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0"/>
  </p:notesMasterIdLst>
  <p:sldIdLst>
    <p:sldId id="285" r:id="rId2"/>
    <p:sldId id="256" r:id="rId3"/>
    <p:sldId id="319" r:id="rId4"/>
    <p:sldId id="323" r:id="rId5"/>
    <p:sldId id="320" r:id="rId6"/>
    <p:sldId id="325" r:id="rId7"/>
    <p:sldId id="326" r:id="rId8"/>
    <p:sldId id="327" r:id="rId9"/>
    <p:sldId id="328" r:id="rId10"/>
    <p:sldId id="329" r:id="rId11"/>
    <p:sldId id="331" r:id="rId12"/>
    <p:sldId id="330" r:id="rId13"/>
    <p:sldId id="332" r:id="rId14"/>
    <p:sldId id="333" r:id="rId15"/>
    <p:sldId id="334" r:id="rId16"/>
    <p:sldId id="335" r:id="rId17"/>
    <p:sldId id="348" r:id="rId18"/>
    <p:sldId id="349" r:id="rId19"/>
    <p:sldId id="350" r:id="rId20"/>
    <p:sldId id="351" r:id="rId21"/>
    <p:sldId id="336" r:id="rId22"/>
    <p:sldId id="337" r:id="rId23"/>
    <p:sldId id="339" r:id="rId24"/>
    <p:sldId id="338" r:id="rId25"/>
    <p:sldId id="340" r:id="rId26"/>
    <p:sldId id="341" r:id="rId27"/>
    <p:sldId id="342" r:id="rId28"/>
    <p:sldId id="343" r:id="rId29"/>
    <p:sldId id="346" r:id="rId30"/>
    <p:sldId id="347" r:id="rId31"/>
    <p:sldId id="345" r:id="rId32"/>
    <p:sldId id="344"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290" r:id="rId49"/>
  </p:sldIdLst>
  <p:sldSz cx="9144000" cy="5143500" type="screen16x9"/>
  <p:notesSz cx="6858000" cy="9144000"/>
  <p:embeddedFontLst>
    <p:embeddedFont>
      <p:font typeface="Barlow" panose="00000500000000000000" pitchFamily="2" charset="0"/>
      <p:regular r:id="rId51"/>
      <p:bold r:id="rId52"/>
      <p:italic r:id="rId53"/>
      <p:boldItalic r:id="rId54"/>
    </p:embeddedFont>
    <p:embeddedFont>
      <p:font typeface="Bebas Neue" panose="020B0606020202050201" pitchFamily="34" charset="0"/>
      <p:regular r:id="rId55"/>
    </p:embeddedFont>
    <p:embeddedFont>
      <p:font typeface="Calibri" panose="020F0502020204030204" pitchFamily="34" charset="0"/>
      <p:regular r:id="rId56"/>
      <p:bold r:id="rId57"/>
      <p:italic r:id="rId58"/>
      <p:boldItalic r:id="rId59"/>
    </p:embeddedFont>
    <p:embeddedFont>
      <p:font typeface="Chewy" panose="020B0604020202020204" charset="0"/>
      <p:regular r:id="rId60"/>
    </p:embeddedFont>
    <p:embeddedFont>
      <p:font typeface="Hind" panose="02000000000000000000" pitchFamily="2" charset="0"/>
      <p:regular r:id="rId61"/>
      <p:bold r:id="rId62"/>
    </p:embeddedFont>
    <p:embeddedFont>
      <p:font typeface="Nunito Light" pitchFamily="2" charset="0"/>
      <p:regular r:id="rId63"/>
      <p:italic r:id="rId64"/>
    </p:embeddedFont>
    <p:embeddedFont>
      <p:font typeface="Raleway ExtraBold" pitchFamily="2" charset="0"/>
      <p:bold r:id="rId65"/>
      <p:boldItalic r:id="rId66"/>
    </p:embeddedFont>
    <p:embeddedFont>
      <p:font typeface="Roboto Condensed Light" panose="02000000000000000000" pitchFamily="2" charset="0"/>
      <p:regular r:id="rId67"/>
      <p: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AB30E6-2E9B-4981-9A7A-EDC76DCF0748}">
  <a:tblStyle styleId="{D6AB30E6-2E9B-4981-9A7A-EDC76DCF07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940918-4442-4D79-AA2B-E3AEC2FD890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83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00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656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75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010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588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601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260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24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17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10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645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81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158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92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45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84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643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119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067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09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872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659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082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307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9"/>
        <p:cNvGrpSpPr/>
        <p:nvPr/>
      </p:nvGrpSpPr>
      <p:grpSpPr>
        <a:xfrm>
          <a:off x="0" y="0"/>
          <a:ext cx="0" cy="0"/>
          <a:chOff x="0" y="0"/>
          <a:chExt cx="0" cy="0"/>
        </a:xfrm>
      </p:grpSpPr>
      <p:sp>
        <p:nvSpPr>
          <p:cNvPr id="7920" name="Google Shape;7920;g108b4651a3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1" name="Google Shape;7921;g108b4651a3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4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16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88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15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47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2"/>
        <p:cNvGrpSpPr/>
        <p:nvPr/>
      </p:nvGrpSpPr>
      <p:grpSpPr>
        <a:xfrm>
          <a:off x="0" y="0"/>
          <a:ext cx="0" cy="0"/>
          <a:chOff x="0" y="0"/>
          <a:chExt cx="0" cy="0"/>
        </a:xfrm>
      </p:grpSpPr>
      <p:sp>
        <p:nvSpPr>
          <p:cNvPr id="3463" name="Google Shape;34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4" name="Google Shape;34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897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0" name="Google Shape;10;p2"/>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500"/>
              <a:buNone/>
              <a:defRPr sz="45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a:off x="924150" y="-13850"/>
            <a:ext cx="3600450" cy="674600"/>
          </a:xfrm>
          <a:custGeom>
            <a:avLst/>
            <a:gdLst/>
            <a:ahLst/>
            <a:cxnLst/>
            <a:rect l="l" t="t" r="r" b="b"/>
            <a:pathLst>
              <a:path w="144018" h="26984" extrusionOk="0">
                <a:moveTo>
                  <a:pt x="0" y="18669"/>
                </a:moveTo>
                <a:cubicBezTo>
                  <a:pt x="5066" y="5160"/>
                  <a:pt x="28477" y="8849"/>
                  <a:pt x="42672" y="11430"/>
                </a:cubicBezTo>
                <a:cubicBezTo>
                  <a:pt x="52517" y="13220"/>
                  <a:pt x="68459" y="13752"/>
                  <a:pt x="70104" y="23622"/>
                </a:cubicBezTo>
                <a:cubicBezTo>
                  <a:pt x="70940" y="28639"/>
                  <a:pt x="56930" y="27508"/>
                  <a:pt x="54864" y="22860"/>
                </a:cubicBezTo>
                <a:cubicBezTo>
                  <a:pt x="53119" y="18933"/>
                  <a:pt x="58026" y="13551"/>
                  <a:pt x="62103" y="12192"/>
                </a:cubicBezTo>
                <a:cubicBezTo>
                  <a:pt x="81875" y="5601"/>
                  <a:pt x="103459" y="21407"/>
                  <a:pt x="124206" y="19431"/>
                </a:cubicBezTo>
                <a:cubicBezTo>
                  <a:pt x="133414" y="18554"/>
                  <a:pt x="139881" y="8274"/>
                  <a:pt x="144018" y="0"/>
                </a:cubicBezTo>
              </a:path>
            </a:pathLst>
          </a:custGeom>
          <a:noFill/>
          <a:ln w="19050" cap="flat" cmpd="sng">
            <a:solidFill>
              <a:schemeClr val="lt1"/>
            </a:solidFill>
            <a:prstDash val="dash"/>
            <a:round/>
            <a:headEnd type="none" w="med" len="med"/>
            <a:tailEnd type="none" w="med" len="med"/>
          </a:ln>
        </p:spPr>
      </p:sp>
      <p:sp>
        <p:nvSpPr>
          <p:cNvPr id="14" name="Google Shape;14;p2"/>
          <p:cNvSpPr/>
          <p:nvPr/>
        </p:nvSpPr>
        <p:spPr>
          <a:xfrm>
            <a:off x="8635689" y="-4325"/>
            <a:ext cx="632350" cy="2971800"/>
          </a:xfrm>
          <a:custGeom>
            <a:avLst/>
            <a:gdLst/>
            <a:ahLst/>
            <a:cxnLst/>
            <a:rect l="l" t="t" r="r" b="b"/>
            <a:pathLst>
              <a:path w="25294" h="118872" extrusionOk="0">
                <a:moveTo>
                  <a:pt x="21103" y="0"/>
                </a:moveTo>
                <a:cubicBezTo>
                  <a:pt x="15003" y="3812"/>
                  <a:pt x="6118" y="7357"/>
                  <a:pt x="5101" y="14478"/>
                </a:cubicBezTo>
                <a:cubicBezTo>
                  <a:pt x="3252" y="27423"/>
                  <a:pt x="13807" y="39928"/>
                  <a:pt x="12721" y="52959"/>
                </a:cubicBezTo>
                <a:cubicBezTo>
                  <a:pt x="11730" y="64854"/>
                  <a:pt x="-1040" y="74610"/>
                  <a:pt x="148" y="86487"/>
                </a:cubicBezTo>
                <a:cubicBezTo>
                  <a:pt x="1128" y="96284"/>
                  <a:pt x="7443" y="105711"/>
                  <a:pt x="15007" y="112014"/>
                </a:cubicBezTo>
                <a:cubicBezTo>
                  <a:pt x="18173" y="114652"/>
                  <a:pt x="22380" y="115958"/>
                  <a:pt x="25294" y="118872"/>
                </a:cubicBezTo>
              </a:path>
            </a:pathLst>
          </a:custGeom>
          <a:noFill/>
          <a:ln w="19050" cap="flat" cmpd="sng">
            <a:solidFill>
              <a:schemeClr val="lt1"/>
            </a:solidFill>
            <a:prstDash val="dash"/>
            <a:round/>
            <a:headEnd type="none" w="med" len="med"/>
            <a:tailEnd type="none" w="med" len="med"/>
          </a:ln>
        </p:spPr>
      </p:sp>
      <p:sp>
        <p:nvSpPr>
          <p:cNvPr id="15" name="Google Shape;15;p2"/>
          <p:cNvSpPr/>
          <p:nvPr/>
        </p:nvSpPr>
        <p:spPr>
          <a:xfrm>
            <a:off x="867000" y="4538052"/>
            <a:ext cx="5086350" cy="744000"/>
          </a:xfrm>
          <a:custGeom>
            <a:avLst/>
            <a:gdLst/>
            <a:ahLst/>
            <a:cxnLst/>
            <a:rect l="l" t="t" r="r" b="b"/>
            <a:pathLst>
              <a:path w="203454" h="29760" extrusionOk="0">
                <a:moveTo>
                  <a:pt x="0" y="29760"/>
                </a:moveTo>
                <a:cubicBezTo>
                  <a:pt x="5698" y="21620"/>
                  <a:pt x="14548" y="14020"/>
                  <a:pt x="24384" y="12615"/>
                </a:cubicBezTo>
                <a:cubicBezTo>
                  <a:pt x="37884" y="10686"/>
                  <a:pt x="51619" y="17735"/>
                  <a:pt x="65151" y="16044"/>
                </a:cubicBezTo>
                <a:cubicBezTo>
                  <a:pt x="81076" y="14053"/>
                  <a:pt x="96151" y="2555"/>
                  <a:pt x="112014" y="4995"/>
                </a:cubicBezTo>
                <a:cubicBezTo>
                  <a:pt x="123448" y="6754"/>
                  <a:pt x="133708" y="16918"/>
                  <a:pt x="145161" y="15282"/>
                </a:cubicBezTo>
                <a:cubicBezTo>
                  <a:pt x="149561" y="14653"/>
                  <a:pt x="155628" y="8312"/>
                  <a:pt x="153162" y="4614"/>
                </a:cubicBezTo>
                <a:cubicBezTo>
                  <a:pt x="150711" y="938"/>
                  <a:pt x="144837" y="-791"/>
                  <a:pt x="140589" y="423"/>
                </a:cubicBezTo>
                <a:cubicBezTo>
                  <a:pt x="138542" y="1008"/>
                  <a:pt x="137936" y="4526"/>
                  <a:pt x="138684" y="6519"/>
                </a:cubicBezTo>
                <a:cubicBezTo>
                  <a:pt x="142449" y="16559"/>
                  <a:pt x="158485" y="15835"/>
                  <a:pt x="169164" y="16806"/>
                </a:cubicBezTo>
                <a:cubicBezTo>
                  <a:pt x="177999" y="17609"/>
                  <a:pt x="186917" y="19407"/>
                  <a:pt x="195072" y="22902"/>
                </a:cubicBezTo>
                <a:cubicBezTo>
                  <a:pt x="198317" y="24293"/>
                  <a:pt x="200296" y="27800"/>
                  <a:pt x="203454" y="29379"/>
                </a:cubicBezTo>
              </a:path>
            </a:pathLst>
          </a:custGeom>
          <a:noFill/>
          <a:ln w="19050" cap="flat" cmpd="sng">
            <a:solidFill>
              <a:schemeClr val="lt1"/>
            </a:solidFill>
            <a:prstDash val="dash"/>
            <a:round/>
            <a:headEnd type="none" w="med" len="med"/>
            <a:tailEnd type="none" w="med" len="med"/>
          </a:ln>
        </p:spPr>
      </p:sp>
      <p:grpSp>
        <p:nvGrpSpPr>
          <p:cNvPr id="16" name="Google Shape;16;p2"/>
          <p:cNvGrpSpPr/>
          <p:nvPr/>
        </p:nvGrpSpPr>
        <p:grpSpPr>
          <a:xfrm rot="-2864756">
            <a:off x="3818411" y="310623"/>
            <a:ext cx="342892" cy="319092"/>
            <a:chOff x="-1003774" y="3010923"/>
            <a:chExt cx="671424" cy="624822"/>
          </a:xfrm>
        </p:grpSpPr>
        <p:sp>
          <p:nvSpPr>
            <p:cNvPr id="17" name="Google Shape;17;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364781">
            <a:off x="2587272" y="4690221"/>
            <a:ext cx="342908" cy="319107"/>
            <a:chOff x="-1003774" y="3010923"/>
            <a:chExt cx="671424" cy="624822"/>
          </a:xfrm>
        </p:grpSpPr>
        <p:sp>
          <p:nvSpPr>
            <p:cNvPr id="55" name="Google Shape;55;p2"/>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9"/>
        <p:cNvGrpSpPr/>
        <p:nvPr/>
      </p:nvGrpSpPr>
      <p:grpSpPr>
        <a:xfrm>
          <a:off x="0" y="0"/>
          <a:ext cx="0" cy="0"/>
          <a:chOff x="0" y="0"/>
          <a:chExt cx="0" cy="0"/>
        </a:xfrm>
      </p:grpSpPr>
      <p:pic>
        <p:nvPicPr>
          <p:cNvPr id="280" name="Google Shape;280;p4"/>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81" name="Google Shape;281;p4"/>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83" name="Google Shape;283;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284" name="Google Shape;284;p4"/>
          <p:cNvSpPr/>
          <p:nvPr/>
        </p:nvSpPr>
        <p:spPr>
          <a:xfrm>
            <a:off x="8767939" y="2510275"/>
            <a:ext cx="433425" cy="2609850"/>
          </a:xfrm>
          <a:custGeom>
            <a:avLst/>
            <a:gdLst/>
            <a:ahLst/>
            <a:cxnLst/>
            <a:rect l="l" t="t" r="r" b="b"/>
            <a:pathLst>
              <a:path w="17337" h="104394" extrusionOk="0">
                <a:moveTo>
                  <a:pt x="16194" y="104394"/>
                </a:moveTo>
                <a:cubicBezTo>
                  <a:pt x="9611" y="96166"/>
                  <a:pt x="5745" y="84247"/>
                  <a:pt x="7812" y="73914"/>
                </a:cubicBezTo>
                <a:cubicBezTo>
                  <a:pt x="9098" y="67485"/>
                  <a:pt x="11512" y="61007"/>
                  <a:pt x="10860" y="54483"/>
                </a:cubicBezTo>
                <a:cubicBezTo>
                  <a:pt x="9836" y="44248"/>
                  <a:pt x="1647" y="35710"/>
                  <a:pt x="192" y="25527"/>
                </a:cubicBezTo>
                <a:cubicBezTo>
                  <a:pt x="-1258" y="15380"/>
                  <a:pt x="8169" y="4584"/>
                  <a:pt x="17337" y="0"/>
                </a:cubicBezTo>
              </a:path>
            </a:pathLst>
          </a:custGeom>
          <a:noFill/>
          <a:ln w="19050" cap="flat" cmpd="sng">
            <a:solidFill>
              <a:schemeClr val="lt1"/>
            </a:solidFill>
            <a:prstDash val="dash"/>
            <a:round/>
            <a:headEnd type="none" w="med" len="med"/>
            <a:tailEnd type="none" w="med" len="med"/>
          </a:ln>
        </p:spPr>
      </p:sp>
      <p:sp>
        <p:nvSpPr>
          <p:cNvPr id="285" name="Google Shape;285;p4"/>
          <p:cNvSpPr/>
          <p:nvPr/>
        </p:nvSpPr>
        <p:spPr>
          <a:xfrm>
            <a:off x="225" y="-51950"/>
            <a:ext cx="4229100" cy="361175"/>
          </a:xfrm>
          <a:custGeom>
            <a:avLst/>
            <a:gdLst/>
            <a:ahLst/>
            <a:cxnLst/>
            <a:rect l="l" t="t" r="r" b="b"/>
            <a:pathLst>
              <a:path w="169164" h="14447" extrusionOk="0">
                <a:moveTo>
                  <a:pt x="0" y="1905"/>
                </a:moveTo>
                <a:cubicBezTo>
                  <a:pt x="6877" y="1905"/>
                  <a:pt x="13873" y="1883"/>
                  <a:pt x="20574" y="3429"/>
                </a:cubicBezTo>
                <a:cubicBezTo>
                  <a:pt x="30829" y="5796"/>
                  <a:pt x="39873" y="12609"/>
                  <a:pt x="50292" y="14097"/>
                </a:cubicBezTo>
                <a:cubicBezTo>
                  <a:pt x="60090" y="15497"/>
                  <a:pt x="69831" y="10925"/>
                  <a:pt x="79629" y="9525"/>
                </a:cubicBezTo>
                <a:cubicBezTo>
                  <a:pt x="89066" y="8177"/>
                  <a:pt x="98767" y="9320"/>
                  <a:pt x="108204" y="10668"/>
                </a:cubicBezTo>
                <a:cubicBezTo>
                  <a:pt x="116757" y="11890"/>
                  <a:pt x="125508" y="9124"/>
                  <a:pt x="134112" y="9906"/>
                </a:cubicBezTo>
                <a:cubicBezTo>
                  <a:pt x="140313" y="10470"/>
                  <a:pt x="146236" y="14597"/>
                  <a:pt x="152400" y="13716"/>
                </a:cubicBezTo>
                <a:cubicBezTo>
                  <a:pt x="159547" y="12695"/>
                  <a:pt x="169164" y="7220"/>
                  <a:pt x="169164" y="0"/>
                </a:cubicBezTo>
              </a:path>
            </a:pathLst>
          </a:custGeom>
          <a:noFill/>
          <a:ln w="19050" cap="flat" cmpd="sng">
            <a:solidFill>
              <a:schemeClr val="lt1"/>
            </a:solidFill>
            <a:prstDash val="dash"/>
            <a:round/>
            <a:headEnd type="none" w="med" len="med"/>
            <a:tailEnd type="none" w="med" len="med"/>
          </a:ln>
        </p:spPr>
      </p:sp>
      <p:grpSp>
        <p:nvGrpSpPr>
          <p:cNvPr id="286" name="Google Shape;286;p4"/>
          <p:cNvGrpSpPr/>
          <p:nvPr/>
        </p:nvGrpSpPr>
        <p:grpSpPr>
          <a:xfrm>
            <a:off x="179615" y="2124452"/>
            <a:ext cx="925530" cy="1796832"/>
            <a:chOff x="204076" y="125827"/>
            <a:chExt cx="925530" cy="1796832"/>
          </a:xfrm>
        </p:grpSpPr>
        <p:sp>
          <p:nvSpPr>
            <p:cNvPr id="287" name="Google Shape;287;p4"/>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a:off x="7986615" y="-204543"/>
            <a:ext cx="959605" cy="1542140"/>
            <a:chOff x="9840651" y="2066749"/>
            <a:chExt cx="701773" cy="1127790"/>
          </a:xfrm>
        </p:grpSpPr>
        <p:sp>
          <p:nvSpPr>
            <p:cNvPr id="297" name="Google Shape;297;p4"/>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4"/>
          <p:cNvGrpSpPr/>
          <p:nvPr/>
        </p:nvGrpSpPr>
        <p:grpSpPr>
          <a:xfrm rot="-2864756">
            <a:off x="1170461" y="145773"/>
            <a:ext cx="342892" cy="319092"/>
            <a:chOff x="-1003774" y="3010923"/>
            <a:chExt cx="671424" cy="624822"/>
          </a:xfrm>
        </p:grpSpPr>
        <p:sp>
          <p:nvSpPr>
            <p:cNvPr id="329" name="Google Shape;329;p4"/>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2"/>
        <p:cNvGrpSpPr/>
        <p:nvPr/>
      </p:nvGrpSpPr>
      <p:grpSpPr>
        <a:xfrm>
          <a:off x="0" y="0"/>
          <a:ext cx="0" cy="0"/>
          <a:chOff x="0" y="0"/>
          <a:chExt cx="0" cy="0"/>
        </a:xfrm>
      </p:grpSpPr>
      <p:pic>
        <p:nvPicPr>
          <p:cNvPr id="553" name="Google Shape;553;p7"/>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54" name="Google Shape;554;p7"/>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txBox="1">
            <a:spLocks noGrp="1"/>
          </p:cNvSpPr>
          <p:nvPr>
            <p:ph type="body" idx="1"/>
          </p:nvPr>
        </p:nvSpPr>
        <p:spPr>
          <a:xfrm>
            <a:off x="1959300" y="1786500"/>
            <a:ext cx="5225400" cy="2099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6"/>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556" name="Google Shape;556;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
        <p:nvSpPr>
          <p:cNvPr id="557" name="Google Shape;557;p7"/>
          <p:cNvSpPr/>
          <p:nvPr/>
        </p:nvSpPr>
        <p:spPr>
          <a:xfrm>
            <a:off x="6105750" y="-23450"/>
            <a:ext cx="3048000" cy="800100"/>
          </a:xfrm>
          <a:custGeom>
            <a:avLst/>
            <a:gdLst/>
            <a:ahLst/>
            <a:cxnLst/>
            <a:rect l="l" t="t" r="r" b="b"/>
            <a:pathLst>
              <a:path w="121920" h="32004" extrusionOk="0">
                <a:moveTo>
                  <a:pt x="121920" y="32004"/>
                </a:moveTo>
                <a:cubicBezTo>
                  <a:pt x="118070" y="26230"/>
                  <a:pt x="111672" y="20959"/>
                  <a:pt x="104775" y="20193"/>
                </a:cubicBezTo>
                <a:cubicBezTo>
                  <a:pt x="97958" y="19436"/>
                  <a:pt x="91026" y="21257"/>
                  <a:pt x="84201" y="20574"/>
                </a:cubicBezTo>
                <a:cubicBezTo>
                  <a:pt x="74929" y="19647"/>
                  <a:pt x="66669" y="14020"/>
                  <a:pt x="57531" y="12192"/>
                </a:cubicBezTo>
                <a:cubicBezTo>
                  <a:pt x="48437" y="10373"/>
                  <a:pt x="38899" y="14266"/>
                  <a:pt x="29718" y="12954"/>
                </a:cubicBezTo>
                <a:cubicBezTo>
                  <a:pt x="19020" y="11426"/>
                  <a:pt x="7641" y="7641"/>
                  <a:pt x="0" y="0"/>
                </a:cubicBezTo>
              </a:path>
            </a:pathLst>
          </a:custGeom>
          <a:noFill/>
          <a:ln w="19050" cap="flat" cmpd="sng">
            <a:solidFill>
              <a:schemeClr val="lt1"/>
            </a:solidFill>
            <a:prstDash val="dash"/>
            <a:round/>
            <a:headEnd type="none" w="med" len="med"/>
            <a:tailEnd type="none" w="med" len="med"/>
          </a:ln>
        </p:spPr>
      </p:sp>
      <p:sp>
        <p:nvSpPr>
          <p:cNvPr id="558" name="Google Shape;558;p7"/>
          <p:cNvSpPr/>
          <p:nvPr/>
        </p:nvSpPr>
        <p:spPr>
          <a:xfrm>
            <a:off x="90604" y="2757850"/>
            <a:ext cx="471600" cy="2419350"/>
          </a:xfrm>
          <a:custGeom>
            <a:avLst/>
            <a:gdLst/>
            <a:ahLst/>
            <a:cxnLst/>
            <a:rect l="l" t="t" r="r" b="b"/>
            <a:pathLst>
              <a:path w="18864" h="96774" extrusionOk="0">
                <a:moveTo>
                  <a:pt x="12768" y="96774"/>
                </a:moveTo>
                <a:cubicBezTo>
                  <a:pt x="9012" y="89262"/>
                  <a:pt x="4932" y="81499"/>
                  <a:pt x="4005" y="73152"/>
                </a:cubicBezTo>
                <a:cubicBezTo>
                  <a:pt x="2809" y="62387"/>
                  <a:pt x="7653" y="51554"/>
                  <a:pt x="6672" y="40767"/>
                </a:cubicBezTo>
                <a:cubicBezTo>
                  <a:pt x="5955" y="32880"/>
                  <a:pt x="-1107" y="25719"/>
                  <a:pt x="195" y="17907"/>
                </a:cubicBezTo>
                <a:cubicBezTo>
                  <a:pt x="1613" y="9401"/>
                  <a:pt x="10409" y="1691"/>
                  <a:pt x="18864" y="0"/>
                </a:cubicBezTo>
              </a:path>
            </a:pathLst>
          </a:custGeom>
          <a:noFill/>
          <a:ln w="19050" cap="flat" cmpd="sng">
            <a:solidFill>
              <a:schemeClr val="lt1"/>
            </a:solidFill>
            <a:prstDash val="dash"/>
            <a:round/>
            <a:headEnd type="none" w="med" len="med"/>
            <a:tailEnd type="none" w="med" len="med"/>
          </a:ln>
        </p:spPr>
      </p:sp>
      <p:grpSp>
        <p:nvGrpSpPr>
          <p:cNvPr id="559" name="Google Shape;559;p7"/>
          <p:cNvGrpSpPr/>
          <p:nvPr/>
        </p:nvGrpSpPr>
        <p:grpSpPr>
          <a:xfrm rot="-2864756">
            <a:off x="7882336" y="310623"/>
            <a:ext cx="342892" cy="319092"/>
            <a:chOff x="-1003774" y="3010923"/>
            <a:chExt cx="671424" cy="624822"/>
          </a:xfrm>
        </p:grpSpPr>
        <p:sp>
          <p:nvSpPr>
            <p:cNvPr id="560" name="Google Shape;560;p7"/>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7"/>
          <p:cNvGrpSpPr/>
          <p:nvPr/>
        </p:nvGrpSpPr>
        <p:grpSpPr>
          <a:xfrm>
            <a:off x="7373519" y="3783009"/>
            <a:ext cx="1612721" cy="1191278"/>
            <a:chOff x="1942875" y="4263875"/>
            <a:chExt cx="856600" cy="632750"/>
          </a:xfrm>
        </p:grpSpPr>
        <p:sp>
          <p:nvSpPr>
            <p:cNvPr id="598" name="Google Shape;598;p7"/>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7"/>
          <p:cNvGrpSpPr/>
          <p:nvPr/>
        </p:nvGrpSpPr>
        <p:grpSpPr>
          <a:xfrm>
            <a:off x="97215" y="301307"/>
            <a:ext cx="959605" cy="1542140"/>
            <a:chOff x="9840651" y="2066749"/>
            <a:chExt cx="701773" cy="1127790"/>
          </a:xfrm>
        </p:grpSpPr>
        <p:sp>
          <p:nvSpPr>
            <p:cNvPr id="630" name="Google Shape;630;p7"/>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1451"/>
        <p:cNvGrpSpPr/>
        <p:nvPr/>
      </p:nvGrpSpPr>
      <p:grpSpPr>
        <a:xfrm>
          <a:off x="0" y="0"/>
          <a:ext cx="0" cy="0"/>
          <a:chOff x="0" y="0"/>
          <a:chExt cx="0" cy="0"/>
        </a:xfrm>
      </p:grpSpPr>
      <p:pic>
        <p:nvPicPr>
          <p:cNvPr id="1452" name="Google Shape;1452;p15"/>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453" name="Google Shape;1453;p15"/>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5"/>
          <p:cNvSpPr txBox="1">
            <a:spLocks noGrp="1"/>
          </p:cNvSpPr>
          <p:nvPr>
            <p:ph type="title"/>
          </p:nvPr>
        </p:nvSpPr>
        <p:spPr>
          <a:xfrm>
            <a:off x="3150364" y="1856913"/>
            <a:ext cx="4059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5" name="Google Shape;1455;p15"/>
          <p:cNvSpPr txBox="1">
            <a:spLocks noGrp="1"/>
          </p:cNvSpPr>
          <p:nvPr>
            <p:ph type="title" idx="2" hasCustomPrompt="1"/>
          </p:nvPr>
        </p:nvSpPr>
        <p:spPr>
          <a:xfrm>
            <a:off x="1994186" y="2114548"/>
            <a:ext cx="9144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6" name="Google Shape;1456;p15"/>
          <p:cNvSpPr txBox="1">
            <a:spLocks noGrp="1"/>
          </p:cNvSpPr>
          <p:nvPr>
            <p:ph type="subTitle" idx="1"/>
          </p:nvPr>
        </p:nvSpPr>
        <p:spPr>
          <a:xfrm>
            <a:off x="3150364" y="2803287"/>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solidFill>
                  <a:schemeClr val="lt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457" name="Google Shape;1457;p15"/>
          <p:cNvGrpSpPr/>
          <p:nvPr/>
        </p:nvGrpSpPr>
        <p:grpSpPr>
          <a:xfrm>
            <a:off x="120912" y="240894"/>
            <a:ext cx="1184637" cy="2162618"/>
            <a:chOff x="5124450" y="2384375"/>
            <a:chExt cx="669400" cy="1222025"/>
          </a:xfrm>
        </p:grpSpPr>
        <p:sp>
          <p:nvSpPr>
            <p:cNvPr id="1458" name="Google Shape;1458;p15"/>
            <p:cNvSpPr/>
            <p:nvPr/>
          </p:nvSpPr>
          <p:spPr>
            <a:xfrm>
              <a:off x="5619000" y="3437200"/>
              <a:ext cx="115075" cy="115050"/>
            </a:xfrm>
            <a:custGeom>
              <a:avLst/>
              <a:gdLst/>
              <a:ahLst/>
              <a:cxnLst/>
              <a:rect l="l" t="t" r="r" b="b"/>
              <a:pathLst>
                <a:path w="4603" h="4602" extrusionOk="0">
                  <a:moveTo>
                    <a:pt x="2301" y="0"/>
                  </a:moveTo>
                  <a:lnTo>
                    <a:pt x="2076" y="23"/>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5"/>
            <p:cNvSpPr/>
            <p:nvPr/>
          </p:nvSpPr>
          <p:spPr>
            <a:xfrm>
              <a:off x="5619000" y="3437200"/>
              <a:ext cx="115075" cy="115050"/>
            </a:xfrm>
            <a:custGeom>
              <a:avLst/>
              <a:gdLst/>
              <a:ahLst/>
              <a:cxnLst/>
              <a:rect l="l" t="t" r="r" b="b"/>
              <a:pathLst>
                <a:path w="4603" h="4602" fill="none" extrusionOk="0">
                  <a:moveTo>
                    <a:pt x="68" y="2775"/>
                  </a:moveTo>
                  <a:lnTo>
                    <a:pt x="68" y="2775"/>
                  </a:lnTo>
                  <a:lnTo>
                    <a:pt x="113" y="3000"/>
                  </a:lnTo>
                  <a:lnTo>
                    <a:pt x="204" y="3203"/>
                  </a:lnTo>
                  <a:lnTo>
                    <a:pt x="294" y="3406"/>
                  </a:lnTo>
                  <a:lnTo>
                    <a:pt x="407" y="3609"/>
                  </a:lnTo>
                  <a:lnTo>
                    <a:pt x="542" y="3790"/>
                  </a:lnTo>
                  <a:lnTo>
                    <a:pt x="700" y="3947"/>
                  </a:lnTo>
                  <a:lnTo>
                    <a:pt x="858" y="4083"/>
                  </a:lnTo>
                  <a:lnTo>
                    <a:pt x="1038" y="4218"/>
                  </a:lnTo>
                  <a:lnTo>
                    <a:pt x="1241" y="4331"/>
                  </a:lnTo>
                  <a:lnTo>
                    <a:pt x="1444" y="4421"/>
                  </a:lnTo>
                  <a:lnTo>
                    <a:pt x="1647" y="4511"/>
                  </a:lnTo>
                  <a:lnTo>
                    <a:pt x="1873" y="4557"/>
                  </a:lnTo>
                  <a:lnTo>
                    <a:pt x="2076" y="4579"/>
                  </a:lnTo>
                  <a:lnTo>
                    <a:pt x="2301" y="4602"/>
                  </a:lnTo>
                  <a:lnTo>
                    <a:pt x="2549" y="4579"/>
                  </a:lnTo>
                  <a:lnTo>
                    <a:pt x="2775" y="4557"/>
                  </a:lnTo>
                  <a:lnTo>
                    <a:pt x="2775" y="4557"/>
                  </a:lnTo>
                  <a:lnTo>
                    <a:pt x="3001" y="4489"/>
                  </a:lnTo>
                  <a:lnTo>
                    <a:pt x="3226" y="4421"/>
                  </a:lnTo>
                  <a:lnTo>
                    <a:pt x="3429" y="4308"/>
                  </a:lnTo>
                  <a:lnTo>
                    <a:pt x="3610" y="4196"/>
                  </a:lnTo>
                  <a:lnTo>
                    <a:pt x="3790" y="4060"/>
                  </a:lnTo>
                  <a:lnTo>
                    <a:pt x="3948" y="3902"/>
                  </a:lnTo>
                  <a:lnTo>
                    <a:pt x="4106" y="3744"/>
                  </a:lnTo>
                  <a:lnTo>
                    <a:pt x="4241" y="3564"/>
                  </a:lnTo>
                  <a:lnTo>
                    <a:pt x="4354" y="3384"/>
                  </a:lnTo>
                  <a:lnTo>
                    <a:pt x="4444" y="3181"/>
                  </a:lnTo>
                  <a:lnTo>
                    <a:pt x="4512" y="2955"/>
                  </a:lnTo>
                  <a:lnTo>
                    <a:pt x="4557" y="2752"/>
                  </a:lnTo>
                  <a:lnTo>
                    <a:pt x="4602" y="2526"/>
                  </a:lnTo>
                  <a:lnTo>
                    <a:pt x="4602" y="2301"/>
                  </a:lnTo>
                  <a:lnTo>
                    <a:pt x="4602" y="2075"/>
                  </a:lnTo>
                  <a:lnTo>
                    <a:pt x="4557" y="1827"/>
                  </a:lnTo>
                  <a:lnTo>
                    <a:pt x="4557" y="1827"/>
                  </a:lnTo>
                  <a:lnTo>
                    <a:pt x="4512" y="1602"/>
                  </a:lnTo>
                  <a:lnTo>
                    <a:pt x="4422" y="1399"/>
                  </a:lnTo>
                  <a:lnTo>
                    <a:pt x="4331" y="1196"/>
                  </a:lnTo>
                  <a:lnTo>
                    <a:pt x="4196" y="993"/>
                  </a:lnTo>
                  <a:lnTo>
                    <a:pt x="4061" y="812"/>
                  </a:lnTo>
                  <a:lnTo>
                    <a:pt x="3925" y="654"/>
                  </a:lnTo>
                  <a:lnTo>
                    <a:pt x="3745" y="519"/>
                  </a:lnTo>
                  <a:lnTo>
                    <a:pt x="3564" y="384"/>
                  </a:lnTo>
                  <a:lnTo>
                    <a:pt x="3384" y="271"/>
                  </a:lnTo>
                  <a:lnTo>
                    <a:pt x="3181" y="181"/>
                  </a:lnTo>
                  <a:lnTo>
                    <a:pt x="2978" y="90"/>
                  </a:lnTo>
                  <a:lnTo>
                    <a:pt x="2752" y="45"/>
                  </a:lnTo>
                  <a:lnTo>
                    <a:pt x="2527" y="0"/>
                  </a:lnTo>
                  <a:lnTo>
                    <a:pt x="2301" y="0"/>
                  </a:lnTo>
                  <a:lnTo>
                    <a:pt x="2076" y="23"/>
                  </a:lnTo>
                  <a:lnTo>
                    <a:pt x="1850" y="45"/>
                  </a:lnTo>
                  <a:lnTo>
                    <a:pt x="1850" y="45"/>
                  </a:lnTo>
                  <a:lnTo>
                    <a:pt x="1625" y="113"/>
                  </a:lnTo>
                  <a:lnTo>
                    <a:pt x="1399" y="181"/>
                  </a:lnTo>
                  <a:lnTo>
                    <a:pt x="1196" y="293"/>
                  </a:lnTo>
                  <a:lnTo>
                    <a:pt x="1016" y="406"/>
                  </a:lnTo>
                  <a:lnTo>
                    <a:pt x="835" y="541"/>
                  </a:lnTo>
                  <a:lnTo>
                    <a:pt x="655" y="699"/>
                  </a:lnTo>
                  <a:lnTo>
                    <a:pt x="519" y="857"/>
                  </a:lnTo>
                  <a:lnTo>
                    <a:pt x="384" y="1038"/>
                  </a:lnTo>
                  <a:lnTo>
                    <a:pt x="271" y="1218"/>
                  </a:lnTo>
                  <a:lnTo>
                    <a:pt x="181" y="1421"/>
                  </a:lnTo>
                  <a:lnTo>
                    <a:pt x="113" y="1624"/>
                  </a:lnTo>
                  <a:lnTo>
                    <a:pt x="46" y="1850"/>
                  </a:lnTo>
                  <a:lnTo>
                    <a:pt x="23" y="2075"/>
                  </a:lnTo>
                  <a:lnTo>
                    <a:pt x="1" y="2301"/>
                  </a:lnTo>
                  <a:lnTo>
                    <a:pt x="23" y="2526"/>
                  </a:lnTo>
                  <a:lnTo>
                    <a:pt x="68" y="27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5"/>
            <p:cNvSpPr/>
            <p:nvPr/>
          </p:nvSpPr>
          <p:spPr>
            <a:xfrm>
              <a:off x="5357900" y="3491325"/>
              <a:ext cx="115075" cy="115075"/>
            </a:xfrm>
            <a:custGeom>
              <a:avLst/>
              <a:gdLst/>
              <a:ahLst/>
              <a:cxnLst/>
              <a:rect l="l" t="t" r="r" b="b"/>
              <a:pathLst>
                <a:path w="4603" h="4603" extrusionOk="0">
                  <a:moveTo>
                    <a:pt x="2054" y="1"/>
                  </a:move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5"/>
            <p:cNvSpPr/>
            <p:nvPr/>
          </p:nvSpPr>
          <p:spPr>
            <a:xfrm>
              <a:off x="5357900" y="3491325"/>
              <a:ext cx="115075" cy="115075"/>
            </a:xfrm>
            <a:custGeom>
              <a:avLst/>
              <a:gdLst/>
              <a:ahLst/>
              <a:cxnLst/>
              <a:rect l="l" t="t" r="r" b="b"/>
              <a:pathLst>
                <a:path w="4603" h="4603" fill="none" extrusionOk="0">
                  <a:moveTo>
                    <a:pt x="46" y="2752"/>
                  </a:moveTo>
                  <a:lnTo>
                    <a:pt x="46" y="2752"/>
                  </a:lnTo>
                  <a:lnTo>
                    <a:pt x="114" y="2978"/>
                  </a:lnTo>
                  <a:lnTo>
                    <a:pt x="181" y="3204"/>
                  </a:lnTo>
                  <a:lnTo>
                    <a:pt x="294" y="3407"/>
                  </a:lnTo>
                  <a:lnTo>
                    <a:pt x="407" y="3610"/>
                  </a:lnTo>
                  <a:lnTo>
                    <a:pt x="542" y="3767"/>
                  </a:lnTo>
                  <a:lnTo>
                    <a:pt x="700" y="3948"/>
                  </a:lnTo>
                  <a:lnTo>
                    <a:pt x="858" y="4083"/>
                  </a:lnTo>
                  <a:lnTo>
                    <a:pt x="1039" y="4219"/>
                  </a:lnTo>
                  <a:lnTo>
                    <a:pt x="1219" y="4331"/>
                  </a:lnTo>
                  <a:lnTo>
                    <a:pt x="1422" y="4422"/>
                  </a:lnTo>
                  <a:lnTo>
                    <a:pt x="1625" y="4489"/>
                  </a:lnTo>
                  <a:lnTo>
                    <a:pt x="1851" y="4557"/>
                  </a:lnTo>
                  <a:lnTo>
                    <a:pt x="2076" y="4579"/>
                  </a:lnTo>
                  <a:lnTo>
                    <a:pt x="2302" y="4602"/>
                  </a:lnTo>
                  <a:lnTo>
                    <a:pt x="2527" y="4579"/>
                  </a:lnTo>
                  <a:lnTo>
                    <a:pt x="2753" y="4557"/>
                  </a:lnTo>
                  <a:lnTo>
                    <a:pt x="2753" y="4557"/>
                  </a:lnTo>
                  <a:lnTo>
                    <a:pt x="3001" y="4489"/>
                  </a:lnTo>
                  <a:lnTo>
                    <a:pt x="3204" y="4399"/>
                  </a:lnTo>
                  <a:lnTo>
                    <a:pt x="3407" y="4309"/>
                  </a:lnTo>
                  <a:lnTo>
                    <a:pt x="3610" y="4196"/>
                  </a:lnTo>
                  <a:lnTo>
                    <a:pt x="3768" y="4061"/>
                  </a:lnTo>
                  <a:lnTo>
                    <a:pt x="3948" y="3903"/>
                  </a:lnTo>
                  <a:lnTo>
                    <a:pt x="4084" y="3745"/>
                  </a:lnTo>
                  <a:lnTo>
                    <a:pt x="4219" y="3564"/>
                  </a:lnTo>
                  <a:lnTo>
                    <a:pt x="4332" y="3361"/>
                  </a:lnTo>
                  <a:lnTo>
                    <a:pt x="4422" y="3158"/>
                  </a:lnTo>
                  <a:lnTo>
                    <a:pt x="4490" y="2955"/>
                  </a:lnTo>
                  <a:lnTo>
                    <a:pt x="4557" y="2752"/>
                  </a:lnTo>
                  <a:lnTo>
                    <a:pt x="4580" y="2527"/>
                  </a:lnTo>
                  <a:lnTo>
                    <a:pt x="4602" y="2301"/>
                  </a:lnTo>
                  <a:lnTo>
                    <a:pt x="4580" y="2053"/>
                  </a:lnTo>
                  <a:lnTo>
                    <a:pt x="4557" y="1828"/>
                  </a:lnTo>
                  <a:lnTo>
                    <a:pt x="4557" y="1828"/>
                  </a:lnTo>
                  <a:lnTo>
                    <a:pt x="4490" y="1602"/>
                  </a:lnTo>
                  <a:lnTo>
                    <a:pt x="4399" y="1376"/>
                  </a:lnTo>
                  <a:lnTo>
                    <a:pt x="4309" y="1173"/>
                  </a:lnTo>
                  <a:lnTo>
                    <a:pt x="4196" y="993"/>
                  </a:lnTo>
                  <a:lnTo>
                    <a:pt x="4061" y="813"/>
                  </a:lnTo>
                  <a:lnTo>
                    <a:pt x="3903" y="655"/>
                  </a:lnTo>
                  <a:lnTo>
                    <a:pt x="3745" y="497"/>
                  </a:lnTo>
                  <a:lnTo>
                    <a:pt x="3565" y="384"/>
                  </a:lnTo>
                  <a:lnTo>
                    <a:pt x="3362" y="271"/>
                  </a:lnTo>
                  <a:lnTo>
                    <a:pt x="3159" y="158"/>
                  </a:lnTo>
                  <a:lnTo>
                    <a:pt x="2956" y="91"/>
                  </a:lnTo>
                  <a:lnTo>
                    <a:pt x="2753" y="46"/>
                  </a:lnTo>
                  <a:lnTo>
                    <a:pt x="2527" y="1"/>
                  </a:lnTo>
                  <a:lnTo>
                    <a:pt x="2302" y="1"/>
                  </a:lnTo>
                  <a:lnTo>
                    <a:pt x="2054" y="1"/>
                  </a:lnTo>
                  <a:lnTo>
                    <a:pt x="1828" y="46"/>
                  </a:lnTo>
                  <a:lnTo>
                    <a:pt x="1828" y="46"/>
                  </a:lnTo>
                  <a:lnTo>
                    <a:pt x="1602" y="113"/>
                  </a:lnTo>
                  <a:lnTo>
                    <a:pt x="1377" y="181"/>
                  </a:lnTo>
                  <a:lnTo>
                    <a:pt x="1174" y="294"/>
                  </a:lnTo>
                  <a:lnTo>
                    <a:pt x="993" y="407"/>
                  </a:lnTo>
                  <a:lnTo>
                    <a:pt x="813" y="542"/>
                  </a:lnTo>
                  <a:lnTo>
                    <a:pt x="655" y="677"/>
                  </a:lnTo>
                  <a:lnTo>
                    <a:pt x="497" y="858"/>
                  </a:lnTo>
                  <a:lnTo>
                    <a:pt x="384" y="1038"/>
                  </a:lnTo>
                  <a:lnTo>
                    <a:pt x="272" y="1219"/>
                  </a:lnTo>
                  <a:lnTo>
                    <a:pt x="159" y="1422"/>
                  </a:lnTo>
                  <a:lnTo>
                    <a:pt x="91" y="1625"/>
                  </a:lnTo>
                  <a:lnTo>
                    <a:pt x="46" y="1850"/>
                  </a:lnTo>
                  <a:lnTo>
                    <a:pt x="1" y="2076"/>
                  </a:lnTo>
                  <a:lnTo>
                    <a:pt x="1" y="2301"/>
                  </a:lnTo>
                  <a:lnTo>
                    <a:pt x="1" y="2527"/>
                  </a:lnTo>
                  <a:lnTo>
                    <a:pt x="46" y="2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5"/>
            <p:cNvSpPr/>
            <p:nvPr/>
          </p:nvSpPr>
          <p:spPr>
            <a:xfrm>
              <a:off x="5163925" y="2409175"/>
              <a:ext cx="391950" cy="424100"/>
            </a:xfrm>
            <a:custGeom>
              <a:avLst/>
              <a:gdLst/>
              <a:ahLst/>
              <a:cxnLst/>
              <a:rect l="l" t="t" r="r" b="b"/>
              <a:pathLst>
                <a:path w="15678" h="16964" extrusionOk="0">
                  <a:moveTo>
                    <a:pt x="11843" y="1331"/>
                  </a:moveTo>
                  <a:lnTo>
                    <a:pt x="14346" y="13444"/>
                  </a:lnTo>
                  <a:lnTo>
                    <a:pt x="3835" y="15632"/>
                  </a:lnTo>
                  <a:lnTo>
                    <a:pt x="1331" y="3519"/>
                  </a:lnTo>
                  <a:lnTo>
                    <a:pt x="11843" y="1331"/>
                  </a:lnTo>
                  <a:close/>
                  <a:moveTo>
                    <a:pt x="12722" y="1"/>
                  </a:moveTo>
                  <a:lnTo>
                    <a:pt x="1" y="2640"/>
                  </a:lnTo>
                  <a:lnTo>
                    <a:pt x="2955" y="16963"/>
                  </a:lnTo>
                  <a:lnTo>
                    <a:pt x="15677" y="14324"/>
                  </a:lnTo>
                  <a:lnTo>
                    <a:pt x="1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5"/>
            <p:cNvSpPr/>
            <p:nvPr/>
          </p:nvSpPr>
          <p:spPr>
            <a:xfrm>
              <a:off x="5144750" y="2384375"/>
              <a:ext cx="362625" cy="128575"/>
            </a:xfrm>
            <a:custGeom>
              <a:avLst/>
              <a:gdLst/>
              <a:ahLst/>
              <a:cxnLst/>
              <a:rect l="l" t="t" r="r" b="b"/>
              <a:pathLst>
                <a:path w="14505" h="5143" extrusionOk="0">
                  <a:moveTo>
                    <a:pt x="13918" y="0"/>
                  </a:moveTo>
                  <a:lnTo>
                    <a:pt x="136" y="2865"/>
                  </a:lnTo>
                  <a:lnTo>
                    <a:pt x="68" y="2887"/>
                  </a:lnTo>
                  <a:lnTo>
                    <a:pt x="23" y="2932"/>
                  </a:lnTo>
                  <a:lnTo>
                    <a:pt x="1" y="2978"/>
                  </a:lnTo>
                  <a:lnTo>
                    <a:pt x="1" y="3045"/>
                  </a:lnTo>
                  <a:lnTo>
                    <a:pt x="429" y="5030"/>
                  </a:lnTo>
                  <a:lnTo>
                    <a:pt x="452" y="5075"/>
                  </a:lnTo>
                  <a:lnTo>
                    <a:pt x="497" y="5120"/>
                  </a:lnTo>
                  <a:lnTo>
                    <a:pt x="542" y="5143"/>
                  </a:lnTo>
                  <a:lnTo>
                    <a:pt x="587" y="5143"/>
                  </a:lnTo>
                  <a:lnTo>
                    <a:pt x="14392" y="2301"/>
                  </a:lnTo>
                  <a:lnTo>
                    <a:pt x="14459" y="2278"/>
                  </a:lnTo>
                  <a:lnTo>
                    <a:pt x="14482" y="2233"/>
                  </a:lnTo>
                  <a:lnTo>
                    <a:pt x="14504" y="2188"/>
                  </a:lnTo>
                  <a:lnTo>
                    <a:pt x="14504" y="2120"/>
                  </a:lnTo>
                  <a:lnTo>
                    <a:pt x="14098" y="135"/>
                  </a:lnTo>
                  <a:lnTo>
                    <a:pt x="14076" y="68"/>
                  </a:lnTo>
                  <a:lnTo>
                    <a:pt x="14031" y="23"/>
                  </a:lnTo>
                  <a:lnTo>
                    <a:pt x="13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5"/>
            <p:cNvSpPr/>
            <p:nvPr/>
          </p:nvSpPr>
          <p:spPr>
            <a:xfrm>
              <a:off x="5611675" y="3398850"/>
              <a:ext cx="108850" cy="75025"/>
            </a:xfrm>
            <a:custGeom>
              <a:avLst/>
              <a:gdLst/>
              <a:ahLst/>
              <a:cxnLst/>
              <a:rect l="l" t="t" r="r" b="b"/>
              <a:pathLst>
                <a:path w="4354" h="3001" extrusionOk="0">
                  <a:moveTo>
                    <a:pt x="3880" y="0"/>
                  </a:moveTo>
                  <a:lnTo>
                    <a:pt x="0" y="812"/>
                  </a:lnTo>
                  <a:lnTo>
                    <a:pt x="451" y="3000"/>
                  </a:lnTo>
                  <a:lnTo>
                    <a:pt x="587" y="2752"/>
                  </a:lnTo>
                  <a:lnTo>
                    <a:pt x="722" y="2504"/>
                  </a:lnTo>
                  <a:lnTo>
                    <a:pt x="903" y="2278"/>
                  </a:lnTo>
                  <a:lnTo>
                    <a:pt x="1106" y="2098"/>
                  </a:lnTo>
                  <a:lnTo>
                    <a:pt x="1331" y="1918"/>
                  </a:lnTo>
                  <a:lnTo>
                    <a:pt x="1579" y="1782"/>
                  </a:lnTo>
                  <a:lnTo>
                    <a:pt x="1850" y="1669"/>
                  </a:lnTo>
                  <a:lnTo>
                    <a:pt x="2143" y="1579"/>
                  </a:lnTo>
                  <a:lnTo>
                    <a:pt x="2369" y="1557"/>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5"/>
            <p:cNvSpPr/>
            <p:nvPr/>
          </p:nvSpPr>
          <p:spPr>
            <a:xfrm>
              <a:off x="5611675" y="3398850"/>
              <a:ext cx="108850" cy="75025"/>
            </a:xfrm>
            <a:custGeom>
              <a:avLst/>
              <a:gdLst/>
              <a:ahLst/>
              <a:cxnLst/>
              <a:rect l="l" t="t" r="r" b="b"/>
              <a:pathLst>
                <a:path w="4354" h="3001" fill="none" extrusionOk="0">
                  <a:moveTo>
                    <a:pt x="3880" y="0"/>
                  </a:moveTo>
                  <a:lnTo>
                    <a:pt x="0" y="812"/>
                  </a:lnTo>
                  <a:lnTo>
                    <a:pt x="451" y="3000"/>
                  </a:lnTo>
                  <a:lnTo>
                    <a:pt x="451" y="3000"/>
                  </a:lnTo>
                  <a:lnTo>
                    <a:pt x="587" y="2752"/>
                  </a:lnTo>
                  <a:lnTo>
                    <a:pt x="722" y="2504"/>
                  </a:lnTo>
                  <a:lnTo>
                    <a:pt x="903" y="2278"/>
                  </a:lnTo>
                  <a:lnTo>
                    <a:pt x="1106" y="2098"/>
                  </a:lnTo>
                  <a:lnTo>
                    <a:pt x="1331" y="1918"/>
                  </a:lnTo>
                  <a:lnTo>
                    <a:pt x="1579" y="1782"/>
                  </a:lnTo>
                  <a:lnTo>
                    <a:pt x="1850" y="1669"/>
                  </a:lnTo>
                  <a:lnTo>
                    <a:pt x="2143" y="1579"/>
                  </a:lnTo>
                  <a:lnTo>
                    <a:pt x="2143" y="1579"/>
                  </a:lnTo>
                  <a:lnTo>
                    <a:pt x="2369" y="1557"/>
                  </a:lnTo>
                  <a:lnTo>
                    <a:pt x="2617" y="1534"/>
                  </a:lnTo>
                  <a:lnTo>
                    <a:pt x="2617" y="1534"/>
                  </a:lnTo>
                  <a:lnTo>
                    <a:pt x="2865" y="1557"/>
                  </a:lnTo>
                  <a:lnTo>
                    <a:pt x="3113" y="1602"/>
                  </a:lnTo>
                  <a:lnTo>
                    <a:pt x="3361" y="1669"/>
                  </a:lnTo>
                  <a:lnTo>
                    <a:pt x="3587" y="1760"/>
                  </a:lnTo>
                  <a:lnTo>
                    <a:pt x="3790" y="1872"/>
                  </a:lnTo>
                  <a:lnTo>
                    <a:pt x="3993" y="2008"/>
                  </a:lnTo>
                  <a:lnTo>
                    <a:pt x="4196" y="2166"/>
                  </a:lnTo>
                  <a:lnTo>
                    <a:pt x="4354" y="2346"/>
                  </a:lnTo>
                  <a:lnTo>
                    <a:pt x="38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5"/>
            <p:cNvSpPr/>
            <p:nvPr/>
          </p:nvSpPr>
          <p:spPr>
            <a:xfrm>
              <a:off x="5622950" y="3437200"/>
              <a:ext cx="103225" cy="65425"/>
            </a:xfrm>
            <a:custGeom>
              <a:avLst/>
              <a:gdLst/>
              <a:ahLst/>
              <a:cxnLst/>
              <a:rect l="l" t="t" r="r" b="b"/>
              <a:pathLst>
                <a:path w="4129" h="2617" fill="none" extrusionOk="0">
                  <a:moveTo>
                    <a:pt x="2166" y="0"/>
                  </a:moveTo>
                  <a:lnTo>
                    <a:pt x="2166" y="0"/>
                  </a:lnTo>
                  <a:lnTo>
                    <a:pt x="1918" y="23"/>
                  </a:lnTo>
                  <a:lnTo>
                    <a:pt x="1692" y="45"/>
                  </a:lnTo>
                  <a:lnTo>
                    <a:pt x="1692" y="45"/>
                  </a:lnTo>
                  <a:lnTo>
                    <a:pt x="1399" y="135"/>
                  </a:lnTo>
                  <a:lnTo>
                    <a:pt x="1128" y="248"/>
                  </a:lnTo>
                  <a:lnTo>
                    <a:pt x="880" y="384"/>
                  </a:lnTo>
                  <a:lnTo>
                    <a:pt x="655" y="564"/>
                  </a:lnTo>
                  <a:lnTo>
                    <a:pt x="452" y="744"/>
                  </a:lnTo>
                  <a:lnTo>
                    <a:pt x="271" y="970"/>
                  </a:lnTo>
                  <a:lnTo>
                    <a:pt x="136" y="1218"/>
                  </a:lnTo>
                  <a:lnTo>
                    <a:pt x="0" y="1466"/>
                  </a:lnTo>
                  <a:lnTo>
                    <a:pt x="249" y="2617"/>
                  </a:lnTo>
                  <a:lnTo>
                    <a:pt x="4128" y="1827"/>
                  </a:lnTo>
                  <a:lnTo>
                    <a:pt x="3903" y="812"/>
                  </a:lnTo>
                  <a:lnTo>
                    <a:pt x="3903" y="812"/>
                  </a:lnTo>
                  <a:lnTo>
                    <a:pt x="3745" y="632"/>
                  </a:lnTo>
                  <a:lnTo>
                    <a:pt x="3542" y="474"/>
                  </a:lnTo>
                  <a:lnTo>
                    <a:pt x="3339" y="338"/>
                  </a:lnTo>
                  <a:lnTo>
                    <a:pt x="3136" y="226"/>
                  </a:lnTo>
                  <a:lnTo>
                    <a:pt x="2910" y="135"/>
                  </a:lnTo>
                  <a:lnTo>
                    <a:pt x="2662" y="68"/>
                  </a:lnTo>
                  <a:lnTo>
                    <a:pt x="2414" y="23"/>
                  </a:lnTo>
                  <a:lnTo>
                    <a:pt x="21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5"/>
            <p:cNvSpPr/>
            <p:nvPr/>
          </p:nvSpPr>
          <p:spPr>
            <a:xfrm>
              <a:off x="5350575" y="3452975"/>
              <a:ext cx="107725" cy="75025"/>
            </a:xfrm>
            <a:custGeom>
              <a:avLst/>
              <a:gdLst/>
              <a:ahLst/>
              <a:cxnLst/>
              <a:rect l="l" t="t" r="r" b="b"/>
              <a:pathLst>
                <a:path w="4309" h="3001" extrusionOk="0">
                  <a:moveTo>
                    <a:pt x="3835" y="1"/>
                  </a:moveTo>
                  <a:lnTo>
                    <a:pt x="1" y="813"/>
                  </a:lnTo>
                  <a:lnTo>
                    <a:pt x="452" y="3001"/>
                  </a:lnTo>
                  <a:lnTo>
                    <a:pt x="565" y="2730"/>
                  </a:lnTo>
                  <a:lnTo>
                    <a:pt x="723" y="2504"/>
                  </a:lnTo>
                  <a:lnTo>
                    <a:pt x="880" y="2279"/>
                  </a:lnTo>
                  <a:lnTo>
                    <a:pt x="1083" y="2076"/>
                  </a:lnTo>
                  <a:lnTo>
                    <a:pt x="1309" y="1918"/>
                  </a:lnTo>
                  <a:lnTo>
                    <a:pt x="1557" y="1760"/>
                  </a:lnTo>
                  <a:lnTo>
                    <a:pt x="1828" y="1647"/>
                  </a:lnTo>
                  <a:lnTo>
                    <a:pt x="2121" y="1580"/>
                  </a:lnTo>
                  <a:lnTo>
                    <a:pt x="2369" y="1535"/>
                  </a:lnTo>
                  <a:lnTo>
                    <a:pt x="2843" y="1535"/>
                  </a:lnTo>
                  <a:lnTo>
                    <a:pt x="3091" y="1580"/>
                  </a:lnTo>
                  <a:lnTo>
                    <a:pt x="3316" y="1647"/>
                  </a:lnTo>
                  <a:lnTo>
                    <a:pt x="3542" y="1738"/>
                  </a:lnTo>
                  <a:lnTo>
                    <a:pt x="3768" y="1850"/>
                  </a:lnTo>
                  <a:lnTo>
                    <a:pt x="3948" y="1986"/>
                  </a:lnTo>
                  <a:lnTo>
                    <a:pt x="4151" y="2144"/>
                  </a:lnTo>
                  <a:lnTo>
                    <a:pt x="4309" y="2301"/>
                  </a:lnTo>
                  <a:lnTo>
                    <a:pt x="3835" y="1"/>
                  </a:lnTo>
                  <a:close/>
                </a:path>
              </a:pathLst>
            </a:custGeom>
            <a:solidFill>
              <a:srgbClr val="C3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5"/>
            <p:cNvSpPr/>
            <p:nvPr/>
          </p:nvSpPr>
          <p:spPr>
            <a:xfrm>
              <a:off x="5350575" y="3452975"/>
              <a:ext cx="107725" cy="75025"/>
            </a:xfrm>
            <a:custGeom>
              <a:avLst/>
              <a:gdLst/>
              <a:ahLst/>
              <a:cxnLst/>
              <a:rect l="l" t="t" r="r" b="b"/>
              <a:pathLst>
                <a:path w="4309" h="3001" fill="none" extrusionOk="0">
                  <a:moveTo>
                    <a:pt x="3835" y="1"/>
                  </a:moveTo>
                  <a:lnTo>
                    <a:pt x="1" y="813"/>
                  </a:lnTo>
                  <a:lnTo>
                    <a:pt x="452" y="3001"/>
                  </a:lnTo>
                  <a:lnTo>
                    <a:pt x="452" y="3001"/>
                  </a:lnTo>
                  <a:lnTo>
                    <a:pt x="565" y="2730"/>
                  </a:lnTo>
                  <a:lnTo>
                    <a:pt x="723" y="2504"/>
                  </a:lnTo>
                  <a:lnTo>
                    <a:pt x="880" y="2279"/>
                  </a:lnTo>
                  <a:lnTo>
                    <a:pt x="1083" y="2076"/>
                  </a:lnTo>
                  <a:lnTo>
                    <a:pt x="1309" y="1918"/>
                  </a:lnTo>
                  <a:lnTo>
                    <a:pt x="1557" y="1760"/>
                  </a:lnTo>
                  <a:lnTo>
                    <a:pt x="1828" y="1647"/>
                  </a:lnTo>
                  <a:lnTo>
                    <a:pt x="2121" y="1580"/>
                  </a:lnTo>
                  <a:lnTo>
                    <a:pt x="2121" y="1580"/>
                  </a:lnTo>
                  <a:lnTo>
                    <a:pt x="2369" y="1535"/>
                  </a:lnTo>
                  <a:lnTo>
                    <a:pt x="2595" y="1535"/>
                  </a:lnTo>
                  <a:lnTo>
                    <a:pt x="2595" y="1535"/>
                  </a:lnTo>
                  <a:lnTo>
                    <a:pt x="2843" y="1535"/>
                  </a:lnTo>
                  <a:lnTo>
                    <a:pt x="3091" y="1580"/>
                  </a:lnTo>
                  <a:lnTo>
                    <a:pt x="3316" y="1647"/>
                  </a:lnTo>
                  <a:lnTo>
                    <a:pt x="3542" y="1738"/>
                  </a:lnTo>
                  <a:lnTo>
                    <a:pt x="3768" y="1850"/>
                  </a:lnTo>
                  <a:lnTo>
                    <a:pt x="3948" y="1986"/>
                  </a:lnTo>
                  <a:lnTo>
                    <a:pt x="4151" y="2144"/>
                  </a:lnTo>
                  <a:lnTo>
                    <a:pt x="4309" y="2301"/>
                  </a:lnTo>
                  <a:lnTo>
                    <a:pt x="38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5"/>
            <p:cNvSpPr/>
            <p:nvPr/>
          </p:nvSpPr>
          <p:spPr>
            <a:xfrm>
              <a:off x="5361850" y="3491325"/>
              <a:ext cx="102100" cy="65450"/>
            </a:xfrm>
            <a:custGeom>
              <a:avLst/>
              <a:gdLst/>
              <a:ahLst/>
              <a:cxnLst/>
              <a:rect l="l" t="t" r="r" b="b"/>
              <a:pathLst>
                <a:path w="4084" h="2618" fill="none" extrusionOk="0">
                  <a:moveTo>
                    <a:pt x="2144" y="1"/>
                  </a:moveTo>
                  <a:lnTo>
                    <a:pt x="2144" y="1"/>
                  </a:lnTo>
                  <a:lnTo>
                    <a:pt x="1918" y="1"/>
                  </a:lnTo>
                  <a:lnTo>
                    <a:pt x="1670" y="46"/>
                  </a:lnTo>
                  <a:lnTo>
                    <a:pt x="1670" y="46"/>
                  </a:lnTo>
                  <a:lnTo>
                    <a:pt x="1377" y="113"/>
                  </a:lnTo>
                  <a:lnTo>
                    <a:pt x="1106" y="226"/>
                  </a:lnTo>
                  <a:lnTo>
                    <a:pt x="858" y="384"/>
                  </a:lnTo>
                  <a:lnTo>
                    <a:pt x="632" y="542"/>
                  </a:lnTo>
                  <a:lnTo>
                    <a:pt x="429" y="745"/>
                  </a:lnTo>
                  <a:lnTo>
                    <a:pt x="272" y="970"/>
                  </a:lnTo>
                  <a:lnTo>
                    <a:pt x="114" y="1196"/>
                  </a:lnTo>
                  <a:lnTo>
                    <a:pt x="1" y="1467"/>
                  </a:lnTo>
                  <a:lnTo>
                    <a:pt x="226" y="2617"/>
                  </a:lnTo>
                  <a:lnTo>
                    <a:pt x="4084" y="1828"/>
                  </a:lnTo>
                  <a:lnTo>
                    <a:pt x="3858" y="767"/>
                  </a:lnTo>
                  <a:lnTo>
                    <a:pt x="3858" y="767"/>
                  </a:lnTo>
                  <a:lnTo>
                    <a:pt x="3700" y="610"/>
                  </a:lnTo>
                  <a:lnTo>
                    <a:pt x="3497" y="452"/>
                  </a:lnTo>
                  <a:lnTo>
                    <a:pt x="3317" y="316"/>
                  </a:lnTo>
                  <a:lnTo>
                    <a:pt x="3091" y="204"/>
                  </a:lnTo>
                  <a:lnTo>
                    <a:pt x="2865" y="113"/>
                  </a:lnTo>
                  <a:lnTo>
                    <a:pt x="2640" y="46"/>
                  </a:lnTo>
                  <a:lnTo>
                    <a:pt x="2392" y="1"/>
                  </a:lnTo>
                  <a:lnTo>
                    <a:pt x="21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5"/>
            <p:cNvSpPr/>
            <p:nvPr/>
          </p:nvSpPr>
          <p:spPr>
            <a:xfrm>
              <a:off x="5124450" y="2674775"/>
              <a:ext cx="669400" cy="854350"/>
            </a:xfrm>
            <a:custGeom>
              <a:avLst/>
              <a:gdLst/>
              <a:ahLst/>
              <a:cxnLst/>
              <a:rect l="l" t="t" r="r" b="b"/>
              <a:pathLst>
                <a:path w="26776" h="34174" extrusionOk="0">
                  <a:moveTo>
                    <a:pt x="17392" y="1"/>
                  </a:moveTo>
                  <a:lnTo>
                    <a:pt x="16895" y="23"/>
                  </a:lnTo>
                  <a:lnTo>
                    <a:pt x="16399" y="91"/>
                  </a:lnTo>
                  <a:lnTo>
                    <a:pt x="3903" y="2685"/>
                  </a:lnTo>
                  <a:lnTo>
                    <a:pt x="3429" y="2798"/>
                  </a:lnTo>
                  <a:lnTo>
                    <a:pt x="2955" y="2978"/>
                  </a:lnTo>
                  <a:lnTo>
                    <a:pt x="2527" y="3181"/>
                  </a:lnTo>
                  <a:lnTo>
                    <a:pt x="2121" y="3452"/>
                  </a:lnTo>
                  <a:lnTo>
                    <a:pt x="1737" y="3723"/>
                  </a:lnTo>
                  <a:lnTo>
                    <a:pt x="1399" y="4061"/>
                  </a:lnTo>
                  <a:lnTo>
                    <a:pt x="1083" y="4399"/>
                  </a:lnTo>
                  <a:lnTo>
                    <a:pt x="813" y="4783"/>
                  </a:lnTo>
                  <a:lnTo>
                    <a:pt x="564" y="5189"/>
                  </a:lnTo>
                  <a:lnTo>
                    <a:pt x="361" y="5617"/>
                  </a:lnTo>
                  <a:lnTo>
                    <a:pt x="204" y="6068"/>
                  </a:lnTo>
                  <a:lnTo>
                    <a:pt x="91" y="6520"/>
                  </a:lnTo>
                  <a:lnTo>
                    <a:pt x="23" y="6993"/>
                  </a:lnTo>
                  <a:lnTo>
                    <a:pt x="1" y="7489"/>
                  </a:lnTo>
                  <a:lnTo>
                    <a:pt x="23" y="7963"/>
                  </a:lnTo>
                  <a:lnTo>
                    <a:pt x="113" y="8459"/>
                  </a:lnTo>
                  <a:lnTo>
                    <a:pt x="4602" y="30272"/>
                  </a:lnTo>
                  <a:lnTo>
                    <a:pt x="4737" y="30745"/>
                  </a:lnTo>
                  <a:lnTo>
                    <a:pt x="4895" y="31219"/>
                  </a:lnTo>
                  <a:lnTo>
                    <a:pt x="5121" y="31647"/>
                  </a:lnTo>
                  <a:lnTo>
                    <a:pt x="5369" y="32054"/>
                  </a:lnTo>
                  <a:lnTo>
                    <a:pt x="5662" y="32437"/>
                  </a:lnTo>
                  <a:lnTo>
                    <a:pt x="5978" y="32775"/>
                  </a:lnTo>
                  <a:lnTo>
                    <a:pt x="6339" y="33091"/>
                  </a:lnTo>
                  <a:lnTo>
                    <a:pt x="6722" y="33362"/>
                  </a:lnTo>
                  <a:lnTo>
                    <a:pt x="7106" y="33610"/>
                  </a:lnTo>
                  <a:lnTo>
                    <a:pt x="7534" y="33813"/>
                  </a:lnTo>
                  <a:lnTo>
                    <a:pt x="7986" y="33971"/>
                  </a:lnTo>
                  <a:lnTo>
                    <a:pt x="8459" y="34084"/>
                  </a:lnTo>
                  <a:lnTo>
                    <a:pt x="8933" y="34151"/>
                  </a:lnTo>
                  <a:lnTo>
                    <a:pt x="9407" y="34174"/>
                  </a:lnTo>
                  <a:lnTo>
                    <a:pt x="9903" y="34151"/>
                  </a:lnTo>
                  <a:lnTo>
                    <a:pt x="10399" y="34061"/>
                  </a:lnTo>
                  <a:lnTo>
                    <a:pt x="22873" y="31490"/>
                  </a:lnTo>
                  <a:lnTo>
                    <a:pt x="23369" y="31354"/>
                  </a:lnTo>
                  <a:lnTo>
                    <a:pt x="23820" y="31196"/>
                  </a:lnTo>
                  <a:lnTo>
                    <a:pt x="24271" y="30971"/>
                  </a:lnTo>
                  <a:lnTo>
                    <a:pt x="24677" y="30723"/>
                  </a:lnTo>
                  <a:lnTo>
                    <a:pt x="25038" y="30429"/>
                  </a:lnTo>
                  <a:lnTo>
                    <a:pt x="25399" y="30114"/>
                  </a:lnTo>
                  <a:lnTo>
                    <a:pt x="25715" y="29753"/>
                  </a:lnTo>
                  <a:lnTo>
                    <a:pt x="25986" y="29392"/>
                  </a:lnTo>
                  <a:lnTo>
                    <a:pt x="26211" y="28986"/>
                  </a:lnTo>
                  <a:lnTo>
                    <a:pt x="26414" y="28557"/>
                  </a:lnTo>
                  <a:lnTo>
                    <a:pt x="26572" y="28106"/>
                  </a:lnTo>
                  <a:lnTo>
                    <a:pt x="26685" y="27655"/>
                  </a:lnTo>
                  <a:lnTo>
                    <a:pt x="26753" y="27181"/>
                  </a:lnTo>
                  <a:lnTo>
                    <a:pt x="26775" y="26685"/>
                  </a:lnTo>
                  <a:lnTo>
                    <a:pt x="26753" y="26189"/>
                  </a:lnTo>
                  <a:lnTo>
                    <a:pt x="26685" y="25693"/>
                  </a:lnTo>
                  <a:lnTo>
                    <a:pt x="22174" y="3903"/>
                  </a:lnTo>
                  <a:lnTo>
                    <a:pt x="22061" y="3407"/>
                  </a:lnTo>
                  <a:lnTo>
                    <a:pt x="21880" y="2956"/>
                  </a:lnTo>
                  <a:lnTo>
                    <a:pt x="21677" y="2527"/>
                  </a:lnTo>
                  <a:lnTo>
                    <a:pt x="21407" y="2121"/>
                  </a:lnTo>
                  <a:lnTo>
                    <a:pt x="21136" y="1738"/>
                  </a:lnTo>
                  <a:lnTo>
                    <a:pt x="20798" y="1399"/>
                  </a:lnTo>
                  <a:lnTo>
                    <a:pt x="20459" y="1083"/>
                  </a:lnTo>
                  <a:lnTo>
                    <a:pt x="20076" y="813"/>
                  </a:lnTo>
                  <a:lnTo>
                    <a:pt x="19670" y="565"/>
                  </a:lnTo>
                  <a:lnTo>
                    <a:pt x="19241" y="362"/>
                  </a:lnTo>
                  <a:lnTo>
                    <a:pt x="18790" y="204"/>
                  </a:lnTo>
                  <a:lnTo>
                    <a:pt x="18339" y="91"/>
                  </a:lnTo>
                  <a:lnTo>
                    <a:pt x="17865" y="23"/>
                  </a:lnTo>
                  <a:lnTo>
                    <a:pt x="17392" y="1"/>
                  </a:lnTo>
                  <a:close/>
                </a:path>
              </a:pathLst>
            </a:custGeom>
            <a:solidFill>
              <a:schemeClr val="accent6"/>
            </a:solidFill>
            <a:ln>
              <a:noFill/>
            </a:ln>
            <a:effectLst>
              <a:outerShdw dist="47625"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5"/>
            <p:cNvSpPr/>
            <p:nvPr/>
          </p:nvSpPr>
          <p:spPr>
            <a:xfrm>
              <a:off x="5553600" y="2746950"/>
              <a:ext cx="159600" cy="637825"/>
            </a:xfrm>
            <a:custGeom>
              <a:avLst/>
              <a:gdLst/>
              <a:ahLst/>
              <a:cxnLst/>
              <a:rect l="l" t="t" r="r" b="b"/>
              <a:pathLst>
                <a:path w="6384" h="25513" extrusionOk="0">
                  <a:moveTo>
                    <a:pt x="1173" y="1"/>
                  </a:moveTo>
                  <a:lnTo>
                    <a:pt x="0" y="249"/>
                  </a:lnTo>
                  <a:lnTo>
                    <a:pt x="5233" y="25512"/>
                  </a:lnTo>
                  <a:lnTo>
                    <a:pt x="6383"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5"/>
            <p:cNvSpPr/>
            <p:nvPr/>
          </p:nvSpPr>
          <p:spPr>
            <a:xfrm>
              <a:off x="5437425" y="2771200"/>
              <a:ext cx="159600" cy="637825"/>
            </a:xfrm>
            <a:custGeom>
              <a:avLst/>
              <a:gdLst/>
              <a:ahLst/>
              <a:cxnLst/>
              <a:rect l="l" t="t" r="r" b="b"/>
              <a:pathLst>
                <a:path w="6384" h="25513" extrusionOk="0">
                  <a:moveTo>
                    <a:pt x="1173" y="1"/>
                  </a:moveTo>
                  <a:lnTo>
                    <a:pt x="0" y="226"/>
                  </a:lnTo>
                  <a:lnTo>
                    <a:pt x="5233" y="25512"/>
                  </a:lnTo>
                  <a:lnTo>
                    <a:pt x="6384" y="25264"/>
                  </a:lnTo>
                  <a:lnTo>
                    <a:pt x="1173"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5"/>
            <p:cNvSpPr/>
            <p:nvPr/>
          </p:nvSpPr>
          <p:spPr>
            <a:xfrm>
              <a:off x="5321250" y="2794900"/>
              <a:ext cx="159625" cy="637800"/>
            </a:xfrm>
            <a:custGeom>
              <a:avLst/>
              <a:gdLst/>
              <a:ahLst/>
              <a:cxnLst/>
              <a:rect l="l" t="t" r="r" b="b"/>
              <a:pathLst>
                <a:path w="6385" h="25512" extrusionOk="0">
                  <a:moveTo>
                    <a:pt x="1174" y="0"/>
                  </a:moveTo>
                  <a:lnTo>
                    <a:pt x="1" y="248"/>
                  </a:lnTo>
                  <a:lnTo>
                    <a:pt x="5234" y="25512"/>
                  </a:lnTo>
                  <a:lnTo>
                    <a:pt x="6384" y="25264"/>
                  </a:lnTo>
                  <a:lnTo>
                    <a:pt x="1174"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5"/>
            <p:cNvSpPr/>
            <p:nvPr/>
          </p:nvSpPr>
          <p:spPr>
            <a:xfrm>
              <a:off x="5205100" y="2819150"/>
              <a:ext cx="159600" cy="637800"/>
            </a:xfrm>
            <a:custGeom>
              <a:avLst/>
              <a:gdLst/>
              <a:ahLst/>
              <a:cxnLst/>
              <a:rect l="l" t="t" r="r" b="b"/>
              <a:pathLst>
                <a:path w="6384" h="25512" extrusionOk="0">
                  <a:moveTo>
                    <a:pt x="1173" y="0"/>
                  </a:moveTo>
                  <a:lnTo>
                    <a:pt x="0" y="226"/>
                  </a:lnTo>
                  <a:lnTo>
                    <a:pt x="5233" y="25512"/>
                  </a:lnTo>
                  <a:lnTo>
                    <a:pt x="6384" y="25263"/>
                  </a:lnTo>
                  <a:lnTo>
                    <a:pt x="1173"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15"/>
          <p:cNvGrpSpPr/>
          <p:nvPr/>
        </p:nvGrpSpPr>
        <p:grpSpPr>
          <a:xfrm flipH="1">
            <a:off x="8145465" y="3108602"/>
            <a:ext cx="925530" cy="1796832"/>
            <a:chOff x="204076" y="125827"/>
            <a:chExt cx="925530" cy="1796832"/>
          </a:xfrm>
        </p:grpSpPr>
        <p:sp>
          <p:nvSpPr>
            <p:cNvPr id="1476" name="Google Shape;1476;p15"/>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5"/>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5"/>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5"/>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5"/>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5"/>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5"/>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5"/>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5"/>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5"/>
          <p:cNvGrpSpPr/>
          <p:nvPr/>
        </p:nvGrpSpPr>
        <p:grpSpPr>
          <a:xfrm>
            <a:off x="343487" y="2698737"/>
            <a:ext cx="962053" cy="405217"/>
            <a:chOff x="774450" y="2691700"/>
            <a:chExt cx="543625" cy="228975"/>
          </a:xfrm>
        </p:grpSpPr>
        <p:sp>
          <p:nvSpPr>
            <p:cNvPr id="1486" name="Google Shape;1486;p15"/>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5"/>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5"/>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5"/>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5"/>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5"/>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5"/>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5"/>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5"/>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5"/>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5"/>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7" name="Google Shape;1497;p15"/>
          <p:cNvSpPr/>
          <p:nvPr/>
        </p:nvSpPr>
        <p:spPr>
          <a:xfrm>
            <a:off x="-37875" y="4587862"/>
            <a:ext cx="5476875" cy="837000"/>
          </a:xfrm>
          <a:custGeom>
            <a:avLst/>
            <a:gdLst/>
            <a:ahLst/>
            <a:cxnLst/>
            <a:rect l="l" t="t" r="r" b="b"/>
            <a:pathLst>
              <a:path w="219075" h="33480" extrusionOk="0">
                <a:moveTo>
                  <a:pt x="0" y="30813"/>
                </a:moveTo>
                <a:cubicBezTo>
                  <a:pt x="0" y="19864"/>
                  <a:pt x="9289" y="5896"/>
                  <a:pt x="20193" y="4905"/>
                </a:cubicBezTo>
                <a:cubicBezTo>
                  <a:pt x="41591" y="2960"/>
                  <a:pt x="62714" y="12525"/>
                  <a:pt x="84201" y="12525"/>
                </a:cubicBezTo>
                <a:cubicBezTo>
                  <a:pt x="95968" y="12525"/>
                  <a:pt x="107328" y="7864"/>
                  <a:pt x="118491" y="4143"/>
                </a:cubicBezTo>
                <a:cubicBezTo>
                  <a:pt x="130599" y="107"/>
                  <a:pt x="143856" y="-516"/>
                  <a:pt x="156591" y="333"/>
                </a:cubicBezTo>
                <a:cubicBezTo>
                  <a:pt x="180116" y="1901"/>
                  <a:pt x="202403" y="16808"/>
                  <a:pt x="219075" y="33480"/>
                </a:cubicBezTo>
              </a:path>
            </a:pathLst>
          </a:custGeom>
          <a:noFill/>
          <a:ln w="19050" cap="flat" cmpd="sng">
            <a:solidFill>
              <a:schemeClr val="lt1"/>
            </a:solidFill>
            <a:prstDash val="dash"/>
            <a:round/>
            <a:headEnd type="none" w="med" len="med"/>
            <a:tailEnd type="none" w="med" len="med"/>
          </a:ln>
        </p:spPr>
      </p:sp>
      <p:sp>
        <p:nvSpPr>
          <p:cNvPr id="1498" name="Google Shape;1498;p15"/>
          <p:cNvSpPr/>
          <p:nvPr/>
        </p:nvSpPr>
        <p:spPr>
          <a:xfrm>
            <a:off x="2867250" y="-23450"/>
            <a:ext cx="6324600" cy="1285875"/>
          </a:xfrm>
          <a:custGeom>
            <a:avLst/>
            <a:gdLst/>
            <a:ahLst/>
            <a:cxnLst/>
            <a:rect l="l" t="t" r="r" b="b"/>
            <a:pathLst>
              <a:path w="252984" h="51435" extrusionOk="0">
                <a:moveTo>
                  <a:pt x="252984" y="51435"/>
                </a:moveTo>
                <a:cubicBezTo>
                  <a:pt x="248040" y="36602"/>
                  <a:pt x="234192" y="21497"/>
                  <a:pt x="218694" y="19431"/>
                </a:cubicBezTo>
                <a:cubicBezTo>
                  <a:pt x="208160" y="18026"/>
                  <a:pt x="198171" y="24971"/>
                  <a:pt x="187833" y="27432"/>
                </a:cubicBezTo>
                <a:cubicBezTo>
                  <a:pt x="176092" y="30228"/>
                  <a:pt x="162445" y="28180"/>
                  <a:pt x="152019" y="22098"/>
                </a:cubicBezTo>
                <a:cubicBezTo>
                  <a:pt x="148481" y="20034"/>
                  <a:pt x="149503" y="10579"/>
                  <a:pt x="153543" y="9906"/>
                </a:cubicBezTo>
                <a:cubicBezTo>
                  <a:pt x="157037" y="9324"/>
                  <a:pt x="162246" y="9405"/>
                  <a:pt x="163830" y="12573"/>
                </a:cubicBezTo>
                <a:cubicBezTo>
                  <a:pt x="165307" y="15526"/>
                  <a:pt x="166165" y="20144"/>
                  <a:pt x="163830" y="22479"/>
                </a:cubicBezTo>
                <a:cubicBezTo>
                  <a:pt x="150809" y="35500"/>
                  <a:pt x="127649" y="15369"/>
                  <a:pt x="109347" y="13335"/>
                </a:cubicBezTo>
                <a:cubicBezTo>
                  <a:pt x="95142" y="11757"/>
                  <a:pt x="82023" y="22425"/>
                  <a:pt x="67818" y="24003"/>
                </a:cubicBezTo>
                <a:cubicBezTo>
                  <a:pt x="48903" y="26105"/>
                  <a:pt x="28589" y="25292"/>
                  <a:pt x="11049" y="17907"/>
                </a:cubicBezTo>
                <a:cubicBezTo>
                  <a:pt x="4585" y="15185"/>
                  <a:pt x="2218" y="6654"/>
                  <a:pt x="0" y="0"/>
                </a:cubicBezTo>
              </a:path>
            </a:pathLst>
          </a:custGeom>
          <a:noFill/>
          <a:ln w="19050" cap="flat" cmpd="sng">
            <a:solidFill>
              <a:schemeClr val="lt1"/>
            </a:solidFill>
            <a:prstDash val="dash"/>
            <a:round/>
            <a:headEnd type="none" w="med" len="med"/>
            <a:tailEnd type="none" w="med" len="med"/>
          </a:ln>
        </p:spPr>
      </p:sp>
      <p:grpSp>
        <p:nvGrpSpPr>
          <p:cNvPr id="1499" name="Google Shape;1499;p15"/>
          <p:cNvGrpSpPr/>
          <p:nvPr/>
        </p:nvGrpSpPr>
        <p:grpSpPr>
          <a:xfrm rot="-2864756">
            <a:off x="4294661" y="453498"/>
            <a:ext cx="342892" cy="319092"/>
            <a:chOff x="-1003774" y="3010923"/>
            <a:chExt cx="671424" cy="624822"/>
          </a:xfrm>
        </p:grpSpPr>
        <p:sp>
          <p:nvSpPr>
            <p:cNvPr id="1500" name="Google Shape;1500;p15"/>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5"/>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5"/>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5"/>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5"/>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5"/>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5"/>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5"/>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5"/>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15"/>
          <p:cNvGrpSpPr/>
          <p:nvPr/>
        </p:nvGrpSpPr>
        <p:grpSpPr>
          <a:xfrm>
            <a:off x="7158149" y="3902197"/>
            <a:ext cx="754593" cy="1003232"/>
            <a:chOff x="7062788" y="3483325"/>
            <a:chExt cx="558875" cy="743025"/>
          </a:xfrm>
        </p:grpSpPr>
        <p:sp>
          <p:nvSpPr>
            <p:cNvPr id="1538" name="Google Shape;1538;p15"/>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5"/>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5"/>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5"/>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5"/>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5"/>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5"/>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48"/>
        <p:cNvGrpSpPr/>
        <p:nvPr/>
      </p:nvGrpSpPr>
      <p:grpSpPr>
        <a:xfrm>
          <a:off x="0" y="0"/>
          <a:ext cx="0" cy="0"/>
          <a:chOff x="0" y="0"/>
          <a:chExt cx="0" cy="0"/>
        </a:xfrm>
      </p:grpSpPr>
      <p:pic>
        <p:nvPicPr>
          <p:cNvPr id="2949" name="Google Shape;2949;p2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2950" name="Google Shape;2950;p29"/>
          <p:cNvSpPr/>
          <p:nvPr/>
        </p:nvSpPr>
        <p:spPr>
          <a:xfrm>
            <a:off x="1088700" y="947250"/>
            <a:ext cx="6966600" cy="3249000"/>
          </a:xfrm>
          <a:prstGeom prst="roundRect">
            <a:avLst>
              <a:gd name="adj" fmla="val 6508"/>
            </a:avLst>
          </a:prstGeom>
          <a:solidFill>
            <a:schemeClr val="lt1"/>
          </a:solidFill>
          <a:ln>
            <a:noFill/>
          </a:ln>
          <a:effectLst>
            <a:outerShdw dist="133350" dir="28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700"/>
              <a:buNone/>
              <a:defRPr sz="75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952" name="Google Shape;2952;p29"/>
          <p:cNvSpPr txBox="1">
            <a:spLocks noGrp="1"/>
          </p:cNvSpPr>
          <p:nvPr>
            <p:ph type="subTitle" idx="1"/>
          </p:nvPr>
        </p:nvSpPr>
        <p:spPr>
          <a:xfrm>
            <a:off x="2854650" y="1931138"/>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2953" name="Google Shape;2953;p29"/>
          <p:cNvGrpSpPr/>
          <p:nvPr/>
        </p:nvGrpSpPr>
        <p:grpSpPr>
          <a:xfrm>
            <a:off x="216221" y="4196257"/>
            <a:ext cx="1122563" cy="670479"/>
            <a:chOff x="7734396" y="189920"/>
            <a:chExt cx="1122563" cy="670479"/>
          </a:xfrm>
        </p:grpSpPr>
        <p:sp>
          <p:nvSpPr>
            <p:cNvPr id="2954" name="Google Shape;2954;p29"/>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9"/>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9"/>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29"/>
          <p:cNvGrpSpPr/>
          <p:nvPr/>
        </p:nvGrpSpPr>
        <p:grpSpPr>
          <a:xfrm>
            <a:off x="1510337" y="4507362"/>
            <a:ext cx="962053" cy="405217"/>
            <a:chOff x="774450" y="2691700"/>
            <a:chExt cx="543625" cy="228975"/>
          </a:xfrm>
        </p:grpSpPr>
        <p:sp>
          <p:nvSpPr>
            <p:cNvPr id="2976" name="Google Shape;2976;p29"/>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29"/>
          <p:cNvGrpSpPr/>
          <p:nvPr/>
        </p:nvGrpSpPr>
        <p:grpSpPr>
          <a:xfrm>
            <a:off x="7422971" y="539497"/>
            <a:ext cx="1288943" cy="954529"/>
            <a:chOff x="1156200" y="3428725"/>
            <a:chExt cx="684625" cy="507000"/>
          </a:xfrm>
        </p:grpSpPr>
        <p:sp>
          <p:nvSpPr>
            <p:cNvPr id="2988" name="Google Shape;2988;p29"/>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9"/>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9"/>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9"/>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9"/>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9"/>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9"/>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9"/>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9"/>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9"/>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9"/>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9"/>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9"/>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9"/>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9"/>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9"/>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9"/>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9"/>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9"/>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9"/>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9"/>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9"/>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9"/>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9"/>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29"/>
          <p:cNvGrpSpPr/>
          <p:nvPr/>
        </p:nvGrpSpPr>
        <p:grpSpPr>
          <a:xfrm>
            <a:off x="7624874" y="1676172"/>
            <a:ext cx="754593" cy="1003232"/>
            <a:chOff x="7062788" y="3483325"/>
            <a:chExt cx="558875" cy="743025"/>
          </a:xfrm>
        </p:grpSpPr>
        <p:sp>
          <p:nvSpPr>
            <p:cNvPr id="3020" name="Google Shape;3020;p29"/>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9"/>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9"/>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9"/>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9"/>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9"/>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9"/>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9"/>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9"/>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9"/>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9"/>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9"/>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9"/>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9"/>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9"/>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9"/>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9"/>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9"/>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9"/>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9"/>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9"/>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1" name="Google Shape;3041;p29"/>
          <p:cNvSpPr/>
          <p:nvPr/>
        </p:nvSpPr>
        <p:spPr>
          <a:xfrm>
            <a:off x="4500775" y="4597779"/>
            <a:ext cx="4752975" cy="622200"/>
          </a:xfrm>
          <a:custGeom>
            <a:avLst/>
            <a:gdLst/>
            <a:ahLst/>
            <a:cxnLst/>
            <a:rect l="l" t="t" r="r" b="b"/>
            <a:pathLst>
              <a:path w="190119" h="24888" extrusionOk="0">
                <a:moveTo>
                  <a:pt x="190119" y="23936"/>
                </a:moveTo>
                <a:cubicBezTo>
                  <a:pt x="184759" y="13217"/>
                  <a:pt x="174508" y="2665"/>
                  <a:pt x="162687" y="695"/>
                </a:cubicBezTo>
                <a:cubicBezTo>
                  <a:pt x="147549" y="-1828"/>
                  <a:pt x="132649" y="7519"/>
                  <a:pt x="117348" y="8696"/>
                </a:cubicBezTo>
                <a:cubicBezTo>
                  <a:pt x="110365" y="9233"/>
                  <a:pt x="102657" y="10304"/>
                  <a:pt x="96393" y="7172"/>
                </a:cubicBezTo>
                <a:cubicBezTo>
                  <a:pt x="91514" y="4732"/>
                  <a:pt x="86947" y="991"/>
                  <a:pt x="81534" y="314"/>
                </a:cubicBezTo>
                <a:cubicBezTo>
                  <a:pt x="74047" y="-622"/>
                  <a:pt x="66310" y="908"/>
                  <a:pt x="59055" y="2981"/>
                </a:cubicBezTo>
                <a:cubicBezTo>
                  <a:pt x="49165" y="5807"/>
                  <a:pt x="42347" y="15145"/>
                  <a:pt x="33147" y="19745"/>
                </a:cubicBezTo>
                <a:cubicBezTo>
                  <a:pt x="23241" y="24698"/>
                  <a:pt x="9906" y="26984"/>
                  <a:pt x="0" y="22031"/>
                </a:cubicBezTo>
              </a:path>
            </a:pathLst>
          </a:custGeom>
          <a:noFill/>
          <a:ln w="19050" cap="flat" cmpd="sng">
            <a:solidFill>
              <a:schemeClr val="lt1"/>
            </a:solidFill>
            <a:prstDash val="dash"/>
            <a:round/>
            <a:headEnd type="none" w="med" len="med"/>
            <a:tailEnd type="none" w="med" len="med"/>
          </a:ln>
        </p:spPr>
      </p:sp>
      <p:sp>
        <p:nvSpPr>
          <p:cNvPr id="3042" name="Google Shape;3042;p29"/>
          <p:cNvSpPr/>
          <p:nvPr/>
        </p:nvSpPr>
        <p:spPr>
          <a:xfrm>
            <a:off x="63321" y="-271175"/>
            <a:ext cx="4923225" cy="1276350"/>
          </a:xfrm>
          <a:custGeom>
            <a:avLst/>
            <a:gdLst/>
            <a:ahLst/>
            <a:cxnLst/>
            <a:rect l="l" t="t" r="r" b="b"/>
            <a:pathLst>
              <a:path w="196929" h="51054" extrusionOk="0">
                <a:moveTo>
                  <a:pt x="196929" y="51054"/>
                </a:moveTo>
                <a:cubicBezTo>
                  <a:pt x="195114" y="45610"/>
                  <a:pt x="193748" y="39491"/>
                  <a:pt x="189690" y="35433"/>
                </a:cubicBezTo>
                <a:cubicBezTo>
                  <a:pt x="183236" y="28979"/>
                  <a:pt x="173234" y="26535"/>
                  <a:pt x="164163" y="25527"/>
                </a:cubicBezTo>
                <a:cubicBezTo>
                  <a:pt x="158040" y="24847"/>
                  <a:pt x="151260" y="25202"/>
                  <a:pt x="145875" y="28194"/>
                </a:cubicBezTo>
                <a:cubicBezTo>
                  <a:pt x="140811" y="31008"/>
                  <a:pt x="136012" y="35174"/>
                  <a:pt x="130254" y="35814"/>
                </a:cubicBezTo>
                <a:cubicBezTo>
                  <a:pt x="121789" y="36755"/>
                  <a:pt x="112807" y="37364"/>
                  <a:pt x="104727" y="34671"/>
                </a:cubicBezTo>
                <a:cubicBezTo>
                  <a:pt x="89619" y="29635"/>
                  <a:pt x="74011" y="21370"/>
                  <a:pt x="58245" y="23622"/>
                </a:cubicBezTo>
                <a:cubicBezTo>
                  <a:pt x="52311" y="24470"/>
                  <a:pt x="48372" y="30452"/>
                  <a:pt x="43767" y="34290"/>
                </a:cubicBezTo>
                <a:cubicBezTo>
                  <a:pt x="39342" y="37977"/>
                  <a:pt x="32734" y="39054"/>
                  <a:pt x="27003" y="38481"/>
                </a:cubicBezTo>
                <a:cubicBezTo>
                  <a:pt x="15753" y="37356"/>
                  <a:pt x="2417" y="28638"/>
                  <a:pt x="333" y="17526"/>
                </a:cubicBezTo>
                <a:cubicBezTo>
                  <a:pt x="-746" y="11772"/>
                  <a:pt x="1476" y="5854"/>
                  <a:pt x="1476" y="0"/>
                </a:cubicBezTo>
              </a:path>
            </a:pathLst>
          </a:custGeom>
          <a:noFill/>
          <a:ln w="19050" cap="flat" cmpd="sng">
            <a:solidFill>
              <a:schemeClr val="lt1"/>
            </a:solidFill>
            <a:prstDash val="dash"/>
            <a:round/>
            <a:headEnd type="none" w="med" len="med"/>
            <a:tailEnd type="none" w="med" len="med"/>
          </a:ln>
        </p:spPr>
      </p:sp>
      <p:grpSp>
        <p:nvGrpSpPr>
          <p:cNvPr id="3043" name="Google Shape;3043;p29"/>
          <p:cNvGrpSpPr/>
          <p:nvPr/>
        </p:nvGrpSpPr>
        <p:grpSpPr>
          <a:xfrm rot="-2864756">
            <a:off x="2667186" y="472548"/>
            <a:ext cx="342892" cy="319092"/>
            <a:chOff x="-1003774" y="3010923"/>
            <a:chExt cx="671424" cy="624822"/>
          </a:xfrm>
        </p:grpSpPr>
        <p:sp>
          <p:nvSpPr>
            <p:cNvPr id="3044" name="Google Shape;3044;p29"/>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9"/>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9"/>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9"/>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9"/>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9"/>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9"/>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9"/>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9"/>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9"/>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9"/>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9"/>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9"/>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9"/>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9"/>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9"/>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9"/>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9"/>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9"/>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9"/>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9"/>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9"/>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9"/>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9"/>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9"/>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9"/>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9"/>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9"/>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9"/>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9"/>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9"/>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9"/>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9"/>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9"/>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9"/>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9"/>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9"/>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1"/>
        <p:cNvGrpSpPr/>
        <p:nvPr/>
      </p:nvGrpSpPr>
      <p:grpSpPr>
        <a:xfrm>
          <a:off x="0" y="0"/>
          <a:ext cx="0" cy="0"/>
          <a:chOff x="0" y="0"/>
          <a:chExt cx="0" cy="0"/>
        </a:xfrm>
      </p:grpSpPr>
      <p:pic>
        <p:nvPicPr>
          <p:cNvPr id="3082" name="Google Shape;3082;p30"/>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3083" name="Google Shape;3083;p30"/>
          <p:cNvSpPr/>
          <p:nvPr/>
        </p:nvSpPr>
        <p:spPr>
          <a:xfrm>
            <a:off x="376200" y="757175"/>
            <a:ext cx="8391600" cy="4105800"/>
          </a:xfrm>
          <a:prstGeom prst="roundRect">
            <a:avLst>
              <a:gd name="adj" fmla="val 6508"/>
            </a:avLst>
          </a:prstGeom>
          <a:solidFill>
            <a:schemeClr val="lt1"/>
          </a:solidFill>
          <a:ln>
            <a:noFill/>
          </a:ln>
          <a:effectLst>
            <a:outerShdw dist="1428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a:off x="2186200" y="-37725"/>
            <a:ext cx="4000500" cy="633050"/>
          </a:xfrm>
          <a:custGeom>
            <a:avLst/>
            <a:gdLst/>
            <a:ahLst/>
            <a:cxnLst/>
            <a:rect l="l" t="t" r="r" b="b"/>
            <a:pathLst>
              <a:path w="160020" h="25322" extrusionOk="0">
                <a:moveTo>
                  <a:pt x="0" y="1524"/>
                </a:moveTo>
                <a:cubicBezTo>
                  <a:pt x="11438" y="3703"/>
                  <a:pt x="24696" y="2787"/>
                  <a:pt x="33909" y="9906"/>
                </a:cubicBezTo>
                <a:cubicBezTo>
                  <a:pt x="39295" y="14068"/>
                  <a:pt x="43577" y="20979"/>
                  <a:pt x="50292" y="22098"/>
                </a:cubicBezTo>
                <a:cubicBezTo>
                  <a:pt x="56388" y="23114"/>
                  <a:pt x="62462" y="18176"/>
                  <a:pt x="68580" y="19050"/>
                </a:cubicBezTo>
                <a:cubicBezTo>
                  <a:pt x="81915" y="20955"/>
                  <a:pt x="95320" y="27106"/>
                  <a:pt x="108585" y="24765"/>
                </a:cubicBezTo>
                <a:cubicBezTo>
                  <a:pt x="121968" y="22403"/>
                  <a:pt x="136956" y="21870"/>
                  <a:pt x="147828" y="13716"/>
                </a:cubicBezTo>
                <a:cubicBezTo>
                  <a:pt x="152722" y="10046"/>
                  <a:pt x="155695" y="4325"/>
                  <a:pt x="160020" y="0"/>
                </a:cubicBezTo>
              </a:path>
            </a:pathLst>
          </a:custGeom>
          <a:noFill/>
          <a:ln w="19050" cap="flat" cmpd="sng">
            <a:solidFill>
              <a:schemeClr val="lt1"/>
            </a:solidFill>
            <a:prstDash val="dash"/>
            <a:round/>
            <a:headEnd type="none" w="med" len="med"/>
            <a:tailEnd type="none" w="med" len="med"/>
          </a:ln>
        </p:spPr>
      </p:sp>
      <p:grpSp>
        <p:nvGrpSpPr>
          <p:cNvPr id="3085" name="Google Shape;3085;p30"/>
          <p:cNvGrpSpPr/>
          <p:nvPr/>
        </p:nvGrpSpPr>
        <p:grpSpPr>
          <a:xfrm>
            <a:off x="233415" y="236007"/>
            <a:ext cx="959605" cy="1542140"/>
            <a:chOff x="9840651" y="2066749"/>
            <a:chExt cx="701773" cy="1127790"/>
          </a:xfrm>
        </p:grpSpPr>
        <p:sp>
          <p:nvSpPr>
            <p:cNvPr id="3086" name="Google Shape;3086;p30"/>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0"/>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0"/>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0"/>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0"/>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0"/>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0"/>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0"/>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0"/>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0"/>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0"/>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0"/>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0"/>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0"/>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0"/>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0"/>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0"/>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0"/>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0"/>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0"/>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0"/>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0"/>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0"/>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0"/>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0"/>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0"/>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0"/>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0"/>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0"/>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0"/>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30"/>
          <p:cNvGrpSpPr/>
          <p:nvPr/>
        </p:nvGrpSpPr>
        <p:grpSpPr>
          <a:xfrm>
            <a:off x="7968003" y="3069302"/>
            <a:ext cx="925530" cy="1796832"/>
            <a:chOff x="204076" y="125827"/>
            <a:chExt cx="925530" cy="1796832"/>
          </a:xfrm>
        </p:grpSpPr>
        <p:sp>
          <p:nvSpPr>
            <p:cNvPr id="3118" name="Google Shape;3118;p30"/>
            <p:cNvSpPr/>
            <p:nvPr/>
          </p:nvSpPr>
          <p:spPr>
            <a:xfrm rot="-668349">
              <a:off x="363767" y="168005"/>
              <a:ext cx="603599" cy="1712043"/>
            </a:xfrm>
            <a:custGeom>
              <a:avLst/>
              <a:gdLst/>
              <a:ahLst/>
              <a:cxnLst/>
              <a:rect l="l" t="t" r="r" b="b"/>
              <a:pathLst>
                <a:path w="24143" h="68479" extrusionOk="0">
                  <a:moveTo>
                    <a:pt x="12071" y="25555"/>
                  </a:moveTo>
                  <a:lnTo>
                    <a:pt x="13318" y="44191"/>
                  </a:lnTo>
                  <a:lnTo>
                    <a:pt x="12071" y="44378"/>
                  </a:lnTo>
                  <a:lnTo>
                    <a:pt x="10825" y="44191"/>
                  </a:lnTo>
                  <a:lnTo>
                    <a:pt x="12071" y="25555"/>
                  </a:lnTo>
                  <a:close/>
                  <a:moveTo>
                    <a:pt x="13754" y="46705"/>
                  </a:moveTo>
                  <a:lnTo>
                    <a:pt x="14689" y="54081"/>
                  </a:lnTo>
                  <a:lnTo>
                    <a:pt x="9453" y="54081"/>
                  </a:lnTo>
                  <a:lnTo>
                    <a:pt x="10388" y="46705"/>
                  </a:lnTo>
                  <a:close/>
                  <a:moveTo>
                    <a:pt x="11926" y="0"/>
                  </a:moveTo>
                  <a:lnTo>
                    <a:pt x="11926" y="3636"/>
                  </a:lnTo>
                  <a:lnTo>
                    <a:pt x="11552" y="3636"/>
                  </a:lnTo>
                  <a:lnTo>
                    <a:pt x="11552" y="6150"/>
                  </a:lnTo>
                  <a:lnTo>
                    <a:pt x="11323" y="6233"/>
                  </a:lnTo>
                  <a:lnTo>
                    <a:pt x="11115" y="6378"/>
                  </a:lnTo>
                  <a:lnTo>
                    <a:pt x="10949" y="6545"/>
                  </a:lnTo>
                  <a:lnTo>
                    <a:pt x="10783" y="6732"/>
                  </a:lnTo>
                  <a:lnTo>
                    <a:pt x="10658" y="6939"/>
                  </a:lnTo>
                  <a:lnTo>
                    <a:pt x="10555" y="7168"/>
                  </a:lnTo>
                  <a:lnTo>
                    <a:pt x="10492" y="7417"/>
                  </a:lnTo>
                  <a:lnTo>
                    <a:pt x="10471" y="7687"/>
                  </a:lnTo>
                  <a:lnTo>
                    <a:pt x="10471" y="8394"/>
                  </a:lnTo>
                  <a:lnTo>
                    <a:pt x="10970" y="8394"/>
                  </a:lnTo>
                  <a:lnTo>
                    <a:pt x="10970" y="9308"/>
                  </a:lnTo>
                  <a:lnTo>
                    <a:pt x="10471" y="9308"/>
                  </a:lnTo>
                  <a:lnTo>
                    <a:pt x="10471" y="9349"/>
                  </a:lnTo>
                  <a:lnTo>
                    <a:pt x="10513" y="9578"/>
                  </a:lnTo>
                  <a:lnTo>
                    <a:pt x="10575" y="9765"/>
                  </a:lnTo>
                  <a:lnTo>
                    <a:pt x="10679" y="9952"/>
                  </a:lnTo>
                  <a:lnTo>
                    <a:pt x="10804" y="10118"/>
                  </a:lnTo>
                  <a:lnTo>
                    <a:pt x="10970" y="10243"/>
                  </a:lnTo>
                  <a:lnTo>
                    <a:pt x="11136" y="10347"/>
                  </a:lnTo>
                  <a:lnTo>
                    <a:pt x="11344" y="10409"/>
                  </a:lnTo>
                  <a:lnTo>
                    <a:pt x="11552" y="10430"/>
                  </a:lnTo>
                  <a:lnTo>
                    <a:pt x="11136" y="10430"/>
                  </a:lnTo>
                  <a:lnTo>
                    <a:pt x="11136" y="10471"/>
                  </a:lnTo>
                  <a:lnTo>
                    <a:pt x="10638" y="25555"/>
                  </a:lnTo>
                  <a:lnTo>
                    <a:pt x="10617" y="26739"/>
                  </a:lnTo>
                  <a:lnTo>
                    <a:pt x="10575" y="27882"/>
                  </a:lnTo>
                  <a:lnTo>
                    <a:pt x="10513" y="29045"/>
                  </a:lnTo>
                  <a:lnTo>
                    <a:pt x="10451" y="30167"/>
                  </a:lnTo>
                  <a:lnTo>
                    <a:pt x="10368" y="31310"/>
                  </a:lnTo>
                  <a:lnTo>
                    <a:pt x="10284" y="32432"/>
                  </a:lnTo>
                  <a:lnTo>
                    <a:pt x="10181" y="33533"/>
                  </a:lnTo>
                  <a:lnTo>
                    <a:pt x="10056" y="34634"/>
                  </a:lnTo>
                  <a:lnTo>
                    <a:pt x="9931" y="35715"/>
                  </a:lnTo>
                  <a:lnTo>
                    <a:pt x="9786" y="36795"/>
                  </a:lnTo>
                  <a:lnTo>
                    <a:pt x="9640" y="37855"/>
                  </a:lnTo>
                  <a:lnTo>
                    <a:pt x="9474" y="38914"/>
                  </a:lnTo>
                  <a:lnTo>
                    <a:pt x="9287" y="39953"/>
                  </a:lnTo>
                  <a:lnTo>
                    <a:pt x="9100" y="40992"/>
                  </a:lnTo>
                  <a:lnTo>
                    <a:pt x="8892" y="42010"/>
                  </a:lnTo>
                  <a:lnTo>
                    <a:pt x="8685" y="43028"/>
                  </a:lnTo>
                  <a:lnTo>
                    <a:pt x="7874" y="43028"/>
                  </a:lnTo>
                  <a:lnTo>
                    <a:pt x="7874" y="44171"/>
                  </a:lnTo>
                  <a:lnTo>
                    <a:pt x="8622" y="44171"/>
                  </a:lnTo>
                  <a:lnTo>
                    <a:pt x="6420" y="54081"/>
                  </a:lnTo>
                  <a:lnTo>
                    <a:pt x="5028" y="54081"/>
                  </a:lnTo>
                  <a:lnTo>
                    <a:pt x="5028" y="55722"/>
                  </a:lnTo>
                  <a:lnTo>
                    <a:pt x="5818" y="55722"/>
                  </a:lnTo>
                  <a:lnTo>
                    <a:pt x="0" y="68479"/>
                  </a:lnTo>
                  <a:lnTo>
                    <a:pt x="5776" y="68479"/>
                  </a:lnTo>
                  <a:lnTo>
                    <a:pt x="5651" y="68022"/>
                  </a:lnTo>
                  <a:lnTo>
                    <a:pt x="5568" y="67544"/>
                  </a:lnTo>
                  <a:lnTo>
                    <a:pt x="5527" y="67066"/>
                  </a:lnTo>
                  <a:lnTo>
                    <a:pt x="5506" y="66567"/>
                  </a:lnTo>
                  <a:lnTo>
                    <a:pt x="5527" y="66214"/>
                  </a:lnTo>
                  <a:lnTo>
                    <a:pt x="5547" y="65882"/>
                  </a:lnTo>
                  <a:lnTo>
                    <a:pt x="5589" y="65549"/>
                  </a:lnTo>
                  <a:lnTo>
                    <a:pt x="5651" y="65217"/>
                  </a:lnTo>
                  <a:lnTo>
                    <a:pt x="5714" y="64885"/>
                  </a:lnTo>
                  <a:lnTo>
                    <a:pt x="5797" y="64552"/>
                  </a:lnTo>
                  <a:lnTo>
                    <a:pt x="5901" y="64240"/>
                  </a:lnTo>
                  <a:lnTo>
                    <a:pt x="6025" y="63929"/>
                  </a:lnTo>
                  <a:lnTo>
                    <a:pt x="6150" y="63638"/>
                  </a:lnTo>
                  <a:lnTo>
                    <a:pt x="6295" y="63347"/>
                  </a:lnTo>
                  <a:lnTo>
                    <a:pt x="6462" y="63056"/>
                  </a:lnTo>
                  <a:lnTo>
                    <a:pt x="6628" y="62786"/>
                  </a:lnTo>
                  <a:lnTo>
                    <a:pt x="6815" y="62516"/>
                  </a:lnTo>
                  <a:lnTo>
                    <a:pt x="7002" y="62267"/>
                  </a:lnTo>
                  <a:lnTo>
                    <a:pt x="7210" y="62017"/>
                  </a:lnTo>
                  <a:lnTo>
                    <a:pt x="7438" y="61789"/>
                  </a:lnTo>
                  <a:lnTo>
                    <a:pt x="7667" y="61560"/>
                  </a:lnTo>
                  <a:lnTo>
                    <a:pt x="7895" y="61353"/>
                  </a:lnTo>
                  <a:lnTo>
                    <a:pt x="8144" y="61145"/>
                  </a:lnTo>
                  <a:lnTo>
                    <a:pt x="8394" y="60958"/>
                  </a:lnTo>
                  <a:lnTo>
                    <a:pt x="8664" y="60792"/>
                  </a:lnTo>
                  <a:lnTo>
                    <a:pt x="8934" y="60625"/>
                  </a:lnTo>
                  <a:lnTo>
                    <a:pt x="9225" y="60480"/>
                  </a:lnTo>
                  <a:lnTo>
                    <a:pt x="9516" y="60334"/>
                  </a:lnTo>
                  <a:lnTo>
                    <a:pt x="9807" y="60210"/>
                  </a:lnTo>
                  <a:lnTo>
                    <a:pt x="10118" y="60106"/>
                  </a:lnTo>
                  <a:lnTo>
                    <a:pt x="10430" y="60023"/>
                  </a:lnTo>
                  <a:lnTo>
                    <a:pt x="10741" y="59940"/>
                  </a:lnTo>
                  <a:lnTo>
                    <a:pt x="11074" y="59898"/>
                  </a:lnTo>
                  <a:lnTo>
                    <a:pt x="11406" y="59836"/>
                  </a:lnTo>
                  <a:lnTo>
                    <a:pt x="11739" y="59815"/>
                  </a:lnTo>
                  <a:lnTo>
                    <a:pt x="12404" y="59815"/>
                  </a:lnTo>
                  <a:lnTo>
                    <a:pt x="12736" y="59836"/>
                  </a:lnTo>
                  <a:lnTo>
                    <a:pt x="13068" y="59898"/>
                  </a:lnTo>
                  <a:lnTo>
                    <a:pt x="13401" y="59940"/>
                  </a:lnTo>
                  <a:lnTo>
                    <a:pt x="13712" y="60023"/>
                  </a:lnTo>
                  <a:lnTo>
                    <a:pt x="14024" y="60106"/>
                  </a:lnTo>
                  <a:lnTo>
                    <a:pt x="14336" y="60210"/>
                  </a:lnTo>
                  <a:lnTo>
                    <a:pt x="14627" y="60334"/>
                  </a:lnTo>
                  <a:lnTo>
                    <a:pt x="14918" y="60480"/>
                  </a:lnTo>
                  <a:lnTo>
                    <a:pt x="15208" y="60625"/>
                  </a:lnTo>
                  <a:lnTo>
                    <a:pt x="15478" y="60792"/>
                  </a:lnTo>
                  <a:lnTo>
                    <a:pt x="15749" y="60958"/>
                  </a:lnTo>
                  <a:lnTo>
                    <a:pt x="15998" y="61145"/>
                  </a:lnTo>
                  <a:lnTo>
                    <a:pt x="16247" y="61353"/>
                  </a:lnTo>
                  <a:lnTo>
                    <a:pt x="16476" y="61560"/>
                  </a:lnTo>
                  <a:lnTo>
                    <a:pt x="16704" y="61789"/>
                  </a:lnTo>
                  <a:lnTo>
                    <a:pt x="16933" y="62017"/>
                  </a:lnTo>
                  <a:lnTo>
                    <a:pt x="17141" y="62267"/>
                  </a:lnTo>
                  <a:lnTo>
                    <a:pt x="17328" y="62516"/>
                  </a:lnTo>
                  <a:lnTo>
                    <a:pt x="17515" y="62786"/>
                  </a:lnTo>
                  <a:lnTo>
                    <a:pt x="17681" y="63056"/>
                  </a:lnTo>
                  <a:lnTo>
                    <a:pt x="17847" y="63347"/>
                  </a:lnTo>
                  <a:lnTo>
                    <a:pt x="17992" y="63638"/>
                  </a:lnTo>
                  <a:lnTo>
                    <a:pt x="18117" y="63929"/>
                  </a:lnTo>
                  <a:lnTo>
                    <a:pt x="18242" y="64240"/>
                  </a:lnTo>
                  <a:lnTo>
                    <a:pt x="18346" y="64552"/>
                  </a:lnTo>
                  <a:lnTo>
                    <a:pt x="18429" y="64885"/>
                  </a:lnTo>
                  <a:lnTo>
                    <a:pt x="18512" y="65217"/>
                  </a:lnTo>
                  <a:lnTo>
                    <a:pt x="18553" y="65549"/>
                  </a:lnTo>
                  <a:lnTo>
                    <a:pt x="18595" y="65882"/>
                  </a:lnTo>
                  <a:lnTo>
                    <a:pt x="18636" y="66214"/>
                  </a:lnTo>
                  <a:lnTo>
                    <a:pt x="18636" y="66567"/>
                  </a:lnTo>
                  <a:lnTo>
                    <a:pt x="18616" y="67066"/>
                  </a:lnTo>
                  <a:lnTo>
                    <a:pt x="18574" y="67544"/>
                  </a:lnTo>
                  <a:lnTo>
                    <a:pt x="18491" y="68022"/>
                  </a:lnTo>
                  <a:lnTo>
                    <a:pt x="18366" y="68479"/>
                  </a:lnTo>
                  <a:lnTo>
                    <a:pt x="24142" y="68479"/>
                  </a:lnTo>
                  <a:lnTo>
                    <a:pt x="18325" y="55722"/>
                  </a:lnTo>
                  <a:lnTo>
                    <a:pt x="19114" y="55722"/>
                  </a:lnTo>
                  <a:lnTo>
                    <a:pt x="19114" y="54081"/>
                  </a:lnTo>
                  <a:lnTo>
                    <a:pt x="17722" y="54081"/>
                  </a:lnTo>
                  <a:lnTo>
                    <a:pt x="15520" y="44171"/>
                  </a:lnTo>
                  <a:lnTo>
                    <a:pt x="16268" y="44171"/>
                  </a:lnTo>
                  <a:lnTo>
                    <a:pt x="16268" y="43028"/>
                  </a:lnTo>
                  <a:lnTo>
                    <a:pt x="15458" y="43028"/>
                  </a:lnTo>
                  <a:lnTo>
                    <a:pt x="15042" y="40846"/>
                  </a:lnTo>
                  <a:lnTo>
                    <a:pt x="14689" y="38665"/>
                  </a:lnTo>
                  <a:lnTo>
                    <a:pt x="14377" y="36462"/>
                  </a:lnTo>
                  <a:lnTo>
                    <a:pt x="14107" y="34281"/>
                  </a:lnTo>
                  <a:lnTo>
                    <a:pt x="13879" y="32099"/>
                  </a:lnTo>
                  <a:lnTo>
                    <a:pt x="13712" y="29918"/>
                  </a:lnTo>
                  <a:lnTo>
                    <a:pt x="13588" y="27736"/>
                  </a:lnTo>
                  <a:lnTo>
                    <a:pt x="13505" y="25555"/>
                  </a:lnTo>
                  <a:lnTo>
                    <a:pt x="13006" y="10471"/>
                  </a:lnTo>
                  <a:lnTo>
                    <a:pt x="13006" y="10430"/>
                  </a:lnTo>
                  <a:lnTo>
                    <a:pt x="12591" y="10430"/>
                  </a:lnTo>
                  <a:lnTo>
                    <a:pt x="12798" y="10409"/>
                  </a:lnTo>
                  <a:lnTo>
                    <a:pt x="13006" y="10347"/>
                  </a:lnTo>
                  <a:lnTo>
                    <a:pt x="13193" y="10243"/>
                  </a:lnTo>
                  <a:lnTo>
                    <a:pt x="13339" y="10118"/>
                  </a:lnTo>
                  <a:lnTo>
                    <a:pt x="13463" y="9952"/>
                  </a:lnTo>
                  <a:lnTo>
                    <a:pt x="13567" y="9765"/>
                  </a:lnTo>
                  <a:lnTo>
                    <a:pt x="13629" y="9578"/>
                  </a:lnTo>
                  <a:lnTo>
                    <a:pt x="13671" y="9349"/>
                  </a:lnTo>
                  <a:lnTo>
                    <a:pt x="13671" y="9308"/>
                  </a:lnTo>
                  <a:lnTo>
                    <a:pt x="13172" y="9308"/>
                  </a:lnTo>
                  <a:lnTo>
                    <a:pt x="13172" y="8394"/>
                  </a:lnTo>
                  <a:lnTo>
                    <a:pt x="13671" y="8394"/>
                  </a:lnTo>
                  <a:lnTo>
                    <a:pt x="13671" y="7687"/>
                  </a:lnTo>
                  <a:lnTo>
                    <a:pt x="13650" y="7417"/>
                  </a:lnTo>
                  <a:lnTo>
                    <a:pt x="13588" y="7168"/>
                  </a:lnTo>
                  <a:lnTo>
                    <a:pt x="13484" y="6939"/>
                  </a:lnTo>
                  <a:lnTo>
                    <a:pt x="13359" y="6732"/>
                  </a:lnTo>
                  <a:lnTo>
                    <a:pt x="13214" y="6545"/>
                  </a:lnTo>
                  <a:lnTo>
                    <a:pt x="13027" y="6378"/>
                  </a:lnTo>
                  <a:lnTo>
                    <a:pt x="12819" y="6233"/>
                  </a:lnTo>
                  <a:lnTo>
                    <a:pt x="12591" y="6150"/>
                  </a:lnTo>
                  <a:lnTo>
                    <a:pt x="12591" y="3636"/>
                  </a:lnTo>
                  <a:lnTo>
                    <a:pt x="12217" y="3636"/>
                  </a:lnTo>
                  <a:lnTo>
                    <a:pt x="12217" y="0"/>
                  </a:lnTo>
                  <a:close/>
                </a:path>
              </a:pathLst>
            </a:custGeom>
            <a:solidFill>
              <a:schemeClr val="accent5"/>
            </a:solidFill>
            <a:ln>
              <a:noFill/>
            </a:ln>
            <a:effectLst>
              <a:outerShdw dist="28575" dir="36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0"/>
            <p:cNvSpPr/>
            <p:nvPr/>
          </p:nvSpPr>
          <p:spPr>
            <a:xfrm rot="-668349">
              <a:off x="589278" y="1510269"/>
              <a:ext cx="352189" cy="41077"/>
            </a:xfrm>
            <a:custGeom>
              <a:avLst/>
              <a:gdLst/>
              <a:ahLst/>
              <a:cxnLst/>
              <a:rect l="l" t="t" r="r" b="b"/>
              <a:pathLst>
                <a:path w="14087" h="1643" extrusionOk="0">
                  <a:moveTo>
                    <a:pt x="0" y="1"/>
                  </a:moveTo>
                  <a:lnTo>
                    <a:pt x="0" y="1642"/>
                  </a:lnTo>
                  <a:lnTo>
                    <a:pt x="14086" y="1642"/>
                  </a:lnTo>
                  <a:lnTo>
                    <a:pt x="14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0"/>
            <p:cNvSpPr/>
            <p:nvPr/>
          </p:nvSpPr>
          <p:spPr>
            <a:xfrm rot="-668349">
              <a:off x="583909" y="1496267"/>
              <a:ext cx="352189" cy="14551"/>
            </a:xfrm>
            <a:custGeom>
              <a:avLst/>
              <a:gdLst/>
              <a:ahLst/>
              <a:cxnLst/>
              <a:rect l="l" t="t" r="r" b="b"/>
              <a:pathLst>
                <a:path w="14087" h="582" extrusionOk="0">
                  <a:moveTo>
                    <a:pt x="0" y="0"/>
                  </a:moveTo>
                  <a:lnTo>
                    <a:pt x="0" y="582"/>
                  </a:lnTo>
                  <a:lnTo>
                    <a:pt x="14086" y="582"/>
                  </a:lnTo>
                  <a:lnTo>
                    <a:pt x="14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0"/>
            <p:cNvSpPr/>
            <p:nvPr/>
          </p:nvSpPr>
          <p:spPr>
            <a:xfrm rot="-668349">
              <a:off x="607491" y="1247433"/>
              <a:ext cx="209858" cy="29101"/>
            </a:xfrm>
            <a:custGeom>
              <a:avLst/>
              <a:gdLst/>
              <a:ahLst/>
              <a:cxnLst/>
              <a:rect l="l" t="t" r="r" b="b"/>
              <a:pathLst>
                <a:path w="8394" h="1164" extrusionOk="0">
                  <a:moveTo>
                    <a:pt x="0" y="0"/>
                  </a:moveTo>
                  <a:lnTo>
                    <a:pt x="0" y="1164"/>
                  </a:lnTo>
                  <a:lnTo>
                    <a:pt x="8394" y="116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rot="-668349">
              <a:off x="603627" y="1236885"/>
              <a:ext cx="209858" cy="10950"/>
            </a:xfrm>
            <a:custGeom>
              <a:avLst/>
              <a:gdLst/>
              <a:ahLst/>
              <a:cxnLst/>
              <a:rect l="l" t="t" r="r" b="b"/>
              <a:pathLst>
                <a:path w="8394" h="438" extrusionOk="0">
                  <a:moveTo>
                    <a:pt x="0" y="1"/>
                  </a:moveTo>
                  <a:lnTo>
                    <a:pt x="0" y="437"/>
                  </a:lnTo>
                  <a:lnTo>
                    <a:pt x="8394" y="437"/>
                  </a:lnTo>
                  <a:lnTo>
                    <a:pt x="8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rot="-668349">
              <a:off x="527204" y="1870448"/>
              <a:ext cx="162081" cy="36901"/>
            </a:xfrm>
            <a:custGeom>
              <a:avLst/>
              <a:gdLst/>
              <a:ahLst/>
              <a:cxnLst/>
              <a:rect l="l" t="t" r="r" b="b"/>
              <a:pathLst>
                <a:path w="6483" h="1476" extrusionOk="0">
                  <a:moveTo>
                    <a:pt x="0" y="1"/>
                  </a:moveTo>
                  <a:lnTo>
                    <a:pt x="0" y="1476"/>
                  </a:lnTo>
                  <a:lnTo>
                    <a:pt x="6482" y="1476"/>
                  </a:lnTo>
                  <a:lnTo>
                    <a:pt x="6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rot="-668349">
              <a:off x="965462" y="1784143"/>
              <a:ext cx="162106" cy="36901"/>
            </a:xfrm>
            <a:custGeom>
              <a:avLst/>
              <a:gdLst/>
              <a:ahLst/>
              <a:cxnLst/>
              <a:rect l="l" t="t" r="r" b="b"/>
              <a:pathLst>
                <a:path w="6484" h="1476" extrusionOk="0">
                  <a:moveTo>
                    <a:pt x="1" y="1"/>
                  </a:moveTo>
                  <a:lnTo>
                    <a:pt x="1" y="1476"/>
                  </a:lnTo>
                  <a:lnTo>
                    <a:pt x="6483" y="1476"/>
                  </a:lnTo>
                  <a:lnTo>
                    <a:pt x="64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rot="-668349">
              <a:off x="508035" y="413188"/>
              <a:ext cx="80003" cy="28076"/>
            </a:xfrm>
            <a:custGeom>
              <a:avLst/>
              <a:gdLst/>
              <a:ahLst/>
              <a:cxnLst/>
              <a:rect l="l" t="t" r="r" b="b"/>
              <a:pathLst>
                <a:path w="3200" h="1123" extrusionOk="0">
                  <a:moveTo>
                    <a:pt x="0" y="0"/>
                  </a:moveTo>
                  <a:lnTo>
                    <a:pt x="42" y="229"/>
                  </a:lnTo>
                  <a:lnTo>
                    <a:pt x="104" y="416"/>
                  </a:lnTo>
                  <a:lnTo>
                    <a:pt x="208" y="603"/>
                  </a:lnTo>
                  <a:lnTo>
                    <a:pt x="333" y="769"/>
                  </a:lnTo>
                  <a:lnTo>
                    <a:pt x="499" y="894"/>
                  </a:lnTo>
                  <a:lnTo>
                    <a:pt x="665" y="998"/>
                  </a:lnTo>
                  <a:lnTo>
                    <a:pt x="873" y="1060"/>
                  </a:lnTo>
                  <a:lnTo>
                    <a:pt x="1081" y="1081"/>
                  </a:lnTo>
                  <a:lnTo>
                    <a:pt x="665" y="1081"/>
                  </a:lnTo>
                  <a:lnTo>
                    <a:pt x="665" y="1122"/>
                  </a:lnTo>
                  <a:lnTo>
                    <a:pt x="2535" y="1122"/>
                  </a:lnTo>
                  <a:lnTo>
                    <a:pt x="2535" y="1081"/>
                  </a:lnTo>
                  <a:lnTo>
                    <a:pt x="2120" y="1081"/>
                  </a:lnTo>
                  <a:lnTo>
                    <a:pt x="2327" y="1060"/>
                  </a:lnTo>
                  <a:lnTo>
                    <a:pt x="2535" y="998"/>
                  </a:lnTo>
                  <a:lnTo>
                    <a:pt x="2722" y="894"/>
                  </a:lnTo>
                  <a:lnTo>
                    <a:pt x="2868" y="769"/>
                  </a:lnTo>
                  <a:lnTo>
                    <a:pt x="2992" y="603"/>
                  </a:lnTo>
                  <a:lnTo>
                    <a:pt x="3096" y="416"/>
                  </a:lnTo>
                  <a:lnTo>
                    <a:pt x="3158" y="229"/>
                  </a:lnTo>
                  <a:lnTo>
                    <a:pt x="3200"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rot="-668349">
              <a:off x="505248" y="183280"/>
              <a:ext cx="7300" cy="90404"/>
            </a:xfrm>
            <a:custGeom>
              <a:avLst/>
              <a:gdLst/>
              <a:ahLst/>
              <a:cxnLst/>
              <a:rect l="l" t="t" r="r" b="b"/>
              <a:pathLst>
                <a:path w="292" h="3616" extrusionOk="0">
                  <a:moveTo>
                    <a:pt x="1" y="0"/>
                  </a:moveTo>
                  <a:lnTo>
                    <a:pt x="1" y="3615"/>
                  </a:lnTo>
                  <a:lnTo>
                    <a:pt x="292" y="3615"/>
                  </a:lnTo>
                  <a:lnTo>
                    <a:pt x="292" y="0"/>
                  </a:lnTo>
                  <a:close/>
                </a:path>
              </a:pathLst>
            </a:custGeom>
            <a:solidFill>
              <a:srgbClr val="224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0"/>
          <p:cNvGrpSpPr/>
          <p:nvPr/>
        </p:nvGrpSpPr>
        <p:grpSpPr>
          <a:xfrm rot="-2864756">
            <a:off x="3818411" y="310623"/>
            <a:ext cx="342892" cy="319092"/>
            <a:chOff x="-1003774" y="3010923"/>
            <a:chExt cx="671424" cy="624822"/>
          </a:xfrm>
        </p:grpSpPr>
        <p:sp>
          <p:nvSpPr>
            <p:cNvPr id="3128" name="Google Shape;3128;p30"/>
            <p:cNvSpPr/>
            <p:nvPr/>
          </p:nvSpPr>
          <p:spPr>
            <a:xfrm>
              <a:off x="-1003774" y="3010923"/>
              <a:ext cx="624822" cy="550520"/>
            </a:xfrm>
            <a:custGeom>
              <a:avLst/>
              <a:gdLst/>
              <a:ahLst/>
              <a:cxnLst/>
              <a:rect l="l" t="t" r="r" b="b"/>
              <a:pathLst>
                <a:path w="22377" h="19716" extrusionOk="0">
                  <a:moveTo>
                    <a:pt x="5392" y="1"/>
                  </a:moveTo>
                  <a:lnTo>
                    <a:pt x="4399" y="3316"/>
                  </a:lnTo>
                  <a:lnTo>
                    <a:pt x="4467" y="3384"/>
                  </a:lnTo>
                  <a:lnTo>
                    <a:pt x="4219" y="3339"/>
                  </a:lnTo>
                  <a:lnTo>
                    <a:pt x="3971" y="3316"/>
                  </a:lnTo>
                  <a:lnTo>
                    <a:pt x="3790" y="3339"/>
                  </a:lnTo>
                  <a:lnTo>
                    <a:pt x="3610" y="3384"/>
                  </a:lnTo>
                  <a:lnTo>
                    <a:pt x="3452" y="3474"/>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51" y="5685"/>
                  </a:lnTo>
                  <a:lnTo>
                    <a:pt x="4106" y="5527"/>
                  </a:lnTo>
                  <a:lnTo>
                    <a:pt x="4083" y="5369"/>
                  </a:lnTo>
                  <a:lnTo>
                    <a:pt x="4083" y="5211"/>
                  </a:lnTo>
                  <a:lnTo>
                    <a:pt x="4083" y="5076"/>
                  </a:lnTo>
                  <a:lnTo>
                    <a:pt x="4128" y="4918"/>
                  </a:lnTo>
                  <a:lnTo>
                    <a:pt x="4196" y="4805"/>
                  </a:lnTo>
                  <a:lnTo>
                    <a:pt x="4286" y="4670"/>
                  </a:lnTo>
                  <a:lnTo>
                    <a:pt x="4444" y="4534"/>
                  </a:lnTo>
                  <a:lnTo>
                    <a:pt x="4602" y="4444"/>
                  </a:lnTo>
                  <a:lnTo>
                    <a:pt x="4783" y="4399"/>
                  </a:lnTo>
                  <a:lnTo>
                    <a:pt x="4986" y="4377"/>
                  </a:lnTo>
                  <a:lnTo>
                    <a:pt x="5211" y="4399"/>
                  </a:lnTo>
                  <a:lnTo>
                    <a:pt x="5437" y="4444"/>
                  </a:lnTo>
                  <a:lnTo>
                    <a:pt x="5369" y="4399"/>
                  </a:lnTo>
                  <a:lnTo>
                    <a:pt x="6384" y="1083"/>
                  </a:lnTo>
                  <a:lnTo>
                    <a:pt x="6813" y="1467"/>
                  </a:lnTo>
                  <a:lnTo>
                    <a:pt x="6835" y="1286"/>
                  </a:lnTo>
                  <a:lnTo>
                    <a:pt x="5392" y="1"/>
                  </a:lnTo>
                  <a:close/>
                  <a:moveTo>
                    <a:pt x="18429" y="2843"/>
                  </a:moveTo>
                  <a:lnTo>
                    <a:pt x="15610" y="11956"/>
                  </a:lnTo>
                  <a:lnTo>
                    <a:pt x="7534" y="5414"/>
                  </a:lnTo>
                  <a:lnTo>
                    <a:pt x="7512" y="5640"/>
                  </a:lnTo>
                  <a:lnTo>
                    <a:pt x="7940" y="6023"/>
                  </a:lnTo>
                  <a:lnTo>
                    <a:pt x="16580" y="13038"/>
                  </a:lnTo>
                  <a:lnTo>
                    <a:pt x="19399" y="3925"/>
                  </a:lnTo>
                  <a:lnTo>
                    <a:pt x="19602" y="4083"/>
                  </a:lnTo>
                  <a:lnTo>
                    <a:pt x="19625" y="3903"/>
                  </a:lnTo>
                  <a:lnTo>
                    <a:pt x="19106" y="3452"/>
                  </a:lnTo>
                  <a:lnTo>
                    <a:pt x="18429" y="2843"/>
                  </a:lnTo>
                  <a:close/>
                  <a:moveTo>
                    <a:pt x="19331" y="15001"/>
                  </a:moveTo>
                  <a:lnTo>
                    <a:pt x="19309" y="15249"/>
                  </a:lnTo>
                  <a:lnTo>
                    <a:pt x="22377" y="17753"/>
                  </a:lnTo>
                  <a:lnTo>
                    <a:pt x="22377" y="17753"/>
                  </a:lnTo>
                  <a:lnTo>
                    <a:pt x="22196" y="17504"/>
                  </a:lnTo>
                  <a:lnTo>
                    <a:pt x="22016" y="17256"/>
                  </a:lnTo>
                  <a:lnTo>
                    <a:pt x="21813" y="17053"/>
                  </a:lnTo>
                  <a:lnTo>
                    <a:pt x="21610" y="16850"/>
                  </a:lnTo>
                  <a:lnTo>
                    <a:pt x="19331" y="15001"/>
                  </a:lnTo>
                  <a:close/>
                  <a:moveTo>
                    <a:pt x="13016" y="14820"/>
                  </a:moveTo>
                  <a:lnTo>
                    <a:pt x="4399" y="18700"/>
                  </a:lnTo>
                  <a:lnTo>
                    <a:pt x="5549" y="19715"/>
                  </a:lnTo>
                  <a:lnTo>
                    <a:pt x="14098" y="15858"/>
                  </a:lnTo>
                  <a:lnTo>
                    <a:pt x="13016" y="148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0"/>
            <p:cNvSpPr/>
            <p:nvPr/>
          </p:nvSpPr>
          <p:spPr>
            <a:xfrm>
              <a:off x="-464646" y="3429761"/>
              <a:ext cx="85694" cy="76871"/>
            </a:xfrm>
            <a:custGeom>
              <a:avLst/>
              <a:gdLst/>
              <a:ahLst/>
              <a:cxnLst/>
              <a:rect l="l" t="t" r="r" b="b"/>
              <a:pathLst>
                <a:path w="3069" h="2753" fill="none" extrusionOk="0">
                  <a:moveTo>
                    <a:pt x="23" y="1"/>
                  </a:moveTo>
                  <a:lnTo>
                    <a:pt x="1" y="249"/>
                  </a:lnTo>
                  <a:lnTo>
                    <a:pt x="3069" y="2753"/>
                  </a:lnTo>
                  <a:lnTo>
                    <a:pt x="3069" y="2753"/>
                  </a:lnTo>
                  <a:lnTo>
                    <a:pt x="2888" y="2504"/>
                  </a:lnTo>
                  <a:lnTo>
                    <a:pt x="2708" y="2256"/>
                  </a:lnTo>
                  <a:lnTo>
                    <a:pt x="2505" y="2053"/>
                  </a:lnTo>
                  <a:lnTo>
                    <a:pt x="2302" y="1850"/>
                  </a:lnTo>
                  <a:lnTo>
                    <a:pt x="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0"/>
            <p:cNvSpPr/>
            <p:nvPr/>
          </p:nvSpPr>
          <p:spPr>
            <a:xfrm>
              <a:off x="-1003774" y="3010923"/>
              <a:ext cx="190878" cy="198417"/>
            </a:xfrm>
            <a:custGeom>
              <a:avLst/>
              <a:gdLst/>
              <a:ahLst/>
              <a:cxnLst/>
              <a:rect l="l" t="t" r="r" b="b"/>
              <a:pathLst>
                <a:path w="6836" h="7106" fill="none" extrusionOk="0">
                  <a:moveTo>
                    <a:pt x="5392" y="1"/>
                  </a:moveTo>
                  <a:lnTo>
                    <a:pt x="4399" y="3316"/>
                  </a:lnTo>
                  <a:lnTo>
                    <a:pt x="4467" y="3384"/>
                  </a:lnTo>
                  <a:lnTo>
                    <a:pt x="4467" y="3384"/>
                  </a:lnTo>
                  <a:lnTo>
                    <a:pt x="4219" y="3339"/>
                  </a:lnTo>
                  <a:lnTo>
                    <a:pt x="3971" y="3316"/>
                  </a:lnTo>
                  <a:lnTo>
                    <a:pt x="3971" y="3316"/>
                  </a:lnTo>
                  <a:lnTo>
                    <a:pt x="3790" y="3339"/>
                  </a:lnTo>
                  <a:lnTo>
                    <a:pt x="3610" y="3384"/>
                  </a:lnTo>
                  <a:lnTo>
                    <a:pt x="3452" y="3474"/>
                  </a:lnTo>
                  <a:lnTo>
                    <a:pt x="3294" y="3587"/>
                  </a:lnTo>
                  <a:lnTo>
                    <a:pt x="3294" y="3587"/>
                  </a:lnTo>
                  <a:lnTo>
                    <a:pt x="3204" y="3722"/>
                  </a:lnTo>
                  <a:lnTo>
                    <a:pt x="3136" y="3858"/>
                  </a:lnTo>
                  <a:lnTo>
                    <a:pt x="3113" y="3993"/>
                  </a:lnTo>
                  <a:lnTo>
                    <a:pt x="3091" y="4128"/>
                  </a:lnTo>
                  <a:lnTo>
                    <a:pt x="3091" y="4286"/>
                  </a:lnTo>
                  <a:lnTo>
                    <a:pt x="3113" y="4444"/>
                  </a:lnTo>
                  <a:lnTo>
                    <a:pt x="3158" y="4602"/>
                  </a:lnTo>
                  <a:lnTo>
                    <a:pt x="3226" y="4783"/>
                  </a:lnTo>
                  <a:lnTo>
                    <a:pt x="3158" y="4715"/>
                  </a:lnTo>
                  <a:lnTo>
                    <a:pt x="1" y="6113"/>
                  </a:lnTo>
                  <a:lnTo>
                    <a:pt x="1128" y="7106"/>
                  </a:lnTo>
                  <a:lnTo>
                    <a:pt x="4151" y="5798"/>
                  </a:lnTo>
                  <a:lnTo>
                    <a:pt x="4196" y="5843"/>
                  </a:lnTo>
                  <a:lnTo>
                    <a:pt x="4196" y="5843"/>
                  </a:lnTo>
                  <a:lnTo>
                    <a:pt x="4151" y="5685"/>
                  </a:lnTo>
                  <a:lnTo>
                    <a:pt x="4106" y="5527"/>
                  </a:lnTo>
                  <a:lnTo>
                    <a:pt x="4083" y="5369"/>
                  </a:lnTo>
                  <a:lnTo>
                    <a:pt x="4083" y="5211"/>
                  </a:lnTo>
                  <a:lnTo>
                    <a:pt x="4083" y="5076"/>
                  </a:lnTo>
                  <a:lnTo>
                    <a:pt x="4128" y="4918"/>
                  </a:lnTo>
                  <a:lnTo>
                    <a:pt x="4196" y="4805"/>
                  </a:lnTo>
                  <a:lnTo>
                    <a:pt x="4286" y="4670"/>
                  </a:lnTo>
                  <a:lnTo>
                    <a:pt x="4286" y="4670"/>
                  </a:lnTo>
                  <a:lnTo>
                    <a:pt x="4444" y="4534"/>
                  </a:lnTo>
                  <a:lnTo>
                    <a:pt x="4602" y="4444"/>
                  </a:lnTo>
                  <a:lnTo>
                    <a:pt x="4783" y="4399"/>
                  </a:lnTo>
                  <a:lnTo>
                    <a:pt x="4986" y="4377"/>
                  </a:lnTo>
                  <a:lnTo>
                    <a:pt x="4986" y="4377"/>
                  </a:lnTo>
                  <a:lnTo>
                    <a:pt x="5211" y="4399"/>
                  </a:lnTo>
                  <a:lnTo>
                    <a:pt x="5437" y="4444"/>
                  </a:lnTo>
                  <a:lnTo>
                    <a:pt x="5369" y="4399"/>
                  </a:lnTo>
                  <a:lnTo>
                    <a:pt x="6384" y="1083"/>
                  </a:lnTo>
                  <a:lnTo>
                    <a:pt x="6813" y="1467"/>
                  </a:lnTo>
                  <a:lnTo>
                    <a:pt x="6835" y="1286"/>
                  </a:lnTo>
                  <a:lnTo>
                    <a:pt x="53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0"/>
            <p:cNvSpPr/>
            <p:nvPr/>
          </p:nvSpPr>
          <p:spPr>
            <a:xfrm>
              <a:off x="-659266" y="3505347"/>
              <a:ext cx="64920" cy="60480"/>
            </a:xfrm>
            <a:custGeom>
              <a:avLst/>
              <a:gdLst/>
              <a:ahLst/>
              <a:cxnLst/>
              <a:rect l="l" t="t" r="r" b="b"/>
              <a:pathLst>
                <a:path w="2325" h="2166" extrusionOk="0">
                  <a:moveTo>
                    <a:pt x="362" y="0"/>
                  </a:moveTo>
                  <a:lnTo>
                    <a:pt x="272" y="46"/>
                  </a:lnTo>
                  <a:lnTo>
                    <a:pt x="181" y="91"/>
                  </a:lnTo>
                  <a:lnTo>
                    <a:pt x="114" y="158"/>
                  </a:lnTo>
                  <a:lnTo>
                    <a:pt x="46" y="249"/>
                  </a:lnTo>
                  <a:lnTo>
                    <a:pt x="24" y="339"/>
                  </a:lnTo>
                  <a:lnTo>
                    <a:pt x="1" y="429"/>
                  </a:lnTo>
                  <a:lnTo>
                    <a:pt x="1" y="519"/>
                  </a:lnTo>
                  <a:lnTo>
                    <a:pt x="1" y="610"/>
                  </a:lnTo>
                  <a:lnTo>
                    <a:pt x="46" y="700"/>
                  </a:lnTo>
                  <a:lnTo>
                    <a:pt x="91" y="790"/>
                  </a:lnTo>
                  <a:lnTo>
                    <a:pt x="159" y="858"/>
                  </a:lnTo>
                  <a:lnTo>
                    <a:pt x="1490" y="2031"/>
                  </a:lnTo>
                  <a:lnTo>
                    <a:pt x="1580" y="2098"/>
                  </a:lnTo>
                  <a:lnTo>
                    <a:pt x="1670" y="2143"/>
                  </a:lnTo>
                  <a:lnTo>
                    <a:pt x="1760" y="2166"/>
                  </a:lnTo>
                  <a:lnTo>
                    <a:pt x="1851" y="2166"/>
                  </a:lnTo>
                  <a:lnTo>
                    <a:pt x="1941" y="2143"/>
                  </a:lnTo>
                  <a:lnTo>
                    <a:pt x="2031" y="2121"/>
                  </a:lnTo>
                  <a:lnTo>
                    <a:pt x="2121" y="2053"/>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lnTo>
                    <a:pt x="723" y="46"/>
                  </a:lnTo>
                  <a:lnTo>
                    <a:pt x="655" y="23"/>
                  </a:lnTo>
                  <a:lnTo>
                    <a:pt x="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0"/>
            <p:cNvSpPr/>
            <p:nvPr/>
          </p:nvSpPr>
          <p:spPr>
            <a:xfrm>
              <a:off x="-659266" y="3505347"/>
              <a:ext cx="64920" cy="60480"/>
            </a:xfrm>
            <a:custGeom>
              <a:avLst/>
              <a:gdLst/>
              <a:ahLst/>
              <a:cxnLst/>
              <a:rect l="l" t="t" r="r" b="b"/>
              <a:pathLst>
                <a:path w="2325" h="2166" fill="none" extrusionOk="0">
                  <a:moveTo>
                    <a:pt x="813" y="113"/>
                  </a:moveTo>
                  <a:lnTo>
                    <a:pt x="813" y="113"/>
                  </a:lnTo>
                  <a:lnTo>
                    <a:pt x="723" y="46"/>
                  </a:lnTo>
                  <a:lnTo>
                    <a:pt x="655" y="23"/>
                  </a:lnTo>
                  <a:lnTo>
                    <a:pt x="542" y="0"/>
                  </a:lnTo>
                  <a:lnTo>
                    <a:pt x="452" y="0"/>
                  </a:lnTo>
                  <a:lnTo>
                    <a:pt x="362" y="0"/>
                  </a:lnTo>
                  <a:lnTo>
                    <a:pt x="272" y="46"/>
                  </a:lnTo>
                  <a:lnTo>
                    <a:pt x="181" y="91"/>
                  </a:lnTo>
                  <a:lnTo>
                    <a:pt x="114" y="158"/>
                  </a:lnTo>
                  <a:lnTo>
                    <a:pt x="114" y="158"/>
                  </a:lnTo>
                  <a:lnTo>
                    <a:pt x="46" y="249"/>
                  </a:lnTo>
                  <a:lnTo>
                    <a:pt x="24" y="339"/>
                  </a:lnTo>
                  <a:lnTo>
                    <a:pt x="1" y="429"/>
                  </a:lnTo>
                  <a:lnTo>
                    <a:pt x="1" y="519"/>
                  </a:lnTo>
                  <a:lnTo>
                    <a:pt x="1" y="610"/>
                  </a:lnTo>
                  <a:lnTo>
                    <a:pt x="46" y="700"/>
                  </a:lnTo>
                  <a:lnTo>
                    <a:pt x="91" y="790"/>
                  </a:lnTo>
                  <a:lnTo>
                    <a:pt x="159" y="858"/>
                  </a:lnTo>
                  <a:lnTo>
                    <a:pt x="1490" y="2031"/>
                  </a:lnTo>
                  <a:lnTo>
                    <a:pt x="1490" y="2031"/>
                  </a:lnTo>
                  <a:lnTo>
                    <a:pt x="1580" y="2098"/>
                  </a:lnTo>
                  <a:lnTo>
                    <a:pt x="1670" y="2143"/>
                  </a:lnTo>
                  <a:lnTo>
                    <a:pt x="1760" y="2166"/>
                  </a:lnTo>
                  <a:lnTo>
                    <a:pt x="1851" y="2166"/>
                  </a:lnTo>
                  <a:lnTo>
                    <a:pt x="1941" y="2143"/>
                  </a:lnTo>
                  <a:lnTo>
                    <a:pt x="2031" y="2121"/>
                  </a:lnTo>
                  <a:lnTo>
                    <a:pt x="2121" y="2053"/>
                  </a:lnTo>
                  <a:lnTo>
                    <a:pt x="2189" y="1985"/>
                  </a:lnTo>
                  <a:lnTo>
                    <a:pt x="2189" y="1985"/>
                  </a:lnTo>
                  <a:lnTo>
                    <a:pt x="2257" y="1918"/>
                  </a:lnTo>
                  <a:lnTo>
                    <a:pt x="2302" y="1828"/>
                  </a:lnTo>
                  <a:lnTo>
                    <a:pt x="2302" y="1737"/>
                  </a:lnTo>
                  <a:lnTo>
                    <a:pt x="2324" y="1625"/>
                  </a:lnTo>
                  <a:lnTo>
                    <a:pt x="2302" y="1534"/>
                  </a:lnTo>
                  <a:lnTo>
                    <a:pt x="2279" y="1444"/>
                  </a:lnTo>
                  <a:lnTo>
                    <a:pt x="2211" y="1376"/>
                  </a:lnTo>
                  <a:lnTo>
                    <a:pt x="2144" y="1286"/>
                  </a:lnTo>
                  <a:lnTo>
                    <a:pt x="813"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0"/>
            <p:cNvSpPr/>
            <p:nvPr/>
          </p:nvSpPr>
          <p:spPr>
            <a:xfrm>
              <a:off x="-758140" y="3549437"/>
              <a:ext cx="42219" cy="39706"/>
            </a:xfrm>
            <a:custGeom>
              <a:avLst/>
              <a:gdLst/>
              <a:ahLst/>
              <a:cxnLst/>
              <a:rect l="l" t="t" r="r" b="b"/>
              <a:pathLst>
                <a:path w="1512" h="1422" extrusionOk="0">
                  <a:moveTo>
                    <a:pt x="316" y="0"/>
                  </a:moveTo>
                  <a:lnTo>
                    <a:pt x="249" y="46"/>
                  </a:lnTo>
                  <a:lnTo>
                    <a:pt x="159" y="68"/>
                  </a:lnTo>
                  <a:lnTo>
                    <a:pt x="113" y="136"/>
                  </a:lnTo>
                  <a:lnTo>
                    <a:pt x="46" y="203"/>
                  </a:lnTo>
                  <a:lnTo>
                    <a:pt x="23" y="271"/>
                  </a:lnTo>
                  <a:lnTo>
                    <a:pt x="1" y="361"/>
                  </a:lnTo>
                  <a:lnTo>
                    <a:pt x="1" y="452"/>
                  </a:lnTo>
                  <a:lnTo>
                    <a:pt x="23" y="519"/>
                  </a:lnTo>
                  <a:lnTo>
                    <a:pt x="46" y="587"/>
                  </a:lnTo>
                  <a:lnTo>
                    <a:pt x="91" y="677"/>
                  </a:lnTo>
                  <a:lnTo>
                    <a:pt x="136" y="722"/>
                  </a:lnTo>
                  <a:lnTo>
                    <a:pt x="813" y="1331"/>
                  </a:lnTo>
                  <a:lnTo>
                    <a:pt x="880" y="1376"/>
                  </a:lnTo>
                  <a:lnTo>
                    <a:pt x="948" y="1422"/>
                  </a:lnTo>
                  <a:lnTo>
                    <a:pt x="1196" y="1422"/>
                  </a:lnTo>
                  <a:lnTo>
                    <a:pt x="1286" y="1399"/>
                  </a:lnTo>
                  <a:lnTo>
                    <a:pt x="1354" y="1354"/>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lnTo>
                    <a:pt x="632" y="46"/>
                  </a:lnTo>
                  <a:lnTo>
                    <a:pt x="565" y="23"/>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0"/>
            <p:cNvSpPr/>
            <p:nvPr/>
          </p:nvSpPr>
          <p:spPr>
            <a:xfrm>
              <a:off x="-758140" y="3549437"/>
              <a:ext cx="42219" cy="39706"/>
            </a:xfrm>
            <a:custGeom>
              <a:avLst/>
              <a:gdLst/>
              <a:ahLst/>
              <a:cxnLst/>
              <a:rect l="l" t="t" r="r" b="b"/>
              <a:pathLst>
                <a:path w="1512" h="1422" fill="none" extrusionOk="0">
                  <a:moveTo>
                    <a:pt x="700" y="91"/>
                  </a:moveTo>
                  <a:lnTo>
                    <a:pt x="700" y="91"/>
                  </a:lnTo>
                  <a:lnTo>
                    <a:pt x="632" y="46"/>
                  </a:lnTo>
                  <a:lnTo>
                    <a:pt x="565" y="23"/>
                  </a:lnTo>
                  <a:lnTo>
                    <a:pt x="474" y="0"/>
                  </a:lnTo>
                  <a:lnTo>
                    <a:pt x="384" y="0"/>
                  </a:lnTo>
                  <a:lnTo>
                    <a:pt x="316" y="0"/>
                  </a:lnTo>
                  <a:lnTo>
                    <a:pt x="249" y="46"/>
                  </a:lnTo>
                  <a:lnTo>
                    <a:pt x="159" y="68"/>
                  </a:lnTo>
                  <a:lnTo>
                    <a:pt x="113" y="136"/>
                  </a:lnTo>
                  <a:lnTo>
                    <a:pt x="113" y="136"/>
                  </a:lnTo>
                  <a:lnTo>
                    <a:pt x="46" y="203"/>
                  </a:lnTo>
                  <a:lnTo>
                    <a:pt x="23" y="271"/>
                  </a:lnTo>
                  <a:lnTo>
                    <a:pt x="1" y="361"/>
                  </a:lnTo>
                  <a:lnTo>
                    <a:pt x="1" y="452"/>
                  </a:lnTo>
                  <a:lnTo>
                    <a:pt x="23" y="519"/>
                  </a:lnTo>
                  <a:lnTo>
                    <a:pt x="46" y="587"/>
                  </a:lnTo>
                  <a:lnTo>
                    <a:pt x="91" y="677"/>
                  </a:lnTo>
                  <a:lnTo>
                    <a:pt x="136" y="722"/>
                  </a:lnTo>
                  <a:lnTo>
                    <a:pt x="813" y="1331"/>
                  </a:lnTo>
                  <a:lnTo>
                    <a:pt x="813" y="1331"/>
                  </a:lnTo>
                  <a:lnTo>
                    <a:pt x="880" y="1376"/>
                  </a:lnTo>
                  <a:lnTo>
                    <a:pt x="948" y="1422"/>
                  </a:lnTo>
                  <a:lnTo>
                    <a:pt x="1038" y="1422"/>
                  </a:lnTo>
                  <a:lnTo>
                    <a:pt x="1128" y="1422"/>
                  </a:lnTo>
                  <a:lnTo>
                    <a:pt x="1196" y="1422"/>
                  </a:lnTo>
                  <a:lnTo>
                    <a:pt x="1286" y="1399"/>
                  </a:lnTo>
                  <a:lnTo>
                    <a:pt x="1354" y="1354"/>
                  </a:lnTo>
                  <a:lnTo>
                    <a:pt x="1399" y="1286"/>
                  </a:lnTo>
                  <a:lnTo>
                    <a:pt x="1399" y="1286"/>
                  </a:lnTo>
                  <a:lnTo>
                    <a:pt x="1467" y="1218"/>
                  </a:lnTo>
                  <a:lnTo>
                    <a:pt x="1489" y="1151"/>
                  </a:lnTo>
                  <a:lnTo>
                    <a:pt x="1512" y="1061"/>
                  </a:lnTo>
                  <a:lnTo>
                    <a:pt x="1512" y="993"/>
                  </a:lnTo>
                  <a:lnTo>
                    <a:pt x="1512" y="903"/>
                  </a:lnTo>
                  <a:lnTo>
                    <a:pt x="1467" y="835"/>
                  </a:lnTo>
                  <a:lnTo>
                    <a:pt x="1422" y="767"/>
                  </a:lnTo>
                  <a:lnTo>
                    <a:pt x="1377" y="700"/>
                  </a:lnTo>
                  <a:lnTo>
                    <a:pt x="700"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0"/>
            <p:cNvSpPr/>
            <p:nvPr/>
          </p:nvSpPr>
          <p:spPr>
            <a:xfrm>
              <a:off x="-494244" y="3318294"/>
              <a:ext cx="64920" cy="60480"/>
            </a:xfrm>
            <a:custGeom>
              <a:avLst/>
              <a:gdLst/>
              <a:ahLst/>
              <a:cxnLst/>
              <a:rect l="l" t="t" r="r" b="b"/>
              <a:pathLst>
                <a:path w="2325" h="2166" extrusionOk="0">
                  <a:moveTo>
                    <a:pt x="384" y="0"/>
                  </a:moveTo>
                  <a:lnTo>
                    <a:pt x="294" y="45"/>
                  </a:lnTo>
                  <a:lnTo>
                    <a:pt x="204" y="90"/>
                  </a:lnTo>
                  <a:lnTo>
                    <a:pt x="136" y="158"/>
                  </a:lnTo>
                  <a:lnTo>
                    <a:pt x="68" y="248"/>
                  </a:lnTo>
                  <a:lnTo>
                    <a:pt x="23" y="339"/>
                  </a:lnTo>
                  <a:lnTo>
                    <a:pt x="1" y="429"/>
                  </a:lnTo>
                  <a:lnTo>
                    <a:pt x="1" y="519"/>
                  </a:lnTo>
                  <a:lnTo>
                    <a:pt x="23" y="609"/>
                  </a:lnTo>
                  <a:lnTo>
                    <a:pt x="46" y="699"/>
                  </a:lnTo>
                  <a:lnTo>
                    <a:pt x="91" y="790"/>
                  </a:lnTo>
                  <a:lnTo>
                    <a:pt x="159" y="857"/>
                  </a:lnTo>
                  <a:lnTo>
                    <a:pt x="1512" y="2053"/>
                  </a:lnTo>
                  <a:lnTo>
                    <a:pt x="1580" y="2098"/>
                  </a:lnTo>
                  <a:lnTo>
                    <a:pt x="1670" y="2143"/>
                  </a:lnTo>
                  <a:lnTo>
                    <a:pt x="1760" y="2166"/>
                  </a:lnTo>
                  <a:lnTo>
                    <a:pt x="1873" y="2166"/>
                  </a:lnTo>
                  <a:lnTo>
                    <a:pt x="1963" y="2143"/>
                  </a:lnTo>
                  <a:lnTo>
                    <a:pt x="2053" y="2121"/>
                  </a:lnTo>
                  <a:lnTo>
                    <a:pt x="2121" y="2075"/>
                  </a:lnTo>
                  <a:lnTo>
                    <a:pt x="2211" y="2008"/>
                  </a:lnTo>
                  <a:lnTo>
                    <a:pt x="2256" y="1918"/>
                  </a:lnTo>
                  <a:lnTo>
                    <a:pt x="2302" y="1827"/>
                  </a:lnTo>
                  <a:lnTo>
                    <a:pt x="2324" y="1737"/>
                  </a:lnTo>
                  <a:lnTo>
                    <a:pt x="2324" y="1647"/>
                  </a:lnTo>
                  <a:lnTo>
                    <a:pt x="2324" y="1534"/>
                  </a:lnTo>
                  <a:lnTo>
                    <a:pt x="2279" y="1444"/>
                  </a:lnTo>
                  <a:lnTo>
                    <a:pt x="2234" y="1376"/>
                  </a:lnTo>
                  <a:lnTo>
                    <a:pt x="2166" y="1286"/>
                  </a:lnTo>
                  <a:lnTo>
                    <a:pt x="835" y="113"/>
                  </a:lnTo>
                  <a:lnTo>
                    <a:pt x="745" y="68"/>
                  </a:lnTo>
                  <a:lnTo>
                    <a:pt x="655" y="23"/>
                  </a:lnTo>
                  <a:lnTo>
                    <a:pt x="5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0"/>
            <p:cNvSpPr/>
            <p:nvPr/>
          </p:nvSpPr>
          <p:spPr>
            <a:xfrm>
              <a:off x="-494244" y="3318294"/>
              <a:ext cx="64920" cy="60480"/>
            </a:xfrm>
            <a:custGeom>
              <a:avLst/>
              <a:gdLst/>
              <a:ahLst/>
              <a:cxnLst/>
              <a:rect l="l" t="t" r="r" b="b"/>
              <a:pathLst>
                <a:path w="2325" h="2166" fill="none" extrusionOk="0">
                  <a:moveTo>
                    <a:pt x="159" y="857"/>
                  </a:moveTo>
                  <a:lnTo>
                    <a:pt x="159" y="857"/>
                  </a:lnTo>
                  <a:lnTo>
                    <a:pt x="91" y="790"/>
                  </a:lnTo>
                  <a:lnTo>
                    <a:pt x="46" y="699"/>
                  </a:lnTo>
                  <a:lnTo>
                    <a:pt x="23" y="609"/>
                  </a:lnTo>
                  <a:lnTo>
                    <a:pt x="1" y="519"/>
                  </a:lnTo>
                  <a:lnTo>
                    <a:pt x="1" y="429"/>
                  </a:lnTo>
                  <a:lnTo>
                    <a:pt x="23" y="339"/>
                  </a:lnTo>
                  <a:lnTo>
                    <a:pt x="68" y="248"/>
                  </a:lnTo>
                  <a:lnTo>
                    <a:pt x="136" y="158"/>
                  </a:lnTo>
                  <a:lnTo>
                    <a:pt x="136" y="158"/>
                  </a:lnTo>
                  <a:lnTo>
                    <a:pt x="204" y="90"/>
                  </a:lnTo>
                  <a:lnTo>
                    <a:pt x="294" y="45"/>
                  </a:lnTo>
                  <a:lnTo>
                    <a:pt x="384" y="0"/>
                  </a:lnTo>
                  <a:lnTo>
                    <a:pt x="474" y="0"/>
                  </a:lnTo>
                  <a:lnTo>
                    <a:pt x="565" y="0"/>
                  </a:lnTo>
                  <a:lnTo>
                    <a:pt x="655" y="23"/>
                  </a:lnTo>
                  <a:lnTo>
                    <a:pt x="745" y="68"/>
                  </a:lnTo>
                  <a:lnTo>
                    <a:pt x="835" y="113"/>
                  </a:lnTo>
                  <a:lnTo>
                    <a:pt x="2166" y="1286"/>
                  </a:lnTo>
                  <a:lnTo>
                    <a:pt x="2166" y="1286"/>
                  </a:lnTo>
                  <a:lnTo>
                    <a:pt x="2234" y="1376"/>
                  </a:lnTo>
                  <a:lnTo>
                    <a:pt x="2279" y="1444"/>
                  </a:lnTo>
                  <a:lnTo>
                    <a:pt x="2324" y="1534"/>
                  </a:lnTo>
                  <a:lnTo>
                    <a:pt x="2324" y="1647"/>
                  </a:lnTo>
                  <a:lnTo>
                    <a:pt x="2324" y="1737"/>
                  </a:lnTo>
                  <a:lnTo>
                    <a:pt x="2302" y="1827"/>
                  </a:lnTo>
                  <a:lnTo>
                    <a:pt x="2256" y="1918"/>
                  </a:lnTo>
                  <a:lnTo>
                    <a:pt x="2211" y="2008"/>
                  </a:lnTo>
                  <a:lnTo>
                    <a:pt x="2211" y="2008"/>
                  </a:lnTo>
                  <a:lnTo>
                    <a:pt x="2121" y="2075"/>
                  </a:lnTo>
                  <a:lnTo>
                    <a:pt x="2053" y="2121"/>
                  </a:lnTo>
                  <a:lnTo>
                    <a:pt x="1963" y="2143"/>
                  </a:lnTo>
                  <a:lnTo>
                    <a:pt x="1873" y="2166"/>
                  </a:lnTo>
                  <a:lnTo>
                    <a:pt x="1760" y="2166"/>
                  </a:lnTo>
                  <a:lnTo>
                    <a:pt x="1670" y="2143"/>
                  </a:lnTo>
                  <a:lnTo>
                    <a:pt x="1580" y="2098"/>
                  </a:lnTo>
                  <a:lnTo>
                    <a:pt x="1512" y="2053"/>
                  </a:lnTo>
                  <a:lnTo>
                    <a:pt x="159" y="8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0"/>
            <p:cNvSpPr/>
            <p:nvPr/>
          </p:nvSpPr>
          <p:spPr>
            <a:xfrm>
              <a:off x="-462748" y="3214981"/>
              <a:ext cx="42219" cy="40348"/>
            </a:xfrm>
            <a:custGeom>
              <a:avLst/>
              <a:gdLst/>
              <a:ahLst/>
              <a:cxnLst/>
              <a:rect l="l" t="t" r="r" b="b"/>
              <a:pathLst>
                <a:path w="1512" h="1445" extrusionOk="0">
                  <a:moveTo>
                    <a:pt x="407" y="1"/>
                  </a:moveTo>
                  <a:lnTo>
                    <a:pt x="316" y="23"/>
                  </a:lnTo>
                  <a:lnTo>
                    <a:pt x="249" y="46"/>
                  </a:lnTo>
                  <a:lnTo>
                    <a:pt x="181" y="91"/>
                  </a:lnTo>
                  <a:lnTo>
                    <a:pt x="113" y="136"/>
                  </a:lnTo>
                  <a:lnTo>
                    <a:pt x="68" y="227"/>
                  </a:lnTo>
                  <a:lnTo>
                    <a:pt x="23" y="294"/>
                  </a:lnTo>
                  <a:lnTo>
                    <a:pt x="1" y="362"/>
                  </a:lnTo>
                  <a:lnTo>
                    <a:pt x="1" y="452"/>
                  </a:lnTo>
                  <a:lnTo>
                    <a:pt x="23" y="542"/>
                  </a:lnTo>
                  <a:lnTo>
                    <a:pt x="46" y="610"/>
                  </a:lnTo>
                  <a:lnTo>
                    <a:pt x="91" y="678"/>
                  </a:lnTo>
                  <a:lnTo>
                    <a:pt x="158" y="745"/>
                  </a:lnTo>
                  <a:lnTo>
                    <a:pt x="813" y="1332"/>
                  </a:lnTo>
                  <a:lnTo>
                    <a:pt x="903" y="1377"/>
                  </a:lnTo>
                  <a:lnTo>
                    <a:pt x="971" y="1422"/>
                  </a:lnTo>
                  <a:lnTo>
                    <a:pt x="1038" y="1445"/>
                  </a:lnTo>
                  <a:lnTo>
                    <a:pt x="1128" y="1445"/>
                  </a:lnTo>
                  <a:lnTo>
                    <a:pt x="1196" y="1422"/>
                  </a:lnTo>
                  <a:lnTo>
                    <a:pt x="1286" y="1399"/>
                  </a:lnTo>
                  <a:lnTo>
                    <a:pt x="1354" y="1354"/>
                  </a:lnTo>
                  <a:lnTo>
                    <a:pt x="1422" y="1309"/>
                  </a:lnTo>
                  <a:lnTo>
                    <a:pt x="1467" y="1242"/>
                  </a:lnTo>
                  <a:lnTo>
                    <a:pt x="1489" y="1151"/>
                  </a:lnTo>
                  <a:lnTo>
                    <a:pt x="1512" y="1084"/>
                  </a:lnTo>
                  <a:lnTo>
                    <a:pt x="1512" y="993"/>
                  </a:lnTo>
                  <a:lnTo>
                    <a:pt x="1512" y="926"/>
                  </a:lnTo>
                  <a:lnTo>
                    <a:pt x="1489" y="836"/>
                  </a:lnTo>
                  <a:lnTo>
                    <a:pt x="1444" y="768"/>
                  </a:lnTo>
                  <a:lnTo>
                    <a:pt x="1377" y="700"/>
                  </a:lnTo>
                  <a:lnTo>
                    <a:pt x="700" y="114"/>
                  </a:lnTo>
                  <a:lnTo>
                    <a:pt x="632" y="69"/>
                  </a:lnTo>
                  <a:lnTo>
                    <a:pt x="564" y="23"/>
                  </a:lnTo>
                  <a:lnTo>
                    <a:pt x="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0"/>
            <p:cNvSpPr/>
            <p:nvPr/>
          </p:nvSpPr>
          <p:spPr>
            <a:xfrm>
              <a:off x="-462748" y="3214981"/>
              <a:ext cx="42219" cy="40348"/>
            </a:xfrm>
            <a:custGeom>
              <a:avLst/>
              <a:gdLst/>
              <a:ahLst/>
              <a:cxnLst/>
              <a:rect l="l" t="t" r="r" b="b"/>
              <a:pathLst>
                <a:path w="1512" h="1445" fill="none" extrusionOk="0">
                  <a:moveTo>
                    <a:pt x="158" y="745"/>
                  </a:moveTo>
                  <a:lnTo>
                    <a:pt x="158" y="745"/>
                  </a:lnTo>
                  <a:lnTo>
                    <a:pt x="91" y="678"/>
                  </a:lnTo>
                  <a:lnTo>
                    <a:pt x="46" y="610"/>
                  </a:lnTo>
                  <a:lnTo>
                    <a:pt x="23" y="542"/>
                  </a:lnTo>
                  <a:lnTo>
                    <a:pt x="1" y="452"/>
                  </a:lnTo>
                  <a:lnTo>
                    <a:pt x="1" y="362"/>
                  </a:lnTo>
                  <a:lnTo>
                    <a:pt x="23" y="294"/>
                  </a:lnTo>
                  <a:lnTo>
                    <a:pt x="68" y="227"/>
                  </a:lnTo>
                  <a:lnTo>
                    <a:pt x="113" y="136"/>
                  </a:lnTo>
                  <a:lnTo>
                    <a:pt x="113" y="136"/>
                  </a:lnTo>
                  <a:lnTo>
                    <a:pt x="181" y="91"/>
                  </a:lnTo>
                  <a:lnTo>
                    <a:pt x="249" y="46"/>
                  </a:lnTo>
                  <a:lnTo>
                    <a:pt x="316" y="23"/>
                  </a:lnTo>
                  <a:lnTo>
                    <a:pt x="407" y="1"/>
                  </a:lnTo>
                  <a:lnTo>
                    <a:pt x="474" y="1"/>
                  </a:lnTo>
                  <a:lnTo>
                    <a:pt x="564" y="23"/>
                  </a:lnTo>
                  <a:lnTo>
                    <a:pt x="632" y="69"/>
                  </a:lnTo>
                  <a:lnTo>
                    <a:pt x="700" y="114"/>
                  </a:lnTo>
                  <a:lnTo>
                    <a:pt x="1377" y="700"/>
                  </a:lnTo>
                  <a:lnTo>
                    <a:pt x="1377" y="700"/>
                  </a:lnTo>
                  <a:lnTo>
                    <a:pt x="1444" y="768"/>
                  </a:lnTo>
                  <a:lnTo>
                    <a:pt x="1489" y="836"/>
                  </a:lnTo>
                  <a:lnTo>
                    <a:pt x="1512" y="926"/>
                  </a:lnTo>
                  <a:lnTo>
                    <a:pt x="1512" y="993"/>
                  </a:lnTo>
                  <a:lnTo>
                    <a:pt x="1512" y="1084"/>
                  </a:lnTo>
                  <a:lnTo>
                    <a:pt x="1489" y="1151"/>
                  </a:lnTo>
                  <a:lnTo>
                    <a:pt x="1467" y="1242"/>
                  </a:lnTo>
                  <a:lnTo>
                    <a:pt x="1422" y="1309"/>
                  </a:lnTo>
                  <a:lnTo>
                    <a:pt x="1422" y="1309"/>
                  </a:lnTo>
                  <a:lnTo>
                    <a:pt x="1354" y="1354"/>
                  </a:lnTo>
                  <a:lnTo>
                    <a:pt x="1286" y="1399"/>
                  </a:lnTo>
                  <a:lnTo>
                    <a:pt x="1196" y="1422"/>
                  </a:lnTo>
                  <a:lnTo>
                    <a:pt x="1128" y="1445"/>
                  </a:lnTo>
                  <a:lnTo>
                    <a:pt x="1038" y="1445"/>
                  </a:lnTo>
                  <a:lnTo>
                    <a:pt x="971" y="1422"/>
                  </a:lnTo>
                  <a:lnTo>
                    <a:pt x="903" y="1377"/>
                  </a:lnTo>
                  <a:lnTo>
                    <a:pt x="813" y="1332"/>
                  </a:lnTo>
                  <a:lnTo>
                    <a:pt x="158" y="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0"/>
            <p:cNvSpPr/>
            <p:nvPr/>
          </p:nvSpPr>
          <p:spPr>
            <a:xfrm>
              <a:off x="-853244" y="3451177"/>
              <a:ext cx="320606" cy="141735"/>
            </a:xfrm>
            <a:custGeom>
              <a:avLst/>
              <a:gdLst/>
              <a:ahLst/>
              <a:cxnLst/>
              <a:rect l="l" t="t" r="r" b="b"/>
              <a:pathLst>
                <a:path w="11482" h="5076" extrusionOk="0">
                  <a:moveTo>
                    <a:pt x="8910" y="1"/>
                  </a:moveTo>
                  <a:lnTo>
                    <a:pt x="1" y="4016"/>
                  </a:lnTo>
                  <a:lnTo>
                    <a:pt x="1196" y="5076"/>
                  </a:lnTo>
                  <a:lnTo>
                    <a:pt x="11482" y="2459"/>
                  </a:lnTo>
                  <a:lnTo>
                    <a:pt x="8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0"/>
            <p:cNvSpPr/>
            <p:nvPr/>
          </p:nvSpPr>
          <p:spPr>
            <a:xfrm>
              <a:off x="-853244" y="3451177"/>
              <a:ext cx="320606" cy="141735"/>
            </a:xfrm>
            <a:custGeom>
              <a:avLst/>
              <a:gdLst/>
              <a:ahLst/>
              <a:cxnLst/>
              <a:rect l="l" t="t" r="r" b="b"/>
              <a:pathLst>
                <a:path w="11482" h="5076" fill="none" extrusionOk="0">
                  <a:moveTo>
                    <a:pt x="8910" y="1"/>
                  </a:moveTo>
                  <a:lnTo>
                    <a:pt x="1" y="4016"/>
                  </a:lnTo>
                  <a:lnTo>
                    <a:pt x="1196" y="5076"/>
                  </a:lnTo>
                  <a:lnTo>
                    <a:pt x="11482" y="2459"/>
                  </a:lnTo>
                  <a:lnTo>
                    <a:pt x="89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0"/>
            <p:cNvSpPr/>
            <p:nvPr/>
          </p:nvSpPr>
          <p:spPr>
            <a:xfrm>
              <a:off x="-853244" y="3453690"/>
              <a:ext cx="295420" cy="126629"/>
            </a:xfrm>
            <a:custGeom>
              <a:avLst/>
              <a:gdLst/>
              <a:ahLst/>
              <a:cxnLst/>
              <a:rect l="l" t="t" r="r" b="b"/>
              <a:pathLst>
                <a:path w="10580" h="4535" extrusionOk="0">
                  <a:moveTo>
                    <a:pt x="8707" y="1"/>
                  </a:moveTo>
                  <a:lnTo>
                    <a:pt x="1" y="3926"/>
                  </a:lnTo>
                  <a:lnTo>
                    <a:pt x="677" y="4535"/>
                  </a:lnTo>
                  <a:lnTo>
                    <a:pt x="10580" y="1805"/>
                  </a:lnTo>
                  <a:lnTo>
                    <a:pt x="8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0"/>
            <p:cNvSpPr/>
            <p:nvPr/>
          </p:nvSpPr>
          <p:spPr>
            <a:xfrm>
              <a:off x="-853244" y="3453690"/>
              <a:ext cx="295420" cy="126629"/>
            </a:xfrm>
            <a:custGeom>
              <a:avLst/>
              <a:gdLst/>
              <a:ahLst/>
              <a:cxnLst/>
              <a:rect l="l" t="t" r="r" b="b"/>
              <a:pathLst>
                <a:path w="10580" h="4535" fill="none" extrusionOk="0">
                  <a:moveTo>
                    <a:pt x="8707" y="1"/>
                  </a:moveTo>
                  <a:lnTo>
                    <a:pt x="1" y="3926"/>
                  </a:lnTo>
                  <a:lnTo>
                    <a:pt x="677" y="4535"/>
                  </a:lnTo>
                  <a:lnTo>
                    <a:pt x="10580" y="1805"/>
                  </a:lnTo>
                  <a:lnTo>
                    <a:pt x="8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0"/>
            <p:cNvSpPr/>
            <p:nvPr/>
          </p:nvSpPr>
          <p:spPr>
            <a:xfrm>
              <a:off x="-542103" y="3120519"/>
              <a:ext cx="114035" cy="323761"/>
            </a:xfrm>
            <a:custGeom>
              <a:avLst/>
              <a:gdLst/>
              <a:ahLst/>
              <a:cxnLst/>
              <a:rect l="l" t="t" r="r" b="b"/>
              <a:pathLst>
                <a:path w="4084" h="11595" extrusionOk="0">
                  <a:moveTo>
                    <a:pt x="2865" y="0"/>
                  </a:moveTo>
                  <a:lnTo>
                    <a:pt x="0" y="9316"/>
                  </a:lnTo>
                  <a:lnTo>
                    <a:pt x="2730" y="11595"/>
                  </a:lnTo>
                  <a:lnTo>
                    <a:pt x="4083" y="1061"/>
                  </a:lnTo>
                  <a:lnTo>
                    <a:pt x="28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0"/>
            <p:cNvSpPr/>
            <p:nvPr/>
          </p:nvSpPr>
          <p:spPr>
            <a:xfrm>
              <a:off x="-542103" y="3120519"/>
              <a:ext cx="114035" cy="323761"/>
            </a:xfrm>
            <a:custGeom>
              <a:avLst/>
              <a:gdLst/>
              <a:ahLst/>
              <a:cxnLst/>
              <a:rect l="l" t="t" r="r" b="b"/>
              <a:pathLst>
                <a:path w="4084" h="11595" fill="none" extrusionOk="0">
                  <a:moveTo>
                    <a:pt x="0" y="9316"/>
                  </a:moveTo>
                  <a:lnTo>
                    <a:pt x="2865" y="0"/>
                  </a:lnTo>
                  <a:lnTo>
                    <a:pt x="4083" y="1061"/>
                  </a:lnTo>
                  <a:lnTo>
                    <a:pt x="2730" y="11595"/>
                  </a:lnTo>
                  <a:lnTo>
                    <a:pt x="0" y="9316"/>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0"/>
            <p:cNvSpPr/>
            <p:nvPr/>
          </p:nvSpPr>
          <p:spPr>
            <a:xfrm>
              <a:off x="-456437" y="3124931"/>
              <a:ext cx="13877" cy="12621"/>
            </a:xfrm>
            <a:custGeom>
              <a:avLst/>
              <a:gdLst/>
              <a:ahLst/>
              <a:cxnLst/>
              <a:rect l="l" t="t" r="r" b="b"/>
              <a:pathLst>
                <a:path w="497" h="452" extrusionOk="0">
                  <a:moveTo>
                    <a:pt x="0" y="0"/>
                  </a:moveTo>
                  <a:lnTo>
                    <a:pt x="0" y="0"/>
                  </a:lnTo>
                  <a:lnTo>
                    <a:pt x="496" y="451"/>
                  </a:lnTo>
                  <a:lnTo>
                    <a:pt x="496" y="451"/>
                  </a:lnTo>
                  <a:lnTo>
                    <a:pt x="0" y="0"/>
                  </a:lnTo>
                  <a:close/>
                </a:path>
              </a:pathLst>
            </a:custGeom>
            <a:solidFill>
              <a:srgbClr val="F2EE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0"/>
            <p:cNvSpPr/>
            <p:nvPr/>
          </p:nvSpPr>
          <p:spPr>
            <a:xfrm>
              <a:off x="-456437" y="3124931"/>
              <a:ext cx="13877" cy="12621"/>
            </a:xfrm>
            <a:custGeom>
              <a:avLst/>
              <a:gdLst/>
              <a:ahLst/>
              <a:cxnLst/>
              <a:rect l="l" t="t" r="r" b="b"/>
              <a:pathLst>
                <a:path w="497" h="452" fill="none" extrusionOk="0">
                  <a:moveTo>
                    <a:pt x="0" y="0"/>
                  </a:moveTo>
                  <a:lnTo>
                    <a:pt x="0" y="0"/>
                  </a:lnTo>
                  <a:lnTo>
                    <a:pt x="496" y="451"/>
                  </a:lnTo>
                  <a:lnTo>
                    <a:pt x="496" y="45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0"/>
            <p:cNvSpPr/>
            <p:nvPr/>
          </p:nvSpPr>
          <p:spPr>
            <a:xfrm>
              <a:off x="-540847" y="3120519"/>
              <a:ext cx="84438" cy="254486"/>
            </a:xfrm>
            <a:custGeom>
              <a:avLst/>
              <a:gdLst/>
              <a:ahLst/>
              <a:cxnLst/>
              <a:rect l="l" t="t" r="r" b="b"/>
              <a:pathLst>
                <a:path w="3024" h="9114" extrusionOk="0">
                  <a:moveTo>
                    <a:pt x="2820" y="0"/>
                  </a:moveTo>
                  <a:lnTo>
                    <a:pt x="1" y="9113"/>
                  </a:lnTo>
                  <a:lnTo>
                    <a:pt x="2820" y="0"/>
                  </a:lnTo>
                  <a:lnTo>
                    <a:pt x="3023" y="158"/>
                  </a:lnTo>
                  <a:lnTo>
                    <a:pt x="3023" y="158"/>
                  </a:lnTo>
                  <a:lnTo>
                    <a:pt x="282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0"/>
            <p:cNvSpPr/>
            <p:nvPr/>
          </p:nvSpPr>
          <p:spPr>
            <a:xfrm>
              <a:off x="-540847" y="3120519"/>
              <a:ext cx="84438" cy="254486"/>
            </a:xfrm>
            <a:custGeom>
              <a:avLst/>
              <a:gdLst/>
              <a:ahLst/>
              <a:cxnLst/>
              <a:rect l="l" t="t" r="r" b="b"/>
              <a:pathLst>
                <a:path w="3024" h="9114" fill="none" extrusionOk="0">
                  <a:moveTo>
                    <a:pt x="2820" y="0"/>
                  </a:moveTo>
                  <a:lnTo>
                    <a:pt x="1" y="9113"/>
                  </a:lnTo>
                  <a:lnTo>
                    <a:pt x="2820" y="0"/>
                  </a:lnTo>
                  <a:lnTo>
                    <a:pt x="3023" y="158"/>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0"/>
            <p:cNvSpPr/>
            <p:nvPr/>
          </p:nvSpPr>
          <p:spPr>
            <a:xfrm>
              <a:off x="-540847" y="3120519"/>
              <a:ext cx="98287" cy="300446"/>
            </a:xfrm>
            <a:custGeom>
              <a:avLst/>
              <a:gdLst/>
              <a:ahLst/>
              <a:cxnLst/>
              <a:rect l="l" t="t" r="r" b="b"/>
              <a:pathLst>
                <a:path w="3520" h="10760" extrusionOk="0">
                  <a:moveTo>
                    <a:pt x="2820" y="0"/>
                  </a:moveTo>
                  <a:lnTo>
                    <a:pt x="1" y="9113"/>
                  </a:lnTo>
                  <a:lnTo>
                    <a:pt x="2031" y="10760"/>
                  </a:lnTo>
                  <a:lnTo>
                    <a:pt x="3519" y="609"/>
                  </a:lnTo>
                  <a:lnTo>
                    <a:pt x="3023" y="158"/>
                  </a:lnTo>
                  <a:lnTo>
                    <a:pt x="2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0"/>
            <p:cNvSpPr/>
            <p:nvPr/>
          </p:nvSpPr>
          <p:spPr>
            <a:xfrm>
              <a:off x="-540847" y="3120519"/>
              <a:ext cx="98287" cy="300446"/>
            </a:xfrm>
            <a:custGeom>
              <a:avLst/>
              <a:gdLst/>
              <a:ahLst/>
              <a:cxnLst/>
              <a:rect l="l" t="t" r="r" b="b"/>
              <a:pathLst>
                <a:path w="3520" h="10760" fill="none" extrusionOk="0">
                  <a:moveTo>
                    <a:pt x="2820" y="0"/>
                  </a:moveTo>
                  <a:lnTo>
                    <a:pt x="1" y="9113"/>
                  </a:lnTo>
                  <a:lnTo>
                    <a:pt x="2031" y="10760"/>
                  </a:lnTo>
                  <a:lnTo>
                    <a:pt x="3519" y="609"/>
                  </a:lnTo>
                  <a:lnTo>
                    <a:pt x="3023" y="158"/>
                  </a:lnTo>
                  <a:lnTo>
                    <a:pt x="28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0"/>
            <p:cNvSpPr/>
            <p:nvPr/>
          </p:nvSpPr>
          <p:spPr>
            <a:xfrm>
              <a:off x="-889766" y="3133112"/>
              <a:ext cx="557417" cy="502633"/>
            </a:xfrm>
            <a:custGeom>
              <a:avLst/>
              <a:gdLst/>
              <a:ahLst/>
              <a:cxnLst/>
              <a:rect l="l" t="t" r="r" b="b"/>
              <a:pathLst>
                <a:path w="19963" h="18001" extrusionOk="0">
                  <a:moveTo>
                    <a:pt x="993" y="1"/>
                  </a:moveTo>
                  <a:lnTo>
                    <a:pt x="767" y="23"/>
                  </a:lnTo>
                  <a:lnTo>
                    <a:pt x="564" y="68"/>
                  </a:lnTo>
                  <a:lnTo>
                    <a:pt x="451" y="91"/>
                  </a:lnTo>
                  <a:lnTo>
                    <a:pt x="361" y="158"/>
                  </a:lnTo>
                  <a:lnTo>
                    <a:pt x="294" y="226"/>
                  </a:lnTo>
                  <a:lnTo>
                    <a:pt x="203" y="294"/>
                  </a:lnTo>
                  <a:lnTo>
                    <a:pt x="136" y="384"/>
                  </a:lnTo>
                  <a:lnTo>
                    <a:pt x="91" y="474"/>
                  </a:lnTo>
                  <a:lnTo>
                    <a:pt x="45" y="587"/>
                  </a:lnTo>
                  <a:lnTo>
                    <a:pt x="23" y="677"/>
                  </a:lnTo>
                  <a:lnTo>
                    <a:pt x="0" y="880"/>
                  </a:lnTo>
                  <a:lnTo>
                    <a:pt x="23" y="1106"/>
                  </a:lnTo>
                  <a:lnTo>
                    <a:pt x="68" y="1354"/>
                  </a:lnTo>
                  <a:lnTo>
                    <a:pt x="181" y="1580"/>
                  </a:lnTo>
                  <a:lnTo>
                    <a:pt x="294" y="1828"/>
                  </a:lnTo>
                  <a:lnTo>
                    <a:pt x="451" y="2076"/>
                  </a:lnTo>
                  <a:lnTo>
                    <a:pt x="632" y="2324"/>
                  </a:lnTo>
                  <a:lnTo>
                    <a:pt x="812" y="2549"/>
                  </a:lnTo>
                  <a:lnTo>
                    <a:pt x="1218" y="3023"/>
                  </a:lnTo>
                  <a:lnTo>
                    <a:pt x="1602" y="3429"/>
                  </a:lnTo>
                  <a:lnTo>
                    <a:pt x="1985" y="3768"/>
                  </a:lnTo>
                  <a:lnTo>
                    <a:pt x="15587" y="16850"/>
                  </a:lnTo>
                  <a:lnTo>
                    <a:pt x="15857" y="17076"/>
                  </a:lnTo>
                  <a:lnTo>
                    <a:pt x="16151" y="17256"/>
                  </a:lnTo>
                  <a:lnTo>
                    <a:pt x="16421" y="17437"/>
                  </a:lnTo>
                  <a:lnTo>
                    <a:pt x="16715" y="17572"/>
                  </a:lnTo>
                  <a:lnTo>
                    <a:pt x="17008" y="17707"/>
                  </a:lnTo>
                  <a:lnTo>
                    <a:pt x="17279" y="17820"/>
                  </a:lnTo>
                  <a:lnTo>
                    <a:pt x="17572" y="17888"/>
                  </a:lnTo>
                  <a:lnTo>
                    <a:pt x="17842" y="17956"/>
                  </a:lnTo>
                  <a:lnTo>
                    <a:pt x="18113" y="17978"/>
                  </a:lnTo>
                  <a:lnTo>
                    <a:pt x="18361" y="18001"/>
                  </a:lnTo>
                  <a:lnTo>
                    <a:pt x="18609" y="17978"/>
                  </a:lnTo>
                  <a:lnTo>
                    <a:pt x="18857" y="17933"/>
                  </a:lnTo>
                  <a:lnTo>
                    <a:pt x="19061" y="17865"/>
                  </a:lnTo>
                  <a:lnTo>
                    <a:pt x="19264" y="17753"/>
                  </a:lnTo>
                  <a:lnTo>
                    <a:pt x="19467" y="17617"/>
                  </a:lnTo>
                  <a:lnTo>
                    <a:pt x="19624" y="17482"/>
                  </a:lnTo>
                  <a:lnTo>
                    <a:pt x="19760" y="17279"/>
                  </a:lnTo>
                  <a:lnTo>
                    <a:pt x="19850" y="17076"/>
                  </a:lnTo>
                  <a:lnTo>
                    <a:pt x="19918" y="16850"/>
                  </a:lnTo>
                  <a:lnTo>
                    <a:pt x="19963" y="16625"/>
                  </a:lnTo>
                  <a:lnTo>
                    <a:pt x="19963" y="16377"/>
                  </a:lnTo>
                  <a:lnTo>
                    <a:pt x="19940" y="16106"/>
                  </a:lnTo>
                  <a:lnTo>
                    <a:pt x="19895" y="15835"/>
                  </a:lnTo>
                  <a:lnTo>
                    <a:pt x="19805" y="15565"/>
                  </a:lnTo>
                  <a:lnTo>
                    <a:pt x="19715" y="15271"/>
                  </a:lnTo>
                  <a:lnTo>
                    <a:pt x="19602" y="15001"/>
                  </a:lnTo>
                  <a:lnTo>
                    <a:pt x="19467" y="14730"/>
                  </a:lnTo>
                  <a:lnTo>
                    <a:pt x="19309" y="14482"/>
                  </a:lnTo>
                  <a:lnTo>
                    <a:pt x="19128" y="14211"/>
                  </a:lnTo>
                  <a:lnTo>
                    <a:pt x="18925" y="13986"/>
                  </a:lnTo>
                  <a:lnTo>
                    <a:pt x="18722" y="13760"/>
                  </a:lnTo>
                  <a:lnTo>
                    <a:pt x="18519" y="13557"/>
                  </a:lnTo>
                  <a:lnTo>
                    <a:pt x="3857" y="1647"/>
                  </a:lnTo>
                  <a:lnTo>
                    <a:pt x="3474" y="1309"/>
                  </a:lnTo>
                  <a:lnTo>
                    <a:pt x="3023" y="971"/>
                  </a:lnTo>
                  <a:lnTo>
                    <a:pt x="2527" y="632"/>
                  </a:lnTo>
                  <a:lnTo>
                    <a:pt x="2256" y="474"/>
                  </a:lnTo>
                  <a:lnTo>
                    <a:pt x="2008" y="316"/>
                  </a:lnTo>
                  <a:lnTo>
                    <a:pt x="1737" y="204"/>
                  </a:lnTo>
                  <a:lnTo>
                    <a:pt x="1489" y="113"/>
                  </a:lnTo>
                  <a:lnTo>
                    <a:pt x="1241" y="46"/>
                  </a:lnTo>
                  <a:lnTo>
                    <a:pt x="9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0"/>
            <p:cNvSpPr/>
            <p:nvPr/>
          </p:nvSpPr>
          <p:spPr>
            <a:xfrm>
              <a:off x="-976689" y="3172790"/>
              <a:ext cx="146789" cy="74358"/>
            </a:xfrm>
            <a:custGeom>
              <a:avLst/>
              <a:gdLst/>
              <a:ahLst/>
              <a:cxnLst/>
              <a:rect l="l" t="t" r="r" b="b"/>
              <a:pathLst>
                <a:path w="5257" h="2663" extrusionOk="0">
                  <a:moveTo>
                    <a:pt x="3181" y="1"/>
                  </a:moveTo>
                  <a:lnTo>
                    <a:pt x="1" y="1377"/>
                  </a:lnTo>
                  <a:lnTo>
                    <a:pt x="1467" y="2662"/>
                  </a:lnTo>
                  <a:lnTo>
                    <a:pt x="5256" y="1828"/>
                  </a:lnTo>
                  <a:lnTo>
                    <a:pt x="3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0"/>
            <p:cNvSpPr/>
            <p:nvPr/>
          </p:nvSpPr>
          <p:spPr>
            <a:xfrm>
              <a:off x="-976689" y="3172790"/>
              <a:ext cx="146789" cy="74358"/>
            </a:xfrm>
            <a:custGeom>
              <a:avLst/>
              <a:gdLst/>
              <a:ahLst/>
              <a:cxnLst/>
              <a:rect l="l" t="t" r="r" b="b"/>
              <a:pathLst>
                <a:path w="5257" h="2663" fill="none" extrusionOk="0">
                  <a:moveTo>
                    <a:pt x="3181" y="1"/>
                  </a:moveTo>
                  <a:lnTo>
                    <a:pt x="1" y="1377"/>
                  </a:lnTo>
                  <a:lnTo>
                    <a:pt x="1467" y="2662"/>
                  </a:lnTo>
                  <a:lnTo>
                    <a:pt x="5256" y="1828"/>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0"/>
            <p:cNvSpPr/>
            <p:nvPr/>
          </p:nvSpPr>
          <p:spPr>
            <a:xfrm>
              <a:off x="-853858" y="3041163"/>
              <a:ext cx="68661" cy="143633"/>
            </a:xfrm>
            <a:custGeom>
              <a:avLst/>
              <a:gdLst/>
              <a:ahLst/>
              <a:cxnLst/>
              <a:rect l="l" t="t" r="r" b="b"/>
              <a:pathLst>
                <a:path w="2459" h="5144" extrusionOk="0">
                  <a:moveTo>
                    <a:pt x="1015" y="0"/>
                  </a:moveTo>
                  <a:lnTo>
                    <a:pt x="0" y="3316"/>
                  </a:lnTo>
                  <a:lnTo>
                    <a:pt x="2098" y="5143"/>
                  </a:lnTo>
                  <a:lnTo>
                    <a:pt x="2459" y="1286"/>
                  </a:lnTo>
                  <a:lnTo>
                    <a:pt x="10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0"/>
            <p:cNvSpPr/>
            <p:nvPr/>
          </p:nvSpPr>
          <p:spPr>
            <a:xfrm>
              <a:off x="-886611" y="3174046"/>
              <a:ext cx="37807" cy="33423"/>
            </a:xfrm>
            <a:custGeom>
              <a:avLst/>
              <a:gdLst/>
              <a:ahLst/>
              <a:cxnLst/>
              <a:rect l="l" t="t" r="r" b="b"/>
              <a:pathLst>
                <a:path w="1354" h="1197" extrusionOk="0">
                  <a:moveTo>
                    <a:pt x="0" y="1"/>
                  </a:moveTo>
                  <a:lnTo>
                    <a:pt x="0" y="1"/>
                  </a:lnTo>
                  <a:lnTo>
                    <a:pt x="1353" y="1196"/>
                  </a:lnTo>
                  <a:lnTo>
                    <a:pt x="1353" y="1196"/>
                  </a:lnTo>
                  <a:lnTo>
                    <a:pt x="0" y="1"/>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0"/>
            <p:cNvSpPr/>
            <p:nvPr/>
          </p:nvSpPr>
          <p:spPr>
            <a:xfrm>
              <a:off x="-886611" y="3174046"/>
              <a:ext cx="37807" cy="33423"/>
            </a:xfrm>
            <a:custGeom>
              <a:avLst/>
              <a:gdLst/>
              <a:ahLst/>
              <a:cxnLst/>
              <a:rect l="l" t="t" r="r" b="b"/>
              <a:pathLst>
                <a:path w="1354" h="1197" fill="none" extrusionOk="0">
                  <a:moveTo>
                    <a:pt x="0" y="1"/>
                  </a:moveTo>
                  <a:lnTo>
                    <a:pt x="0" y="1"/>
                  </a:lnTo>
                  <a:lnTo>
                    <a:pt x="1353" y="1196"/>
                  </a:lnTo>
                  <a:lnTo>
                    <a:pt x="1353" y="119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0"/>
            <p:cNvSpPr/>
            <p:nvPr/>
          </p:nvSpPr>
          <p:spPr>
            <a:xfrm>
              <a:off x="-976689" y="3172790"/>
              <a:ext cx="127885" cy="63635"/>
            </a:xfrm>
            <a:custGeom>
              <a:avLst/>
              <a:gdLst/>
              <a:ahLst/>
              <a:cxnLst/>
              <a:rect l="l" t="t" r="r" b="b"/>
              <a:pathLst>
                <a:path w="4580" h="2279" extrusionOk="0">
                  <a:moveTo>
                    <a:pt x="3181" y="1"/>
                  </a:moveTo>
                  <a:lnTo>
                    <a:pt x="158" y="1309"/>
                  </a:lnTo>
                  <a:lnTo>
                    <a:pt x="1" y="1377"/>
                  </a:lnTo>
                  <a:lnTo>
                    <a:pt x="1016" y="2279"/>
                  </a:lnTo>
                  <a:lnTo>
                    <a:pt x="4579" y="1241"/>
                  </a:lnTo>
                  <a:lnTo>
                    <a:pt x="3226" y="46"/>
                  </a:lnTo>
                  <a:lnTo>
                    <a:pt x="3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0"/>
            <p:cNvSpPr/>
            <p:nvPr/>
          </p:nvSpPr>
          <p:spPr>
            <a:xfrm>
              <a:off x="-976689" y="3172790"/>
              <a:ext cx="127885" cy="63635"/>
            </a:xfrm>
            <a:custGeom>
              <a:avLst/>
              <a:gdLst/>
              <a:ahLst/>
              <a:cxnLst/>
              <a:rect l="l" t="t" r="r" b="b"/>
              <a:pathLst>
                <a:path w="4580" h="2279" fill="none" extrusionOk="0">
                  <a:moveTo>
                    <a:pt x="3181" y="1"/>
                  </a:moveTo>
                  <a:lnTo>
                    <a:pt x="158" y="1309"/>
                  </a:lnTo>
                  <a:lnTo>
                    <a:pt x="1" y="1377"/>
                  </a:lnTo>
                  <a:lnTo>
                    <a:pt x="1016" y="2279"/>
                  </a:lnTo>
                  <a:lnTo>
                    <a:pt x="4579" y="1241"/>
                  </a:lnTo>
                  <a:lnTo>
                    <a:pt x="3226" y="46"/>
                  </a:lnTo>
                  <a:lnTo>
                    <a:pt x="31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0"/>
            <p:cNvSpPr/>
            <p:nvPr/>
          </p:nvSpPr>
          <p:spPr>
            <a:xfrm>
              <a:off x="-853858" y="3133754"/>
              <a:ext cx="1899" cy="1284"/>
            </a:xfrm>
            <a:custGeom>
              <a:avLst/>
              <a:gdLst/>
              <a:ahLst/>
              <a:cxnLst/>
              <a:rect l="l" t="t" r="r" b="b"/>
              <a:pathLst>
                <a:path w="68" h="46" extrusionOk="0">
                  <a:moveTo>
                    <a:pt x="0" y="0"/>
                  </a:moveTo>
                  <a:lnTo>
                    <a:pt x="68" y="45"/>
                  </a:lnTo>
                  <a:lnTo>
                    <a:pt x="68" y="45"/>
                  </a:lnTo>
                  <a:lnTo>
                    <a:pt x="0" y="0"/>
                  </a:lnTo>
                  <a:close/>
                </a:path>
              </a:pathLst>
            </a:custGeom>
            <a:solidFill>
              <a:srgbClr val="E0DC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0"/>
            <p:cNvSpPr/>
            <p:nvPr/>
          </p:nvSpPr>
          <p:spPr>
            <a:xfrm>
              <a:off x="-853858" y="3133754"/>
              <a:ext cx="1899" cy="1284"/>
            </a:xfrm>
            <a:custGeom>
              <a:avLst/>
              <a:gdLst/>
              <a:ahLst/>
              <a:cxnLst/>
              <a:rect l="l" t="t" r="r" b="b"/>
              <a:pathLst>
                <a:path w="68" h="46" fill="none" extrusionOk="0">
                  <a:moveTo>
                    <a:pt x="0" y="0"/>
                  </a:moveTo>
                  <a:lnTo>
                    <a:pt x="68" y="45"/>
                  </a:lnTo>
                  <a:lnTo>
                    <a:pt x="68" y="4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0"/>
            <p:cNvSpPr/>
            <p:nvPr/>
          </p:nvSpPr>
          <p:spPr>
            <a:xfrm>
              <a:off x="-851987" y="3135011"/>
              <a:ext cx="37835" cy="33395"/>
            </a:xfrm>
            <a:custGeom>
              <a:avLst/>
              <a:gdLst/>
              <a:ahLst/>
              <a:cxnLst/>
              <a:rect l="l" t="t" r="r" b="b"/>
              <a:pathLst>
                <a:path w="1355" h="1196" extrusionOk="0">
                  <a:moveTo>
                    <a:pt x="1" y="0"/>
                  </a:moveTo>
                  <a:lnTo>
                    <a:pt x="1354" y="1196"/>
                  </a:lnTo>
                  <a:lnTo>
                    <a:pt x="1354" y="1196"/>
                  </a:lnTo>
                  <a:lnTo>
                    <a:pt x="1" y="0"/>
                  </a:lnTo>
                  <a:lnTo>
                    <a:pt x="1" y="0"/>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0"/>
            <p:cNvSpPr/>
            <p:nvPr/>
          </p:nvSpPr>
          <p:spPr>
            <a:xfrm>
              <a:off x="-851987" y="3135011"/>
              <a:ext cx="37835" cy="33395"/>
            </a:xfrm>
            <a:custGeom>
              <a:avLst/>
              <a:gdLst/>
              <a:ahLst/>
              <a:cxnLst/>
              <a:rect l="l" t="t" r="r" b="b"/>
              <a:pathLst>
                <a:path w="1355" h="1196" fill="none" extrusionOk="0">
                  <a:moveTo>
                    <a:pt x="1" y="0"/>
                  </a:moveTo>
                  <a:lnTo>
                    <a:pt x="1354" y="1196"/>
                  </a:lnTo>
                  <a:lnTo>
                    <a:pt x="1354" y="119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0"/>
            <p:cNvSpPr/>
            <p:nvPr/>
          </p:nvSpPr>
          <p:spPr>
            <a:xfrm>
              <a:off x="-853858" y="3041163"/>
              <a:ext cx="56068" cy="127243"/>
            </a:xfrm>
            <a:custGeom>
              <a:avLst/>
              <a:gdLst/>
              <a:ahLst/>
              <a:cxnLst/>
              <a:rect l="l" t="t" r="r" b="b"/>
              <a:pathLst>
                <a:path w="2008" h="4557" extrusionOk="0">
                  <a:moveTo>
                    <a:pt x="1015" y="0"/>
                  </a:moveTo>
                  <a:lnTo>
                    <a:pt x="0" y="3316"/>
                  </a:lnTo>
                  <a:lnTo>
                    <a:pt x="68" y="3361"/>
                  </a:lnTo>
                  <a:lnTo>
                    <a:pt x="1421" y="4557"/>
                  </a:lnTo>
                  <a:lnTo>
                    <a:pt x="2008" y="880"/>
                  </a:lnTo>
                  <a:lnTo>
                    <a:pt x="10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0"/>
            <p:cNvSpPr/>
            <p:nvPr/>
          </p:nvSpPr>
          <p:spPr>
            <a:xfrm>
              <a:off x="-853858" y="3041163"/>
              <a:ext cx="56068" cy="127243"/>
            </a:xfrm>
            <a:custGeom>
              <a:avLst/>
              <a:gdLst/>
              <a:ahLst/>
              <a:cxnLst/>
              <a:rect l="l" t="t" r="r" b="b"/>
              <a:pathLst>
                <a:path w="2008" h="4557" fill="none" extrusionOk="0">
                  <a:moveTo>
                    <a:pt x="1015" y="0"/>
                  </a:moveTo>
                  <a:lnTo>
                    <a:pt x="0" y="3316"/>
                  </a:lnTo>
                  <a:lnTo>
                    <a:pt x="68" y="3361"/>
                  </a:lnTo>
                  <a:lnTo>
                    <a:pt x="1421" y="4557"/>
                  </a:lnTo>
                  <a:lnTo>
                    <a:pt x="2008" y="880"/>
                  </a:lnTo>
                  <a:lnTo>
                    <a:pt x="10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5" name="Google Shape;3165;p30"/>
          <p:cNvGrpSpPr/>
          <p:nvPr/>
        </p:nvGrpSpPr>
        <p:grpSpPr>
          <a:xfrm>
            <a:off x="232200" y="2021337"/>
            <a:ext cx="962053" cy="405217"/>
            <a:chOff x="774450" y="2691700"/>
            <a:chExt cx="543625" cy="228975"/>
          </a:xfrm>
        </p:grpSpPr>
        <p:sp>
          <p:nvSpPr>
            <p:cNvPr id="3166" name="Google Shape;3166;p30"/>
            <p:cNvSpPr/>
            <p:nvPr/>
          </p:nvSpPr>
          <p:spPr>
            <a:xfrm>
              <a:off x="980275" y="2795450"/>
              <a:ext cx="41175" cy="48525"/>
            </a:xfrm>
            <a:custGeom>
              <a:avLst/>
              <a:gdLst/>
              <a:ahLst/>
              <a:cxnLst/>
              <a:rect l="l" t="t" r="r" b="b"/>
              <a:pathLst>
                <a:path w="1647" h="1941" fill="none" extrusionOk="0">
                  <a:moveTo>
                    <a:pt x="1376" y="1"/>
                  </a:moveTo>
                  <a:lnTo>
                    <a:pt x="1376" y="1"/>
                  </a:lnTo>
                  <a:lnTo>
                    <a:pt x="1309" y="1"/>
                  </a:lnTo>
                  <a:lnTo>
                    <a:pt x="1241" y="23"/>
                  </a:lnTo>
                  <a:lnTo>
                    <a:pt x="1196" y="46"/>
                  </a:lnTo>
                  <a:lnTo>
                    <a:pt x="1151" y="114"/>
                  </a:lnTo>
                  <a:lnTo>
                    <a:pt x="68" y="1467"/>
                  </a:lnTo>
                  <a:lnTo>
                    <a:pt x="68" y="1467"/>
                  </a:lnTo>
                  <a:lnTo>
                    <a:pt x="0" y="1580"/>
                  </a:lnTo>
                  <a:lnTo>
                    <a:pt x="0" y="1693"/>
                  </a:lnTo>
                  <a:lnTo>
                    <a:pt x="23" y="1783"/>
                  </a:lnTo>
                  <a:lnTo>
                    <a:pt x="113" y="1873"/>
                  </a:lnTo>
                  <a:lnTo>
                    <a:pt x="113" y="1873"/>
                  </a:lnTo>
                  <a:lnTo>
                    <a:pt x="181" y="1918"/>
                  </a:lnTo>
                  <a:lnTo>
                    <a:pt x="294" y="1941"/>
                  </a:lnTo>
                  <a:lnTo>
                    <a:pt x="294" y="1941"/>
                  </a:lnTo>
                  <a:lnTo>
                    <a:pt x="316" y="1941"/>
                  </a:lnTo>
                  <a:lnTo>
                    <a:pt x="316" y="1941"/>
                  </a:lnTo>
                  <a:lnTo>
                    <a:pt x="429" y="1896"/>
                  </a:lnTo>
                  <a:lnTo>
                    <a:pt x="519" y="1828"/>
                  </a:lnTo>
                  <a:lnTo>
                    <a:pt x="1602" y="452"/>
                  </a:lnTo>
                  <a:lnTo>
                    <a:pt x="1602" y="452"/>
                  </a:lnTo>
                  <a:lnTo>
                    <a:pt x="1647" y="362"/>
                  </a:lnTo>
                  <a:lnTo>
                    <a:pt x="1647" y="249"/>
                  </a:lnTo>
                  <a:lnTo>
                    <a:pt x="1624" y="136"/>
                  </a:lnTo>
                  <a:lnTo>
                    <a:pt x="1557" y="46"/>
                  </a:lnTo>
                  <a:lnTo>
                    <a:pt x="1557" y="46"/>
                  </a:lnTo>
                  <a:lnTo>
                    <a:pt x="1466" y="1"/>
                  </a:lnTo>
                  <a:lnTo>
                    <a:pt x="1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0"/>
            <p:cNvSpPr/>
            <p:nvPr/>
          </p:nvSpPr>
          <p:spPr>
            <a:xfrm>
              <a:off x="933475" y="2855225"/>
              <a:ext cx="40625" cy="47975"/>
            </a:xfrm>
            <a:custGeom>
              <a:avLst/>
              <a:gdLst/>
              <a:ahLst/>
              <a:cxnLst/>
              <a:rect l="l" t="t" r="r" b="b"/>
              <a:pathLst>
                <a:path w="1625" h="1919" fill="none" extrusionOk="0">
                  <a:moveTo>
                    <a:pt x="1331" y="1"/>
                  </a:moveTo>
                  <a:lnTo>
                    <a:pt x="1331" y="1"/>
                  </a:lnTo>
                  <a:lnTo>
                    <a:pt x="1286" y="1"/>
                  </a:lnTo>
                  <a:lnTo>
                    <a:pt x="1218" y="23"/>
                  </a:lnTo>
                  <a:lnTo>
                    <a:pt x="1173" y="68"/>
                  </a:lnTo>
                  <a:lnTo>
                    <a:pt x="1105" y="114"/>
                  </a:lnTo>
                  <a:lnTo>
                    <a:pt x="45" y="1444"/>
                  </a:lnTo>
                  <a:lnTo>
                    <a:pt x="45" y="1444"/>
                  </a:lnTo>
                  <a:lnTo>
                    <a:pt x="0" y="1557"/>
                  </a:lnTo>
                  <a:lnTo>
                    <a:pt x="0" y="1670"/>
                  </a:lnTo>
                  <a:lnTo>
                    <a:pt x="23" y="1760"/>
                  </a:lnTo>
                  <a:lnTo>
                    <a:pt x="90" y="1850"/>
                  </a:lnTo>
                  <a:lnTo>
                    <a:pt x="90" y="1850"/>
                  </a:lnTo>
                  <a:lnTo>
                    <a:pt x="181" y="1896"/>
                  </a:lnTo>
                  <a:lnTo>
                    <a:pt x="271" y="1918"/>
                  </a:lnTo>
                  <a:lnTo>
                    <a:pt x="271" y="1918"/>
                  </a:lnTo>
                  <a:lnTo>
                    <a:pt x="316" y="1918"/>
                  </a:lnTo>
                  <a:lnTo>
                    <a:pt x="316" y="1918"/>
                  </a:lnTo>
                  <a:lnTo>
                    <a:pt x="406" y="1873"/>
                  </a:lnTo>
                  <a:lnTo>
                    <a:pt x="496" y="1805"/>
                  </a:lnTo>
                  <a:lnTo>
                    <a:pt x="1557" y="474"/>
                  </a:lnTo>
                  <a:lnTo>
                    <a:pt x="1557" y="474"/>
                  </a:lnTo>
                  <a:lnTo>
                    <a:pt x="1624" y="362"/>
                  </a:lnTo>
                  <a:lnTo>
                    <a:pt x="1624" y="249"/>
                  </a:lnTo>
                  <a:lnTo>
                    <a:pt x="1602" y="159"/>
                  </a:lnTo>
                  <a:lnTo>
                    <a:pt x="1511" y="68"/>
                  </a:lnTo>
                  <a:lnTo>
                    <a:pt x="1511" y="68"/>
                  </a:lnTo>
                  <a:lnTo>
                    <a:pt x="1444" y="23"/>
                  </a:lnTo>
                  <a:lnTo>
                    <a:pt x="1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0"/>
            <p:cNvSpPr/>
            <p:nvPr/>
          </p:nvSpPr>
          <p:spPr>
            <a:xfrm>
              <a:off x="1243050" y="2762175"/>
              <a:ext cx="41750" cy="48525"/>
            </a:xfrm>
            <a:custGeom>
              <a:avLst/>
              <a:gdLst/>
              <a:ahLst/>
              <a:cxnLst/>
              <a:rect l="l" t="t" r="r" b="b"/>
              <a:pathLst>
                <a:path w="1670" h="1941" fill="none" extrusionOk="0">
                  <a:moveTo>
                    <a:pt x="1377" y="1"/>
                  </a:moveTo>
                  <a:lnTo>
                    <a:pt x="1377" y="1"/>
                  </a:lnTo>
                  <a:lnTo>
                    <a:pt x="1309" y="1"/>
                  </a:lnTo>
                  <a:lnTo>
                    <a:pt x="1264" y="24"/>
                  </a:lnTo>
                  <a:lnTo>
                    <a:pt x="1196" y="69"/>
                  </a:lnTo>
                  <a:lnTo>
                    <a:pt x="1151" y="114"/>
                  </a:lnTo>
                  <a:lnTo>
                    <a:pt x="68" y="1467"/>
                  </a:lnTo>
                  <a:lnTo>
                    <a:pt x="68" y="1467"/>
                  </a:lnTo>
                  <a:lnTo>
                    <a:pt x="23" y="1580"/>
                  </a:lnTo>
                  <a:lnTo>
                    <a:pt x="1" y="1693"/>
                  </a:lnTo>
                  <a:lnTo>
                    <a:pt x="46" y="1805"/>
                  </a:lnTo>
                  <a:lnTo>
                    <a:pt x="113" y="1873"/>
                  </a:lnTo>
                  <a:lnTo>
                    <a:pt x="113" y="1873"/>
                  </a:lnTo>
                  <a:lnTo>
                    <a:pt x="204" y="1941"/>
                  </a:lnTo>
                  <a:lnTo>
                    <a:pt x="294" y="1941"/>
                  </a:lnTo>
                  <a:lnTo>
                    <a:pt x="294" y="1941"/>
                  </a:lnTo>
                  <a:lnTo>
                    <a:pt x="316" y="1941"/>
                  </a:lnTo>
                  <a:lnTo>
                    <a:pt x="316" y="1941"/>
                  </a:lnTo>
                  <a:lnTo>
                    <a:pt x="429" y="1918"/>
                  </a:lnTo>
                  <a:lnTo>
                    <a:pt x="519" y="1828"/>
                  </a:lnTo>
                  <a:lnTo>
                    <a:pt x="1602" y="475"/>
                  </a:lnTo>
                  <a:lnTo>
                    <a:pt x="1602" y="475"/>
                  </a:lnTo>
                  <a:lnTo>
                    <a:pt x="1647" y="362"/>
                  </a:lnTo>
                  <a:lnTo>
                    <a:pt x="1670" y="249"/>
                  </a:lnTo>
                  <a:lnTo>
                    <a:pt x="1625" y="159"/>
                  </a:lnTo>
                  <a:lnTo>
                    <a:pt x="1557" y="69"/>
                  </a:lnTo>
                  <a:lnTo>
                    <a:pt x="1557" y="69"/>
                  </a:lnTo>
                  <a:lnTo>
                    <a:pt x="1467" y="24"/>
                  </a:lnTo>
                  <a:lnTo>
                    <a:pt x="1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0"/>
            <p:cNvSpPr/>
            <p:nvPr/>
          </p:nvSpPr>
          <p:spPr>
            <a:xfrm>
              <a:off x="1194000" y="2821950"/>
              <a:ext cx="42875" cy="50800"/>
            </a:xfrm>
            <a:custGeom>
              <a:avLst/>
              <a:gdLst/>
              <a:ahLst/>
              <a:cxnLst/>
              <a:rect l="l" t="t" r="r" b="b"/>
              <a:pathLst>
                <a:path w="1715" h="2032" fill="none" extrusionOk="0">
                  <a:moveTo>
                    <a:pt x="1444" y="1"/>
                  </a:moveTo>
                  <a:lnTo>
                    <a:pt x="1444" y="1"/>
                  </a:lnTo>
                  <a:lnTo>
                    <a:pt x="1376" y="1"/>
                  </a:lnTo>
                  <a:lnTo>
                    <a:pt x="1308" y="24"/>
                  </a:lnTo>
                  <a:lnTo>
                    <a:pt x="1263" y="69"/>
                  </a:lnTo>
                  <a:lnTo>
                    <a:pt x="1218" y="114"/>
                  </a:lnTo>
                  <a:lnTo>
                    <a:pt x="45" y="1580"/>
                  </a:lnTo>
                  <a:lnTo>
                    <a:pt x="45" y="1580"/>
                  </a:lnTo>
                  <a:lnTo>
                    <a:pt x="0" y="1670"/>
                  </a:lnTo>
                  <a:lnTo>
                    <a:pt x="0" y="1783"/>
                  </a:lnTo>
                  <a:lnTo>
                    <a:pt x="23" y="1896"/>
                  </a:lnTo>
                  <a:lnTo>
                    <a:pt x="90" y="1986"/>
                  </a:lnTo>
                  <a:lnTo>
                    <a:pt x="90" y="1986"/>
                  </a:lnTo>
                  <a:lnTo>
                    <a:pt x="181" y="2031"/>
                  </a:lnTo>
                  <a:lnTo>
                    <a:pt x="271" y="2031"/>
                  </a:lnTo>
                  <a:lnTo>
                    <a:pt x="271" y="2031"/>
                  </a:lnTo>
                  <a:lnTo>
                    <a:pt x="316" y="2031"/>
                  </a:lnTo>
                  <a:lnTo>
                    <a:pt x="316" y="2031"/>
                  </a:lnTo>
                  <a:lnTo>
                    <a:pt x="406" y="2008"/>
                  </a:lnTo>
                  <a:lnTo>
                    <a:pt x="496" y="1941"/>
                  </a:lnTo>
                  <a:lnTo>
                    <a:pt x="1669" y="475"/>
                  </a:lnTo>
                  <a:lnTo>
                    <a:pt x="1669" y="475"/>
                  </a:lnTo>
                  <a:lnTo>
                    <a:pt x="1714" y="362"/>
                  </a:lnTo>
                  <a:lnTo>
                    <a:pt x="1714" y="249"/>
                  </a:lnTo>
                  <a:lnTo>
                    <a:pt x="1692" y="159"/>
                  </a:lnTo>
                  <a:lnTo>
                    <a:pt x="1624" y="69"/>
                  </a:lnTo>
                  <a:lnTo>
                    <a:pt x="1624" y="69"/>
                  </a:lnTo>
                  <a:lnTo>
                    <a:pt x="1534" y="24"/>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0"/>
            <p:cNvSpPr/>
            <p:nvPr/>
          </p:nvSpPr>
          <p:spPr>
            <a:xfrm>
              <a:off x="880450" y="2762750"/>
              <a:ext cx="90825" cy="111125"/>
            </a:xfrm>
            <a:custGeom>
              <a:avLst/>
              <a:gdLst/>
              <a:ahLst/>
              <a:cxnLst/>
              <a:rect l="l" t="t" r="r" b="b"/>
              <a:pathLst>
                <a:path w="3633" h="4445" extrusionOk="0">
                  <a:moveTo>
                    <a:pt x="3317" y="1"/>
                  </a:moveTo>
                  <a:lnTo>
                    <a:pt x="3204" y="46"/>
                  </a:lnTo>
                  <a:lnTo>
                    <a:pt x="3114" y="113"/>
                  </a:lnTo>
                  <a:lnTo>
                    <a:pt x="46" y="3970"/>
                  </a:lnTo>
                  <a:lnTo>
                    <a:pt x="1" y="4083"/>
                  </a:lnTo>
                  <a:lnTo>
                    <a:pt x="1" y="4196"/>
                  </a:lnTo>
                  <a:lnTo>
                    <a:pt x="23" y="4286"/>
                  </a:lnTo>
                  <a:lnTo>
                    <a:pt x="91" y="4376"/>
                  </a:lnTo>
                  <a:lnTo>
                    <a:pt x="204" y="4422"/>
                  </a:lnTo>
                  <a:lnTo>
                    <a:pt x="317" y="4444"/>
                  </a:lnTo>
                  <a:lnTo>
                    <a:pt x="407" y="4399"/>
                  </a:lnTo>
                  <a:lnTo>
                    <a:pt x="497" y="4331"/>
                  </a:lnTo>
                  <a:lnTo>
                    <a:pt x="3565" y="474"/>
                  </a:lnTo>
                  <a:lnTo>
                    <a:pt x="3610" y="361"/>
                  </a:lnTo>
                  <a:lnTo>
                    <a:pt x="3632" y="271"/>
                  </a:lnTo>
                  <a:lnTo>
                    <a:pt x="3587" y="158"/>
                  </a:lnTo>
                  <a:lnTo>
                    <a:pt x="3520" y="68"/>
                  </a:lnTo>
                  <a:lnTo>
                    <a:pt x="3407" y="23"/>
                  </a:lnTo>
                  <a:lnTo>
                    <a:pt x="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0"/>
            <p:cNvSpPr/>
            <p:nvPr/>
          </p:nvSpPr>
          <p:spPr>
            <a:xfrm>
              <a:off x="948125" y="2777975"/>
              <a:ext cx="41200" cy="48525"/>
            </a:xfrm>
            <a:custGeom>
              <a:avLst/>
              <a:gdLst/>
              <a:ahLst/>
              <a:cxnLst/>
              <a:rect l="l" t="t" r="r" b="b"/>
              <a:pathLst>
                <a:path w="1648" h="1941" extrusionOk="0">
                  <a:moveTo>
                    <a:pt x="1331" y="1"/>
                  </a:moveTo>
                  <a:lnTo>
                    <a:pt x="1241" y="23"/>
                  </a:lnTo>
                  <a:lnTo>
                    <a:pt x="1151" y="91"/>
                  </a:lnTo>
                  <a:lnTo>
                    <a:pt x="68" y="1467"/>
                  </a:lnTo>
                  <a:lnTo>
                    <a:pt x="1" y="1579"/>
                  </a:lnTo>
                  <a:lnTo>
                    <a:pt x="1" y="1692"/>
                  </a:lnTo>
                  <a:lnTo>
                    <a:pt x="23" y="1783"/>
                  </a:lnTo>
                  <a:lnTo>
                    <a:pt x="113" y="1873"/>
                  </a:lnTo>
                  <a:lnTo>
                    <a:pt x="204" y="1918"/>
                  </a:lnTo>
                  <a:lnTo>
                    <a:pt x="316" y="1940"/>
                  </a:lnTo>
                  <a:lnTo>
                    <a:pt x="429" y="1895"/>
                  </a:lnTo>
                  <a:lnTo>
                    <a:pt x="519" y="1828"/>
                  </a:lnTo>
                  <a:lnTo>
                    <a:pt x="1602" y="452"/>
                  </a:lnTo>
                  <a:lnTo>
                    <a:pt x="1647" y="361"/>
                  </a:lnTo>
                  <a:lnTo>
                    <a:pt x="1647" y="249"/>
                  </a:lnTo>
                  <a:lnTo>
                    <a:pt x="1625" y="136"/>
                  </a:lnTo>
                  <a:lnTo>
                    <a:pt x="1557" y="46"/>
                  </a:lnTo>
                  <a:lnTo>
                    <a:pt x="1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0"/>
            <p:cNvSpPr/>
            <p:nvPr/>
          </p:nvSpPr>
          <p:spPr>
            <a:xfrm>
              <a:off x="901325" y="2837750"/>
              <a:ext cx="40625" cy="47950"/>
            </a:xfrm>
            <a:custGeom>
              <a:avLst/>
              <a:gdLst/>
              <a:ahLst/>
              <a:cxnLst/>
              <a:rect l="l" t="t" r="r" b="b"/>
              <a:pathLst>
                <a:path w="1625" h="1918" extrusionOk="0">
                  <a:moveTo>
                    <a:pt x="1309" y="1"/>
                  </a:moveTo>
                  <a:lnTo>
                    <a:pt x="1196" y="23"/>
                  </a:lnTo>
                  <a:lnTo>
                    <a:pt x="1106" y="113"/>
                  </a:lnTo>
                  <a:lnTo>
                    <a:pt x="46" y="1444"/>
                  </a:lnTo>
                  <a:lnTo>
                    <a:pt x="0" y="1557"/>
                  </a:lnTo>
                  <a:lnTo>
                    <a:pt x="0" y="1670"/>
                  </a:lnTo>
                  <a:lnTo>
                    <a:pt x="23" y="1760"/>
                  </a:lnTo>
                  <a:lnTo>
                    <a:pt x="91" y="1850"/>
                  </a:lnTo>
                  <a:lnTo>
                    <a:pt x="203" y="1895"/>
                  </a:lnTo>
                  <a:lnTo>
                    <a:pt x="316" y="1918"/>
                  </a:lnTo>
                  <a:lnTo>
                    <a:pt x="406" y="1873"/>
                  </a:lnTo>
                  <a:lnTo>
                    <a:pt x="497" y="1805"/>
                  </a:lnTo>
                  <a:lnTo>
                    <a:pt x="1579" y="474"/>
                  </a:lnTo>
                  <a:lnTo>
                    <a:pt x="1624" y="361"/>
                  </a:lnTo>
                  <a:lnTo>
                    <a:pt x="1624" y="249"/>
                  </a:lnTo>
                  <a:lnTo>
                    <a:pt x="1602" y="158"/>
                  </a:lnTo>
                  <a:lnTo>
                    <a:pt x="1512" y="68"/>
                  </a:lnTo>
                  <a:lnTo>
                    <a:pt x="1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0"/>
            <p:cNvSpPr/>
            <p:nvPr/>
          </p:nvSpPr>
          <p:spPr>
            <a:xfrm>
              <a:off x="1143250" y="2730050"/>
              <a:ext cx="90800" cy="110550"/>
            </a:xfrm>
            <a:custGeom>
              <a:avLst/>
              <a:gdLst/>
              <a:ahLst/>
              <a:cxnLst/>
              <a:rect l="l" t="t" r="r" b="b"/>
              <a:pathLst>
                <a:path w="3632" h="4422" extrusionOk="0">
                  <a:moveTo>
                    <a:pt x="3316" y="0"/>
                  </a:moveTo>
                  <a:lnTo>
                    <a:pt x="3203" y="23"/>
                  </a:lnTo>
                  <a:lnTo>
                    <a:pt x="3113" y="90"/>
                  </a:lnTo>
                  <a:lnTo>
                    <a:pt x="68" y="3948"/>
                  </a:lnTo>
                  <a:lnTo>
                    <a:pt x="0" y="4060"/>
                  </a:lnTo>
                  <a:lnTo>
                    <a:pt x="0" y="4173"/>
                  </a:lnTo>
                  <a:lnTo>
                    <a:pt x="23" y="4263"/>
                  </a:lnTo>
                  <a:lnTo>
                    <a:pt x="113" y="4354"/>
                  </a:lnTo>
                  <a:lnTo>
                    <a:pt x="203" y="4421"/>
                  </a:lnTo>
                  <a:lnTo>
                    <a:pt x="316" y="4421"/>
                  </a:lnTo>
                  <a:lnTo>
                    <a:pt x="429" y="4376"/>
                  </a:lnTo>
                  <a:lnTo>
                    <a:pt x="519" y="4309"/>
                  </a:lnTo>
                  <a:lnTo>
                    <a:pt x="3564" y="451"/>
                  </a:lnTo>
                  <a:lnTo>
                    <a:pt x="3632" y="361"/>
                  </a:lnTo>
                  <a:lnTo>
                    <a:pt x="3632" y="248"/>
                  </a:lnTo>
                  <a:lnTo>
                    <a:pt x="3609" y="136"/>
                  </a:lnTo>
                  <a:lnTo>
                    <a:pt x="3519" y="45"/>
                  </a:lnTo>
                  <a:lnTo>
                    <a:pt x="3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0"/>
            <p:cNvSpPr/>
            <p:nvPr/>
          </p:nvSpPr>
          <p:spPr>
            <a:xfrm>
              <a:off x="1210900" y="2744700"/>
              <a:ext cx="41775" cy="48525"/>
            </a:xfrm>
            <a:custGeom>
              <a:avLst/>
              <a:gdLst/>
              <a:ahLst/>
              <a:cxnLst/>
              <a:rect l="l" t="t" r="r" b="b"/>
              <a:pathLst>
                <a:path w="1671" h="1941" extrusionOk="0">
                  <a:moveTo>
                    <a:pt x="1354" y="1"/>
                  </a:moveTo>
                  <a:lnTo>
                    <a:pt x="1241" y="23"/>
                  </a:lnTo>
                  <a:lnTo>
                    <a:pt x="1151" y="113"/>
                  </a:lnTo>
                  <a:lnTo>
                    <a:pt x="69" y="1467"/>
                  </a:lnTo>
                  <a:lnTo>
                    <a:pt x="23" y="1580"/>
                  </a:lnTo>
                  <a:lnTo>
                    <a:pt x="1" y="1692"/>
                  </a:lnTo>
                  <a:lnTo>
                    <a:pt x="46" y="1783"/>
                  </a:lnTo>
                  <a:lnTo>
                    <a:pt x="114" y="1873"/>
                  </a:lnTo>
                  <a:lnTo>
                    <a:pt x="204" y="1941"/>
                  </a:lnTo>
                  <a:lnTo>
                    <a:pt x="317" y="1941"/>
                  </a:lnTo>
                  <a:lnTo>
                    <a:pt x="429" y="1918"/>
                  </a:lnTo>
                  <a:lnTo>
                    <a:pt x="520" y="1828"/>
                  </a:lnTo>
                  <a:lnTo>
                    <a:pt x="1602" y="474"/>
                  </a:lnTo>
                  <a:lnTo>
                    <a:pt x="1647" y="362"/>
                  </a:lnTo>
                  <a:lnTo>
                    <a:pt x="1670" y="249"/>
                  </a:lnTo>
                  <a:lnTo>
                    <a:pt x="1625" y="136"/>
                  </a:lnTo>
                  <a:lnTo>
                    <a:pt x="1557" y="68"/>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0"/>
            <p:cNvSpPr/>
            <p:nvPr/>
          </p:nvSpPr>
          <p:spPr>
            <a:xfrm>
              <a:off x="1161850" y="2804475"/>
              <a:ext cx="42875" cy="50775"/>
            </a:xfrm>
            <a:custGeom>
              <a:avLst/>
              <a:gdLst/>
              <a:ahLst/>
              <a:cxnLst/>
              <a:rect l="l" t="t" r="r" b="b"/>
              <a:pathLst>
                <a:path w="1715" h="2031" extrusionOk="0">
                  <a:moveTo>
                    <a:pt x="1399" y="1"/>
                  </a:moveTo>
                  <a:lnTo>
                    <a:pt x="1309" y="46"/>
                  </a:lnTo>
                  <a:lnTo>
                    <a:pt x="1219" y="113"/>
                  </a:lnTo>
                  <a:lnTo>
                    <a:pt x="46" y="1580"/>
                  </a:lnTo>
                  <a:lnTo>
                    <a:pt x="0" y="1670"/>
                  </a:lnTo>
                  <a:lnTo>
                    <a:pt x="0" y="1783"/>
                  </a:lnTo>
                  <a:lnTo>
                    <a:pt x="23" y="1895"/>
                  </a:lnTo>
                  <a:lnTo>
                    <a:pt x="91" y="1986"/>
                  </a:lnTo>
                  <a:lnTo>
                    <a:pt x="203" y="2031"/>
                  </a:lnTo>
                  <a:lnTo>
                    <a:pt x="316" y="2031"/>
                  </a:lnTo>
                  <a:lnTo>
                    <a:pt x="406" y="2008"/>
                  </a:lnTo>
                  <a:lnTo>
                    <a:pt x="497" y="1941"/>
                  </a:lnTo>
                  <a:lnTo>
                    <a:pt x="1670" y="474"/>
                  </a:lnTo>
                  <a:lnTo>
                    <a:pt x="1715" y="362"/>
                  </a:lnTo>
                  <a:lnTo>
                    <a:pt x="1715" y="249"/>
                  </a:lnTo>
                  <a:lnTo>
                    <a:pt x="1692" y="159"/>
                  </a:lnTo>
                  <a:lnTo>
                    <a:pt x="1625" y="68"/>
                  </a:lnTo>
                  <a:lnTo>
                    <a:pt x="1512" y="23"/>
                  </a:lnTo>
                  <a:lnTo>
                    <a:pt x="13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0"/>
            <p:cNvSpPr/>
            <p:nvPr/>
          </p:nvSpPr>
          <p:spPr>
            <a:xfrm>
              <a:off x="774450" y="2691700"/>
              <a:ext cx="543625" cy="228975"/>
            </a:xfrm>
            <a:custGeom>
              <a:avLst/>
              <a:gdLst/>
              <a:ahLst/>
              <a:cxnLst/>
              <a:rect l="l" t="t" r="r" b="b"/>
              <a:pathLst>
                <a:path w="21745" h="9159" extrusionOk="0">
                  <a:moveTo>
                    <a:pt x="18293" y="1015"/>
                  </a:moveTo>
                  <a:lnTo>
                    <a:pt x="18474" y="1038"/>
                  </a:lnTo>
                  <a:lnTo>
                    <a:pt x="18632" y="1106"/>
                  </a:lnTo>
                  <a:lnTo>
                    <a:pt x="18790" y="1173"/>
                  </a:lnTo>
                  <a:lnTo>
                    <a:pt x="18902" y="1286"/>
                  </a:lnTo>
                  <a:lnTo>
                    <a:pt x="19015" y="1421"/>
                  </a:lnTo>
                  <a:lnTo>
                    <a:pt x="19105" y="1602"/>
                  </a:lnTo>
                  <a:lnTo>
                    <a:pt x="19173" y="1805"/>
                  </a:lnTo>
                  <a:lnTo>
                    <a:pt x="19218" y="2076"/>
                  </a:lnTo>
                  <a:lnTo>
                    <a:pt x="19421" y="3880"/>
                  </a:lnTo>
                  <a:lnTo>
                    <a:pt x="19421" y="4151"/>
                  </a:lnTo>
                  <a:lnTo>
                    <a:pt x="19421" y="4444"/>
                  </a:lnTo>
                  <a:lnTo>
                    <a:pt x="19376" y="4715"/>
                  </a:lnTo>
                  <a:lnTo>
                    <a:pt x="19309" y="4963"/>
                  </a:lnTo>
                  <a:lnTo>
                    <a:pt x="19218" y="5211"/>
                  </a:lnTo>
                  <a:lnTo>
                    <a:pt x="19105" y="5459"/>
                  </a:lnTo>
                  <a:lnTo>
                    <a:pt x="18970" y="5685"/>
                  </a:lnTo>
                  <a:lnTo>
                    <a:pt x="18812" y="5910"/>
                  </a:lnTo>
                  <a:lnTo>
                    <a:pt x="18632" y="6091"/>
                  </a:lnTo>
                  <a:lnTo>
                    <a:pt x="18451" y="6271"/>
                  </a:lnTo>
                  <a:lnTo>
                    <a:pt x="18226" y="6452"/>
                  </a:lnTo>
                  <a:lnTo>
                    <a:pt x="18000" y="6587"/>
                  </a:lnTo>
                  <a:lnTo>
                    <a:pt x="17775" y="6700"/>
                  </a:lnTo>
                  <a:lnTo>
                    <a:pt x="17504" y="6790"/>
                  </a:lnTo>
                  <a:lnTo>
                    <a:pt x="17256" y="6880"/>
                  </a:lnTo>
                  <a:lnTo>
                    <a:pt x="16963" y="6925"/>
                  </a:lnTo>
                  <a:lnTo>
                    <a:pt x="16060" y="7015"/>
                  </a:lnTo>
                  <a:lnTo>
                    <a:pt x="15767" y="7038"/>
                  </a:lnTo>
                  <a:lnTo>
                    <a:pt x="15496" y="7015"/>
                  </a:lnTo>
                  <a:lnTo>
                    <a:pt x="15226" y="6970"/>
                  </a:lnTo>
                  <a:lnTo>
                    <a:pt x="14978" y="6925"/>
                  </a:lnTo>
                  <a:lnTo>
                    <a:pt x="14730" y="6835"/>
                  </a:lnTo>
                  <a:lnTo>
                    <a:pt x="14481" y="6722"/>
                  </a:lnTo>
                  <a:lnTo>
                    <a:pt x="14256" y="6587"/>
                  </a:lnTo>
                  <a:lnTo>
                    <a:pt x="14030" y="6429"/>
                  </a:lnTo>
                  <a:lnTo>
                    <a:pt x="13850" y="6249"/>
                  </a:lnTo>
                  <a:lnTo>
                    <a:pt x="13647" y="6046"/>
                  </a:lnTo>
                  <a:lnTo>
                    <a:pt x="13489" y="5843"/>
                  </a:lnTo>
                  <a:lnTo>
                    <a:pt x="13354" y="5617"/>
                  </a:lnTo>
                  <a:lnTo>
                    <a:pt x="13241" y="5369"/>
                  </a:lnTo>
                  <a:lnTo>
                    <a:pt x="13128" y="5121"/>
                  </a:lnTo>
                  <a:lnTo>
                    <a:pt x="13060" y="4850"/>
                  </a:lnTo>
                  <a:lnTo>
                    <a:pt x="13015" y="4579"/>
                  </a:lnTo>
                  <a:lnTo>
                    <a:pt x="12993" y="4354"/>
                  </a:lnTo>
                  <a:lnTo>
                    <a:pt x="12993" y="4083"/>
                  </a:lnTo>
                  <a:lnTo>
                    <a:pt x="12993" y="3790"/>
                  </a:lnTo>
                  <a:lnTo>
                    <a:pt x="13038" y="3542"/>
                  </a:lnTo>
                  <a:lnTo>
                    <a:pt x="13105" y="3271"/>
                  </a:lnTo>
                  <a:lnTo>
                    <a:pt x="13196" y="3023"/>
                  </a:lnTo>
                  <a:lnTo>
                    <a:pt x="13308" y="2775"/>
                  </a:lnTo>
                  <a:lnTo>
                    <a:pt x="13444" y="2549"/>
                  </a:lnTo>
                  <a:lnTo>
                    <a:pt x="13602" y="2346"/>
                  </a:lnTo>
                  <a:lnTo>
                    <a:pt x="13760" y="2143"/>
                  </a:lnTo>
                  <a:lnTo>
                    <a:pt x="13963" y="1963"/>
                  </a:lnTo>
                  <a:lnTo>
                    <a:pt x="14166" y="1805"/>
                  </a:lnTo>
                  <a:lnTo>
                    <a:pt x="14391" y="1647"/>
                  </a:lnTo>
                  <a:lnTo>
                    <a:pt x="14639" y="1534"/>
                  </a:lnTo>
                  <a:lnTo>
                    <a:pt x="14887" y="1444"/>
                  </a:lnTo>
                  <a:lnTo>
                    <a:pt x="15158" y="1376"/>
                  </a:lnTo>
                  <a:lnTo>
                    <a:pt x="15451" y="1331"/>
                  </a:lnTo>
                  <a:lnTo>
                    <a:pt x="16354" y="1218"/>
                  </a:lnTo>
                  <a:lnTo>
                    <a:pt x="16895" y="1151"/>
                  </a:lnTo>
                  <a:lnTo>
                    <a:pt x="17414" y="1083"/>
                  </a:lnTo>
                  <a:lnTo>
                    <a:pt x="17887" y="1015"/>
                  </a:lnTo>
                  <a:close/>
                  <a:moveTo>
                    <a:pt x="6542" y="2301"/>
                  </a:moveTo>
                  <a:lnTo>
                    <a:pt x="6835" y="2324"/>
                  </a:lnTo>
                  <a:lnTo>
                    <a:pt x="7105" y="2346"/>
                  </a:lnTo>
                  <a:lnTo>
                    <a:pt x="7354" y="2414"/>
                  </a:lnTo>
                  <a:lnTo>
                    <a:pt x="7602" y="2504"/>
                  </a:lnTo>
                  <a:lnTo>
                    <a:pt x="7850" y="2617"/>
                  </a:lnTo>
                  <a:lnTo>
                    <a:pt x="8075" y="2752"/>
                  </a:lnTo>
                  <a:lnTo>
                    <a:pt x="8301" y="2910"/>
                  </a:lnTo>
                  <a:lnTo>
                    <a:pt x="8481" y="3091"/>
                  </a:lnTo>
                  <a:lnTo>
                    <a:pt x="8662" y="3271"/>
                  </a:lnTo>
                  <a:lnTo>
                    <a:pt x="8842" y="3497"/>
                  </a:lnTo>
                  <a:lnTo>
                    <a:pt x="8978" y="3722"/>
                  </a:lnTo>
                  <a:lnTo>
                    <a:pt x="9090" y="3948"/>
                  </a:lnTo>
                  <a:lnTo>
                    <a:pt x="9181" y="4218"/>
                  </a:lnTo>
                  <a:lnTo>
                    <a:pt x="9271" y="4489"/>
                  </a:lnTo>
                  <a:lnTo>
                    <a:pt x="9316" y="4760"/>
                  </a:lnTo>
                  <a:lnTo>
                    <a:pt x="9339" y="4963"/>
                  </a:lnTo>
                  <a:lnTo>
                    <a:pt x="9339" y="5256"/>
                  </a:lnTo>
                  <a:lnTo>
                    <a:pt x="9339" y="5527"/>
                  </a:lnTo>
                  <a:lnTo>
                    <a:pt x="9293" y="5797"/>
                  </a:lnTo>
                  <a:lnTo>
                    <a:pt x="9226" y="6068"/>
                  </a:lnTo>
                  <a:lnTo>
                    <a:pt x="9136" y="6316"/>
                  </a:lnTo>
                  <a:lnTo>
                    <a:pt x="9023" y="6542"/>
                  </a:lnTo>
                  <a:lnTo>
                    <a:pt x="8887" y="6790"/>
                  </a:lnTo>
                  <a:lnTo>
                    <a:pt x="8730" y="6993"/>
                  </a:lnTo>
                  <a:lnTo>
                    <a:pt x="8549" y="7196"/>
                  </a:lnTo>
                  <a:lnTo>
                    <a:pt x="8369" y="7376"/>
                  </a:lnTo>
                  <a:lnTo>
                    <a:pt x="8166" y="7534"/>
                  </a:lnTo>
                  <a:lnTo>
                    <a:pt x="7918" y="7670"/>
                  </a:lnTo>
                  <a:lnTo>
                    <a:pt x="7692" y="7805"/>
                  </a:lnTo>
                  <a:lnTo>
                    <a:pt x="7444" y="7895"/>
                  </a:lnTo>
                  <a:lnTo>
                    <a:pt x="7173" y="7963"/>
                  </a:lnTo>
                  <a:lnTo>
                    <a:pt x="6880" y="8008"/>
                  </a:lnTo>
                  <a:lnTo>
                    <a:pt x="5978" y="8098"/>
                  </a:lnTo>
                  <a:lnTo>
                    <a:pt x="5707" y="8121"/>
                  </a:lnTo>
                  <a:lnTo>
                    <a:pt x="5414" y="8121"/>
                  </a:lnTo>
                  <a:lnTo>
                    <a:pt x="5143" y="8076"/>
                  </a:lnTo>
                  <a:lnTo>
                    <a:pt x="4895" y="8008"/>
                  </a:lnTo>
                  <a:lnTo>
                    <a:pt x="4647" y="7918"/>
                  </a:lnTo>
                  <a:lnTo>
                    <a:pt x="4399" y="7805"/>
                  </a:lnTo>
                  <a:lnTo>
                    <a:pt x="4173" y="7670"/>
                  </a:lnTo>
                  <a:lnTo>
                    <a:pt x="3948" y="7512"/>
                  </a:lnTo>
                  <a:lnTo>
                    <a:pt x="3767" y="7331"/>
                  </a:lnTo>
                  <a:lnTo>
                    <a:pt x="3587" y="7151"/>
                  </a:lnTo>
                  <a:lnTo>
                    <a:pt x="3406" y="6925"/>
                  </a:lnTo>
                  <a:lnTo>
                    <a:pt x="3271" y="6700"/>
                  </a:lnTo>
                  <a:lnTo>
                    <a:pt x="3158" y="6474"/>
                  </a:lnTo>
                  <a:lnTo>
                    <a:pt x="3068" y="6203"/>
                  </a:lnTo>
                  <a:lnTo>
                    <a:pt x="2978" y="5933"/>
                  </a:lnTo>
                  <a:lnTo>
                    <a:pt x="2933" y="5662"/>
                  </a:lnTo>
                  <a:lnTo>
                    <a:pt x="2752" y="3858"/>
                  </a:lnTo>
                  <a:lnTo>
                    <a:pt x="2730" y="3587"/>
                  </a:lnTo>
                  <a:lnTo>
                    <a:pt x="2752" y="3361"/>
                  </a:lnTo>
                  <a:lnTo>
                    <a:pt x="2797" y="3181"/>
                  </a:lnTo>
                  <a:lnTo>
                    <a:pt x="2865" y="3023"/>
                  </a:lnTo>
                  <a:lnTo>
                    <a:pt x="2978" y="2888"/>
                  </a:lnTo>
                  <a:lnTo>
                    <a:pt x="3113" y="2775"/>
                  </a:lnTo>
                  <a:lnTo>
                    <a:pt x="3248" y="2685"/>
                  </a:lnTo>
                  <a:lnTo>
                    <a:pt x="3429" y="2640"/>
                  </a:lnTo>
                  <a:lnTo>
                    <a:pt x="3609" y="2572"/>
                  </a:lnTo>
                  <a:lnTo>
                    <a:pt x="3835" y="2549"/>
                  </a:lnTo>
                  <a:lnTo>
                    <a:pt x="4286" y="2504"/>
                  </a:lnTo>
                  <a:lnTo>
                    <a:pt x="4805" y="2459"/>
                  </a:lnTo>
                  <a:lnTo>
                    <a:pt x="5369" y="2414"/>
                  </a:lnTo>
                  <a:lnTo>
                    <a:pt x="6271" y="2324"/>
                  </a:lnTo>
                  <a:lnTo>
                    <a:pt x="6542" y="2301"/>
                  </a:lnTo>
                  <a:close/>
                  <a:moveTo>
                    <a:pt x="19669" y="0"/>
                  </a:moveTo>
                  <a:lnTo>
                    <a:pt x="18970" y="23"/>
                  </a:lnTo>
                  <a:lnTo>
                    <a:pt x="18158" y="46"/>
                  </a:lnTo>
                  <a:lnTo>
                    <a:pt x="17233" y="113"/>
                  </a:lnTo>
                  <a:lnTo>
                    <a:pt x="16196" y="203"/>
                  </a:lnTo>
                  <a:lnTo>
                    <a:pt x="15496" y="294"/>
                  </a:lnTo>
                  <a:lnTo>
                    <a:pt x="14865" y="429"/>
                  </a:lnTo>
                  <a:lnTo>
                    <a:pt x="14256" y="587"/>
                  </a:lnTo>
                  <a:lnTo>
                    <a:pt x="13692" y="767"/>
                  </a:lnTo>
                  <a:lnTo>
                    <a:pt x="13173" y="970"/>
                  </a:lnTo>
                  <a:lnTo>
                    <a:pt x="12699" y="1173"/>
                  </a:lnTo>
                  <a:lnTo>
                    <a:pt x="11865" y="1557"/>
                  </a:lnTo>
                  <a:lnTo>
                    <a:pt x="11166" y="1873"/>
                  </a:lnTo>
                  <a:lnTo>
                    <a:pt x="10872" y="1985"/>
                  </a:lnTo>
                  <a:lnTo>
                    <a:pt x="10647" y="2030"/>
                  </a:lnTo>
                  <a:lnTo>
                    <a:pt x="10376" y="2030"/>
                  </a:lnTo>
                  <a:lnTo>
                    <a:pt x="10060" y="1985"/>
                  </a:lnTo>
                  <a:lnTo>
                    <a:pt x="9677" y="1895"/>
                  </a:lnTo>
                  <a:lnTo>
                    <a:pt x="9271" y="1805"/>
                  </a:lnTo>
                  <a:lnTo>
                    <a:pt x="8684" y="1647"/>
                  </a:lnTo>
                  <a:lnTo>
                    <a:pt x="8008" y="1489"/>
                  </a:lnTo>
                  <a:lnTo>
                    <a:pt x="7647" y="1444"/>
                  </a:lnTo>
                  <a:lnTo>
                    <a:pt x="7241" y="1376"/>
                  </a:lnTo>
                  <a:lnTo>
                    <a:pt x="6835" y="1354"/>
                  </a:lnTo>
                  <a:lnTo>
                    <a:pt x="6384" y="1331"/>
                  </a:lnTo>
                  <a:lnTo>
                    <a:pt x="5820" y="1331"/>
                  </a:lnTo>
                  <a:lnTo>
                    <a:pt x="5233" y="1354"/>
                  </a:lnTo>
                  <a:lnTo>
                    <a:pt x="4647" y="1421"/>
                  </a:lnTo>
                  <a:lnTo>
                    <a:pt x="4083" y="1489"/>
                  </a:lnTo>
                  <a:lnTo>
                    <a:pt x="2978" y="1670"/>
                  </a:lnTo>
                  <a:lnTo>
                    <a:pt x="2008" y="1873"/>
                  </a:lnTo>
                  <a:lnTo>
                    <a:pt x="1263" y="2030"/>
                  </a:lnTo>
                  <a:lnTo>
                    <a:pt x="699" y="2121"/>
                  </a:lnTo>
                  <a:lnTo>
                    <a:pt x="542" y="2143"/>
                  </a:lnTo>
                  <a:lnTo>
                    <a:pt x="384" y="2211"/>
                  </a:lnTo>
                  <a:lnTo>
                    <a:pt x="271" y="2301"/>
                  </a:lnTo>
                  <a:lnTo>
                    <a:pt x="158" y="2414"/>
                  </a:lnTo>
                  <a:lnTo>
                    <a:pt x="68" y="2527"/>
                  </a:lnTo>
                  <a:lnTo>
                    <a:pt x="23" y="2662"/>
                  </a:lnTo>
                  <a:lnTo>
                    <a:pt x="0" y="2820"/>
                  </a:lnTo>
                  <a:lnTo>
                    <a:pt x="0" y="2978"/>
                  </a:lnTo>
                  <a:lnTo>
                    <a:pt x="23" y="3158"/>
                  </a:lnTo>
                  <a:lnTo>
                    <a:pt x="90" y="3294"/>
                  </a:lnTo>
                  <a:lnTo>
                    <a:pt x="181" y="3429"/>
                  </a:lnTo>
                  <a:lnTo>
                    <a:pt x="293" y="3519"/>
                  </a:lnTo>
                  <a:lnTo>
                    <a:pt x="1466" y="5549"/>
                  </a:lnTo>
                  <a:lnTo>
                    <a:pt x="2391" y="7218"/>
                  </a:lnTo>
                  <a:lnTo>
                    <a:pt x="2436" y="7241"/>
                  </a:lnTo>
                  <a:lnTo>
                    <a:pt x="2572" y="7489"/>
                  </a:lnTo>
                  <a:lnTo>
                    <a:pt x="2707" y="7692"/>
                  </a:lnTo>
                  <a:lnTo>
                    <a:pt x="2865" y="7895"/>
                  </a:lnTo>
                  <a:lnTo>
                    <a:pt x="3045" y="8098"/>
                  </a:lnTo>
                  <a:lnTo>
                    <a:pt x="3226" y="8279"/>
                  </a:lnTo>
                  <a:lnTo>
                    <a:pt x="3429" y="8437"/>
                  </a:lnTo>
                  <a:lnTo>
                    <a:pt x="3632" y="8594"/>
                  </a:lnTo>
                  <a:lnTo>
                    <a:pt x="3857" y="8730"/>
                  </a:lnTo>
                  <a:lnTo>
                    <a:pt x="4105" y="8843"/>
                  </a:lnTo>
                  <a:lnTo>
                    <a:pt x="4331" y="8955"/>
                  </a:lnTo>
                  <a:lnTo>
                    <a:pt x="4579" y="9023"/>
                  </a:lnTo>
                  <a:lnTo>
                    <a:pt x="4850" y="9091"/>
                  </a:lnTo>
                  <a:lnTo>
                    <a:pt x="5098" y="9136"/>
                  </a:lnTo>
                  <a:lnTo>
                    <a:pt x="5369" y="9158"/>
                  </a:lnTo>
                  <a:lnTo>
                    <a:pt x="5933" y="9158"/>
                  </a:lnTo>
                  <a:lnTo>
                    <a:pt x="7083" y="9023"/>
                  </a:lnTo>
                  <a:lnTo>
                    <a:pt x="7444" y="8978"/>
                  </a:lnTo>
                  <a:lnTo>
                    <a:pt x="7782" y="8888"/>
                  </a:lnTo>
                  <a:lnTo>
                    <a:pt x="8098" y="8752"/>
                  </a:lnTo>
                  <a:lnTo>
                    <a:pt x="8414" y="8594"/>
                  </a:lnTo>
                  <a:lnTo>
                    <a:pt x="8707" y="8414"/>
                  </a:lnTo>
                  <a:lnTo>
                    <a:pt x="8978" y="8211"/>
                  </a:lnTo>
                  <a:lnTo>
                    <a:pt x="9203" y="7985"/>
                  </a:lnTo>
                  <a:lnTo>
                    <a:pt x="9429" y="7737"/>
                  </a:lnTo>
                  <a:lnTo>
                    <a:pt x="9632" y="7467"/>
                  </a:lnTo>
                  <a:lnTo>
                    <a:pt x="9812" y="7173"/>
                  </a:lnTo>
                  <a:lnTo>
                    <a:pt x="9948" y="6858"/>
                  </a:lnTo>
                  <a:lnTo>
                    <a:pt x="10060" y="6542"/>
                  </a:lnTo>
                  <a:lnTo>
                    <a:pt x="10151" y="6203"/>
                  </a:lnTo>
                  <a:lnTo>
                    <a:pt x="10196" y="5865"/>
                  </a:lnTo>
                  <a:lnTo>
                    <a:pt x="10218" y="5527"/>
                  </a:lnTo>
                  <a:lnTo>
                    <a:pt x="10196" y="5166"/>
                  </a:lnTo>
                  <a:lnTo>
                    <a:pt x="10218" y="5030"/>
                  </a:lnTo>
                  <a:lnTo>
                    <a:pt x="10263" y="4918"/>
                  </a:lnTo>
                  <a:lnTo>
                    <a:pt x="10331" y="4760"/>
                  </a:lnTo>
                  <a:lnTo>
                    <a:pt x="10444" y="4624"/>
                  </a:lnTo>
                  <a:lnTo>
                    <a:pt x="10511" y="4534"/>
                  </a:lnTo>
                  <a:lnTo>
                    <a:pt x="10602" y="4467"/>
                  </a:lnTo>
                  <a:lnTo>
                    <a:pt x="10714" y="4421"/>
                  </a:lnTo>
                  <a:lnTo>
                    <a:pt x="10827" y="4376"/>
                  </a:lnTo>
                  <a:lnTo>
                    <a:pt x="10963" y="4331"/>
                  </a:lnTo>
                  <a:lnTo>
                    <a:pt x="11121" y="4309"/>
                  </a:lnTo>
                  <a:lnTo>
                    <a:pt x="11278" y="4286"/>
                  </a:lnTo>
                  <a:lnTo>
                    <a:pt x="11436" y="4309"/>
                  </a:lnTo>
                  <a:lnTo>
                    <a:pt x="11549" y="4331"/>
                  </a:lnTo>
                  <a:lnTo>
                    <a:pt x="11684" y="4354"/>
                  </a:lnTo>
                  <a:lnTo>
                    <a:pt x="11775" y="4399"/>
                  </a:lnTo>
                  <a:lnTo>
                    <a:pt x="11865" y="4467"/>
                  </a:lnTo>
                  <a:lnTo>
                    <a:pt x="12023" y="4579"/>
                  </a:lnTo>
                  <a:lnTo>
                    <a:pt x="12113" y="4715"/>
                  </a:lnTo>
                  <a:lnTo>
                    <a:pt x="12181" y="4827"/>
                  </a:lnTo>
                  <a:lnTo>
                    <a:pt x="12248" y="4940"/>
                  </a:lnTo>
                  <a:lnTo>
                    <a:pt x="12293" y="5301"/>
                  </a:lnTo>
                  <a:lnTo>
                    <a:pt x="12384" y="5640"/>
                  </a:lnTo>
                  <a:lnTo>
                    <a:pt x="12496" y="5955"/>
                  </a:lnTo>
                  <a:lnTo>
                    <a:pt x="12654" y="6271"/>
                  </a:lnTo>
                  <a:lnTo>
                    <a:pt x="12835" y="6542"/>
                  </a:lnTo>
                  <a:lnTo>
                    <a:pt x="13038" y="6812"/>
                  </a:lnTo>
                  <a:lnTo>
                    <a:pt x="13286" y="7061"/>
                  </a:lnTo>
                  <a:lnTo>
                    <a:pt x="13534" y="7286"/>
                  </a:lnTo>
                  <a:lnTo>
                    <a:pt x="13805" y="7489"/>
                  </a:lnTo>
                  <a:lnTo>
                    <a:pt x="14098" y="7670"/>
                  </a:lnTo>
                  <a:lnTo>
                    <a:pt x="14391" y="7805"/>
                  </a:lnTo>
                  <a:lnTo>
                    <a:pt x="14707" y="7918"/>
                  </a:lnTo>
                  <a:lnTo>
                    <a:pt x="15045" y="8008"/>
                  </a:lnTo>
                  <a:lnTo>
                    <a:pt x="15384" y="8053"/>
                  </a:lnTo>
                  <a:lnTo>
                    <a:pt x="15745" y="8076"/>
                  </a:lnTo>
                  <a:lnTo>
                    <a:pt x="16105" y="8053"/>
                  </a:lnTo>
                  <a:lnTo>
                    <a:pt x="17256" y="7918"/>
                  </a:lnTo>
                  <a:lnTo>
                    <a:pt x="17549" y="7873"/>
                  </a:lnTo>
                  <a:lnTo>
                    <a:pt x="17820" y="7805"/>
                  </a:lnTo>
                  <a:lnTo>
                    <a:pt x="18090" y="7737"/>
                  </a:lnTo>
                  <a:lnTo>
                    <a:pt x="18339" y="7624"/>
                  </a:lnTo>
                  <a:lnTo>
                    <a:pt x="18587" y="7489"/>
                  </a:lnTo>
                  <a:lnTo>
                    <a:pt x="18812" y="7354"/>
                  </a:lnTo>
                  <a:lnTo>
                    <a:pt x="19038" y="7196"/>
                  </a:lnTo>
                  <a:lnTo>
                    <a:pt x="19241" y="7015"/>
                  </a:lnTo>
                  <a:lnTo>
                    <a:pt x="19421" y="6835"/>
                  </a:lnTo>
                  <a:lnTo>
                    <a:pt x="19602" y="6632"/>
                  </a:lnTo>
                  <a:lnTo>
                    <a:pt x="19760" y="6406"/>
                  </a:lnTo>
                  <a:lnTo>
                    <a:pt x="19918" y="6181"/>
                  </a:lnTo>
                  <a:lnTo>
                    <a:pt x="20030" y="5933"/>
                  </a:lnTo>
                  <a:lnTo>
                    <a:pt x="20143" y="5685"/>
                  </a:lnTo>
                  <a:lnTo>
                    <a:pt x="20233" y="5437"/>
                  </a:lnTo>
                  <a:lnTo>
                    <a:pt x="20301" y="5166"/>
                  </a:lnTo>
                  <a:lnTo>
                    <a:pt x="21632" y="1241"/>
                  </a:lnTo>
                  <a:lnTo>
                    <a:pt x="21699" y="1083"/>
                  </a:lnTo>
                  <a:lnTo>
                    <a:pt x="21745" y="925"/>
                  </a:lnTo>
                  <a:lnTo>
                    <a:pt x="21745" y="767"/>
                  </a:lnTo>
                  <a:lnTo>
                    <a:pt x="21699" y="609"/>
                  </a:lnTo>
                  <a:lnTo>
                    <a:pt x="21654" y="474"/>
                  </a:lnTo>
                  <a:lnTo>
                    <a:pt x="21564" y="339"/>
                  </a:lnTo>
                  <a:lnTo>
                    <a:pt x="21451" y="226"/>
                  </a:lnTo>
                  <a:lnTo>
                    <a:pt x="21316" y="158"/>
                  </a:lnTo>
                  <a:lnTo>
                    <a:pt x="21181" y="91"/>
                  </a:lnTo>
                  <a:lnTo>
                    <a:pt x="21023" y="68"/>
                  </a:lnTo>
                  <a:lnTo>
                    <a:pt x="20639" y="23"/>
                  </a:lnTo>
                  <a:lnTo>
                    <a:pt x="20233" y="23"/>
                  </a:lnTo>
                  <a:lnTo>
                    <a:pt x="19669" y="0"/>
                  </a:lnTo>
                  <a:close/>
                </a:path>
              </a:pathLst>
            </a:custGeom>
            <a:solidFill>
              <a:schemeClr val="dk1"/>
            </a:solidFill>
            <a:ln>
              <a:noFill/>
            </a:ln>
            <a:effectLst>
              <a:outerShdw dist="381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30"/>
          <p:cNvGrpSpPr/>
          <p:nvPr/>
        </p:nvGrpSpPr>
        <p:grpSpPr>
          <a:xfrm>
            <a:off x="8224949" y="2019072"/>
            <a:ext cx="754593" cy="1003232"/>
            <a:chOff x="7062788" y="3483325"/>
            <a:chExt cx="558875" cy="743025"/>
          </a:xfrm>
        </p:grpSpPr>
        <p:sp>
          <p:nvSpPr>
            <p:cNvPr id="3178" name="Google Shape;3178;p30"/>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0"/>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0"/>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0"/>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0"/>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0"/>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0"/>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0"/>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0"/>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0"/>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0"/>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0"/>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0"/>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0"/>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0"/>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0"/>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0"/>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0"/>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0"/>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0"/>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0"/>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99"/>
        <p:cNvGrpSpPr/>
        <p:nvPr/>
      </p:nvGrpSpPr>
      <p:grpSpPr>
        <a:xfrm>
          <a:off x="0" y="0"/>
          <a:ext cx="0" cy="0"/>
          <a:chOff x="0" y="0"/>
          <a:chExt cx="0" cy="0"/>
        </a:xfrm>
      </p:grpSpPr>
      <p:pic>
        <p:nvPicPr>
          <p:cNvPr id="3200" name="Google Shape;3200;p31"/>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3201" name="Google Shape;3201;p31"/>
          <p:cNvGrpSpPr/>
          <p:nvPr/>
        </p:nvGrpSpPr>
        <p:grpSpPr>
          <a:xfrm>
            <a:off x="7569403" y="260012"/>
            <a:ext cx="1359262" cy="1626752"/>
            <a:chOff x="6246075" y="1325325"/>
            <a:chExt cx="768075" cy="919225"/>
          </a:xfrm>
        </p:grpSpPr>
        <p:sp>
          <p:nvSpPr>
            <p:cNvPr id="3202" name="Google Shape;3202;p31"/>
            <p:cNvSpPr/>
            <p:nvPr/>
          </p:nvSpPr>
          <p:spPr>
            <a:xfrm>
              <a:off x="6673525" y="1325325"/>
              <a:ext cx="160725" cy="115075"/>
            </a:xfrm>
            <a:custGeom>
              <a:avLst/>
              <a:gdLst/>
              <a:ahLst/>
              <a:cxnLst/>
              <a:rect l="l" t="t" r="r" b="b"/>
              <a:pathLst>
                <a:path w="6429" h="4603" extrusionOk="0">
                  <a:moveTo>
                    <a:pt x="3564" y="1"/>
                  </a:moveTo>
                  <a:lnTo>
                    <a:pt x="3361" y="24"/>
                  </a:lnTo>
                  <a:lnTo>
                    <a:pt x="3135" y="46"/>
                  </a:lnTo>
                  <a:lnTo>
                    <a:pt x="2932" y="114"/>
                  </a:lnTo>
                  <a:lnTo>
                    <a:pt x="2752" y="181"/>
                  </a:lnTo>
                  <a:lnTo>
                    <a:pt x="2369" y="339"/>
                  </a:lnTo>
                  <a:lnTo>
                    <a:pt x="2008" y="565"/>
                  </a:lnTo>
                  <a:lnTo>
                    <a:pt x="1669" y="813"/>
                  </a:lnTo>
                  <a:lnTo>
                    <a:pt x="1353" y="1061"/>
                  </a:lnTo>
                  <a:lnTo>
                    <a:pt x="1060" y="1354"/>
                  </a:lnTo>
                  <a:lnTo>
                    <a:pt x="812" y="1625"/>
                  </a:lnTo>
                  <a:lnTo>
                    <a:pt x="587" y="1896"/>
                  </a:lnTo>
                  <a:lnTo>
                    <a:pt x="384" y="2144"/>
                  </a:lnTo>
                  <a:lnTo>
                    <a:pt x="113" y="2550"/>
                  </a:lnTo>
                  <a:lnTo>
                    <a:pt x="0" y="2730"/>
                  </a:lnTo>
                  <a:lnTo>
                    <a:pt x="925" y="3249"/>
                  </a:lnTo>
                  <a:lnTo>
                    <a:pt x="993" y="3136"/>
                  </a:lnTo>
                  <a:lnTo>
                    <a:pt x="1196" y="2843"/>
                  </a:lnTo>
                  <a:lnTo>
                    <a:pt x="1511" y="2437"/>
                  </a:lnTo>
                  <a:lnTo>
                    <a:pt x="1714" y="2211"/>
                  </a:lnTo>
                  <a:lnTo>
                    <a:pt x="1917" y="1986"/>
                  </a:lnTo>
                  <a:lnTo>
                    <a:pt x="2166" y="1760"/>
                  </a:lnTo>
                  <a:lnTo>
                    <a:pt x="2414" y="1557"/>
                  </a:lnTo>
                  <a:lnTo>
                    <a:pt x="2684" y="1377"/>
                  </a:lnTo>
                  <a:lnTo>
                    <a:pt x="2955" y="1219"/>
                  </a:lnTo>
                  <a:lnTo>
                    <a:pt x="3226" y="1129"/>
                  </a:lnTo>
                  <a:lnTo>
                    <a:pt x="3384" y="1084"/>
                  </a:lnTo>
                  <a:lnTo>
                    <a:pt x="3519" y="1061"/>
                  </a:lnTo>
                  <a:lnTo>
                    <a:pt x="3835" y="1061"/>
                  </a:lnTo>
                  <a:lnTo>
                    <a:pt x="3970" y="1084"/>
                  </a:lnTo>
                  <a:lnTo>
                    <a:pt x="4128" y="1129"/>
                  </a:lnTo>
                  <a:lnTo>
                    <a:pt x="4263" y="1174"/>
                  </a:lnTo>
                  <a:lnTo>
                    <a:pt x="4399" y="1242"/>
                  </a:lnTo>
                  <a:lnTo>
                    <a:pt x="4534" y="1332"/>
                  </a:lnTo>
                  <a:lnTo>
                    <a:pt x="4647" y="1422"/>
                  </a:lnTo>
                  <a:lnTo>
                    <a:pt x="4850" y="1625"/>
                  </a:lnTo>
                  <a:lnTo>
                    <a:pt x="5008" y="1873"/>
                  </a:lnTo>
                  <a:lnTo>
                    <a:pt x="5120" y="2121"/>
                  </a:lnTo>
                  <a:lnTo>
                    <a:pt x="5211" y="2392"/>
                  </a:lnTo>
                  <a:lnTo>
                    <a:pt x="5278" y="2685"/>
                  </a:lnTo>
                  <a:lnTo>
                    <a:pt x="5346" y="2978"/>
                  </a:lnTo>
                  <a:lnTo>
                    <a:pt x="5369" y="3249"/>
                  </a:lnTo>
                  <a:lnTo>
                    <a:pt x="5369" y="3520"/>
                  </a:lnTo>
                  <a:lnTo>
                    <a:pt x="5369" y="3993"/>
                  </a:lnTo>
                  <a:lnTo>
                    <a:pt x="5346" y="4309"/>
                  </a:lnTo>
                  <a:lnTo>
                    <a:pt x="5323" y="4445"/>
                  </a:lnTo>
                  <a:lnTo>
                    <a:pt x="6384" y="4602"/>
                  </a:lnTo>
                  <a:lnTo>
                    <a:pt x="6406" y="4399"/>
                  </a:lnTo>
                  <a:lnTo>
                    <a:pt x="6429" y="3948"/>
                  </a:lnTo>
                  <a:lnTo>
                    <a:pt x="6429" y="3655"/>
                  </a:lnTo>
                  <a:lnTo>
                    <a:pt x="6429" y="3339"/>
                  </a:lnTo>
                  <a:lnTo>
                    <a:pt x="6406" y="2978"/>
                  </a:lnTo>
                  <a:lnTo>
                    <a:pt x="6338" y="2618"/>
                  </a:lnTo>
                  <a:lnTo>
                    <a:pt x="6271" y="2234"/>
                  </a:lnTo>
                  <a:lnTo>
                    <a:pt x="6158" y="1851"/>
                  </a:lnTo>
                  <a:lnTo>
                    <a:pt x="6000" y="1490"/>
                  </a:lnTo>
                  <a:lnTo>
                    <a:pt x="5797" y="1151"/>
                  </a:lnTo>
                  <a:lnTo>
                    <a:pt x="5684" y="971"/>
                  </a:lnTo>
                  <a:lnTo>
                    <a:pt x="5549" y="836"/>
                  </a:lnTo>
                  <a:lnTo>
                    <a:pt x="5414" y="678"/>
                  </a:lnTo>
                  <a:lnTo>
                    <a:pt x="5256" y="542"/>
                  </a:lnTo>
                  <a:lnTo>
                    <a:pt x="5075" y="407"/>
                  </a:lnTo>
                  <a:lnTo>
                    <a:pt x="4895" y="317"/>
                  </a:lnTo>
                  <a:lnTo>
                    <a:pt x="4669" y="204"/>
                  </a:lnTo>
                  <a:lnTo>
                    <a:pt x="4466" y="114"/>
                  </a:lnTo>
                  <a:lnTo>
                    <a:pt x="4241" y="69"/>
                  </a:lnTo>
                  <a:lnTo>
                    <a:pt x="4015" y="24"/>
                  </a:lnTo>
                  <a:lnTo>
                    <a:pt x="37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1"/>
            <p:cNvSpPr/>
            <p:nvPr/>
          </p:nvSpPr>
          <p:spPr>
            <a:xfrm>
              <a:off x="6246075" y="1329275"/>
              <a:ext cx="768075" cy="915275"/>
            </a:xfrm>
            <a:custGeom>
              <a:avLst/>
              <a:gdLst/>
              <a:ahLst/>
              <a:cxnLst/>
              <a:rect l="l" t="t" r="r" b="b"/>
              <a:pathLst>
                <a:path w="30723" h="36611" extrusionOk="0">
                  <a:moveTo>
                    <a:pt x="10624" y="1"/>
                  </a:moveTo>
                  <a:lnTo>
                    <a:pt x="10467" y="23"/>
                  </a:lnTo>
                  <a:lnTo>
                    <a:pt x="10309" y="46"/>
                  </a:lnTo>
                  <a:lnTo>
                    <a:pt x="10151" y="114"/>
                  </a:lnTo>
                  <a:lnTo>
                    <a:pt x="10015" y="159"/>
                  </a:lnTo>
                  <a:lnTo>
                    <a:pt x="9880" y="249"/>
                  </a:lnTo>
                  <a:lnTo>
                    <a:pt x="9745" y="339"/>
                  </a:lnTo>
                  <a:lnTo>
                    <a:pt x="9632" y="429"/>
                  </a:lnTo>
                  <a:lnTo>
                    <a:pt x="9519" y="565"/>
                  </a:lnTo>
                  <a:lnTo>
                    <a:pt x="9406" y="678"/>
                  </a:lnTo>
                  <a:lnTo>
                    <a:pt x="9316" y="813"/>
                  </a:lnTo>
                  <a:lnTo>
                    <a:pt x="9248" y="971"/>
                  </a:lnTo>
                  <a:lnTo>
                    <a:pt x="9181" y="1129"/>
                  </a:lnTo>
                  <a:lnTo>
                    <a:pt x="45" y="28828"/>
                  </a:lnTo>
                  <a:lnTo>
                    <a:pt x="0" y="29031"/>
                  </a:lnTo>
                  <a:lnTo>
                    <a:pt x="0" y="29234"/>
                  </a:lnTo>
                  <a:lnTo>
                    <a:pt x="45" y="29415"/>
                  </a:lnTo>
                  <a:lnTo>
                    <a:pt x="113" y="29618"/>
                  </a:lnTo>
                  <a:lnTo>
                    <a:pt x="226" y="29775"/>
                  </a:lnTo>
                  <a:lnTo>
                    <a:pt x="361" y="29911"/>
                  </a:lnTo>
                  <a:lnTo>
                    <a:pt x="519" y="30046"/>
                  </a:lnTo>
                  <a:lnTo>
                    <a:pt x="700" y="30114"/>
                  </a:lnTo>
                  <a:lnTo>
                    <a:pt x="20211" y="36542"/>
                  </a:lnTo>
                  <a:lnTo>
                    <a:pt x="20414" y="36588"/>
                  </a:lnTo>
                  <a:lnTo>
                    <a:pt x="20594" y="36610"/>
                  </a:lnTo>
                  <a:lnTo>
                    <a:pt x="20797" y="36565"/>
                  </a:lnTo>
                  <a:lnTo>
                    <a:pt x="20978" y="36497"/>
                  </a:lnTo>
                  <a:lnTo>
                    <a:pt x="21158" y="36385"/>
                  </a:lnTo>
                  <a:lnTo>
                    <a:pt x="21294" y="36249"/>
                  </a:lnTo>
                  <a:lnTo>
                    <a:pt x="21406" y="36091"/>
                  </a:lnTo>
                  <a:lnTo>
                    <a:pt x="21497" y="35888"/>
                  </a:lnTo>
                  <a:lnTo>
                    <a:pt x="30632" y="8189"/>
                  </a:lnTo>
                  <a:lnTo>
                    <a:pt x="30677" y="8031"/>
                  </a:lnTo>
                  <a:lnTo>
                    <a:pt x="30700" y="7873"/>
                  </a:lnTo>
                  <a:lnTo>
                    <a:pt x="30722" y="7715"/>
                  </a:lnTo>
                  <a:lnTo>
                    <a:pt x="30722" y="7557"/>
                  </a:lnTo>
                  <a:lnTo>
                    <a:pt x="30700" y="7399"/>
                  </a:lnTo>
                  <a:lnTo>
                    <a:pt x="30655" y="7241"/>
                  </a:lnTo>
                  <a:lnTo>
                    <a:pt x="30609" y="7084"/>
                  </a:lnTo>
                  <a:lnTo>
                    <a:pt x="30542" y="6948"/>
                  </a:lnTo>
                  <a:lnTo>
                    <a:pt x="30452" y="6813"/>
                  </a:lnTo>
                  <a:lnTo>
                    <a:pt x="30361" y="6678"/>
                  </a:lnTo>
                  <a:lnTo>
                    <a:pt x="30271" y="6542"/>
                  </a:lnTo>
                  <a:lnTo>
                    <a:pt x="30158" y="6452"/>
                  </a:lnTo>
                  <a:lnTo>
                    <a:pt x="30023" y="6339"/>
                  </a:lnTo>
                  <a:lnTo>
                    <a:pt x="29888" y="6249"/>
                  </a:lnTo>
                  <a:lnTo>
                    <a:pt x="29752" y="6181"/>
                  </a:lnTo>
                  <a:lnTo>
                    <a:pt x="29594" y="6114"/>
                  </a:lnTo>
                  <a:lnTo>
                    <a:pt x="11256" y="69"/>
                  </a:lnTo>
                  <a:lnTo>
                    <a:pt x="11098" y="23"/>
                  </a:lnTo>
                  <a:lnTo>
                    <a:pt x="10940" y="1"/>
                  </a:lnTo>
                  <a:close/>
                </a:path>
              </a:pathLst>
            </a:custGeom>
            <a:solidFill>
              <a:schemeClr val="lt2"/>
            </a:solidFill>
            <a:ln>
              <a:noFill/>
            </a:ln>
            <a:effectLst>
              <a:outerShdw dist="7620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1"/>
            <p:cNvSpPr/>
            <p:nvPr/>
          </p:nvSpPr>
          <p:spPr>
            <a:xfrm>
              <a:off x="6375775" y="1329275"/>
              <a:ext cx="638375" cy="517700"/>
            </a:xfrm>
            <a:custGeom>
              <a:avLst/>
              <a:gdLst/>
              <a:ahLst/>
              <a:cxnLst/>
              <a:rect l="l" t="t" r="r" b="b"/>
              <a:pathLst>
                <a:path w="25535" h="20708" extrusionOk="0">
                  <a:moveTo>
                    <a:pt x="5436" y="1"/>
                  </a:moveTo>
                  <a:lnTo>
                    <a:pt x="5279" y="23"/>
                  </a:lnTo>
                  <a:lnTo>
                    <a:pt x="5121" y="46"/>
                  </a:lnTo>
                  <a:lnTo>
                    <a:pt x="4963" y="114"/>
                  </a:lnTo>
                  <a:lnTo>
                    <a:pt x="4827" y="159"/>
                  </a:lnTo>
                  <a:lnTo>
                    <a:pt x="4692" y="249"/>
                  </a:lnTo>
                  <a:lnTo>
                    <a:pt x="4557" y="339"/>
                  </a:lnTo>
                  <a:lnTo>
                    <a:pt x="4444" y="429"/>
                  </a:lnTo>
                  <a:lnTo>
                    <a:pt x="4331" y="565"/>
                  </a:lnTo>
                  <a:lnTo>
                    <a:pt x="4218" y="678"/>
                  </a:lnTo>
                  <a:lnTo>
                    <a:pt x="4128" y="813"/>
                  </a:lnTo>
                  <a:lnTo>
                    <a:pt x="4060" y="971"/>
                  </a:lnTo>
                  <a:lnTo>
                    <a:pt x="3993" y="1129"/>
                  </a:lnTo>
                  <a:lnTo>
                    <a:pt x="45" y="13129"/>
                  </a:lnTo>
                  <a:lnTo>
                    <a:pt x="0" y="13264"/>
                  </a:lnTo>
                  <a:lnTo>
                    <a:pt x="0" y="13422"/>
                  </a:lnTo>
                  <a:lnTo>
                    <a:pt x="23" y="13557"/>
                  </a:lnTo>
                  <a:lnTo>
                    <a:pt x="91" y="13693"/>
                  </a:lnTo>
                  <a:lnTo>
                    <a:pt x="158" y="13805"/>
                  </a:lnTo>
                  <a:lnTo>
                    <a:pt x="248" y="13918"/>
                  </a:lnTo>
                  <a:lnTo>
                    <a:pt x="384" y="14008"/>
                  </a:lnTo>
                  <a:lnTo>
                    <a:pt x="519" y="14054"/>
                  </a:lnTo>
                  <a:lnTo>
                    <a:pt x="20549" y="20663"/>
                  </a:lnTo>
                  <a:lnTo>
                    <a:pt x="20685" y="20708"/>
                  </a:lnTo>
                  <a:lnTo>
                    <a:pt x="20842" y="20708"/>
                  </a:lnTo>
                  <a:lnTo>
                    <a:pt x="20978" y="20685"/>
                  </a:lnTo>
                  <a:lnTo>
                    <a:pt x="21113" y="20618"/>
                  </a:lnTo>
                  <a:lnTo>
                    <a:pt x="21226" y="20550"/>
                  </a:lnTo>
                  <a:lnTo>
                    <a:pt x="21339" y="20460"/>
                  </a:lnTo>
                  <a:lnTo>
                    <a:pt x="21429" y="20324"/>
                  </a:lnTo>
                  <a:lnTo>
                    <a:pt x="21497" y="20189"/>
                  </a:lnTo>
                  <a:lnTo>
                    <a:pt x="25444" y="8189"/>
                  </a:lnTo>
                  <a:lnTo>
                    <a:pt x="25489" y="8031"/>
                  </a:lnTo>
                  <a:lnTo>
                    <a:pt x="25512" y="7873"/>
                  </a:lnTo>
                  <a:lnTo>
                    <a:pt x="25534" y="7715"/>
                  </a:lnTo>
                  <a:lnTo>
                    <a:pt x="25534" y="7557"/>
                  </a:lnTo>
                  <a:lnTo>
                    <a:pt x="25512" y="7399"/>
                  </a:lnTo>
                  <a:lnTo>
                    <a:pt x="25467" y="7241"/>
                  </a:lnTo>
                  <a:lnTo>
                    <a:pt x="25421" y="7084"/>
                  </a:lnTo>
                  <a:lnTo>
                    <a:pt x="25354" y="6948"/>
                  </a:lnTo>
                  <a:lnTo>
                    <a:pt x="25264" y="6813"/>
                  </a:lnTo>
                  <a:lnTo>
                    <a:pt x="25173" y="6678"/>
                  </a:lnTo>
                  <a:lnTo>
                    <a:pt x="25083" y="6542"/>
                  </a:lnTo>
                  <a:lnTo>
                    <a:pt x="24970" y="6452"/>
                  </a:lnTo>
                  <a:lnTo>
                    <a:pt x="24835" y="6339"/>
                  </a:lnTo>
                  <a:lnTo>
                    <a:pt x="24700" y="6249"/>
                  </a:lnTo>
                  <a:lnTo>
                    <a:pt x="24564" y="6181"/>
                  </a:lnTo>
                  <a:lnTo>
                    <a:pt x="24406" y="6114"/>
                  </a:lnTo>
                  <a:lnTo>
                    <a:pt x="6068" y="69"/>
                  </a:lnTo>
                  <a:lnTo>
                    <a:pt x="5910" y="23"/>
                  </a:lnTo>
                  <a:lnTo>
                    <a:pt x="57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1"/>
            <p:cNvSpPr/>
            <p:nvPr/>
          </p:nvSpPr>
          <p:spPr>
            <a:xfrm>
              <a:off x="6635725" y="1570075"/>
              <a:ext cx="106600" cy="82925"/>
            </a:xfrm>
            <a:custGeom>
              <a:avLst/>
              <a:gdLst/>
              <a:ahLst/>
              <a:cxnLst/>
              <a:rect l="l" t="t" r="r" b="b"/>
              <a:pathLst>
                <a:path w="4264" h="3317" extrusionOk="0">
                  <a:moveTo>
                    <a:pt x="700" y="0"/>
                  </a:moveTo>
                  <a:lnTo>
                    <a:pt x="1" y="2143"/>
                  </a:lnTo>
                  <a:lnTo>
                    <a:pt x="3565" y="3316"/>
                  </a:lnTo>
                  <a:lnTo>
                    <a:pt x="4264" y="1196"/>
                  </a:lnTo>
                  <a:lnTo>
                    <a:pt x="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1"/>
            <p:cNvSpPr/>
            <p:nvPr/>
          </p:nvSpPr>
          <p:spPr>
            <a:xfrm>
              <a:off x="6471625" y="1369325"/>
              <a:ext cx="185000" cy="468625"/>
            </a:xfrm>
            <a:custGeom>
              <a:avLst/>
              <a:gdLst/>
              <a:ahLst/>
              <a:cxnLst/>
              <a:rect l="l" t="t" r="r" b="b"/>
              <a:pathLst>
                <a:path w="7400" h="18745" extrusionOk="0">
                  <a:moveTo>
                    <a:pt x="6023" y="0"/>
                  </a:moveTo>
                  <a:lnTo>
                    <a:pt x="1" y="18294"/>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1"/>
            <p:cNvSpPr/>
            <p:nvPr/>
          </p:nvSpPr>
          <p:spPr>
            <a:xfrm>
              <a:off x="6459225" y="1753900"/>
              <a:ext cx="87425" cy="69400"/>
            </a:xfrm>
            <a:custGeom>
              <a:avLst/>
              <a:gdLst/>
              <a:ahLst/>
              <a:cxnLst/>
              <a:rect l="l" t="t" r="r" b="b"/>
              <a:pathLst>
                <a:path w="3497" h="2776" extrusionOk="0">
                  <a:moveTo>
                    <a:pt x="1106" y="1"/>
                  </a:moveTo>
                  <a:lnTo>
                    <a:pt x="880" y="46"/>
                  </a:lnTo>
                  <a:lnTo>
                    <a:pt x="655" y="136"/>
                  </a:lnTo>
                  <a:lnTo>
                    <a:pt x="474" y="249"/>
                  </a:lnTo>
                  <a:lnTo>
                    <a:pt x="294" y="407"/>
                  </a:lnTo>
                  <a:lnTo>
                    <a:pt x="159" y="610"/>
                  </a:lnTo>
                  <a:lnTo>
                    <a:pt x="68" y="836"/>
                  </a:lnTo>
                  <a:lnTo>
                    <a:pt x="1" y="1061"/>
                  </a:lnTo>
                  <a:lnTo>
                    <a:pt x="1" y="1309"/>
                  </a:lnTo>
                  <a:lnTo>
                    <a:pt x="46" y="1535"/>
                  </a:lnTo>
                  <a:lnTo>
                    <a:pt x="136" y="1738"/>
                  </a:lnTo>
                  <a:lnTo>
                    <a:pt x="249" y="1941"/>
                  </a:lnTo>
                  <a:lnTo>
                    <a:pt x="407" y="2121"/>
                  </a:lnTo>
                  <a:lnTo>
                    <a:pt x="610" y="2257"/>
                  </a:lnTo>
                  <a:lnTo>
                    <a:pt x="835" y="2347"/>
                  </a:lnTo>
                  <a:lnTo>
                    <a:pt x="1918" y="2708"/>
                  </a:lnTo>
                  <a:lnTo>
                    <a:pt x="2166" y="2753"/>
                  </a:lnTo>
                  <a:lnTo>
                    <a:pt x="2392" y="2775"/>
                  </a:lnTo>
                  <a:lnTo>
                    <a:pt x="2640" y="2730"/>
                  </a:lnTo>
                  <a:lnTo>
                    <a:pt x="2843" y="2640"/>
                  </a:lnTo>
                  <a:lnTo>
                    <a:pt x="3046" y="2527"/>
                  </a:lnTo>
                  <a:lnTo>
                    <a:pt x="3204" y="2347"/>
                  </a:lnTo>
                  <a:lnTo>
                    <a:pt x="3362" y="2166"/>
                  </a:lnTo>
                  <a:lnTo>
                    <a:pt x="3452" y="1941"/>
                  </a:lnTo>
                  <a:lnTo>
                    <a:pt x="3497" y="1715"/>
                  </a:lnTo>
                  <a:lnTo>
                    <a:pt x="3497" y="1467"/>
                  </a:lnTo>
                  <a:lnTo>
                    <a:pt x="3474" y="1242"/>
                  </a:lnTo>
                  <a:lnTo>
                    <a:pt x="3384" y="1016"/>
                  </a:lnTo>
                  <a:lnTo>
                    <a:pt x="3249" y="836"/>
                  </a:lnTo>
                  <a:lnTo>
                    <a:pt x="3091" y="655"/>
                  </a:lnTo>
                  <a:lnTo>
                    <a:pt x="2910" y="520"/>
                  </a:lnTo>
                  <a:lnTo>
                    <a:pt x="2685" y="429"/>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1"/>
            <p:cNvSpPr/>
            <p:nvPr/>
          </p:nvSpPr>
          <p:spPr>
            <a:xfrm>
              <a:off x="6471625" y="1777025"/>
              <a:ext cx="50775" cy="60925"/>
            </a:xfrm>
            <a:custGeom>
              <a:avLst/>
              <a:gdLst/>
              <a:ahLst/>
              <a:cxnLst/>
              <a:rect l="l" t="t" r="r" b="b"/>
              <a:pathLst>
                <a:path w="2031" h="2437" extrusionOk="0">
                  <a:moveTo>
                    <a:pt x="655" y="1"/>
                  </a:moveTo>
                  <a:lnTo>
                    <a:pt x="1" y="1986"/>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1"/>
            <p:cNvSpPr/>
            <p:nvPr/>
          </p:nvSpPr>
          <p:spPr>
            <a:xfrm>
              <a:off x="6691550" y="1442075"/>
              <a:ext cx="185000" cy="468625"/>
            </a:xfrm>
            <a:custGeom>
              <a:avLst/>
              <a:gdLst/>
              <a:ahLst/>
              <a:cxnLst/>
              <a:rect l="l" t="t" r="r" b="b"/>
              <a:pathLst>
                <a:path w="7400" h="18745" extrusionOk="0">
                  <a:moveTo>
                    <a:pt x="6023" y="0"/>
                  </a:moveTo>
                  <a:lnTo>
                    <a:pt x="1" y="18293"/>
                  </a:lnTo>
                  <a:lnTo>
                    <a:pt x="1377" y="18745"/>
                  </a:lnTo>
                  <a:lnTo>
                    <a:pt x="7399" y="451"/>
                  </a:lnTo>
                  <a:lnTo>
                    <a:pt x="60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1"/>
            <p:cNvSpPr/>
            <p:nvPr/>
          </p:nvSpPr>
          <p:spPr>
            <a:xfrm>
              <a:off x="6679150" y="1826650"/>
              <a:ext cx="88000" cy="68825"/>
            </a:xfrm>
            <a:custGeom>
              <a:avLst/>
              <a:gdLst/>
              <a:ahLst/>
              <a:cxnLst/>
              <a:rect l="l" t="t" r="r" b="b"/>
              <a:pathLst>
                <a:path w="3520" h="2753" extrusionOk="0">
                  <a:moveTo>
                    <a:pt x="1106" y="1"/>
                  </a:moveTo>
                  <a:lnTo>
                    <a:pt x="880" y="23"/>
                  </a:lnTo>
                  <a:lnTo>
                    <a:pt x="655" y="113"/>
                  </a:lnTo>
                  <a:lnTo>
                    <a:pt x="474" y="249"/>
                  </a:lnTo>
                  <a:lnTo>
                    <a:pt x="294" y="407"/>
                  </a:lnTo>
                  <a:lnTo>
                    <a:pt x="159" y="587"/>
                  </a:lnTo>
                  <a:lnTo>
                    <a:pt x="68" y="813"/>
                  </a:lnTo>
                  <a:lnTo>
                    <a:pt x="1" y="1061"/>
                  </a:lnTo>
                  <a:lnTo>
                    <a:pt x="1" y="1286"/>
                  </a:lnTo>
                  <a:lnTo>
                    <a:pt x="46" y="1512"/>
                  </a:lnTo>
                  <a:lnTo>
                    <a:pt x="136" y="1738"/>
                  </a:lnTo>
                  <a:lnTo>
                    <a:pt x="249" y="1941"/>
                  </a:lnTo>
                  <a:lnTo>
                    <a:pt x="407" y="2098"/>
                  </a:lnTo>
                  <a:lnTo>
                    <a:pt x="610" y="2234"/>
                  </a:lnTo>
                  <a:lnTo>
                    <a:pt x="835" y="2347"/>
                  </a:lnTo>
                  <a:lnTo>
                    <a:pt x="1918" y="2707"/>
                  </a:lnTo>
                  <a:lnTo>
                    <a:pt x="2166" y="2753"/>
                  </a:lnTo>
                  <a:lnTo>
                    <a:pt x="2414" y="2753"/>
                  </a:lnTo>
                  <a:lnTo>
                    <a:pt x="2640" y="2707"/>
                  </a:lnTo>
                  <a:lnTo>
                    <a:pt x="2843" y="2640"/>
                  </a:lnTo>
                  <a:lnTo>
                    <a:pt x="3046" y="2504"/>
                  </a:lnTo>
                  <a:lnTo>
                    <a:pt x="3226" y="2347"/>
                  </a:lnTo>
                  <a:lnTo>
                    <a:pt x="3362" y="2166"/>
                  </a:lnTo>
                  <a:lnTo>
                    <a:pt x="3452" y="1941"/>
                  </a:lnTo>
                  <a:lnTo>
                    <a:pt x="3497" y="1692"/>
                  </a:lnTo>
                  <a:lnTo>
                    <a:pt x="3519" y="1467"/>
                  </a:lnTo>
                  <a:lnTo>
                    <a:pt x="3474" y="1241"/>
                  </a:lnTo>
                  <a:lnTo>
                    <a:pt x="3384" y="1016"/>
                  </a:lnTo>
                  <a:lnTo>
                    <a:pt x="3249" y="813"/>
                  </a:lnTo>
                  <a:lnTo>
                    <a:pt x="3091" y="655"/>
                  </a:lnTo>
                  <a:lnTo>
                    <a:pt x="2910" y="519"/>
                  </a:lnTo>
                  <a:lnTo>
                    <a:pt x="2685" y="407"/>
                  </a:lnTo>
                  <a:lnTo>
                    <a:pt x="1580" y="46"/>
                  </a:lnTo>
                  <a:lnTo>
                    <a:pt x="1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1"/>
            <p:cNvSpPr/>
            <p:nvPr/>
          </p:nvSpPr>
          <p:spPr>
            <a:xfrm>
              <a:off x="6691550" y="1849775"/>
              <a:ext cx="50775" cy="60925"/>
            </a:xfrm>
            <a:custGeom>
              <a:avLst/>
              <a:gdLst/>
              <a:ahLst/>
              <a:cxnLst/>
              <a:rect l="l" t="t" r="r" b="b"/>
              <a:pathLst>
                <a:path w="2031" h="2437" extrusionOk="0">
                  <a:moveTo>
                    <a:pt x="655" y="1"/>
                  </a:moveTo>
                  <a:lnTo>
                    <a:pt x="1" y="1985"/>
                  </a:lnTo>
                  <a:lnTo>
                    <a:pt x="1377" y="2437"/>
                  </a:lnTo>
                  <a:lnTo>
                    <a:pt x="2031" y="452"/>
                  </a:lnTo>
                  <a:lnTo>
                    <a:pt x="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1"/>
            <p:cNvSpPr/>
            <p:nvPr/>
          </p:nvSpPr>
          <p:spPr>
            <a:xfrm>
              <a:off x="6327275" y="1864425"/>
              <a:ext cx="451725" cy="319200"/>
            </a:xfrm>
            <a:custGeom>
              <a:avLst/>
              <a:gdLst/>
              <a:ahLst/>
              <a:cxnLst/>
              <a:rect l="l" t="t" r="r" b="b"/>
              <a:pathLst>
                <a:path w="18069" h="12768" extrusionOk="0">
                  <a:moveTo>
                    <a:pt x="2617" y="1"/>
                  </a:moveTo>
                  <a:lnTo>
                    <a:pt x="2549" y="46"/>
                  </a:lnTo>
                  <a:lnTo>
                    <a:pt x="2482" y="69"/>
                  </a:lnTo>
                  <a:lnTo>
                    <a:pt x="2437" y="136"/>
                  </a:lnTo>
                  <a:lnTo>
                    <a:pt x="2369" y="204"/>
                  </a:lnTo>
                  <a:lnTo>
                    <a:pt x="2346" y="272"/>
                  </a:lnTo>
                  <a:lnTo>
                    <a:pt x="23" y="7309"/>
                  </a:lnTo>
                  <a:lnTo>
                    <a:pt x="0" y="7400"/>
                  </a:lnTo>
                  <a:lnTo>
                    <a:pt x="0" y="7490"/>
                  </a:lnTo>
                  <a:lnTo>
                    <a:pt x="23" y="7557"/>
                  </a:lnTo>
                  <a:lnTo>
                    <a:pt x="46" y="7625"/>
                  </a:lnTo>
                  <a:lnTo>
                    <a:pt x="91" y="7693"/>
                  </a:lnTo>
                  <a:lnTo>
                    <a:pt x="136" y="7760"/>
                  </a:lnTo>
                  <a:lnTo>
                    <a:pt x="203" y="7806"/>
                  </a:lnTo>
                  <a:lnTo>
                    <a:pt x="294" y="7851"/>
                  </a:lnTo>
                  <a:lnTo>
                    <a:pt x="15203" y="12768"/>
                  </a:lnTo>
                  <a:lnTo>
                    <a:pt x="15429" y="12768"/>
                  </a:lnTo>
                  <a:lnTo>
                    <a:pt x="15519" y="12745"/>
                  </a:lnTo>
                  <a:lnTo>
                    <a:pt x="15587" y="12700"/>
                  </a:lnTo>
                  <a:lnTo>
                    <a:pt x="15632" y="12633"/>
                  </a:lnTo>
                  <a:lnTo>
                    <a:pt x="15700" y="12565"/>
                  </a:lnTo>
                  <a:lnTo>
                    <a:pt x="15722" y="12497"/>
                  </a:lnTo>
                  <a:lnTo>
                    <a:pt x="18046" y="5460"/>
                  </a:lnTo>
                  <a:lnTo>
                    <a:pt x="18068" y="5369"/>
                  </a:lnTo>
                  <a:lnTo>
                    <a:pt x="18068" y="5302"/>
                  </a:lnTo>
                  <a:lnTo>
                    <a:pt x="18046" y="5212"/>
                  </a:lnTo>
                  <a:lnTo>
                    <a:pt x="18023" y="5144"/>
                  </a:lnTo>
                  <a:lnTo>
                    <a:pt x="17978" y="5076"/>
                  </a:lnTo>
                  <a:lnTo>
                    <a:pt x="17933" y="5009"/>
                  </a:lnTo>
                  <a:lnTo>
                    <a:pt x="17865" y="4963"/>
                  </a:lnTo>
                  <a:lnTo>
                    <a:pt x="17775" y="4918"/>
                  </a:lnTo>
                  <a:lnTo>
                    <a:pt x="2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p:nvPr/>
          </p:nvSpPr>
          <p:spPr>
            <a:xfrm>
              <a:off x="6344200" y="1985675"/>
              <a:ext cx="396450" cy="141000"/>
            </a:xfrm>
            <a:custGeom>
              <a:avLst/>
              <a:gdLst/>
              <a:ahLst/>
              <a:cxnLst/>
              <a:rect l="l" t="t" r="r" b="b"/>
              <a:pathLst>
                <a:path w="15858" h="5640" extrusionOk="0">
                  <a:moveTo>
                    <a:pt x="158" y="1"/>
                  </a:moveTo>
                  <a:lnTo>
                    <a:pt x="0" y="452"/>
                  </a:lnTo>
                  <a:lnTo>
                    <a:pt x="15699" y="5640"/>
                  </a:lnTo>
                  <a:lnTo>
                    <a:pt x="15857" y="5166"/>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1"/>
            <p:cNvSpPr/>
            <p:nvPr/>
          </p:nvSpPr>
          <p:spPr>
            <a:xfrm>
              <a:off x="6389875" y="1896025"/>
              <a:ext cx="93075" cy="188925"/>
            </a:xfrm>
            <a:custGeom>
              <a:avLst/>
              <a:gdLst/>
              <a:ahLst/>
              <a:cxnLst/>
              <a:rect l="l" t="t" r="r" b="b"/>
              <a:pathLst>
                <a:path w="3723" h="7557" extrusionOk="0">
                  <a:moveTo>
                    <a:pt x="2346" y="0"/>
                  </a:moveTo>
                  <a:lnTo>
                    <a:pt x="0" y="7105"/>
                  </a:lnTo>
                  <a:lnTo>
                    <a:pt x="1376" y="7557"/>
                  </a:lnTo>
                  <a:lnTo>
                    <a:pt x="3722" y="451"/>
                  </a:lnTo>
                  <a:lnTo>
                    <a:pt x="23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1"/>
            <p:cNvSpPr/>
            <p:nvPr/>
          </p:nvSpPr>
          <p:spPr>
            <a:xfrm>
              <a:off x="6378025" y="2000900"/>
              <a:ext cx="87425" cy="69400"/>
            </a:xfrm>
            <a:custGeom>
              <a:avLst/>
              <a:gdLst/>
              <a:ahLst/>
              <a:cxnLst/>
              <a:rect l="l" t="t" r="r" b="b"/>
              <a:pathLst>
                <a:path w="3497" h="2776" extrusionOk="0">
                  <a:moveTo>
                    <a:pt x="1106" y="1"/>
                  </a:moveTo>
                  <a:lnTo>
                    <a:pt x="858" y="46"/>
                  </a:lnTo>
                  <a:lnTo>
                    <a:pt x="655" y="136"/>
                  </a:lnTo>
                  <a:lnTo>
                    <a:pt x="452" y="249"/>
                  </a:lnTo>
                  <a:lnTo>
                    <a:pt x="294" y="407"/>
                  </a:lnTo>
                  <a:lnTo>
                    <a:pt x="158" y="610"/>
                  </a:lnTo>
                  <a:lnTo>
                    <a:pt x="46" y="835"/>
                  </a:lnTo>
                  <a:lnTo>
                    <a:pt x="1" y="1061"/>
                  </a:lnTo>
                  <a:lnTo>
                    <a:pt x="1" y="1309"/>
                  </a:lnTo>
                  <a:lnTo>
                    <a:pt x="23" y="1535"/>
                  </a:lnTo>
                  <a:lnTo>
                    <a:pt x="113" y="1738"/>
                  </a:lnTo>
                  <a:lnTo>
                    <a:pt x="249" y="1941"/>
                  </a:lnTo>
                  <a:lnTo>
                    <a:pt x="407" y="2121"/>
                  </a:lnTo>
                  <a:lnTo>
                    <a:pt x="587" y="2256"/>
                  </a:lnTo>
                  <a:lnTo>
                    <a:pt x="813" y="2347"/>
                  </a:lnTo>
                  <a:lnTo>
                    <a:pt x="1918" y="2707"/>
                  </a:lnTo>
                  <a:lnTo>
                    <a:pt x="2143" y="2775"/>
                  </a:lnTo>
                  <a:lnTo>
                    <a:pt x="2392" y="2775"/>
                  </a:lnTo>
                  <a:lnTo>
                    <a:pt x="2617" y="2730"/>
                  </a:lnTo>
                  <a:lnTo>
                    <a:pt x="2843" y="2640"/>
                  </a:lnTo>
                  <a:lnTo>
                    <a:pt x="3023" y="2527"/>
                  </a:lnTo>
                  <a:lnTo>
                    <a:pt x="3204" y="2369"/>
                  </a:lnTo>
                  <a:lnTo>
                    <a:pt x="3339" y="2166"/>
                  </a:lnTo>
                  <a:lnTo>
                    <a:pt x="3429" y="1941"/>
                  </a:lnTo>
                  <a:lnTo>
                    <a:pt x="3497" y="1715"/>
                  </a:lnTo>
                  <a:lnTo>
                    <a:pt x="3497" y="1467"/>
                  </a:lnTo>
                  <a:lnTo>
                    <a:pt x="3452" y="1241"/>
                  </a:lnTo>
                  <a:lnTo>
                    <a:pt x="3361" y="1016"/>
                  </a:lnTo>
                  <a:lnTo>
                    <a:pt x="3249" y="835"/>
                  </a:lnTo>
                  <a:lnTo>
                    <a:pt x="3091" y="655"/>
                  </a:lnTo>
                  <a:lnTo>
                    <a:pt x="2888" y="519"/>
                  </a:lnTo>
                  <a:lnTo>
                    <a:pt x="2662" y="429"/>
                  </a:lnTo>
                  <a:lnTo>
                    <a:pt x="1579" y="68"/>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1"/>
            <p:cNvSpPr/>
            <p:nvPr/>
          </p:nvSpPr>
          <p:spPr>
            <a:xfrm>
              <a:off x="6389875" y="2024025"/>
              <a:ext cx="50775" cy="60925"/>
            </a:xfrm>
            <a:custGeom>
              <a:avLst/>
              <a:gdLst/>
              <a:ahLst/>
              <a:cxnLst/>
              <a:rect l="l" t="t" r="r" b="b"/>
              <a:pathLst>
                <a:path w="2031" h="2437" extrusionOk="0">
                  <a:moveTo>
                    <a:pt x="654" y="0"/>
                  </a:moveTo>
                  <a:lnTo>
                    <a:pt x="0" y="1985"/>
                  </a:lnTo>
                  <a:lnTo>
                    <a:pt x="1376" y="2437"/>
                  </a:lnTo>
                  <a:lnTo>
                    <a:pt x="2030" y="452"/>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6609800" y="1968750"/>
              <a:ext cx="93075" cy="188950"/>
            </a:xfrm>
            <a:custGeom>
              <a:avLst/>
              <a:gdLst/>
              <a:ahLst/>
              <a:cxnLst/>
              <a:rect l="l" t="t" r="r" b="b"/>
              <a:pathLst>
                <a:path w="3723" h="7558" extrusionOk="0">
                  <a:moveTo>
                    <a:pt x="2346" y="1"/>
                  </a:moveTo>
                  <a:lnTo>
                    <a:pt x="0" y="7106"/>
                  </a:lnTo>
                  <a:lnTo>
                    <a:pt x="1376" y="7557"/>
                  </a:lnTo>
                  <a:lnTo>
                    <a:pt x="3722" y="452"/>
                  </a:lnTo>
                  <a:lnTo>
                    <a:pt x="2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6597950" y="2073650"/>
              <a:ext cx="87425" cy="68825"/>
            </a:xfrm>
            <a:custGeom>
              <a:avLst/>
              <a:gdLst/>
              <a:ahLst/>
              <a:cxnLst/>
              <a:rect l="l" t="t" r="r" b="b"/>
              <a:pathLst>
                <a:path w="3497" h="2753" extrusionOk="0">
                  <a:moveTo>
                    <a:pt x="1106" y="0"/>
                  </a:moveTo>
                  <a:lnTo>
                    <a:pt x="880" y="46"/>
                  </a:lnTo>
                  <a:lnTo>
                    <a:pt x="655" y="113"/>
                  </a:lnTo>
                  <a:lnTo>
                    <a:pt x="452" y="249"/>
                  </a:lnTo>
                  <a:lnTo>
                    <a:pt x="294" y="406"/>
                  </a:lnTo>
                  <a:lnTo>
                    <a:pt x="158" y="587"/>
                  </a:lnTo>
                  <a:lnTo>
                    <a:pt x="46" y="812"/>
                  </a:lnTo>
                  <a:lnTo>
                    <a:pt x="1" y="1061"/>
                  </a:lnTo>
                  <a:lnTo>
                    <a:pt x="1" y="1286"/>
                  </a:lnTo>
                  <a:lnTo>
                    <a:pt x="46" y="1512"/>
                  </a:lnTo>
                  <a:lnTo>
                    <a:pt x="113" y="1737"/>
                  </a:lnTo>
                  <a:lnTo>
                    <a:pt x="249" y="1940"/>
                  </a:lnTo>
                  <a:lnTo>
                    <a:pt x="407" y="2098"/>
                  </a:lnTo>
                  <a:lnTo>
                    <a:pt x="587" y="2234"/>
                  </a:lnTo>
                  <a:lnTo>
                    <a:pt x="813" y="2346"/>
                  </a:lnTo>
                  <a:lnTo>
                    <a:pt x="1918" y="2707"/>
                  </a:lnTo>
                  <a:lnTo>
                    <a:pt x="2166" y="2752"/>
                  </a:lnTo>
                  <a:lnTo>
                    <a:pt x="2392" y="2752"/>
                  </a:lnTo>
                  <a:lnTo>
                    <a:pt x="2617" y="2730"/>
                  </a:lnTo>
                  <a:lnTo>
                    <a:pt x="2843" y="2640"/>
                  </a:lnTo>
                  <a:lnTo>
                    <a:pt x="3023" y="2504"/>
                  </a:lnTo>
                  <a:lnTo>
                    <a:pt x="3204" y="2346"/>
                  </a:lnTo>
                  <a:lnTo>
                    <a:pt x="3339" y="2166"/>
                  </a:lnTo>
                  <a:lnTo>
                    <a:pt x="3452" y="1940"/>
                  </a:lnTo>
                  <a:lnTo>
                    <a:pt x="3497" y="1692"/>
                  </a:lnTo>
                  <a:lnTo>
                    <a:pt x="3497" y="1467"/>
                  </a:lnTo>
                  <a:lnTo>
                    <a:pt x="3452" y="1241"/>
                  </a:lnTo>
                  <a:lnTo>
                    <a:pt x="3361" y="1015"/>
                  </a:lnTo>
                  <a:lnTo>
                    <a:pt x="3249" y="812"/>
                  </a:lnTo>
                  <a:lnTo>
                    <a:pt x="3091" y="655"/>
                  </a:lnTo>
                  <a:lnTo>
                    <a:pt x="2888" y="519"/>
                  </a:lnTo>
                  <a:lnTo>
                    <a:pt x="2662" y="406"/>
                  </a:lnTo>
                  <a:lnTo>
                    <a:pt x="1580" y="46"/>
                  </a:lnTo>
                  <a:lnTo>
                    <a:pt x="1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6609800" y="2096775"/>
              <a:ext cx="50775" cy="60925"/>
            </a:xfrm>
            <a:custGeom>
              <a:avLst/>
              <a:gdLst/>
              <a:ahLst/>
              <a:cxnLst/>
              <a:rect l="l" t="t" r="r" b="b"/>
              <a:pathLst>
                <a:path w="2031" h="2437" extrusionOk="0">
                  <a:moveTo>
                    <a:pt x="654" y="0"/>
                  </a:moveTo>
                  <a:lnTo>
                    <a:pt x="0" y="1985"/>
                  </a:lnTo>
                  <a:lnTo>
                    <a:pt x="1376" y="2436"/>
                  </a:lnTo>
                  <a:lnTo>
                    <a:pt x="2030" y="451"/>
                  </a:lnTo>
                  <a:lnTo>
                    <a:pt x="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a:off x="8053474" y="2149547"/>
            <a:ext cx="754593" cy="1003232"/>
            <a:chOff x="7062788" y="3483325"/>
            <a:chExt cx="558875" cy="743025"/>
          </a:xfrm>
        </p:grpSpPr>
        <p:sp>
          <p:nvSpPr>
            <p:cNvPr id="3221" name="Google Shape;3221;p31"/>
            <p:cNvSpPr/>
            <p:nvPr/>
          </p:nvSpPr>
          <p:spPr>
            <a:xfrm>
              <a:off x="7463513" y="3546675"/>
              <a:ext cx="121800" cy="121800"/>
            </a:xfrm>
            <a:custGeom>
              <a:avLst/>
              <a:gdLst/>
              <a:ahLst/>
              <a:cxnLst/>
              <a:rect l="l" t="t" r="r" b="b"/>
              <a:pathLst>
                <a:path w="4872" h="4872" fill="none" extrusionOk="0">
                  <a:moveTo>
                    <a:pt x="2436" y="4872"/>
                  </a:moveTo>
                  <a:lnTo>
                    <a:pt x="2436" y="4872"/>
                  </a:lnTo>
                  <a:lnTo>
                    <a:pt x="2181" y="4852"/>
                  </a:lnTo>
                  <a:lnTo>
                    <a:pt x="1945" y="4813"/>
                  </a:lnTo>
                  <a:lnTo>
                    <a:pt x="1709" y="4754"/>
                  </a:lnTo>
                  <a:lnTo>
                    <a:pt x="1454" y="4656"/>
                  </a:lnTo>
                  <a:lnTo>
                    <a:pt x="1454" y="4656"/>
                  </a:lnTo>
                  <a:lnTo>
                    <a:pt x="1238" y="4558"/>
                  </a:lnTo>
                  <a:lnTo>
                    <a:pt x="1022" y="4420"/>
                  </a:lnTo>
                  <a:lnTo>
                    <a:pt x="845" y="4263"/>
                  </a:lnTo>
                  <a:lnTo>
                    <a:pt x="668" y="4106"/>
                  </a:lnTo>
                  <a:lnTo>
                    <a:pt x="511" y="3929"/>
                  </a:lnTo>
                  <a:lnTo>
                    <a:pt x="373" y="3733"/>
                  </a:lnTo>
                  <a:lnTo>
                    <a:pt x="256" y="3536"/>
                  </a:lnTo>
                  <a:lnTo>
                    <a:pt x="177" y="3320"/>
                  </a:lnTo>
                  <a:lnTo>
                    <a:pt x="98" y="3104"/>
                  </a:lnTo>
                  <a:lnTo>
                    <a:pt x="40" y="2868"/>
                  </a:lnTo>
                  <a:lnTo>
                    <a:pt x="0" y="2633"/>
                  </a:lnTo>
                  <a:lnTo>
                    <a:pt x="0" y="2397"/>
                  </a:lnTo>
                  <a:lnTo>
                    <a:pt x="20" y="2161"/>
                  </a:lnTo>
                  <a:lnTo>
                    <a:pt x="59" y="1926"/>
                  </a:lnTo>
                  <a:lnTo>
                    <a:pt x="118" y="1690"/>
                  </a:lnTo>
                  <a:lnTo>
                    <a:pt x="197" y="1454"/>
                  </a:lnTo>
                  <a:lnTo>
                    <a:pt x="197" y="1454"/>
                  </a:lnTo>
                  <a:lnTo>
                    <a:pt x="275" y="1297"/>
                  </a:lnTo>
                  <a:lnTo>
                    <a:pt x="373" y="1120"/>
                  </a:lnTo>
                  <a:lnTo>
                    <a:pt x="472" y="983"/>
                  </a:lnTo>
                  <a:lnTo>
                    <a:pt x="590" y="845"/>
                  </a:lnTo>
                  <a:lnTo>
                    <a:pt x="707" y="708"/>
                  </a:lnTo>
                  <a:lnTo>
                    <a:pt x="845" y="590"/>
                  </a:lnTo>
                  <a:lnTo>
                    <a:pt x="982" y="472"/>
                  </a:lnTo>
                  <a:lnTo>
                    <a:pt x="1120" y="374"/>
                  </a:lnTo>
                  <a:lnTo>
                    <a:pt x="1277" y="295"/>
                  </a:lnTo>
                  <a:lnTo>
                    <a:pt x="1434" y="217"/>
                  </a:lnTo>
                  <a:lnTo>
                    <a:pt x="1591" y="158"/>
                  </a:lnTo>
                  <a:lnTo>
                    <a:pt x="1748" y="99"/>
                  </a:lnTo>
                  <a:lnTo>
                    <a:pt x="1925" y="60"/>
                  </a:lnTo>
                  <a:lnTo>
                    <a:pt x="2082" y="20"/>
                  </a:lnTo>
                  <a:lnTo>
                    <a:pt x="2259" y="1"/>
                  </a:lnTo>
                  <a:lnTo>
                    <a:pt x="2436" y="1"/>
                  </a:lnTo>
                  <a:lnTo>
                    <a:pt x="2436" y="1"/>
                  </a:lnTo>
                  <a:lnTo>
                    <a:pt x="2691" y="1"/>
                  </a:lnTo>
                  <a:lnTo>
                    <a:pt x="2927" y="40"/>
                  </a:lnTo>
                  <a:lnTo>
                    <a:pt x="3163" y="99"/>
                  </a:lnTo>
                  <a:lnTo>
                    <a:pt x="3418" y="197"/>
                  </a:lnTo>
                  <a:lnTo>
                    <a:pt x="3418" y="197"/>
                  </a:lnTo>
                  <a:lnTo>
                    <a:pt x="3634" y="315"/>
                  </a:lnTo>
                  <a:lnTo>
                    <a:pt x="3850" y="433"/>
                  </a:lnTo>
                  <a:lnTo>
                    <a:pt x="4027" y="590"/>
                  </a:lnTo>
                  <a:lnTo>
                    <a:pt x="4204" y="747"/>
                  </a:lnTo>
                  <a:lnTo>
                    <a:pt x="4361" y="924"/>
                  </a:lnTo>
                  <a:lnTo>
                    <a:pt x="4498" y="1120"/>
                  </a:lnTo>
                  <a:lnTo>
                    <a:pt x="4616" y="1336"/>
                  </a:lnTo>
                  <a:lnTo>
                    <a:pt x="4695" y="1552"/>
                  </a:lnTo>
                  <a:lnTo>
                    <a:pt x="4773" y="1768"/>
                  </a:lnTo>
                  <a:lnTo>
                    <a:pt x="4832" y="1985"/>
                  </a:lnTo>
                  <a:lnTo>
                    <a:pt x="4872" y="2220"/>
                  </a:lnTo>
                  <a:lnTo>
                    <a:pt x="4872" y="2456"/>
                  </a:lnTo>
                  <a:lnTo>
                    <a:pt x="4852" y="2692"/>
                  </a:lnTo>
                  <a:lnTo>
                    <a:pt x="4813" y="2947"/>
                  </a:lnTo>
                  <a:lnTo>
                    <a:pt x="4754" y="3183"/>
                  </a:lnTo>
                  <a:lnTo>
                    <a:pt x="4675" y="3399"/>
                  </a:lnTo>
                  <a:lnTo>
                    <a:pt x="4675" y="3399"/>
                  </a:lnTo>
                  <a:lnTo>
                    <a:pt x="4597" y="3576"/>
                  </a:lnTo>
                  <a:lnTo>
                    <a:pt x="4498" y="3733"/>
                  </a:lnTo>
                  <a:lnTo>
                    <a:pt x="4400" y="3890"/>
                  </a:lnTo>
                  <a:lnTo>
                    <a:pt x="4282" y="4027"/>
                  </a:lnTo>
                  <a:lnTo>
                    <a:pt x="4165" y="4145"/>
                  </a:lnTo>
                  <a:lnTo>
                    <a:pt x="4027" y="4263"/>
                  </a:lnTo>
                  <a:lnTo>
                    <a:pt x="3890" y="4381"/>
                  </a:lnTo>
                  <a:lnTo>
                    <a:pt x="3752" y="4479"/>
                  </a:lnTo>
                  <a:lnTo>
                    <a:pt x="3595" y="4577"/>
                  </a:lnTo>
                  <a:lnTo>
                    <a:pt x="3457" y="4656"/>
                  </a:lnTo>
                  <a:lnTo>
                    <a:pt x="3281" y="4715"/>
                  </a:lnTo>
                  <a:lnTo>
                    <a:pt x="3123" y="4774"/>
                  </a:lnTo>
                  <a:lnTo>
                    <a:pt x="2947" y="4813"/>
                  </a:lnTo>
                  <a:lnTo>
                    <a:pt x="2790" y="4833"/>
                  </a:lnTo>
                  <a:lnTo>
                    <a:pt x="2613" y="4852"/>
                  </a:lnTo>
                  <a:lnTo>
                    <a:pt x="2436" y="48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7420788" y="3639000"/>
              <a:ext cx="81050" cy="71725"/>
            </a:xfrm>
            <a:custGeom>
              <a:avLst/>
              <a:gdLst/>
              <a:ahLst/>
              <a:cxnLst/>
              <a:rect l="l" t="t" r="r" b="b"/>
              <a:pathLst>
                <a:path w="3242" h="2869" extrusionOk="0">
                  <a:moveTo>
                    <a:pt x="786" y="0"/>
                  </a:moveTo>
                  <a:lnTo>
                    <a:pt x="0" y="1808"/>
                  </a:lnTo>
                  <a:lnTo>
                    <a:pt x="2456" y="2868"/>
                  </a:lnTo>
                  <a:lnTo>
                    <a:pt x="3241" y="1081"/>
                  </a:lnTo>
                  <a:lnTo>
                    <a:pt x="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7400163" y="3483325"/>
              <a:ext cx="198400" cy="198425"/>
            </a:xfrm>
            <a:custGeom>
              <a:avLst/>
              <a:gdLst/>
              <a:ahLst/>
              <a:cxnLst/>
              <a:rect l="l" t="t" r="r" b="b"/>
              <a:pathLst>
                <a:path w="7936" h="7937" extrusionOk="0">
                  <a:moveTo>
                    <a:pt x="4007" y="1533"/>
                  </a:moveTo>
                  <a:lnTo>
                    <a:pt x="4243" y="1552"/>
                  </a:lnTo>
                  <a:lnTo>
                    <a:pt x="4479" y="1592"/>
                  </a:lnTo>
                  <a:lnTo>
                    <a:pt x="4715" y="1651"/>
                  </a:lnTo>
                  <a:lnTo>
                    <a:pt x="4950" y="1729"/>
                  </a:lnTo>
                  <a:lnTo>
                    <a:pt x="5166" y="1847"/>
                  </a:lnTo>
                  <a:lnTo>
                    <a:pt x="5382" y="1985"/>
                  </a:lnTo>
                  <a:lnTo>
                    <a:pt x="5559" y="2122"/>
                  </a:lnTo>
                  <a:lnTo>
                    <a:pt x="5736" y="2299"/>
                  </a:lnTo>
                  <a:lnTo>
                    <a:pt x="5893" y="2476"/>
                  </a:lnTo>
                  <a:lnTo>
                    <a:pt x="6031" y="2652"/>
                  </a:lnTo>
                  <a:lnTo>
                    <a:pt x="6149" y="2869"/>
                  </a:lnTo>
                  <a:lnTo>
                    <a:pt x="6247" y="3085"/>
                  </a:lnTo>
                  <a:lnTo>
                    <a:pt x="6306" y="3301"/>
                  </a:lnTo>
                  <a:lnTo>
                    <a:pt x="6365" y="3536"/>
                  </a:lnTo>
                  <a:lnTo>
                    <a:pt x="6404" y="3752"/>
                  </a:lnTo>
                  <a:lnTo>
                    <a:pt x="6404" y="3988"/>
                  </a:lnTo>
                  <a:lnTo>
                    <a:pt x="6384" y="4244"/>
                  </a:lnTo>
                  <a:lnTo>
                    <a:pt x="6365" y="4479"/>
                  </a:lnTo>
                  <a:lnTo>
                    <a:pt x="6286" y="4715"/>
                  </a:lnTo>
                  <a:lnTo>
                    <a:pt x="6207" y="4951"/>
                  </a:lnTo>
                  <a:lnTo>
                    <a:pt x="6090" y="5167"/>
                  </a:lnTo>
                  <a:lnTo>
                    <a:pt x="5972" y="5363"/>
                  </a:lnTo>
                  <a:lnTo>
                    <a:pt x="5815" y="5560"/>
                  </a:lnTo>
                  <a:lnTo>
                    <a:pt x="5657" y="5736"/>
                  </a:lnTo>
                  <a:lnTo>
                    <a:pt x="5461" y="5894"/>
                  </a:lnTo>
                  <a:lnTo>
                    <a:pt x="5284" y="6031"/>
                  </a:lnTo>
                  <a:lnTo>
                    <a:pt x="5068" y="6129"/>
                  </a:lnTo>
                  <a:lnTo>
                    <a:pt x="4852" y="6227"/>
                  </a:lnTo>
                  <a:lnTo>
                    <a:pt x="4636" y="6306"/>
                  </a:lnTo>
                  <a:lnTo>
                    <a:pt x="4420" y="6365"/>
                  </a:lnTo>
                  <a:lnTo>
                    <a:pt x="4184" y="6385"/>
                  </a:lnTo>
                  <a:lnTo>
                    <a:pt x="3949" y="6404"/>
                  </a:lnTo>
                  <a:lnTo>
                    <a:pt x="3713" y="6385"/>
                  </a:lnTo>
                  <a:lnTo>
                    <a:pt x="3457" y="6345"/>
                  </a:lnTo>
                  <a:lnTo>
                    <a:pt x="3222" y="6286"/>
                  </a:lnTo>
                  <a:lnTo>
                    <a:pt x="3006" y="6208"/>
                  </a:lnTo>
                  <a:lnTo>
                    <a:pt x="2770" y="6090"/>
                  </a:lnTo>
                  <a:lnTo>
                    <a:pt x="2574" y="5952"/>
                  </a:lnTo>
                  <a:lnTo>
                    <a:pt x="2377" y="5815"/>
                  </a:lnTo>
                  <a:lnTo>
                    <a:pt x="2200" y="5638"/>
                  </a:lnTo>
                  <a:lnTo>
                    <a:pt x="2043" y="5461"/>
                  </a:lnTo>
                  <a:lnTo>
                    <a:pt x="1906" y="5265"/>
                  </a:lnTo>
                  <a:lnTo>
                    <a:pt x="1807" y="5069"/>
                  </a:lnTo>
                  <a:lnTo>
                    <a:pt x="1709" y="4852"/>
                  </a:lnTo>
                  <a:lnTo>
                    <a:pt x="1631" y="4636"/>
                  </a:lnTo>
                  <a:lnTo>
                    <a:pt x="1572" y="4401"/>
                  </a:lnTo>
                  <a:lnTo>
                    <a:pt x="1552" y="4165"/>
                  </a:lnTo>
                  <a:lnTo>
                    <a:pt x="1532" y="3929"/>
                  </a:lnTo>
                  <a:lnTo>
                    <a:pt x="1552" y="3694"/>
                  </a:lnTo>
                  <a:lnTo>
                    <a:pt x="1591" y="3458"/>
                  </a:lnTo>
                  <a:lnTo>
                    <a:pt x="1650" y="3222"/>
                  </a:lnTo>
                  <a:lnTo>
                    <a:pt x="1749" y="2986"/>
                  </a:lnTo>
                  <a:lnTo>
                    <a:pt x="1847" y="2770"/>
                  </a:lnTo>
                  <a:lnTo>
                    <a:pt x="1984" y="2554"/>
                  </a:lnTo>
                  <a:lnTo>
                    <a:pt x="2122" y="2377"/>
                  </a:lnTo>
                  <a:lnTo>
                    <a:pt x="2299" y="2201"/>
                  </a:lnTo>
                  <a:lnTo>
                    <a:pt x="2475" y="2044"/>
                  </a:lnTo>
                  <a:lnTo>
                    <a:pt x="2672" y="1906"/>
                  </a:lnTo>
                  <a:lnTo>
                    <a:pt x="2868" y="1788"/>
                  </a:lnTo>
                  <a:lnTo>
                    <a:pt x="3084" y="1690"/>
                  </a:lnTo>
                  <a:lnTo>
                    <a:pt x="3300" y="1631"/>
                  </a:lnTo>
                  <a:lnTo>
                    <a:pt x="3536" y="1572"/>
                  </a:lnTo>
                  <a:lnTo>
                    <a:pt x="3772" y="1533"/>
                  </a:lnTo>
                  <a:close/>
                  <a:moveTo>
                    <a:pt x="4027" y="1"/>
                  </a:moveTo>
                  <a:lnTo>
                    <a:pt x="3634" y="20"/>
                  </a:lnTo>
                  <a:lnTo>
                    <a:pt x="3261" y="60"/>
                  </a:lnTo>
                  <a:lnTo>
                    <a:pt x="2888" y="158"/>
                  </a:lnTo>
                  <a:lnTo>
                    <a:pt x="2534" y="276"/>
                  </a:lnTo>
                  <a:lnTo>
                    <a:pt x="2181" y="433"/>
                  </a:lnTo>
                  <a:lnTo>
                    <a:pt x="1847" y="629"/>
                  </a:lnTo>
                  <a:lnTo>
                    <a:pt x="1532" y="845"/>
                  </a:lnTo>
                  <a:lnTo>
                    <a:pt x="1238" y="1081"/>
                  </a:lnTo>
                  <a:lnTo>
                    <a:pt x="982" y="1376"/>
                  </a:lnTo>
                  <a:lnTo>
                    <a:pt x="727" y="1670"/>
                  </a:lnTo>
                  <a:lnTo>
                    <a:pt x="511" y="2024"/>
                  </a:lnTo>
                  <a:lnTo>
                    <a:pt x="334" y="2377"/>
                  </a:lnTo>
                  <a:lnTo>
                    <a:pt x="197" y="2751"/>
                  </a:lnTo>
                  <a:lnTo>
                    <a:pt x="99" y="3144"/>
                  </a:lnTo>
                  <a:lnTo>
                    <a:pt x="40" y="3536"/>
                  </a:lnTo>
                  <a:lnTo>
                    <a:pt x="0" y="3910"/>
                  </a:lnTo>
                  <a:lnTo>
                    <a:pt x="20" y="4302"/>
                  </a:lnTo>
                  <a:lnTo>
                    <a:pt x="79" y="4676"/>
                  </a:lnTo>
                  <a:lnTo>
                    <a:pt x="157" y="5049"/>
                  </a:lnTo>
                  <a:lnTo>
                    <a:pt x="275" y="5402"/>
                  </a:lnTo>
                  <a:lnTo>
                    <a:pt x="432" y="5756"/>
                  </a:lnTo>
                  <a:lnTo>
                    <a:pt x="629" y="6090"/>
                  </a:lnTo>
                  <a:lnTo>
                    <a:pt x="845" y="6404"/>
                  </a:lnTo>
                  <a:lnTo>
                    <a:pt x="1100" y="6699"/>
                  </a:lnTo>
                  <a:lnTo>
                    <a:pt x="1375" y="6974"/>
                  </a:lnTo>
                  <a:lnTo>
                    <a:pt x="1690" y="7210"/>
                  </a:lnTo>
                  <a:lnTo>
                    <a:pt x="2024" y="7426"/>
                  </a:lnTo>
                  <a:lnTo>
                    <a:pt x="2377" y="7602"/>
                  </a:lnTo>
                  <a:lnTo>
                    <a:pt x="2770" y="7740"/>
                  </a:lnTo>
                  <a:lnTo>
                    <a:pt x="3143" y="7838"/>
                  </a:lnTo>
                  <a:lnTo>
                    <a:pt x="3536" y="7917"/>
                  </a:lnTo>
                  <a:lnTo>
                    <a:pt x="3929" y="7936"/>
                  </a:lnTo>
                  <a:lnTo>
                    <a:pt x="4302" y="7917"/>
                  </a:lnTo>
                  <a:lnTo>
                    <a:pt x="4675" y="7858"/>
                  </a:lnTo>
                  <a:lnTo>
                    <a:pt x="5049" y="7779"/>
                  </a:lnTo>
                  <a:lnTo>
                    <a:pt x="5422" y="7661"/>
                  </a:lnTo>
                  <a:lnTo>
                    <a:pt x="5756" y="7504"/>
                  </a:lnTo>
                  <a:lnTo>
                    <a:pt x="6090" y="7308"/>
                  </a:lnTo>
                  <a:lnTo>
                    <a:pt x="6404" y="7092"/>
                  </a:lnTo>
                  <a:lnTo>
                    <a:pt x="6699" y="6836"/>
                  </a:lnTo>
                  <a:lnTo>
                    <a:pt x="6974" y="6561"/>
                  </a:lnTo>
                  <a:lnTo>
                    <a:pt x="7209" y="6247"/>
                  </a:lnTo>
                  <a:lnTo>
                    <a:pt x="7425" y="5913"/>
                  </a:lnTo>
                  <a:lnTo>
                    <a:pt x="7602" y="5560"/>
                  </a:lnTo>
                  <a:lnTo>
                    <a:pt x="7740" y="5167"/>
                  </a:lnTo>
                  <a:lnTo>
                    <a:pt x="7857" y="4794"/>
                  </a:lnTo>
                  <a:lnTo>
                    <a:pt x="7916" y="4401"/>
                  </a:lnTo>
                  <a:lnTo>
                    <a:pt x="7936" y="4008"/>
                  </a:lnTo>
                  <a:lnTo>
                    <a:pt x="7916" y="3635"/>
                  </a:lnTo>
                  <a:lnTo>
                    <a:pt x="7877" y="3261"/>
                  </a:lnTo>
                  <a:lnTo>
                    <a:pt x="7779" y="2888"/>
                  </a:lnTo>
                  <a:lnTo>
                    <a:pt x="7661" y="2515"/>
                  </a:lnTo>
                  <a:lnTo>
                    <a:pt x="7504" y="2181"/>
                  </a:lnTo>
                  <a:lnTo>
                    <a:pt x="7327" y="1847"/>
                  </a:lnTo>
                  <a:lnTo>
                    <a:pt x="7091" y="1533"/>
                  </a:lnTo>
                  <a:lnTo>
                    <a:pt x="6856" y="1238"/>
                  </a:lnTo>
                  <a:lnTo>
                    <a:pt x="6561" y="963"/>
                  </a:lnTo>
                  <a:lnTo>
                    <a:pt x="6266" y="727"/>
                  </a:lnTo>
                  <a:lnTo>
                    <a:pt x="5932" y="511"/>
                  </a:lnTo>
                  <a:lnTo>
                    <a:pt x="5559" y="335"/>
                  </a:lnTo>
                  <a:lnTo>
                    <a:pt x="5186" y="197"/>
                  </a:lnTo>
                  <a:lnTo>
                    <a:pt x="4793" y="79"/>
                  </a:lnTo>
                  <a:lnTo>
                    <a:pt x="4400" y="20"/>
                  </a:lnTo>
                  <a:lnTo>
                    <a:pt x="4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7062788" y="3667475"/>
              <a:ext cx="558875" cy="558875"/>
            </a:xfrm>
            <a:custGeom>
              <a:avLst/>
              <a:gdLst/>
              <a:ahLst/>
              <a:cxnLst/>
              <a:rect l="l" t="t" r="r" b="b"/>
              <a:pathLst>
                <a:path w="22355" h="22355" extrusionOk="0">
                  <a:moveTo>
                    <a:pt x="10785" y="1"/>
                  </a:moveTo>
                  <a:lnTo>
                    <a:pt x="10235" y="40"/>
                  </a:lnTo>
                  <a:lnTo>
                    <a:pt x="9704" y="99"/>
                  </a:lnTo>
                  <a:lnTo>
                    <a:pt x="9174" y="178"/>
                  </a:lnTo>
                  <a:lnTo>
                    <a:pt x="8644" y="295"/>
                  </a:lnTo>
                  <a:lnTo>
                    <a:pt x="8113" y="413"/>
                  </a:lnTo>
                  <a:lnTo>
                    <a:pt x="7602" y="590"/>
                  </a:lnTo>
                  <a:lnTo>
                    <a:pt x="7111" y="767"/>
                  </a:lnTo>
                  <a:lnTo>
                    <a:pt x="6601" y="983"/>
                  </a:lnTo>
                  <a:lnTo>
                    <a:pt x="6129" y="1199"/>
                  </a:lnTo>
                  <a:lnTo>
                    <a:pt x="5658" y="1454"/>
                  </a:lnTo>
                  <a:lnTo>
                    <a:pt x="5186" y="1729"/>
                  </a:lnTo>
                  <a:lnTo>
                    <a:pt x="4735" y="2044"/>
                  </a:lnTo>
                  <a:lnTo>
                    <a:pt x="4303" y="2358"/>
                  </a:lnTo>
                  <a:lnTo>
                    <a:pt x="3890" y="2692"/>
                  </a:lnTo>
                  <a:lnTo>
                    <a:pt x="3478" y="3065"/>
                  </a:lnTo>
                  <a:lnTo>
                    <a:pt x="3104" y="3438"/>
                  </a:lnTo>
                  <a:lnTo>
                    <a:pt x="2731" y="3851"/>
                  </a:lnTo>
                  <a:lnTo>
                    <a:pt x="2378" y="4283"/>
                  </a:lnTo>
                  <a:lnTo>
                    <a:pt x="2044" y="4715"/>
                  </a:lnTo>
                  <a:lnTo>
                    <a:pt x="1729" y="5186"/>
                  </a:lnTo>
                  <a:lnTo>
                    <a:pt x="1454" y="5678"/>
                  </a:lnTo>
                  <a:lnTo>
                    <a:pt x="1179" y="6169"/>
                  </a:lnTo>
                  <a:lnTo>
                    <a:pt x="944" y="6699"/>
                  </a:lnTo>
                  <a:lnTo>
                    <a:pt x="728" y="7229"/>
                  </a:lnTo>
                  <a:lnTo>
                    <a:pt x="531" y="7760"/>
                  </a:lnTo>
                  <a:lnTo>
                    <a:pt x="374" y="8310"/>
                  </a:lnTo>
                  <a:lnTo>
                    <a:pt x="236" y="8860"/>
                  </a:lnTo>
                  <a:lnTo>
                    <a:pt x="138" y="9390"/>
                  </a:lnTo>
                  <a:lnTo>
                    <a:pt x="60" y="9940"/>
                  </a:lnTo>
                  <a:lnTo>
                    <a:pt x="20" y="10490"/>
                  </a:lnTo>
                  <a:lnTo>
                    <a:pt x="1" y="11040"/>
                  </a:lnTo>
                  <a:lnTo>
                    <a:pt x="1" y="11570"/>
                  </a:lnTo>
                  <a:lnTo>
                    <a:pt x="40" y="12120"/>
                  </a:lnTo>
                  <a:lnTo>
                    <a:pt x="99" y="12651"/>
                  </a:lnTo>
                  <a:lnTo>
                    <a:pt x="178" y="13181"/>
                  </a:lnTo>
                  <a:lnTo>
                    <a:pt x="295" y="13711"/>
                  </a:lnTo>
                  <a:lnTo>
                    <a:pt x="433" y="14242"/>
                  </a:lnTo>
                  <a:lnTo>
                    <a:pt x="590" y="14753"/>
                  </a:lnTo>
                  <a:lnTo>
                    <a:pt x="767" y="15244"/>
                  </a:lnTo>
                  <a:lnTo>
                    <a:pt x="983" y="15754"/>
                  </a:lnTo>
                  <a:lnTo>
                    <a:pt x="1219" y="16226"/>
                  </a:lnTo>
                  <a:lnTo>
                    <a:pt x="1454" y="16697"/>
                  </a:lnTo>
                  <a:lnTo>
                    <a:pt x="1749" y="17169"/>
                  </a:lnTo>
                  <a:lnTo>
                    <a:pt x="2044" y="17620"/>
                  </a:lnTo>
                  <a:lnTo>
                    <a:pt x="2358" y="18053"/>
                  </a:lnTo>
                  <a:lnTo>
                    <a:pt x="2711" y="18465"/>
                  </a:lnTo>
                  <a:lnTo>
                    <a:pt x="3065" y="18878"/>
                  </a:lnTo>
                  <a:lnTo>
                    <a:pt x="3458" y="19251"/>
                  </a:lnTo>
                  <a:lnTo>
                    <a:pt x="3851" y="19624"/>
                  </a:lnTo>
                  <a:lnTo>
                    <a:pt x="4283" y="19978"/>
                  </a:lnTo>
                  <a:lnTo>
                    <a:pt x="4735" y="20311"/>
                  </a:lnTo>
                  <a:lnTo>
                    <a:pt x="5186" y="20626"/>
                  </a:lnTo>
                  <a:lnTo>
                    <a:pt x="5678" y="20901"/>
                  </a:lnTo>
                  <a:lnTo>
                    <a:pt x="6188" y="21176"/>
                  </a:lnTo>
                  <a:lnTo>
                    <a:pt x="6699" y="21411"/>
                  </a:lnTo>
                  <a:lnTo>
                    <a:pt x="7229" y="21628"/>
                  </a:lnTo>
                  <a:lnTo>
                    <a:pt x="7779" y="21824"/>
                  </a:lnTo>
                  <a:lnTo>
                    <a:pt x="8310" y="21981"/>
                  </a:lnTo>
                  <a:lnTo>
                    <a:pt x="8860" y="22119"/>
                  </a:lnTo>
                  <a:lnTo>
                    <a:pt x="9410" y="22217"/>
                  </a:lnTo>
                  <a:lnTo>
                    <a:pt x="9940" y="22295"/>
                  </a:lnTo>
                  <a:lnTo>
                    <a:pt x="10490" y="22335"/>
                  </a:lnTo>
                  <a:lnTo>
                    <a:pt x="11040" y="22354"/>
                  </a:lnTo>
                  <a:lnTo>
                    <a:pt x="11590" y="22354"/>
                  </a:lnTo>
                  <a:lnTo>
                    <a:pt x="12120" y="22315"/>
                  </a:lnTo>
                  <a:lnTo>
                    <a:pt x="12670" y="22256"/>
                  </a:lnTo>
                  <a:lnTo>
                    <a:pt x="13201" y="22178"/>
                  </a:lnTo>
                  <a:lnTo>
                    <a:pt x="13711" y="22060"/>
                  </a:lnTo>
                  <a:lnTo>
                    <a:pt x="14242" y="21922"/>
                  </a:lnTo>
                  <a:lnTo>
                    <a:pt x="14752" y="21765"/>
                  </a:lnTo>
                  <a:lnTo>
                    <a:pt x="15263" y="21588"/>
                  </a:lnTo>
                  <a:lnTo>
                    <a:pt x="15754" y="21372"/>
                  </a:lnTo>
                  <a:lnTo>
                    <a:pt x="16226" y="21136"/>
                  </a:lnTo>
                  <a:lnTo>
                    <a:pt x="16717" y="20901"/>
                  </a:lnTo>
                  <a:lnTo>
                    <a:pt x="17169" y="20606"/>
                  </a:lnTo>
                  <a:lnTo>
                    <a:pt x="17620" y="20311"/>
                  </a:lnTo>
                  <a:lnTo>
                    <a:pt x="18052" y="19997"/>
                  </a:lnTo>
                  <a:lnTo>
                    <a:pt x="18465" y="19644"/>
                  </a:lnTo>
                  <a:lnTo>
                    <a:pt x="18877" y="19290"/>
                  </a:lnTo>
                  <a:lnTo>
                    <a:pt x="19270" y="18897"/>
                  </a:lnTo>
                  <a:lnTo>
                    <a:pt x="19624" y="18504"/>
                  </a:lnTo>
                  <a:lnTo>
                    <a:pt x="19977" y="18072"/>
                  </a:lnTo>
                  <a:lnTo>
                    <a:pt x="20311" y="17620"/>
                  </a:lnTo>
                  <a:lnTo>
                    <a:pt x="20626" y="17169"/>
                  </a:lnTo>
                  <a:lnTo>
                    <a:pt x="20920" y="16678"/>
                  </a:lnTo>
                  <a:lnTo>
                    <a:pt x="21176" y="16167"/>
                  </a:lnTo>
                  <a:lnTo>
                    <a:pt x="21431" y="15656"/>
                  </a:lnTo>
                  <a:lnTo>
                    <a:pt x="21647" y="15126"/>
                  </a:lnTo>
                  <a:lnTo>
                    <a:pt x="21824" y="14576"/>
                  </a:lnTo>
                  <a:lnTo>
                    <a:pt x="21981" y="14045"/>
                  </a:lnTo>
                  <a:lnTo>
                    <a:pt x="22119" y="13495"/>
                  </a:lnTo>
                  <a:lnTo>
                    <a:pt x="22217" y="12945"/>
                  </a:lnTo>
                  <a:lnTo>
                    <a:pt x="22295" y="12415"/>
                  </a:lnTo>
                  <a:lnTo>
                    <a:pt x="22335" y="11865"/>
                  </a:lnTo>
                  <a:lnTo>
                    <a:pt x="22354" y="11315"/>
                  </a:lnTo>
                  <a:lnTo>
                    <a:pt x="22354" y="10765"/>
                  </a:lnTo>
                  <a:lnTo>
                    <a:pt x="22315" y="10235"/>
                  </a:lnTo>
                  <a:lnTo>
                    <a:pt x="22256" y="9685"/>
                  </a:lnTo>
                  <a:lnTo>
                    <a:pt x="22177" y="9154"/>
                  </a:lnTo>
                  <a:lnTo>
                    <a:pt x="22060" y="8644"/>
                  </a:lnTo>
                  <a:lnTo>
                    <a:pt x="21942" y="8113"/>
                  </a:lnTo>
                  <a:lnTo>
                    <a:pt x="21765" y="7603"/>
                  </a:lnTo>
                  <a:lnTo>
                    <a:pt x="21588" y="7092"/>
                  </a:lnTo>
                  <a:lnTo>
                    <a:pt x="21372" y="6601"/>
                  </a:lnTo>
                  <a:lnTo>
                    <a:pt x="21156" y="6110"/>
                  </a:lnTo>
                  <a:lnTo>
                    <a:pt x="20901" y="5638"/>
                  </a:lnTo>
                  <a:lnTo>
                    <a:pt x="20626" y="5186"/>
                  </a:lnTo>
                  <a:lnTo>
                    <a:pt x="20311" y="4735"/>
                  </a:lnTo>
                  <a:lnTo>
                    <a:pt x="19997" y="4303"/>
                  </a:lnTo>
                  <a:lnTo>
                    <a:pt x="19663" y="3890"/>
                  </a:lnTo>
                  <a:lnTo>
                    <a:pt x="19290" y="3478"/>
                  </a:lnTo>
                  <a:lnTo>
                    <a:pt x="18917" y="3085"/>
                  </a:lnTo>
                  <a:lnTo>
                    <a:pt x="18504" y="2731"/>
                  </a:lnTo>
                  <a:lnTo>
                    <a:pt x="18072" y="2378"/>
                  </a:lnTo>
                  <a:lnTo>
                    <a:pt x="17640" y="2044"/>
                  </a:lnTo>
                  <a:lnTo>
                    <a:pt x="17169" y="1729"/>
                  </a:lnTo>
                  <a:lnTo>
                    <a:pt x="16677" y="1435"/>
                  </a:lnTo>
                  <a:lnTo>
                    <a:pt x="16186" y="1179"/>
                  </a:lnTo>
                  <a:lnTo>
                    <a:pt x="15656" y="924"/>
                  </a:lnTo>
                  <a:lnTo>
                    <a:pt x="15126" y="708"/>
                  </a:lnTo>
                  <a:lnTo>
                    <a:pt x="14595" y="531"/>
                  </a:lnTo>
                  <a:lnTo>
                    <a:pt x="14045" y="374"/>
                  </a:lnTo>
                  <a:lnTo>
                    <a:pt x="13495" y="236"/>
                  </a:lnTo>
                  <a:lnTo>
                    <a:pt x="12965" y="138"/>
                  </a:lnTo>
                  <a:lnTo>
                    <a:pt x="12415" y="60"/>
                  </a:lnTo>
                  <a:lnTo>
                    <a:pt x="11865" y="20"/>
                  </a:lnTo>
                  <a:lnTo>
                    <a:pt x="11315" y="1"/>
                  </a:lnTo>
                  <a:close/>
                </a:path>
              </a:pathLst>
            </a:custGeom>
            <a:solidFill>
              <a:schemeClr val="accent1"/>
            </a:solidFill>
            <a:ln>
              <a:noFill/>
            </a:ln>
            <a:effectLst>
              <a:outerShdw dist="571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1"/>
            <p:cNvSpPr/>
            <p:nvPr/>
          </p:nvSpPr>
          <p:spPr>
            <a:xfrm>
              <a:off x="7062788" y="3667475"/>
              <a:ext cx="558875" cy="558875"/>
            </a:xfrm>
            <a:custGeom>
              <a:avLst/>
              <a:gdLst/>
              <a:ahLst/>
              <a:cxnLst/>
              <a:rect l="l" t="t" r="r" b="b"/>
              <a:pathLst>
                <a:path w="22355" h="22355" fill="none" extrusionOk="0">
                  <a:moveTo>
                    <a:pt x="21431" y="15656"/>
                  </a:moveTo>
                  <a:lnTo>
                    <a:pt x="21431" y="15656"/>
                  </a:lnTo>
                  <a:lnTo>
                    <a:pt x="21176" y="16167"/>
                  </a:lnTo>
                  <a:lnTo>
                    <a:pt x="20920" y="16678"/>
                  </a:lnTo>
                  <a:lnTo>
                    <a:pt x="20626" y="17169"/>
                  </a:lnTo>
                  <a:lnTo>
                    <a:pt x="20311" y="17620"/>
                  </a:lnTo>
                  <a:lnTo>
                    <a:pt x="19977" y="18072"/>
                  </a:lnTo>
                  <a:lnTo>
                    <a:pt x="19624" y="18504"/>
                  </a:lnTo>
                  <a:lnTo>
                    <a:pt x="19270" y="18897"/>
                  </a:lnTo>
                  <a:lnTo>
                    <a:pt x="18877" y="19290"/>
                  </a:lnTo>
                  <a:lnTo>
                    <a:pt x="18465" y="19644"/>
                  </a:lnTo>
                  <a:lnTo>
                    <a:pt x="18052" y="19997"/>
                  </a:lnTo>
                  <a:lnTo>
                    <a:pt x="17620" y="20311"/>
                  </a:lnTo>
                  <a:lnTo>
                    <a:pt x="17169" y="20606"/>
                  </a:lnTo>
                  <a:lnTo>
                    <a:pt x="16717" y="20901"/>
                  </a:lnTo>
                  <a:lnTo>
                    <a:pt x="16226" y="21136"/>
                  </a:lnTo>
                  <a:lnTo>
                    <a:pt x="15754" y="21372"/>
                  </a:lnTo>
                  <a:lnTo>
                    <a:pt x="15263" y="21588"/>
                  </a:lnTo>
                  <a:lnTo>
                    <a:pt x="14752" y="21765"/>
                  </a:lnTo>
                  <a:lnTo>
                    <a:pt x="14242" y="21922"/>
                  </a:lnTo>
                  <a:lnTo>
                    <a:pt x="13711" y="22060"/>
                  </a:lnTo>
                  <a:lnTo>
                    <a:pt x="13201" y="22178"/>
                  </a:lnTo>
                  <a:lnTo>
                    <a:pt x="12670" y="22256"/>
                  </a:lnTo>
                  <a:lnTo>
                    <a:pt x="12120" y="22315"/>
                  </a:lnTo>
                  <a:lnTo>
                    <a:pt x="11590" y="22354"/>
                  </a:lnTo>
                  <a:lnTo>
                    <a:pt x="11040" y="22354"/>
                  </a:lnTo>
                  <a:lnTo>
                    <a:pt x="10490" y="22335"/>
                  </a:lnTo>
                  <a:lnTo>
                    <a:pt x="9940" y="22295"/>
                  </a:lnTo>
                  <a:lnTo>
                    <a:pt x="9410" y="22217"/>
                  </a:lnTo>
                  <a:lnTo>
                    <a:pt x="8860" y="22119"/>
                  </a:lnTo>
                  <a:lnTo>
                    <a:pt x="8310" y="21981"/>
                  </a:lnTo>
                  <a:lnTo>
                    <a:pt x="7779" y="21824"/>
                  </a:lnTo>
                  <a:lnTo>
                    <a:pt x="7229" y="21628"/>
                  </a:lnTo>
                  <a:lnTo>
                    <a:pt x="6699" y="21411"/>
                  </a:lnTo>
                  <a:lnTo>
                    <a:pt x="6699" y="21411"/>
                  </a:lnTo>
                  <a:lnTo>
                    <a:pt x="6188" y="21176"/>
                  </a:lnTo>
                  <a:lnTo>
                    <a:pt x="5678" y="20901"/>
                  </a:lnTo>
                  <a:lnTo>
                    <a:pt x="5186" y="20626"/>
                  </a:lnTo>
                  <a:lnTo>
                    <a:pt x="4735" y="20311"/>
                  </a:lnTo>
                  <a:lnTo>
                    <a:pt x="4283" y="19978"/>
                  </a:lnTo>
                  <a:lnTo>
                    <a:pt x="3851" y="19624"/>
                  </a:lnTo>
                  <a:lnTo>
                    <a:pt x="3458" y="19251"/>
                  </a:lnTo>
                  <a:lnTo>
                    <a:pt x="3065" y="18878"/>
                  </a:lnTo>
                  <a:lnTo>
                    <a:pt x="2711" y="18465"/>
                  </a:lnTo>
                  <a:lnTo>
                    <a:pt x="2358" y="18053"/>
                  </a:lnTo>
                  <a:lnTo>
                    <a:pt x="2044" y="17620"/>
                  </a:lnTo>
                  <a:lnTo>
                    <a:pt x="1749" y="17169"/>
                  </a:lnTo>
                  <a:lnTo>
                    <a:pt x="1454" y="16697"/>
                  </a:lnTo>
                  <a:lnTo>
                    <a:pt x="1219" y="16226"/>
                  </a:lnTo>
                  <a:lnTo>
                    <a:pt x="983" y="15754"/>
                  </a:lnTo>
                  <a:lnTo>
                    <a:pt x="767" y="15244"/>
                  </a:lnTo>
                  <a:lnTo>
                    <a:pt x="590" y="14753"/>
                  </a:lnTo>
                  <a:lnTo>
                    <a:pt x="433" y="14242"/>
                  </a:lnTo>
                  <a:lnTo>
                    <a:pt x="295" y="13711"/>
                  </a:lnTo>
                  <a:lnTo>
                    <a:pt x="178" y="13181"/>
                  </a:lnTo>
                  <a:lnTo>
                    <a:pt x="99" y="12651"/>
                  </a:lnTo>
                  <a:lnTo>
                    <a:pt x="40" y="12120"/>
                  </a:lnTo>
                  <a:lnTo>
                    <a:pt x="1" y="11570"/>
                  </a:lnTo>
                  <a:lnTo>
                    <a:pt x="1" y="11040"/>
                  </a:lnTo>
                  <a:lnTo>
                    <a:pt x="20" y="10490"/>
                  </a:lnTo>
                  <a:lnTo>
                    <a:pt x="60" y="9940"/>
                  </a:lnTo>
                  <a:lnTo>
                    <a:pt x="138" y="9390"/>
                  </a:lnTo>
                  <a:lnTo>
                    <a:pt x="236" y="8860"/>
                  </a:lnTo>
                  <a:lnTo>
                    <a:pt x="374" y="8310"/>
                  </a:lnTo>
                  <a:lnTo>
                    <a:pt x="531" y="7760"/>
                  </a:lnTo>
                  <a:lnTo>
                    <a:pt x="728" y="7229"/>
                  </a:lnTo>
                  <a:lnTo>
                    <a:pt x="944" y="6699"/>
                  </a:lnTo>
                  <a:lnTo>
                    <a:pt x="944" y="6699"/>
                  </a:lnTo>
                  <a:lnTo>
                    <a:pt x="1179" y="6169"/>
                  </a:lnTo>
                  <a:lnTo>
                    <a:pt x="1454" y="5678"/>
                  </a:lnTo>
                  <a:lnTo>
                    <a:pt x="1729" y="5186"/>
                  </a:lnTo>
                  <a:lnTo>
                    <a:pt x="2044" y="4715"/>
                  </a:lnTo>
                  <a:lnTo>
                    <a:pt x="2378" y="4283"/>
                  </a:lnTo>
                  <a:lnTo>
                    <a:pt x="2731" y="3851"/>
                  </a:lnTo>
                  <a:lnTo>
                    <a:pt x="3104" y="3438"/>
                  </a:lnTo>
                  <a:lnTo>
                    <a:pt x="3478" y="3065"/>
                  </a:lnTo>
                  <a:lnTo>
                    <a:pt x="3890" y="2692"/>
                  </a:lnTo>
                  <a:lnTo>
                    <a:pt x="4303" y="2358"/>
                  </a:lnTo>
                  <a:lnTo>
                    <a:pt x="4735" y="2044"/>
                  </a:lnTo>
                  <a:lnTo>
                    <a:pt x="5186" y="1729"/>
                  </a:lnTo>
                  <a:lnTo>
                    <a:pt x="5658" y="1454"/>
                  </a:lnTo>
                  <a:lnTo>
                    <a:pt x="6129" y="1199"/>
                  </a:lnTo>
                  <a:lnTo>
                    <a:pt x="6601" y="983"/>
                  </a:lnTo>
                  <a:lnTo>
                    <a:pt x="7111" y="767"/>
                  </a:lnTo>
                  <a:lnTo>
                    <a:pt x="7602" y="590"/>
                  </a:lnTo>
                  <a:lnTo>
                    <a:pt x="8113" y="413"/>
                  </a:lnTo>
                  <a:lnTo>
                    <a:pt x="8644" y="295"/>
                  </a:lnTo>
                  <a:lnTo>
                    <a:pt x="9174" y="178"/>
                  </a:lnTo>
                  <a:lnTo>
                    <a:pt x="9704" y="99"/>
                  </a:lnTo>
                  <a:lnTo>
                    <a:pt x="10235" y="40"/>
                  </a:lnTo>
                  <a:lnTo>
                    <a:pt x="10785" y="1"/>
                  </a:lnTo>
                  <a:lnTo>
                    <a:pt x="11315" y="1"/>
                  </a:lnTo>
                  <a:lnTo>
                    <a:pt x="11865" y="20"/>
                  </a:lnTo>
                  <a:lnTo>
                    <a:pt x="12415" y="60"/>
                  </a:lnTo>
                  <a:lnTo>
                    <a:pt x="12965" y="138"/>
                  </a:lnTo>
                  <a:lnTo>
                    <a:pt x="13495" y="236"/>
                  </a:lnTo>
                  <a:lnTo>
                    <a:pt x="14045" y="374"/>
                  </a:lnTo>
                  <a:lnTo>
                    <a:pt x="14595" y="531"/>
                  </a:lnTo>
                  <a:lnTo>
                    <a:pt x="15126" y="708"/>
                  </a:lnTo>
                  <a:lnTo>
                    <a:pt x="15656" y="924"/>
                  </a:lnTo>
                  <a:lnTo>
                    <a:pt x="15656" y="924"/>
                  </a:lnTo>
                  <a:lnTo>
                    <a:pt x="16186" y="1179"/>
                  </a:lnTo>
                  <a:lnTo>
                    <a:pt x="16677" y="1435"/>
                  </a:lnTo>
                  <a:lnTo>
                    <a:pt x="17169" y="1729"/>
                  </a:lnTo>
                  <a:lnTo>
                    <a:pt x="17640" y="2044"/>
                  </a:lnTo>
                  <a:lnTo>
                    <a:pt x="18072" y="2378"/>
                  </a:lnTo>
                  <a:lnTo>
                    <a:pt x="18504" y="2731"/>
                  </a:lnTo>
                  <a:lnTo>
                    <a:pt x="18917" y="3085"/>
                  </a:lnTo>
                  <a:lnTo>
                    <a:pt x="19290" y="3478"/>
                  </a:lnTo>
                  <a:lnTo>
                    <a:pt x="19663" y="3890"/>
                  </a:lnTo>
                  <a:lnTo>
                    <a:pt x="19997" y="4303"/>
                  </a:lnTo>
                  <a:lnTo>
                    <a:pt x="20311" y="4735"/>
                  </a:lnTo>
                  <a:lnTo>
                    <a:pt x="20626" y="5186"/>
                  </a:lnTo>
                  <a:lnTo>
                    <a:pt x="20901" y="5638"/>
                  </a:lnTo>
                  <a:lnTo>
                    <a:pt x="21156" y="6110"/>
                  </a:lnTo>
                  <a:lnTo>
                    <a:pt x="21372" y="6601"/>
                  </a:lnTo>
                  <a:lnTo>
                    <a:pt x="21588" y="7092"/>
                  </a:lnTo>
                  <a:lnTo>
                    <a:pt x="21765" y="7603"/>
                  </a:lnTo>
                  <a:lnTo>
                    <a:pt x="21942" y="8113"/>
                  </a:lnTo>
                  <a:lnTo>
                    <a:pt x="22060" y="8644"/>
                  </a:lnTo>
                  <a:lnTo>
                    <a:pt x="22177" y="9154"/>
                  </a:lnTo>
                  <a:lnTo>
                    <a:pt x="22256" y="9685"/>
                  </a:lnTo>
                  <a:lnTo>
                    <a:pt x="22315" y="10235"/>
                  </a:lnTo>
                  <a:lnTo>
                    <a:pt x="22354" y="10765"/>
                  </a:lnTo>
                  <a:lnTo>
                    <a:pt x="22354" y="11315"/>
                  </a:lnTo>
                  <a:lnTo>
                    <a:pt x="22335" y="11865"/>
                  </a:lnTo>
                  <a:lnTo>
                    <a:pt x="22295" y="12415"/>
                  </a:lnTo>
                  <a:lnTo>
                    <a:pt x="22217" y="12945"/>
                  </a:lnTo>
                  <a:lnTo>
                    <a:pt x="22119" y="13495"/>
                  </a:lnTo>
                  <a:lnTo>
                    <a:pt x="21981" y="14045"/>
                  </a:lnTo>
                  <a:lnTo>
                    <a:pt x="21824" y="14576"/>
                  </a:lnTo>
                  <a:lnTo>
                    <a:pt x="21647" y="15126"/>
                  </a:lnTo>
                  <a:lnTo>
                    <a:pt x="21431" y="156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a:off x="7062788" y="3946900"/>
              <a:ext cx="95300" cy="210200"/>
            </a:xfrm>
            <a:custGeom>
              <a:avLst/>
              <a:gdLst/>
              <a:ahLst/>
              <a:cxnLst/>
              <a:rect l="l" t="t" r="r" b="b"/>
              <a:pathLst>
                <a:path w="3812" h="8408"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close/>
                </a:path>
              </a:pathLst>
            </a:custGeom>
            <a:solidFill>
              <a:srgbClr val="C9A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1"/>
            <p:cNvSpPr/>
            <p:nvPr/>
          </p:nvSpPr>
          <p:spPr>
            <a:xfrm>
              <a:off x="7062788" y="3946900"/>
              <a:ext cx="95300" cy="210200"/>
            </a:xfrm>
            <a:custGeom>
              <a:avLst/>
              <a:gdLst/>
              <a:ahLst/>
              <a:cxnLst/>
              <a:rect l="l" t="t" r="r" b="b"/>
              <a:pathLst>
                <a:path w="3812" h="8408" fill="none" extrusionOk="0">
                  <a:moveTo>
                    <a:pt x="1" y="1"/>
                  </a:moveTo>
                  <a:lnTo>
                    <a:pt x="1" y="1"/>
                  </a:lnTo>
                  <a:lnTo>
                    <a:pt x="20" y="590"/>
                  </a:lnTo>
                  <a:lnTo>
                    <a:pt x="60" y="1179"/>
                  </a:lnTo>
                  <a:lnTo>
                    <a:pt x="138" y="1768"/>
                  </a:lnTo>
                  <a:lnTo>
                    <a:pt x="256" y="2358"/>
                  </a:lnTo>
                  <a:lnTo>
                    <a:pt x="394" y="2927"/>
                  </a:lnTo>
                  <a:lnTo>
                    <a:pt x="570" y="3497"/>
                  </a:lnTo>
                  <a:lnTo>
                    <a:pt x="767" y="4047"/>
                  </a:lnTo>
                  <a:lnTo>
                    <a:pt x="1003" y="4597"/>
                  </a:lnTo>
                  <a:lnTo>
                    <a:pt x="1258" y="5127"/>
                  </a:lnTo>
                  <a:lnTo>
                    <a:pt x="1533" y="5658"/>
                  </a:lnTo>
                  <a:lnTo>
                    <a:pt x="1847" y="6149"/>
                  </a:lnTo>
                  <a:lnTo>
                    <a:pt x="2181" y="6640"/>
                  </a:lnTo>
                  <a:lnTo>
                    <a:pt x="2554" y="7111"/>
                  </a:lnTo>
                  <a:lnTo>
                    <a:pt x="2947" y="7563"/>
                  </a:lnTo>
                  <a:lnTo>
                    <a:pt x="3360" y="7995"/>
                  </a:lnTo>
                  <a:lnTo>
                    <a:pt x="3811" y="8408"/>
                  </a:lnTo>
                  <a:lnTo>
                    <a:pt x="3811" y="8408"/>
                  </a:lnTo>
                  <a:lnTo>
                    <a:pt x="3811" y="8408"/>
                  </a:lnTo>
                  <a:lnTo>
                    <a:pt x="3811" y="8408"/>
                  </a:lnTo>
                  <a:lnTo>
                    <a:pt x="3360" y="7995"/>
                  </a:lnTo>
                  <a:lnTo>
                    <a:pt x="2947" y="7563"/>
                  </a:lnTo>
                  <a:lnTo>
                    <a:pt x="2554" y="7111"/>
                  </a:lnTo>
                  <a:lnTo>
                    <a:pt x="2181" y="6640"/>
                  </a:lnTo>
                  <a:lnTo>
                    <a:pt x="1847" y="6149"/>
                  </a:lnTo>
                  <a:lnTo>
                    <a:pt x="1533" y="5658"/>
                  </a:lnTo>
                  <a:lnTo>
                    <a:pt x="1258" y="5127"/>
                  </a:lnTo>
                  <a:lnTo>
                    <a:pt x="1003" y="4597"/>
                  </a:lnTo>
                  <a:lnTo>
                    <a:pt x="767" y="4047"/>
                  </a:lnTo>
                  <a:lnTo>
                    <a:pt x="570" y="3497"/>
                  </a:lnTo>
                  <a:lnTo>
                    <a:pt x="394" y="2927"/>
                  </a:lnTo>
                  <a:lnTo>
                    <a:pt x="256" y="2358"/>
                  </a:lnTo>
                  <a:lnTo>
                    <a:pt x="138" y="1768"/>
                  </a:lnTo>
                  <a:lnTo>
                    <a:pt x="60" y="1179"/>
                  </a:lnTo>
                  <a:lnTo>
                    <a:pt x="20" y="59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1"/>
            <p:cNvSpPr/>
            <p:nvPr/>
          </p:nvSpPr>
          <p:spPr>
            <a:xfrm>
              <a:off x="7158063" y="4054925"/>
              <a:ext cx="441975" cy="171425"/>
            </a:xfrm>
            <a:custGeom>
              <a:avLst/>
              <a:gdLst/>
              <a:ahLst/>
              <a:cxnLst/>
              <a:rect l="l" t="t" r="r" b="b"/>
              <a:pathLst>
                <a:path w="17679" h="6857" extrusionOk="0">
                  <a:moveTo>
                    <a:pt x="3124" y="6012"/>
                  </a:moveTo>
                  <a:lnTo>
                    <a:pt x="3124" y="6012"/>
                  </a:lnTo>
                  <a:lnTo>
                    <a:pt x="3124" y="6012"/>
                  </a:lnTo>
                  <a:lnTo>
                    <a:pt x="3124" y="6012"/>
                  </a:lnTo>
                  <a:lnTo>
                    <a:pt x="3124" y="6012"/>
                  </a:lnTo>
                  <a:close/>
                  <a:moveTo>
                    <a:pt x="2908" y="5933"/>
                  </a:moveTo>
                  <a:lnTo>
                    <a:pt x="2908" y="5933"/>
                  </a:lnTo>
                  <a:lnTo>
                    <a:pt x="3104" y="6012"/>
                  </a:lnTo>
                  <a:lnTo>
                    <a:pt x="3104" y="6012"/>
                  </a:lnTo>
                  <a:lnTo>
                    <a:pt x="2908" y="5933"/>
                  </a:lnTo>
                  <a:close/>
                  <a:moveTo>
                    <a:pt x="0" y="4087"/>
                  </a:moveTo>
                  <a:lnTo>
                    <a:pt x="0" y="4087"/>
                  </a:lnTo>
                  <a:lnTo>
                    <a:pt x="0" y="4087"/>
                  </a:lnTo>
                  <a:lnTo>
                    <a:pt x="0" y="4087"/>
                  </a:lnTo>
                  <a:lnTo>
                    <a:pt x="315" y="4362"/>
                  </a:lnTo>
                  <a:lnTo>
                    <a:pt x="649" y="4617"/>
                  </a:lnTo>
                  <a:lnTo>
                    <a:pt x="1002" y="4872"/>
                  </a:lnTo>
                  <a:lnTo>
                    <a:pt x="1356" y="5108"/>
                  </a:lnTo>
                  <a:lnTo>
                    <a:pt x="1729" y="5324"/>
                  </a:lnTo>
                  <a:lnTo>
                    <a:pt x="2102" y="5540"/>
                  </a:lnTo>
                  <a:lnTo>
                    <a:pt x="2495" y="5737"/>
                  </a:lnTo>
                  <a:lnTo>
                    <a:pt x="2888" y="5913"/>
                  </a:lnTo>
                  <a:lnTo>
                    <a:pt x="2888" y="5913"/>
                  </a:lnTo>
                  <a:lnTo>
                    <a:pt x="2495" y="5737"/>
                  </a:lnTo>
                  <a:lnTo>
                    <a:pt x="2102" y="5540"/>
                  </a:lnTo>
                  <a:lnTo>
                    <a:pt x="1729" y="5324"/>
                  </a:lnTo>
                  <a:lnTo>
                    <a:pt x="1356" y="5108"/>
                  </a:lnTo>
                  <a:lnTo>
                    <a:pt x="1002" y="4872"/>
                  </a:lnTo>
                  <a:lnTo>
                    <a:pt x="649" y="4617"/>
                  </a:lnTo>
                  <a:lnTo>
                    <a:pt x="315" y="4362"/>
                  </a:lnTo>
                  <a:lnTo>
                    <a:pt x="0" y="4087"/>
                  </a:lnTo>
                  <a:close/>
                  <a:moveTo>
                    <a:pt x="17679" y="1"/>
                  </a:moveTo>
                  <a:lnTo>
                    <a:pt x="17679" y="1"/>
                  </a:lnTo>
                  <a:lnTo>
                    <a:pt x="17620" y="158"/>
                  </a:lnTo>
                  <a:lnTo>
                    <a:pt x="17620" y="158"/>
                  </a:lnTo>
                  <a:lnTo>
                    <a:pt x="17424" y="551"/>
                  </a:lnTo>
                  <a:lnTo>
                    <a:pt x="17247" y="924"/>
                  </a:lnTo>
                  <a:lnTo>
                    <a:pt x="17031" y="1297"/>
                  </a:lnTo>
                  <a:lnTo>
                    <a:pt x="16815" y="1651"/>
                  </a:lnTo>
                  <a:lnTo>
                    <a:pt x="16599" y="2005"/>
                  </a:lnTo>
                  <a:lnTo>
                    <a:pt x="16363" y="2338"/>
                  </a:lnTo>
                  <a:lnTo>
                    <a:pt x="16108" y="2653"/>
                  </a:lnTo>
                  <a:lnTo>
                    <a:pt x="15833" y="2967"/>
                  </a:lnTo>
                  <a:lnTo>
                    <a:pt x="15577" y="3281"/>
                  </a:lnTo>
                  <a:lnTo>
                    <a:pt x="15283" y="3576"/>
                  </a:lnTo>
                  <a:lnTo>
                    <a:pt x="15008" y="3851"/>
                  </a:lnTo>
                  <a:lnTo>
                    <a:pt x="14693" y="4126"/>
                  </a:lnTo>
                  <a:lnTo>
                    <a:pt x="14399" y="4381"/>
                  </a:lnTo>
                  <a:lnTo>
                    <a:pt x="14065" y="4617"/>
                  </a:lnTo>
                  <a:lnTo>
                    <a:pt x="13750" y="4853"/>
                  </a:lnTo>
                  <a:lnTo>
                    <a:pt x="13416" y="5088"/>
                  </a:lnTo>
                  <a:lnTo>
                    <a:pt x="13083" y="5285"/>
                  </a:lnTo>
                  <a:lnTo>
                    <a:pt x="12729" y="5481"/>
                  </a:lnTo>
                  <a:lnTo>
                    <a:pt x="12375" y="5678"/>
                  </a:lnTo>
                  <a:lnTo>
                    <a:pt x="12022" y="5835"/>
                  </a:lnTo>
                  <a:lnTo>
                    <a:pt x="11649" y="6012"/>
                  </a:lnTo>
                  <a:lnTo>
                    <a:pt x="11275" y="6149"/>
                  </a:lnTo>
                  <a:lnTo>
                    <a:pt x="10902" y="6287"/>
                  </a:lnTo>
                  <a:lnTo>
                    <a:pt x="10529" y="6405"/>
                  </a:lnTo>
                  <a:lnTo>
                    <a:pt x="10136" y="6503"/>
                  </a:lnTo>
                  <a:lnTo>
                    <a:pt x="9743" y="6601"/>
                  </a:lnTo>
                  <a:lnTo>
                    <a:pt x="9350" y="6680"/>
                  </a:lnTo>
                  <a:lnTo>
                    <a:pt x="8958" y="6738"/>
                  </a:lnTo>
                  <a:lnTo>
                    <a:pt x="8565" y="6797"/>
                  </a:lnTo>
                  <a:lnTo>
                    <a:pt x="8172" y="6837"/>
                  </a:lnTo>
                  <a:lnTo>
                    <a:pt x="7759" y="6856"/>
                  </a:lnTo>
                  <a:lnTo>
                    <a:pt x="7366" y="6856"/>
                  </a:lnTo>
                  <a:lnTo>
                    <a:pt x="7366" y="6856"/>
                  </a:lnTo>
                  <a:lnTo>
                    <a:pt x="6934" y="6856"/>
                  </a:lnTo>
                  <a:lnTo>
                    <a:pt x="6483" y="6817"/>
                  </a:lnTo>
                  <a:lnTo>
                    <a:pt x="6483" y="6817"/>
                  </a:lnTo>
                  <a:lnTo>
                    <a:pt x="6934" y="6856"/>
                  </a:lnTo>
                  <a:lnTo>
                    <a:pt x="7366" y="6856"/>
                  </a:lnTo>
                  <a:lnTo>
                    <a:pt x="7366" y="6856"/>
                  </a:lnTo>
                  <a:lnTo>
                    <a:pt x="7759" y="6856"/>
                  </a:lnTo>
                  <a:lnTo>
                    <a:pt x="8172" y="6837"/>
                  </a:lnTo>
                  <a:lnTo>
                    <a:pt x="8565" y="6797"/>
                  </a:lnTo>
                  <a:lnTo>
                    <a:pt x="8958" y="6738"/>
                  </a:lnTo>
                  <a:lnTo>
                    <a:pt x="9350" y="6680"/>
                  </a:lnTo>
                  <a:lnTo>
                    <a:pt x="9743" y="6601"/>
                  </a:lnTo>
                  <a:lnTo>
                    <a:pt x="10136" y="6503"/>
                  </a:lnTo>
                  <a:lnTo>
                    <a:pt x="10529" y="6405"/>
                  </a:lnTo>
                  <a:lnTo>
                    <a:pt x="10902" y="6287"/>
                  </a:lnTo>
                  <a:lnTo>
                    <a:pt x="11275" y="6149"/>
                  </a:lnTo>
                  <a:lnTo>
                    <a:pt x="11649" y="6012"/>
                  </a:lnTo>
                  <a:lnTo>
                    <a:pt x="12022" y="5835"/>
                  </a:lnTo>
                  <a:lnTo>
                    <a:pt x="12375" y="5678"/>
                  </a:lnTo>
                  <a:lnTo>
                    <a:pt x="12729" y="5481"/>
                  </a:lnTo>
                  <a:lnTo>
                    <a:pt x="13083" y="5285"/>
                  </a:lnTo>
                  <a:lnTo>
                    <a:pt x="13416" y="5088"/>
                  </a:lnTo>
                  <a:lnTo>
                    <a:pt x="13750" y="4853"/>
                  </a:lnTo>
                  <a:lnTo>
                    <a:pt x="14065" y="4617"/>
                  </a:lnTo>
                  <a:lnTo>
                    <a:pt x="14399" y="4381"/>
                  </a:lnTo>
                  <a:lnTo>
                    <a:pt x="14693" y="4126"/>
                  </a:lnTo>
                  <a:lnTo>
                    <a:pt x="15008" y="3851"/>
                  </a:lnTo>
                  <a:lnTo>
                    <a:pt x="15283" y="3576"/>
                  </a:lnTo>
                  <a:lnTo>
                    <a:pt x="15577" y="3281"/>
                  </a:lnTo>
                  <a:lnTo>
                    <a:pt x="15833" y="2967"/>
                  </a:lnTo>
                  <a:lnTo>
                    <a:pt x="16108" y="2653"/>
                  </a:lnTo>
                  <a:lnTo>
                    <a:pt x="16363" y="2338"/>
                  </a:lnTo>
                  <a:lnTo>
                    <a:pt x="16599" y="2005"/>
                  </a:lnTo>
                  <a:lnTo>
                    <a:pt x="16815" y="1651"/>
                  </a:lnTo>
                  <a:lnTo>
                    <a:pt x="17031" y="1297"/>
                  </a:lnTo>
                  <a:lnTo>
                    <a:pt x="17247" y="924"/>
                  </a:lnTo>
                  <a:lnTo>
                    <a:pt x="17424" y="551"/>
                  </a:lnTo>
                  <a:lnTo>
                    <a:pt x="17620" y="158"/>
                  </a:lnTo>
                  <a:lnTo>
                    <a:pt x="17620" y="158"/>
                  </a:lnTo>
                  <a:lnTo>
                    <a:pt x="17679" y="1"/>
                  </a:lnTo>
                  <a:close/>
                </a:path>
              </a:pathLst>
            </a:custGeom>
            <a:solidFill>
              <a:srgbClr val="A48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1"/>
            <p:cNvSpPr/>
            <p:nvPr/>
          </p:nvSpPr>
          <p:spPr>
            <a:xfrm>
              <a:off x="7236138" y="420520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1"/>
            <p:cNvSpPr/>
            <p:nvPr/>
          </p:nvSpPr>
          <p:spPr>
            <a:xfrm>
              <a:off x="7230738" y="4203250"/>
              <a:ext cx="4925" cy="1975"/>
            </a:xfrm>
            <a:custGeom>
              <a:avLst/>
              <a:gdLst/>
              <a:ahLst/>
              <a:cxnLst/>
              <a:rect l="l" t="t" r="r" b="b"/>
              <a:pathLst>
                <a:path w="197" h="79" fill="none" extrusionOk="0">
                  <a:moveTo>
                    <a:pt x="1" y="0"/>
                  </a:moveTo>
                  <a:lnTo>
                    <a:pt x="1" y="0"/>
                  </a:lnTo>
                  <a:lnTo>
                    <a:pt x="197" y="79"/>
                  </a:lnTo>
                  <a:lnTo>
                    <a:pt x="197" y="7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1"/>
            <p:cNvSpPr/>
            <p:nvPr/>
          </p:nvSpPr>
          <p:spPr>
            <a:xfrm>
              <a:off x="7158063" y="4157075"/>
              <a:ext cx="72200" cy="45700"/>
            </a:xfrm>
            <a:custGeom>
              <a:avLst/>
              <a:gdLst/>
              <a:ahLst/>
              <a:cxnLst/>
              <a:rect l="l" t="t" r="r" b="b"/>
              <a:pathLst>
                <a:path w="2888" h="1828" fill="none" extrusionOk="0">
                  <a:moveTo>
                    <a:pt x="0" y="1"/>
                  </a:moveTo>
                  <a:lnTo>
                    <a:pt x="0" y="1"/>
                  </a:lnTo>
                  <a:lnTo>
                    <a:pt x="0" y="1"/>
                  </a:lnTo>
                  <a:lnTo>
                    <a:pt x="0" y="1"/>
                  </a:lnTo>
                  <a:lnTo>
                    <a:pt x="315" y="276"/>
                  </a:lnTo>
                  <a:lnTo>
                    <a:pt x="649" y="531"/>
                  </a:lnTo>
                  <a:lnTo>
                    <a:pt x="1002" y="786"/>
                  </a:lnTo>
                  <a:lnTo>
                    <a:pt x="1356" y="1022"/>
                  </a:lnTo>
                  <a:lnTo>
                    <a:pt x="1729" y="1238"/>
                  </a:lnTo>
                  <a:lnTo>
                    <a:pt x="2102" y="1454"/>
                  </a:lnTo>
                  <a:lnTo>
                    <a:pt x="2495" y="1651"/>
                  </a:lnTo>
                  <a:lnTo>
                    <a:pt x="2888" y="1827"/>
                  </a:lnTo>
                  <a:lnTo>
                    <a:pt x="2888" y="1827"/>
                  </a:lnTo>
                  <a:lnTo>
                    <a:pt x="2495" y="1651"/>
                  </a:lnTo>
                  <a:lnTo>
                    <a:pt x="2102" y="1454"/>
                  </a:lnTo>
                  <a:lnTo>
                    <a:pt x="1729" y="1238"/>
                  </a:lnTo>
                  <a:lnTo>
                    <a:pt x="1356" y="1022"/>
                  </a:lnTo>
                  <a:lnTo>
                    <a:pt x="1002" y="786"/>
                  </a:lnTo>
                  <a:lnTo>
                    <a:pt x="649" y="531"/>
                  </a:lnTo>
                  <a:lnTo>
                    <a:pt x="315" y="27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1"/>
            <p:cNvSpPr/>
            <p:nvPr/>
          </p:nvSpPr>
          <p:spPr>
            <a:xfrm>
              <a:off x="7320113" y="4054925"/>
              <a:ext cx="279925" cy="171425"/>
            </a:xfrm>
            <a:custGeom>
              <a:avLst/>
              <a:gdLst/>
              <a:ahLst/>
              <a:cxnLst/>
              <a:rect l="l" t="t" r="r" b="b"/>
              <a:pathLst>
                <a:path w="11197" h="6857" fill="none" extrusionOk="0">
                  <a:moveTo>
                    <a:pt x="11197" y="1"/>
                  </a:moveTo>
                  <a:lnTo>
                    <a:pt x="11197" y="1"/>
                  </a:lnTo>
                  <a:lnTo>
                    <a:pt x="11138" y="158"/>
                  </a:lnTo>
                  <a:lnTo>
                    <a:pt x="11138" y="158"/>
                  </a:lnTo>
                  <a:lnTo>
                    <a:pt x="10942" y="551"/>
                  </a:lnTo>
                  <a:lnTo>
                    <a:pt x="10765" y="924"/>
                  </a:lnTo>
                  <a:lnTo>
                    <a:pt x="10549" y="1297"/>
                  </a:lnTo>
                  <a:lnTo>
                    <a:pt x="10333" y="1651"/>
                  </a:lnTo>
                  <a:lnTo>
                    <a:pt x="10117" y="2005"/>
                  </a:lnTo>
                  <a:lnTo>
                    <a:pt x="9881" y="2338"/>
                  </a:lnTo>
                  <a:lnTo>
                    <a:pt x="9626" y="2653"/>
                  </a:lnTo>
                  <a:lnTo>
                    <a:pt x="9351" y="2967"/>
                  </a:lnTo>
                  <a:lnTo>
                    <a:pt x="9095" y="3281"/>
                  </a:lnTo>
                  <a:lnTo>
                    <a:pt x="8801" y="3576"/>
                  </a:lnTo>
                  <a:lnTo>
                    <a:pt x="8526" y="3851"/>
                  </a:lnTo>
                  <a:lnTo>
                    <a:pt x="8211" y="4126"/>
                  </a:lnTo>
                  <a:lnTo>
                    <a:pt x="7917" y="4381"/>
                  </a:lnTo>
                  <a:lnTo>
                    <a:pt x="7583" y="4617"/>
                  </a:lnTo>
                  <a:lnTo>
                    <a:pt x="7268" y="4853"/>
                  </a:lnTo>
                  <a:lnTo>
                    <a:pt x="6934" y="5088"/>
                  </a:lnTo>
                  <a:lnTo>
                    <a:pt x="6601" y="5285"/>
                  </a:lnTo>
                  <a:lnTo>
                    <a:pt x="6247" y="5481"/>
                  </a:lnTo>
                  <a:lnTo>
                    <a:pt x="5893" y="5678"/>
                  </a:lnTo>
                  <a:lnTo>
                    <a:pt x="5540" y="5835"/>
                  </a:lnTo>
                  <a:lnTo>
                    <a:pt x="5167" y="6012"/>
                  </a:lnTo>
                  <a:lnTo>
                    <a:pt x="4793" y="6149"/>
                  </a:lnTo>
                  <a:lnTo>
                    <a:pt x="4420" y="6287"/>
                  </a:lnTo>
                  <a:lnTo>
                    <a:pt x="4047" y="6405"/>
                  </a:lnTo>
                  <a:lnTo>
                    <a:pt x="3654" y="6503"/>
                  </a:lnTo>
                  <a:lnTo>
                    <a:pt x="3261" y="6601"/>
                  </a:lnTo>
                  <a:lnTo>
                    <a:pt x="2868" y="6680"/>
                  </a:lnTo>
                  <a:lnTo>
                    <a:pt x="2476" y="6738"/>
                  </a:lnTo>
                  <a:lnTo>
                    <a:pt x="2083" y="6797"/>
                  </a:lnTo>
                  <a:lnTo>
                    <a:pt x="1690" y="6837"/>
                  </a:lnTo>
                  <a:lnTo>
                    <a:pt x="1277" y="6856"/>
                  </a:lnTo>
                  <a:lnTo>
                    <a:pt x="884" y="6856"/>
                  </a:lnTo>
                  <a:lnTo>
                    <a:pt x="884" y="6856"/>
                  </a:lnTo>
                  <a:lnTo>
                    <a:pt x="452" y="6856"/>
                  </a:lnTo>
                  <a:lnTo>
                    <a:pt x="1" y="6817"/>
                  </a:lnTo>
                  <a:lnTo>
                    <a:pt x="1" y="6817"/>
                  </a:lnTo>
                  <a:lnTo>
                    <a:pt x="452" y="6856"/>
                  </a:lnTo>
                  <a:lnTo>
                    <a:pt x="884" y="6856"/>
                  </a:lnTo>
                  <a:lnTo>
                    <a:pt x="884" y="6856"/>
                  </a:lnTo>
                  <a:lnTo>
                    <a:pt x="1277" y="6856"/>
                  </a:lnTo>
                  <a:lnTo>
                    <a:pt x="1690" y="6837"/>
                  </a:lnTo>
                  <a:lnTo>
                    <a:pt x="2083" y="6797"/>
                  </a:lnTo>
                  <a:lnTo>
                    <a:pt x="2476" y="6738"/>
                  </a:lnTo>
                  <a:lnTo>
                    <a:pt x="2868" y="6680"/>
                  </a:lnTo>
                  <a:lnTo>
                    <a:pt x="3261" y="6601"/>
                  </a:lnTo>
                  <a:lnTo>
                    <a:pt x="3654" y="6503"/>
                  </a:lnTo>
                  <a:lnTo>
                    <a:pt x="4047" y="6405"/>
                  </a:lnTo>
                  <a:lnTo>
                    <a:pt x="4420" y="6287"/>
                  </a:lnTo>
                  <a:lnTo>
                    <a:pt x="4793" y="6149"/>
                  </a:lnTo>
                  <a:lnTo>
                    <a:pt x="5167" y="6012"/>
                  </a:lnTo>
                  <a:lnTo>
                    <a:pt x="5540" y="5835"/>
                  </a:lnTo>
                  <a:lnTo>
                    <a:pt x="5893" y="5678"/>
                  </a:lnTo>
                  <a:lnTo>
                    <a:pt x="6247" y="5481"/>
                  </a:lnTo>
                  <a:lnTo>
                    <a:pt x="6601" y="5285"/>
                  </a:lnTo>
                  <a:lnTo>
                    <a:pt x="6934" y="5088"/>
                  </a:lnTo>
                  <a:lnTo>
                    <a:pt x="7268" y="4853"/>
                  </a:lnTo>
                  <a:lnTo>
                    <a:pt x="7583" y="4617"/>
                  </a:lnTo>
                  <a:lnTo>
                    <a:pt x="7917" y="4381"/>
                  </a:lnTo>
                  <a:lnTo>
                    <a:pt x="8211" y="4126"/>
                  </a:lnTo>
                  <a:lnTo>
                    <a:pt x="8526" y="3851"/>
                  </a:lnTo>
                  <a:lnTo>
                    <a:pt x="8801" y="3576"/>
                  </a:lnTo>
                  <a:lnTo>
                    <a:pt x="9095" y="3281"/>
                  </a:lnTo>
                  <a:lnTo>
                    <a:pt x="9351" y="2967"/>
                  </a:lnTo>
                  <a:lnTo>
                    <a:pt x="9626" y="2653"/>
                  </a:lnTo>
                  <a:lnTo>
                    <a:pt x="9881" y="2338"/>
                  </a:lnTo>
                  <a:lnTo>
                    <a:pt x="10117" y="2005"/>
                  </a:lnTo>
                  <a:lnTo>
                    <a:pt x="10333" y="1651"/>
                  </a:lnTo>
                  <a:lnTo>
                    <a:pt x="10549" y="1297"/>
                  </a:lnTo>
                  <a:lnTo>
                    <a:pt x="10765" y="924"/>
                  </a:lnTo>
                  <a:lnTo>
                    <a:pt x="10942" y="551"/>
                  </a:lnTo>
                  <a:lnTo>
                    <a:pt x="11138" y="158"/>
                  </a:lnTo>
                  <a:lnTo>
                    <a:pt x="11138" y="158"/>
                  </a:lnTo>
                  <a:lnTo>
                    <a:pt x="111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1"/>
            <p:cNvSpPr/>
            <p:nvPr/>
          </p:nvSpPr>
          <p:spPr>
            <a:xfrm>
              <a:off x="7062788" y="3798100"/>
              <a:ext cx="552000" cy="428250"/>
            </a:xfrm>
            <a:custGeom>
              <a:avLst/>
              <a:gdLst/>
              <a:ahLst/>
              <a:cxnLst/>
              <a:rect l="l" t="t" r="r" b="b"/>
              <a:pathLst>
                <a:path w="22080" h="17130" fill="none" extrusionOk="0">
                  <a:moveTo>
                    <a:pt x="1710" y="1"/>
                  </a:moveTo>
                  <a:lnTo>
                    <a:pt x="1710" y="1"/>
                  </a:lnTo>
                  <a:lnTo>
                    <a:pt x="1494" y="354"/>
                  </a:lnTo>
                  <a:lnTo>
                    <a:pt x="1297" y="728"/>
                  </a:lnTo>
                  <a:lnTo>
                    <a:pt x="1120" y="1081"/>
                  </a:lnTo>
                  <a:lnTo>
                    <a:pt x="944" y="1474"/>
                  </a:lnTo>
                  <a:lnTo>
                    <a:pt x="944" y="1474"/>
                  </a:lnTo>
                  <a:lnTo>
                    <a:pt x="944" y="1474"/>
                  </a:lnTo>
                  <a:lnTo>
                    <a:pt x="708" y="2024"/>
                  </a:lnTo>
                  <a:lnTo>
                    <a:pt x="708" y="2024"/>
                  </a:lnTo>
                  <a:lnTo>
                    <a:pt x="551" y="2515"/>
                  </a:lnTo>
                  <a:lnTo>
                    <a:pt x="394" y="2986"/>
                  </a:lnTo>
                  <a:lnTo>
                    <a:pt x="276" y="3478"/>
                  </a:lnTo>
                  <a:lnTo>
                    <a:pt x="178" y="3969"/>
                  </a:lnTo>
                  <a:lnTo>
                    <a:pt x="99" y="4460"/>
                  </a:lnTo>
                  <a:lnTo>
                    <a:pt x="40" y="4970"/>
                  </a:lnTo>
                  <a:lnTo>
                    <a:pt x="1" y="5461"/>
                  </a:lnTo>
                  <a:lnTo>
                    <a:pt x="1" y="5953"/>
                  </a:lnTo>
                  <a:lnTo>
                    <a:pt x="1" y="5953"/>
                  </a:lnTo>
                  <a:lnTo>
                    <a:pt x="20" y="6542"/>
                  </a:lnTo>
                  <a:lnTo>
                    <a:pt x="60" y="7131"/>
                  </a:lnTo>
                  <a:lnTo>
                    <a:pt x="138" y="7720"/>
                  </a:lnTo>
                  <a:lnTo>
                    <a:pt x="256" y="8310"/>
                  </a:lnTo>
                  <a:lnTo>
                    <a:pt x="394" y="8879"/>
                  </a:lnTo>
                  <a:lnTo>
                    <a:pt x="570" y="9449"/>
                  </a:lnTo>
                  <a:lnTo>
                    <a:pt x="767" y="9999"/>
                  </a:lnTo>
                  <a:lnTo>
                    <a:pt x="1003" y="10549"/>
                  </a:lnTo>
                  <a:lnTo>
                    <a:pt x="1258" y="11079"/>
                  </a:lnTo>
                  <a:lnTo>
                    <a:pt x="1533" y="11610"/>
                  </a:lnTo>
                  <a:lnTo>
                    <a:pt x="1847" y="12101"/>
                  </a:lnTo>
                  <a:lnTo>
                    <a:pt x="2181" y="12592"/>
                  </a:lnTo>
                  <a:lnTo>
                    <a:pt x="2554" y="13063"/>
                  </a:lnTo>
                  <a:lnTo>
                    <a:pt x="2947" y="13515"/>
                  </a:lnTo>
                  <a:lnTo>
                    <a:pt x="3360" y="13947"/>
                  </a:lnTo>
                  <a:lnTo>
                    <a:pt x="3811" y="14360"/>
                  </a:lnTo>
                  <a:lnTo>
                    <a:pt x="3811" y="14360"/>
                  </a:lnTo>
                  <a:lnTo>
                    <a:pt x="4126" y="14635"/>
                  </a:lnTo>
                  <a:lnTo>
                    <a:pt x="4460" y="14890"/>
                  </a:lnTo>
                  <a:lnTo>
                    <a:pt x="4813" y="15145"/>
                  </a:lnTo>
                  <a:lnTo>
                    <a:pt x="5167" y="15381"/>
                  </a:lnTo>
                  <a:lnTo>
                    <a:pt x="5540" y="15597"/>
                  </a:lnTo>
                  <a:lnTo>
                    <a:pt x="5913" y="15813"/>
                  </a:lnTo>
                  <a:lnTo>
                    <a:pt x="6306" y="16010"/>
                  </a:lnTo>
                  <a:lnTo>
                    <a:pt x="6699" y="16186"/>
                  </a:lnTo>
                  <a:lnTo>
                    <a:pt x="6699" y="16186"/>
                  </a:lnTo>
                  <a:lnTo>
                    <a:pt x="6699" y="16186"/>
                  </a:lnTo>
                  <a:lnTo>
                    <a:pt x="6719" y="16206"/>
                  </a:lnTo>
                  <a:lnTo>
                    <a:pt x="6719" y="16206"/>
                  </a:lnTo>
                  <a:lnTo>
                    <a:pt x="6915" y="16285"/>
                  </a:lnTo>
                  <a:lnTo>
                    <a:pt x="6915" y="16285"/>
                  </a:lnTo>
                  <a:lnTo>
                    <a:pt x="6935" y="16285"/>
                  </a:lnTo>
                  <a:lnTo>
                    <a:pt x="6935" y="16285"/>
                  </a:lnTo>
                  <a:lnTo>
                    <a:pt x="6935" y="16285"/>
                  </a:lnTo>
                  <a:lnTo>
                    <a:pt x="6935" y="16285"/>
                  </a:lnTo>
                  <a:lnTo>
                    <a:pt x="7347" y="16461"/>
                  </a:lnTo>
                  <a:lnTo>
                    <a:pt x="7779" y="16599"/>
                  </a:lnTo>
                  <a:lnTo>
                    <a:pt x="8192" y="16717"/>
                  </a:lnTo>
                  <a:lnTo>
                    <a:pt x="8604" y="16835"/>
                  </a:lnTo>
                  <a:lnTo>
                    <a:pt x="9036" y="16913"/>
                  </a:lnTo>
                  <a:lnTo>
                    <a:pt x="9449" y="16992"/>
                  </a:lnTo>
                  <a:lnTo>
                    <a:pt x="9881" y="17051"/>
                  </a:lnTo>
                  <a:lnTo>
                    <a:pt x="10294" y="17090"/>
                  </a:lnTo>
                  <a:lnTo>
                    <a:pt x="10294" y="17090"/>
                  </a:lnTo>
                  <a:lnTo>
                    <a:pt x="10745" y="17129"/>
                  </a:lnTo>
                  <a:lnTo>
                    <a:pt x="11177" y="17129"/>
                  </a:lnTo>
                  <a:lnTo>
                    <a:pt x="11177" y="17129"/>
                  </a:lnTo>
                  <a:lnTo>
                    <a:pt x="11570" y="17129"/>
                  </a:lnTo>
                  <a:lnTo>
                    <a:pt x="11983" y="17110"/>
                  </a:lnTo>
                  <a:lnTo>
                    <a:pt x="12376" y="17070"/>
                  </a:lnTo>
                  <a:lnTo>
                    <a:pt x="12769" y="17011"/>
                  </a:lnTo>
                  <a:lnTo>
                    <a:pt x="13161" y="16953"/>
                  </a:lnTo>
                  <a:lnTo>
                    <a:pt x="13554" y="16874"/>
                  </a:lnTo>
                  <a:lnTo>
                    <a:pt x="13947" y="16776"/>
                  </a:lnTo>
                  <a:lnTo>
                    <a:pt x="14340" y="16678"/>
                  </a:lnTo>
                  <a:lnTo>
                    <a:pt x="14713" y="16560"/>
                  </a:lnTo>
                  <a:lnTo>
                    <a:pt x="15086" y="16422"/>
                  </a:lnTo>
                  <a:lnTo>
                    <a:pt x="15460" y="16285"/>
                  </a:lnTo>
                  <a:lnTo>
                    <a:pt x="15833" y="16108"/>
                  </a:lnTo>
                  <a:lnTo>
                    <a:pt x="16186" y="15951"/>
                  </a:lnTo>
                  <a:lnTo>
                    <a:pt x="16540" y="15754"/>
                  </a:lnTo>
                  <a:lnTo>
                    <a:pt x="16894" y="15558"/>
                  </a:lnTo>
                  <a:lnTo>
                    <a:pt x="17227" y="15361"/>
                  </a:lnTo>
                  <a:lnTo>
                    <a:pt x="17561" y="15126"/>
                  </a:lnTo>
                  <a:lnTo>
                    <a:pt x="17876" y="14890"/>
                  </a:lnTo>
                  <a:lnTo>
                    <a:pt x="18210" y="14654"/>
                  </a:lnTo>
                  <a:lnTo>
                    <a:pt x="18504" y="14399"/>
                  </a:lnTo>
                  <a:lnTo>
                    <a:pt x="18819" y="14124"/>
                  </a:lnTo>
                  <a:lnTo>
                    <a:pt x="19094" y="13849"/>
                  </a:lnTo>
                  <a:lnTo>
                    <a:pt x="19388" y="13554"/>
                  </a:lnTo>
                  <a:lnTo>
                    <a:pt x="19644" y="13240"/>
                  </a:lnTo>
                  <a:lnTo>
                    <a:pt x="19919" y="12926"/>
                  </a:lnTo>
                  <a:lnTo>
                    <a:pt x="20174" y="12611"/>
                  </a:lnTo>
                  <a:lnTo>
                    <a:pt x="20410" y="12278"/>
                  </a:lnTo>
                  <a:lnTo>
                    <a:pt x="20626" y="11924"/>
                  </a:lnTo>
                  <a:lnTo>
                    <a:pt x="20842" y="11570"/>
                  </a:lnTo>
                  <a:lnTo>
                    <a:pt x="21058" y="11197"/>
                  </a:lnTo>
                  <a:lnTo>
                    <a:pt x="21235" y="10824"/>
                  </a:lnTo>
                  <a:lnTo>
                    <a:pt x="21431" y="10431"/>
                  </a:lnTo>
                  <a:lnTo>
                    <a:pt x="21431" y="10431"/>
                  </a:lnTo>
                  <a:lnTo>
                    <a:pt x="21490" y="10274"/>
                  </a:lnTo>
                  <a:lnTo>
                    <a:pt x="21490" y="10274"/>
                  </a:lnTo>
                  <a:lnTo>
                    <a:pt x="21667" y="9803"/>
                  </a:lnTo>
                  <a:lnTo>
                    <a:pt x="21824" y="9351"/>
                  </a:lnTo>
                  <a:lnTo>
                    <a:pt x="21961" y="8879"/>
                  </a:lnTo>
                  <a:lnTo>
                    <a:pt x="22079" y="8408"/>
                  </a:lnTo>
                  <a:lnTo>
                    <a:pt x="22079" y="8408"/>
                  </a:lnTo>
                  <a:lnTo>
                    <a:pt x="21883" y="8703"/>
                  </a:lnTo>
                  <a:lnTo>
                    <a:pt x="21686" y="9017"/>
                  </a:lnTo>
                  <a:lnTo>
                    <a:pt x="21235" y="9586"/>
                  </a:lnTo>
                  <a:lnTo>
                    <a:pt x="20763" y="10117"/>
                  </a:lnTo>
                  <a:lnTo>
                    <a:pt x="20272" y="10628"/>
                  </a:lnTo>
                  <a:lnTo>
                    <a:pt x="19722" y="11079"/>
                  </a:lnTo>
                  <a:lnTo>
                    <a:pt x="19172" y="11511"/>
                  </a:lnTo>
                  <a:lnTo>
                    <a:pt x="18583" y="11904"/>
                  </a:lnTo>
                  <a:lnTo>
                    <a:pt x="17994" y="12258"/>
                  </a:lnTo>
                  <a:lnTo>
                    <a:pt x="17365" y="12572"/>
                  </a:lnTo>
                  <a:lnTo>
                    <a:pt x="16717" y="12847"/>
                  </a:lnTo>
                  <a:lnTo>
                    <a:pt x="16069" y="13083"/>
                  </a:lnTo>
                  <a:lnTo>
                    <a:pt x="15401" y="13279"/>
                  </a:lnTo>
                  <a:lnTo>
                    <a:pt x="14713" y="13436"/>
                  </a:lnTo>
                  <a:lnTo>
                    <a:pt x="14026" y="13554"/>
                  </a:lnTo>
                  <a:lnTo>
                    <a:pt x="13319" y="13613"/>
                  </a:lnTo>
                  <a:lnTo>
                    <a:pt x="12611" y="13633"/>
                  </a:lnTo>
                  <a:lnTo>
                    <a:pt x="12611" y="13633"/>
                  </a:lnTo>
                  <a:lnTo>
                    <a:pt x="12042" y="13633"/>
                  </a:lnTo>
                  <a:lnTo>
                    <a:pt x="11492" y="13574"/>
                  </a:lnTo>
                  <a:lnTo>
                    <a:pt x="10922" y="13515"/>
                  </a:lnTo>
                  <a:lnTo>
                    <a:pt x="10372" y="13417"/>
                  </a:lnTo>
                  <a:lnTo>
                    <a:pt x="9802" y="13279"/>
                  </a:lnTo>
                  <a:lnTo>
                    <a:pt x="9252" y="13122"/>
                  </a:lnTo>
                  <a:lnTo>
                    <a:pt x="8683" y="12926"/>
                  </a:lnTo>
                  <a:lnTo>
                    <a:pt x="8133" y="12710"/>
                  </a:lnTo>
                  <a:lnTo>
                    <a:pt x="8133" y="12710"/>
                  </a:lnTo>
                  <a:lnTo>
                    <a:pt x="7681" y="12494"/>
                  </a:lnTo>
                  <a:lnTo>
                    <a:pt x="7229" y="12258"/>
                  </a:lnTo>
                  <a:lnTo>
                    <a:pt x="6797" y="12003"/>
                  </a:lnTo>
                  <a:lnTo>
                    <a:pt x="6385" y="11747"/>
                  </a:lnTo>
                  <a:lnTo>
                    <a:pt x="5972" y="11453"/>
                  </a:lnTo>
                  <a:lnTo>
                    <a:pt x="5599" y="11158"/>
                  </a:lnTo>
                  <a:lnTo>
                    <a:pt x="5226" y="10844"/>
                  </a:lnTo>
                  <a:lnTo>
                    <a:pt x="4872" y="10510"/>
                  </a:lnTo>
                  <a:lnTo>
                    <a:pt x="4519" y="10176"/>
                  </a:lnTo>
                  <a:lnTo>
                    <a:pt x="4204" y="9822"/>
                  </a:lnTo>
                  <a:lnTo>
                    <a:pt x="3890" y="9449"/>
                  </a:lnTo>
                  <a:lnTo>
                    <a:pt x="3615" y="9076"/>
                  </a:lnTo>
                  <a:lnTo>
                    <a:pt x="3340" y="8683"/>
                  </a:lnTo>
                  <a:lnTo>
                    <a:pt x="3085" y="8290"/>
                  </a:lnTo>
                  <a:lnTo>
                    <a:pt x="2849" y="7878"/>
                  </a:lnTo>
                  <a:lnTo>
                    <a:pt x="2613" y="7465"/>
                  </a:lnTo>
                  <a:lnTo>
                    <a:pt x="2417" y="7033"/>
                  </a:lnTo>
                  <a:lnTo>
                    <a:pt x="2240" y="6601"/>
                  </a:lnTo>
                  <a:lnTo>
                    <a:pt x="2063" y="6149"/>
                  </a:lnTo>
                  <a:lnTo>
                    <a:pt x="1926" y="5697"/>
                  </a:lnTo>
                  <a:lnTo>
                    <a:pt x="1788" y="5245"/>
                  </a:lnTo>
                  <a:lnTo>
                    <a:pt x="1690" y="4774"/>
                  </a:lnTo>
                  <a:lnTo>
                    <a:pt x="1592" y="4322"/>
                  </a:lnTo>
                  <a:lnTo>
                    <a:pt x="1533" y="3851"/>
                  </a:lnTo>
                  <a:lnTo>
                    <a:pt x="1474" y="3360"/>
                  </a:lnTo>
                  <a:lnTo>
                    <a:pt x="1454" y="2888"/>
                  </a:lnTo>
                  <a:lnTo>
                    <a:pt x="1435" y="2417"/>
                  </a:lnTo>
                  <a:lnTo>
                    <a:pt x="1454" y="1926"/>
                  </a:lnTo>
                  <a:lnTo>
                    <a:pt x="1494" y="1454"/>
                  </a:lnTo>
                  <a:lnTo>
                    <a:pt x="1533" y="963"/>
                  </a:lnTo>
                  <a:lnTo>
                    <a:pt x="1611" y="492"/>
                  </a:lnTo>
                  <a:lnTo>
                    <a:pt x="17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1"/>
            <p:cNvSpPr/>
            <p:nvPr/>
          </p:nvSpPr>
          <p:spPr>
            <a:xfrm>
              <a:off x="7113363" y="3712175"/>
              <a:ext cx="458700" cy="458675"/>
            </a:xfrm>
            <a:custGeom>
              <a:avLst/>
              <a:gdLst/>
              <a:ahLst/>
              <a:cxnLst/>
              <a:rect l="l" t="t" r="r" b="b"/>
              <a:pathLst>
                <a:path w="18348" h="18347" extrusionOk="0">
                  <a:moveTo>
                    <a:pt x="9037" y="0"/>
                  </a:moveTo>
                  <a:lnTo>
                    <a:pt x="8624" y="20"/>
                  </a:lnTo>
                  <a:lnTo>
                    <a:pt x="8212" y="59"/>
                  </a:lnTo>
                  <a:lnTo>
                    <a:pt x="7799" y="98"/>
                  </a:lnTo>
                  <a:lnTo>
                    <a:pt x="7406" y="177"/>
                  </a:lnTo>
                  <a:lnTo>
                    <a:pt x="6994" y="256"/>
                  </a:lnTo>
                  <a:lnTo>
                    <a:pt x="6601" y="373"/>
                  </a:lnTo>
                  <a:lnTo>
                    <a:pt x="6208" y="491"/>
                  </a:lnTo>
                  <a:lnTo>
                    <a:pt x="5835" y="629"/>
                  </a:lnTo>
                  <a:lnTo>
                    <a:pt x="5442" y="786"/>
                  </a:lnTo>
                  <a:lnTo>
                    <a:pt x="5088" y="963"/>
                  </a:lnTo>
                  <a:lnTo>
                    <a:pt x="4715" y="1159"/>
                  </a:lnTo>
                  <a:lnTo>
                    <a:pt x="4362" y="1375"/>
                  </a:lnTo>
                  <a:lnTo>
                    <a:pt x="4008" y="1591"/>
                  </a:lnTo>
                  <a:lnTo>
                    <a:pt x="3674" y="1827"/>
                  </a:lnTo>
                  <a:lnTo>
                    <a:pt x="3360" y="2082"/>
                  </a:lnTo>
                  <a:lnTo>
                    <a:pt x="3046" y="2357"/>
                  </a:lnTo>
                  <a:lnTo>
                    <a:pt x="2731" y="2632"/>
                  </a:lnTo>
                  <a:lnTo>
                    <a:pt x="2456" y="2927"/>
                  </a:lnTo>
                  <a:lnTo>
                    <a:pt x="2162" y="3241"/>
                  </a:lnTo>
                  <a:lnTo>
                    <a:pt x="1906" y="3575"/>
                  </a:lnTo>
                  <a:lnTo>
                    <a:pt x="1651" y="3909"/>
                  </a:lnTo>
                  <a:lnTo>
                    <a:pt x="1415" y="4282"/>
                  </a:lnTo>
                  <a:lnTo>
                    <a:pt x="1199" y="4636"/>
                  </a:lnTo>
                  <a:lnTo>
                    <a:pt x="983" y="5029"/>
                  </a:lnTo>
                  <a:lnTo>
                    <a:pt x="3831" y="6266"/>
                  </a:lnTo>
                  <a:lnTo>
                    <a:pt x="3399" y="7229"/>
                  </a:lnTo>
                  <a:lnTo>
                    <a:pt x="571" y="5991"/>
                  </a:lnTo>
                  <a:lnTo>
                    <a:pt x="433" y="6404"/>
                  </a:lnTo>
                  <a:lnTo>
                    <a:pt x="315" y="6816"/>
                  </a:lnTo>
                  <a:lnTo>
                    <a:pt x="217" y="7229"/>
                  </a:lnTo>
                  <a:lnTo>
                    <a:pt x="119" y="7641"/>
                  </a:lnTo>
                  <a:lnTo>
                    <a:pt x="60" y="8054"/>
                  </a:lnTo>
                  <a:lnTo>
                    <a:pt x="21" y="8486"/>
                  </a:lnTo>
                  <a:lnTo>
                    <a:pt x="1" y="8898"/>
                  </a:lnTo>
                  <a:lnTo>
                    <a:pt x="1" y="9311"/>
                  </a:lnTo>
                  <a:lnTo>
                    <a:pt x="21" y="9723"/>
                  </a:lnTo>
                  <a:lnTo>
                    <a:pt x="40" y="10136"/>
                  </a:lnTo>
                  <a:lnTo>
                    <a:pt x="99" y="10548"/>
                  </a:lnTo>
                  <a:lnTo>
                    <a:pt x="178" y="10941"/>
                  </a:lnTo>
                  <a:lnTo>
                    <a:pt x="256" y="11354"/>
                  </a:lnTo>
                  <a:lnTo>
                    <a:pt x="374" y="11747"/>
                  </a:lnTo>
                  <a:lnTo>
                    <a:pt x="492" y="12140"/>
                  </a:lnTo>
                  <a:lnTo>
                    <a:pt x="630" y="12513"/>
                  </a:lnTo>
                  <a:lnTo>
                    <a:pt x="787" y="12906"/>
                  </a:lnTo>
                  <a:lnTo>
                    <a:pt x="963" y="13259"/>
                  </a:lnTo>
                  <a:lnTo>
                    <a:pt x="1160" y="13632"/>
                  </a:lnTo>
                  <a:lnTo>
                    <a:pt x="1356" y="13986"/>
                  </a:lnTo>
                  <a:lnTo>
                    <a:pt x="1592" y="14340"/>
                  </a:lnTo>
                  <a:lnTo>
                    <a:pt x="1828" y="14673"/>
                  </a:lnTo>
                  <a:lnTo>
                    <a:pt x="2083" y="14988"/>
                  </a:lnTo>
                  <a:lnTo>
                    <a:pt x="2338" y="15302"/>
                  </a:lnTo>
                  <a:lnTo>
                    <a:pt x="2633" y="15616"/>
                  </a:lnTo>
                  <a:lnTo>
                    <a:pt x="2928" y="15891"/>
                  </a:lnTo>
                  <a:lnTo>
                    <a:pt x="3242" y="16186"/>
                  </a:lnTo>
                  <a:lnTo>
                    <a:pt x="3576" y="16441"/>
                  </a:lnTo>
                  <a:lnTo>
                    <a:pt x="3910" y="16697"/>
                  </a:lnTo>
                  <a:lnTo>
                    <a:pt x="4263" y="16932"/>
                  </a:lnTo>
                  <a:lnTo>
                    <a:pt x="4637" y="17148"/>
                  </a:lnTo>
                  <a:lnTo>
                    <a:pt x="5029" y="17345"/>
                  </a:lnTo>
                  <a:lnTo>
                    <a:pt x="6267" y="14516"/>
                  </a:lnTo>
                  <a:lnTo>
                    <a:pt x="7229" y="14948"/>
                  </a:lnTo>
                  <a:lnTo>
                    <a:pt x="5992" y="17777"/>
                  </a:lnTo>
                  <a:lnTo>
                    <a:pt x="6404" y="17915"/>
                  </a:lnTo>
                  <a:lnTo>
                    <a:pt x="6817" y="18032"/>
                  </a:lnTo>
                  <a:lnTo>
                    <a:pt x="7229" y="18131"/>
                  </a:lnTo>
                  <a:lnTo>
                    <a:pt x="7642" y="18229"/>
                  </a:lnTo>
                  <a:lnTo>
                    <a:pt x="8054" y="18288"/>
                  </a:lnTo>
                  <a:lnTo>
                    <a:pt x="8467" y="18327"/>
                  </a:lnTo>
                  <a:lnTo>
                    <a:pt x="8899" y="18347"/>
                  </a:lnTo>
                  <a:lnTo>
                    <a:pt x="9312" y="18347"/>
                  </a:lnTo>
                  <a:lnTo>
                    <a:pt x="9724" y="18327"/>
                  </a:lnTo>
                  <a:lnTo>
                    <a:pt x="10137" y="18307"/>
                  </a:lnTo>
                  <a:lnTo>
                    <a:pt x="10529" y="18248"/>
                  </a:lnTo>
                  <a:lnTo>
                    <a:pt x="10942" y="18170"/>
                  </a:lnTo>
                  <a:lnTo>
                    <a:pt x="11335" y="18091"/>
                  </a:lnTo>
                  <a:lnTo>
                    <a:pt x="11747" y="17973"/>
                  </a:lnTo>
                  <a:lnTo>
                    <a:pt x="12140" y="17856"/>
                  </a:lnTo>
                  <a:lnTo>
                    <a:pt x="12513" y="17718"/>
                  </a:lnTo>
                  <a:lnTo>
                    <a:pt x="12887" y="17561"/>
                  </a:lnTo>
                  <a:lnTo>
                    <a:pt x="13260" y="17384"/>
                  </a:lnTo>
                  <a:lnTo>
                    <a:pt x="13633" y="17188"/>
                  </a:lnTo>
                  <a:lnTo>
                    <a:pt x="13987" y="16991"/>
                  </a:lnTo>
                  <a:lnTo>
                    <a:pt x="14321" y="16756"/>
                  </a:lnTo>
                  <a:lnTo>
                    <a:pt x="14654" y="16520"/>
                  </a:lnTo>
                  <a:lnTo>
                    <a:pt x="14988" y="16265"/>
                  </a:lnTo>
                  <a:lnTo>
                    <a:pt x="15303" y="16009"/>
                  </a:lnTo>
                  <a:lnTo>
                    <a:pt x="15597" y="15715"/>
                  </a:lnTo>
                  <a:lnTo>
                    <a:pt x="15892" y="15420"/>
                  </a:lnTo>
                  <a:lnTo>
                    <a:pt x="16167" y="15106"/>
                  </a:lnTo>
                  <a:lnTo>
                    <a:pt x="16442" y="14772"/>
                  </a:lnTo>
                  <a:lnTo>
                    <a:pt x="16697" y="14438"/>
                  </a:lnTo>
                  <a:lnTo>
                    <a:pt x="16933" y="14084"/>
                  </a:lnTo>
                  <a:lnTo>
                    <a:pt x="17149" y="13711"/>
                  </a:lnTo>
                  <a:lnTo>
                    <a:pt x="17346" y="13318"/>
                  </a:lnTo>
                  <a:lnTo>
                    <a:pt x="14517" y="12081"/>
                  </a:lnTo>
                  <a:lnTo>
                    <a:pt x="14949" y="11118"/>
                  </a:lnTo>
                  <a:lnTo>
                    <a:pt x="17778" y="12356"/>
                  </a:lnTo>
                  <a:lnTo>
                    <a:pt x="17915" y="11943"/>
                  </a:lnTo>
                  <a:lnTo>
                    <a:pt x="18033" y="11531"/>
                  </a:lnTo>
                  <a:lnTo>
                    <a:pt x="18131" y="11118"/>
                  </a:lnTo>
                  <a:lnTo>
                    <a:pt x="18210" y="10706"/>
                  </a:lnTo>
                  <a:lnTo>
                    <a:pt x="18269" y="10293"/>
                  </a:lnTo>
                  <a:lnTo>
                    <a:pt x="18328" y="9881"/>
                  </a:lnTo>
                  <a:lnTo>
                    <a:pt x="18347" y="9448"/>
                  </a:lnTo>
                  <a:lnTo>
                    <a:pt x="18347" y="9036"/>
                  </a:lnTo>
                  <a:lnTo>
                    <a:pt x="18328" y="8623"/>
                  </a:lnTo>
                  <a:lnTo>
                    <a:pt x="18288" y="8211"/>
                  </a:lnTo>
                  <a:lnTo>
                    <a:pt x="18249" y="7798"/>
                  </a:lnTo>
                  <a:lnTo>
                    <a:pt x="18171" y="7406"/>
                  </a:lnTo>
                  <a:lnTo>
                    <a:pt x="18072" y="6993"/>
                  </a:lnTo>
                  <a:lnTo>
                    <a:pt x="17974" y="6600"/>
                  </a:lnTo>
                  <a:lnTo>
                    <a:pt x="17856" y="6207"/>
                  </a:lnTo>
                  <a:lnTo>
                    <a:pt x="17719" y="5834"/>
                  </a:lnTo>
                  <a:lnTo>
                    <a:pt x="17562" y="5461"/>
                  </a:lnTo>
                  <a:lnTo>
                    <a:pt x="17385" y="5088"/>
                  </a:lnTo>
                  <a:lnTo>
                    <a:pt x="17188" y="4715"/>
                  </a:lnTo>
                  <a:lnTo>
                    <a:pt x="16972" y="4361"/>
                  </a:lnTo>
                  <a:lnTo>
                    <a:pt x="16756" y="4027"/>
                  </a:lnTo>
                  <a:lnTo>
                    <a:pt x="16521" y="3693"/>
                  </a:lnTo>
                  <a:lnTo>
                    <a:pt x="16265" y="3359"/>
                  </a:lnTo>
                  <a:lnTo>
                    <a:pt x="15990" y="3045"/>
                  </a:lnTo>
                  <a:lnTo>
                    <a:pt x="15715" y="2750"/>
                  </a:lnTo>
                  <a:lnTo>
                    <a:pt x="15421" y="2456"/>
                  </a:lnTo>
                  <a:lnTo>
                    <a:pt x="15106" y="2181"/>
                  </a:lnTo>
                  <a:lnTo>
                    <a:pt x="14772" y="1906"/>
                  </a:lnTo>
                  <a:lnTo>
                    <a:pt x="14438" y="1650"/>
                  </a:lnTo>
                  <a:lnTo>
                    <a:pt x="14065" y="1415"/>
                  </a:lnTo>
                  <a:lnTo>
                    <a:pt x="13712" y="1198"/>
                  </a:lnTo>
                  <a:lnTo>
                    <a:pt x="13319" y="1002"/>
                  </a:lnTo>
                  <a:lnTo>
                    <a:pt x="12081" y="3831"/>
                  </a:lnTo>
                  <a:lnTo>
                    <a:pt x="11119" y="3398"/>
                  </a:lnTo>
                  <a:lnTo>
                    <a:pt x="12356" y="570"/>
                  </a:lnTo>
                  <a:lnTo>
                    <a:pt x="11944" y="432"/>
                  </a:lnTo>
                  <a:lnTo>
                    <a:pt x="11531" y="315"/>
                  </a:lnTo>
                  <a:lnTo>
                    <a:pt x="11119" y="216"/>
                  </a:lnTo>
                  <a:lnTo>
                    <a:pt x="10706" y="138"/>
                  </a:lnTo>
                  <a:lnTo>
                    <a:pt x="10294" y="79"/>
                  </a:lnTo>
                  <a:lnTo>
                    <a:pt x="9862" y="20"/>
                  </a:lnTo>
                  <a:lnTo>
                    <a:pt x="94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1"/>
            <p:cNvSpPr/>
            <p:nvPr/>
          </p:nvSpPr>
          <p:spPr>
            <a:xfrm>
              <a:off x="7476263" y="3990125"/>
              <a:ext cx="81550" cy="55025"/>
            </a:xfrm>
            <a:custGeom>
              <a:avLst/>
              <a:gdLst/>
              <a:ahLst/>
              <a:cxnLst/>
              <a:rect l="l" t="t" r="r" b="b"/>
              <a:pathLst>
                <a:path w="3262" h="2201" extrusionOk="0">
                  <a:moveTo>
                    <a:pt x="433" y="0"/>
                  </a:moveTo>
                  <a:lnTo>
                    <a:pt x="1" y="963"/>
                  </a:lnTo>
                  <a:lnTo>
                    <a:pt x="2830" y="2200"/>
                  </a:lnTo>
                  <a:lnTo>
                    <a:pt x="3065" y="1729"/>
                  </a:lnTo>
                  <a:lnTo>
                    <a:pt x="3262" y="1238"/>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1"/>
            <p:cNvSpPr/>
            <p:nvPr/>
          </p:nvSpPr>
          <p:spPr>
            <a:xfrm>
              <a:off x="7127613" y="3837875"/>
              <a:ext cx="81550" cy="55025"/>
            </a:xfrm>
            <a:custGeom>
              <a:avLst/>
              <a:gdLst/>
              <a:ahLst/>
              <a:cxnLst/>
              <a:rect l="l" t="t" r="r" b="b"/>
              <a:pathLst>
                <a:path w="3262" h="2201" extrusionOk="0">
                  <a:moveTo>
                    <a:pt x="413" y="1"/>
                  </a:moveTo>
                  <a:lnTo>
                    <a:pt x="197" y="472"/>
                  </a:lnTo>
                  <a:lnTo>
                    <a:pt x="1" y="963"/>
                  </a:lnTo>
                  <a:lnTo>
                    <a:pt x="2829" y="2201"/>
                  </a:lnTo>
                  <a:lnTo>
                    <a:pt x="3261" y="1238"/>
                  </a:lnTo>
                  <a:lnTo>
                    <a:pt x="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1"/>
            <p:cNvSpPr/>
            <p:nvPr/>
          </p:nvSpPr>
          <p:spPr>
            <a:xfrm>
              <a:off x="7239088" y="4075075"/>
              <a:ext cx="55025" cy="81525"/>
            </a:xfrm>
            <a:custGeom>
              <a:avLst/>
              <a:gdLst/>
              <a:ahLst/>
              <a:cxnLst/>
              <a:rect l="l" t="t" r="r" b="b"/>
              <a:pathLst>
                <a:path w="2201" h="3261" extrusionOk="0">
                  <a:moveTo>
                    <a:pt x="1238" y="0"/>
                  </a:moveTo>
                  <a:lnTo>
                    <a:pt x="0" y="2829"/>
                  </a:lnTo>
                  <a:lnTo>
                    <a:pt x="472" y="3065"/>
                  </a:lnTo>
                  <a:lnTo>
                    <a:pt x="963" y="3261"/>
                  </a:lnTo>
                  <a:lnTo>
                    <a:pt x="2200" y="432"/>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1"/>
            <p:cNvSpPr/>
            <p:nvPr/>
          </p:nvSpPr>
          <p:spPr>
            <a:xfrm>
              <a:off x="7391313" y="3726400"/>
              <a:ext cx="55025" cy="81550"/>
            </a:xfrm>
            <a:custGeom>
              <a:avLst/>
              <a:gdLst/>
              <a:ahLst/>
              <a:cxnLst/>
              <a:rect l="l" t="t" r="r" b="b"/>
              <a:pathLst>
                <a:path w="2201" h="3262" extrusionOk="0">
                  <a:moveTo>
                    <a:pt x="1238" y="1"/>
                  </a:moveTo>
                  <a:lnTo>
                    <a:pt x="1" y="2829"/>
                  </a:lnTo>
                  <a:lnTo>
                    <a:pt x="963" y="3262"/>
                  </a:lnTo>
                  <a:lnTo>
                    <a:pt x="2201" y="433"/>
                  </a:lnTo>
                  <a:lnTo>
                    <a:pt x="1729" y="197"/>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1"/>
            <p:cNvSpPr/>
            <p:nvPr/>
          </p:nvSpPr>
          <p:spPr>
            <a:xfrm>
              <a:off x="7186538" y="3907125"/>
              <a:ext cx="182225" cy="104625"/>
            </a:xfrm>
            <a:custGeom>
              <a:avLst/>
              <a:gdLst/>
              <a:ahLst/>
              <a:cxnLst/>
              <a:rect l="l" t="t" r="r" b="b"/>
              <a:pathLst>
                <a:path w="7289" h="4185" extrusionOk="0">
                  <a:moveTo>
                    <a:pt x="6031" y="0"/>
                  </a:moveTo>
                  <a:lnTo>
                    <a:pt x="1" y="4184"/>
                  </a:lnTo>
                  <a:lnTo>
                    <a:pt x="7288" y="3340"/>
                  </a:lnTo>
                  <a:lnTo>
                    <a:pt x="6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1"/>
            <p:cNvSpPr/>
            <p:nvPr/>
          </p:nvSpPr>
          <p:spPr>
            <a:xfrm>
              <a:off x="7336813" y="3886500"/>
              <a:ext cx="181725" cy="104625"/>
            </a:xfrm>
            <a:custGeom>
              <a:avLst/>
              <a:gdLst/>
              <a:ahLst/>
              <a:cxnLst/>
              <a:rect l="l" t="t" r="r" b="b"/>
              <a:pathLst>
                <a:path w="7269" h="4185" extrusionOk="0">
                  <a:moveTo>
                    <a:pt x="7268" y="0"/>
                  </a:moveTo>
                  <a:lnTo>
                    <a:pt x="0" y="845"/>
                  </a:lnTo>
                  <a:lnTo>
                    <a:pt x="1238" y="4184"/>
                  </a:lnTo>
                  <a:lnTo>
                    <a:pt x="72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1"/>
            <p:cNvSpPr/>
            <p:nvPr/>
          </p:nvSpPr>
          <p:spPr>
            <a:xfrm>
              <a:off x="7312738" y="3915475"/>
              <a:ext cx="69775" cy="70250"/>
            </a:xfrm>
            <a:custGeom>
              <a:avLst/>
              <a:gdLst/>
              <a:ahLst/>
              <a:cxnLst/>
              <a:rect l="l" t="t" r="r" b="b"/>
              <a:pathLst>
                <a:path w="2791" h="2810" extrusionOk="0">
                  <a:moveTo>
                    <a:pt x="1278" y="0"/>
                  </a:moveTo>
                  <a:lnTo>
                    <a:pt x="1140" y="20"/>
                  </a:lnTo>
                  <a:lnTo>
                    <a:pt x="1022" y="59"/>
                  </a:lnTo>
                  <a:lnTo>
                    <a:pt x="885" y="99"/>
                  </a:lnTo>
                  <a:lnTo>
                    <a:pt x="767" y="158"/>
                  </a:lnTo>
                  <a:lnTo>
                    <a:pt x="649" y="216"/>
                  </a:lnTo>
                  <a:lnTo>
                    <a:pt x="531" y="295"/>
                  </a:lnTo>
                  <a:lnTo>
                    <a:pt x="433" y="393"/>
                  </a:lnTo>
                  <a:lnTo>
                    <a:pt x="335" y="491"/>
                  </a:lnTo>
                  <a:lnTo>
                    <a:pt x="256" y="590"/>
                  </a:lnTo>
                  <a:lnTo>
                    <a:pt x="178" y="708"/>
                  </a:lnTo>
                  <a:lnTo>
                    <a:pt x="119" y="845"/>
                  </a:lnTo>
                  <a:lnTo>
                    <a:pt x="60" y="983"/>
                  </a:lnTo>
                  <a:lnTo>
                    <a:pt x="21" y="1120"/>
                  </a:lnTo>
                  <a:lnTo>
                    <a:pt x="1" y="1238"/>
                  </a:lnTo>
                  <a:lnTo>
                    <a:pt x="1" y="1375"/>
                  </a:lnTo>
                  <a:lnTo>
                    <a:pt x="1" y="1513"/>
                  </a:lnTo>
                  <a:lnTo>
                    <a:pt x="21" y="1650"/>
                  </a:lnTo>
                  <a:lnTo>
                    <a:pt x="40" y="1788"/>
                  </a:lnTo>
                  <a:lnTo>
                    <a:pt x="99" y="1906"/>
                  </a:lnTo>
                  <a:lnTo>
                    <a:pt x="138" y="2043"/>
                  </a:lnTo>
                  <a:lnTo>
                    <a:pt x="217" y="2161"/>
                  </a:lnTo>
                  <a:lnTo>
                    <a:pt x="296" y="2259"/>
                  </a:lnTo>
                  <a:lnTo>
                    <a:pt x="374" y="2358"/>
                  </a:lnTo>
                  <a:lnTo>
                    <a:pt x="472" y="2456"/>
                  </a:lnTo>
                  <a:lnTo>
                    <a:pt x="590" y="2554"/>
                  </a:lnTo>
                  <a:lnTo>
                    <a:pt x="708" y="2613"/>
                  </a:lnTo>
                  <a:lnTo>
                    <a:pt x="826" y="2691"/>
                  </a:lnTo>
                  <a:lnTo>
                    <a:pt x="963" y="2731"/>
                  </a:lnTo>
                  <a:lnTo>
                    <a:pt x="1101" y="2770"/>
                  </a:lnTo>
                  <a:lnTo>
                    <a:pt x="1238" y="2790"/>
                  </a:lnTo>
                  <a:lnTo>
                    <a:pt x="1376" y="2809"/>
                  </a:lnTo>
                  <a:lnTo>
                    <a:pt x="1513" y="2790"/>
                  </a:lnTo>
                  <a:lnTo>
                    <a:pt x="1651" y="2790"/>
                  </a:lnTo>
                  <a:lnTo>
                    <a:pt x="1788" y="2750"/>
                  </a:lnTo>
                  <a:lnTo>
                    <a:pt x="1906" y="2711"/>
                  </a:lnTo>
                  <a:lnTo>
                    <a:pt x="2024" y="2652"/>
                  </a:lnTo>
                  <a:lnTo>
                    <a:pt x="2142" y="2593"/>
                  </a:lnTo>
                  <a:lnTo>
                    <a:pt x="2260" y="2515"/>
                  </a:lnTo>
                  <a:lnTo>
                    <a:pt x="2358" y="2416"/>
                  </a:lnTo>
                  <a:lnTo>
                    <a:pt x="2456" y="2318"/>
                  </a:lnTo>
                  <a:lnTo>
                    <a:pt x="2535" y="2220"/>
                  </a:lnTo>
                  <a:lnTo>
                    <a:pt x="2613" y="2083"/>
                  </a:lnTo>
                  <a:lnTo>
                    <a:pt x="2672" y="1965"/>
                  </a:lnTo>
                  <a:lnTo>
                    <a:pt x="2731" y="1827"/>
                  </a:lnTo>
                  <a:lnTo>
                    <a:pt x="2771" y="1690"/>
                  </a:lnTo>
                  <a:lnTo>
                    <a:pt x="2790" y="1552"/>
                  </a:lnTo>
                  <a:lnTo>
                    <a:pt x="2790" y="1415"/>
                  </a:lnTo>
                  <a:lnTo>
                    <a:pt x="2790" y="1277"/>
                  </a:lnTo>
                  <a:lnTo>
                    <a:pt x="2771" y="1140"/>
                  </a:lnTo>
                  <a:lnTo>
                    <a:pt x="2751" y="1022"/>
                  </a:lnTo>
                  <a:lnTo>
                    <a:pt x="2712" y="884"/>
                  </a:lnTo>
                  <a:lnTo>
                    <a:pt x="2653" y="766"/>
                  </a:lnTo>
                  <a:lnTo>
                    <a:pt x="2574" y="649"/>
                  </a:lnTo>
                  <a:lnTo>
                    <a:pt x="2496" y="531"/>
                  </a:lnTo>
                  <a:lnTo>
                    <a:pt x="2417" y="433"/>
                  </a:lnTo>
                  <a:lnTo>
                    <a:pt x="2319" y="334"/>
                  </a:lnTo>
                  <a:lnTo>
                    <a:pt x="2201" y="256"/>
                  </a:lnTo>
                  <a:lnTo>
                    <a:pt x="2083" y="177"/>
                  </a:lnTo>
                  <a:lnTo>
                    <a:pt x="1965" y="118"/>
                  </a:lnTo>
                  <a:lnTo>
                    <a:pt x="1828" y="59"/>
                  </a:lnTo>
                  <a:lnTo>
                    <a:pt x="1690" y="40"/>
                  </a:lnTo>
                  <a:lnTo>
                    <a:pt x="15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1"/>
          <p:cNvGrpSpPr/>
          <p:nvPr/>
        </p:nvGrpSpPr>
        <p:grpSpPr>
          <a:xfrm>
            <a:off x="224596" y="3051097"/>
            <a:ext cx="1288943" cy="954529"/>
            <a:chOff x="1156200" y="3428725"/>
            <a:chExt cx="684625" cy="507000"/>
          </a:xfrm>
        </p:grpSpPr>
        <p:sp>
          <p:nvSpPr>
            <p:cNvPr id="3243" name="Google Shape;3243;p31"/>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1"/>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1"/>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1"/>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1"/>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1"/>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1"/>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1"/>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1"/>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1"/>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1"/>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1"/>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1"/>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1"/>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1"/>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1"/>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1"/>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1"/>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1"/>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1"/>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1"/>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1"/>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1"/>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1"/>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1"/>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1"/>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1"/>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1"/>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1"/>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1"/>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1"/>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31"/>
          <p:cNvGrpSpPr/>
          <p:nvPr/>
        </p:nvGrpSpPr>
        <p:grpSpPr>
          <a:xfrm>
            <a:off x="307796" y="4195232"/>
            <a:ext cx="1122563" cy="670479"/>
            <a:chOff x="7734396" y="189920"/>
            <a:chExt cx="1122563" cy="670479"/>
          </a:xfrm>
        </p:grpSpPr>
        <p:sp>
          <p:nvSpPr>
            <p:cNvPr id="3275" name="Google Shape;3275;p31"/>
            <p:cNvSpPr/>
            <p:nvPr/>
          </p:nvSpPr>
          <p:spPr>
            <a:xfrm>
              <a:off x="7747000" y="189920"/>
              <a:ext cx="1109957" cy="616606"/>
            </a:xfrm>
            <a:custGeom>
              <a:avLst/>
              <a:gdLst/>
              <a:ahLst/>
              <a:cxnLst/>
              <a:rect l="l" t="t" r="r" b="b"/>
              <a:pathLst>
                <a:path w="40245" h="22357" extrusionOk="0">
                  <a:moveTo>
                    <a:pt x="5569" y="1"/>
                  </a:moveTo>
                  <a:lnTo>
                    <a:pt x="5382" y="22"/>
                  </a:lnTo>
                  <a:lnTo>
                    <a:pt x="5174" y="43"/>
                  </a:lnTo>
                  <a:lnTo>
                    <a:pt x="4987" y="84"/>
                  </a:lnTo>
                  <a:lnTo>
                    <a:pt x="4800" y="167"/>
                  </a:lnTo>
                  <a:lnTo>
                    <a:pt x="4613" y="250"/>
                  </a:lnTo>
                  <a:lnTo>
                    <a:pt x="4447" y="354"/>
                  </a:lnTo>
                  <a:lnTo>
                    <a:pt x="4301" y="458"/>
                  </a:lnTo>
                  <a:lnTo>
                    <a:pt x="4156" y="583"/>
                  </a:lnTo>
                  <a:lnTo>
                    <a:pt x="4011" y="728"/>
                  </a:lnTo>
                  <a:lnTo>
                    <a:pt x="3907" y="894"/>
                  </a:lnTo>
                  <a:lnTo>
                    <a:pt x="3803" y="1061"/>
                  </a:lnTo>
                  <a:lnTo>
                    <a:pt x="3720" y="1227"/>
                  </a:lnTo>
                  <a:lnTo>
                    <a:pt x="3637" y="1435"/>
                  </a:lnTo>
                  <a:lnTo>
                    <a:pt x="3595" y="1622"/>
                  </a:lnTo>
                  <a:lnTo>
                    <a:pt x="3553" y="1829"/>
                  </a:lnTo>
                  <a:lnTo>
                    <a:pt x="2806" y="9205"/>
                  </a:lnTo>
                  <a:lnTo>
                    <a:pt x="7543" y="9703"/>
                  </a:lnTo>
                  <a:lnTo>
                    <a:pt x="7646" y="9724"/>
                  </a:lnTo>
                  <a:lnTo>
                    <a:pt x="7750" y="9766"/>
                  </a:lnTo>
                  <a:lnTo>
                    <a:pt x="7833" y="9807"/>
                  </a:lnTo>
                  <a:lnTo>
                    <a:pt x="7896" y="9890"/>
                  </a:lnTo>
                  <a:lnTo>
                    <a:pt x="7958" y="9974"/>
                  </a:lnTo>
                  <a:lnTo>
                    <a:pt x="8000" y="10057"/>
                  </a:lnTo>
                  <a:lnTo>
                    <a:pt x="8020" y="10161"/>
                  </a:lnTo>
                  <a:lnTo>
                    <a:pt x="8020" y="10264"/>
                  </a:lnTo>
                  <a:lnTo>
                    <a:pt x="7916" y="11386"/>
                  </a:lnTo>
                  <a:lnTo>
                    <a:pt x="7896" y="11469"/>
                  </a:lnTo>
                  <a:lnTo>
                    <a:pt x="7854" y="11553"/>
                  </a:lnTo>
                  <a:lnTo>
                    <a:pt x="7813" y="11615"/>
                  </a:lnTo>
                  <a:lnTo>
                    <a:pt x="7771" y="11677"/>
                  </a:lnTo>
                  <a:lnTo>
                    <a:pt x="7709" y="11740"/>
                  </a:lnTo>
                  <a:lnTo>
                    <a:pt x="7626" y="11781"/>
                  </a:lnTo>
                  <a:lnTo>
                    <a:pt x="7543" y="11823"/>
                  </a:lnTo>
                  <a:lnTo>
                    <a:pt x="7459" y="11843"/>
                  </a:lnTo>
                  <a:lnTo>
                    <a:pt x="1912" y="12695"/>
                  </a:lnTo>
                  <a:lnTo>
                    <a:pt x="1767" y="12737"/>
                  </a:lnTo>
                  <a:lnTo>
                    <a:pt x="1600" y="12778"/>
                  </a:lnTo>
                  <a:lnTo>
                    <a:pt x="1455" y="12841"/>
                  </a:lnTo>
                  <a:lnTo>
                    <a:pt x="1330" y="12903"/>
                  </a:lnTo>
                  <a:lnTo>
                    <a:pt x="1185" y="12986"/>
                  </a:lnTo>
                  <a:lnTo>
                    <a:pt x="1060" y="13069"/>
                  </a:lnTo>
                  <a:lnTo>
                    <a:pt x="832" y="13277"/>
                  </a:lnTo>
                  <a:lnTo>
                    <a:pt x="645" y="13506"/>
                  </a:lnTo>
                  <a:lnTo>
                    <a:pt x="562" y="13630"/>
                  </a:lnTo>
                  <a:lnTo>
                    <a:pt x="479" y="13776"/>
                  </a:lnTo>
                  <a:lnTo>
                    <a:pt x="437" y="13921"/>
                  </a:lnTo>
                  <a:lnTo>
                    <a:pt x="375" y="14067"/>
                  </a:lnTo>
                  <a:lnTo>
                    <a:pt x="354" y="14212"/>
                  </a:lnTo>
                  <a:lnTo>
                    <a:pt x="312" y="14378"/>
                  </a:lnTo>
                  <a:lnTo>
                    <a:pt x="1" y="17495"/>
                  </a:lnTo>
                  <a:lnTo>
                    <a:pt x="1" y="17682"/>
                  </a:lnTo>
                  <a:lnTo>
                    <a:pt x="42" y="17869"/>
                  </a:lnTo>
                  <a:lnTo>
                    <a:pt x="105" y="18035"/>
                  </a:lnTo>
                  <a:lnTo>
                    <a:pt x="208" y="18180"/>
                  </a:lnTo>
                  <a:lnTo>
                    <a:pt x="333" y="18305"/>
                  </a:lnTo>
                  <a:lnTo>
                    <a:pt x="479" y="18409"/>
                  </a:lnTo>
                  <a:lnTo>
                    <a:pt x="645" y="18471"/>
                  </a:lnTo>
                  <a:lnTo>
                    <a:pt x="832" y="18513"/>
                  </a:lnTo>
                  <a:lnTo>
                    <a:pt x="38541" y="22356"/>
                  </a:lnTo>
                  <a:lnTo>
                    <a:pt x="40244" y="5569"/>
                  </a:lnTo>
                  <a:lnTo>
                    <a:pt x="40244" y="5361"/>
                  </a:lnTo>
                  <a:lnTo>
                    <a:pt x="40244" y="5153"/>
                  </a:lnTo>
                  <a:lnTo>
                    <a:pt x="40203" y="4966"/>
                  </a:lnTo>
                  <a:lnTo>
                    <a:pt x="40161" y="4759"/>
                  </a:lnTo>
                  <a:lnTo>
                    <a:pt x="40099" y="4572"/>
                  </a:lnTo>
                  <a:lnTo>
                    <a:pt x="40016" y="4406"/>
                  </a:lnTo>
                  <a:lnTo>
                    <a:pt x="39912" y="4239"/>
                  </a:lnTo>
                  <a:lnTo>
                    <a:pt x="39787" y="4073"/>
                  </a:lnTo>
                  <a:lnTo>
                    <a:pt x="39663" y="3928"/>
                  </a:lnTo>
                  <a:lnTo>
                    <a:pt x="39517" y="3803"/>
                  </a:lnTo>
                  <a:lnTo>
                    <a:pt x="39372" y="3678"/>
                  </a:lnTo>
                  <a:lnTo>
                    <a:pt x="39206" y="3574"/>
                  </a:lnTo>
                  <a:lnTo>
                    <a:pt x="39019" y="3491"/>
                  </a:lnTo>
                  <a:lnTo>
                    <a:pt x="38832" y="3429"/>
                  </a:lnTo>
                  <a:lnTo>
                    <a:pt x="38624" y="3367"/>
                  </a:lnTo>
                  <a:lnTo>
                    <a:pt x="38437" y="3346"/>
                  </a:lnTo>
                  <a:lnTo>
                    <a:pt x="5777" y="22"/>
                  </a:lnTo>
                  <a:lnTo>
                    <a:pt x="5569" y="1"/>
                  </a:lnTo>
                  <a:close/>
                </a:path>
              </a:pathLst>
            </a:custGeom>
            <a:solidFill>
              <a:schemeClr val="accent6"/>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1"/>
            <p:cNvSpPr/>
            <p:nvPr/>
          </p:nvSpPr>
          <p:spPr>
            <a:xfrm>
              <a:off x="8722850" y="549790"/>
              <a:ext cx="112333" cy="112333"/>
            </a:xfrm>
            <a:custGeom>
              <a:avLst/>
              <a:gdLst/>
              <a:ahLst/>
              <a:cxnLst/>
              <a:rect l="l" t="t" r="r" b="b"/>
              <a:pathLst>
                <a:path w="4073" h="4073" extrusionOk="0">
                  <a:moveTo>
                    <a:pt x="832" y="0"/>
                  </a:moveTo>
                  <a:lnTo>
                    <a:pt x="707" y="21"/>
                  </a:lnTo>
                  <a:lnTo>
                    <a:pt x="603" y="84"/>
                  </a:lnTo>
                  <a:lnTo>
                    <a:pt x="499" y="146"/>
                  </a:lnTo>
                  <a:lnTo>
                    <a:pt x="395" y="229"/>
                  </a:lnTo>
                  <a:lnTo>
                    <a:pt x="333" y="333"/>
                  </a:lnTo>
                  <a:lnTo>
                    <a:pt x="271" y="458"/>
                  </a:lnTo>
                  <a:lnTo>
                    <a:pt x="250" y="582"/>
                  </a:lnTo>
                  <a:lnTo>
                    <a:pt x="1" y="3034"/>
                  </a:lnTo>
                  <a:lnTo>
                    <a:pt x="1" y="3158"/>
                  </a:lnTo>
                  <a:lnTo>
                    <a:pt x="21" y="3283"/>
                  </a:lnTo>
                  <a:lnTo>
                    <a:pt x="84" y="3408"/>
                  </a:lnTo>
                  <a:lnTo>
                    <a:pt x="146" y="3512"/>
                  </a:lnTo>
                  <a:lnTo>
                    <a:pt x="229" y="3595"/>
                  </a:lnTo>
                  <a:lnTo>
                    <a:pt x="333" y="3678"/>
                  </a:lnTo>
                  <a:lnTo>
                    <a:pt x="458" y="3719"/>
                  </a:lnTo>
                  <a:lnTo>
                    <a:pt x="582" y="3761"/>
                  </a:lnTo>
                  <a:lnTo>
                    <a:pt x="3678" y="4073"/>
                  </a:lnTo>
                  <a:lnTo>
                    <a:pt x="4073" y="312"/>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1"/>
            <p:cNvSpPr/>
            <p:nvPr/>
          </p:nvSpPr>
          <p:spPr>
            <a:xfrm>
              <a:off x="8494208" y="526871"/>
              <a:ext cx="112913" cy="110044"/>
            </a:xfrm>
            <a:custGeom>
              <a:avLst/>
              <a:gdLst/>
              <a:ahLst/>
              <a:cxnLst/>
              <a:rect l="l" t="t" r="r" b="b"/>
              <a:pathLst>
                <a:path w="4094" h="3990" extrusionOk="0">
                  <a:moveTo>
                    <a:pt x="832" y="0"/>
                  </a:moveTo>
                  <a:lnTo>
                    <a:pt x="707" y="21"/>
                  </a:lnTo>
                  <a:lnTo>
                    <a:pt x="603" y="63"/>
                  </a:lnTo>
                  <a:lnTo>
                    <a:pt x="500" y="125"/>
                  </a:lnTo>
                  <a:lnTo>
                    <a:pt x="416" y="229"/>
                  </a:lnTo>
                  <a:lnTo>
                    <a:pt x="333" y="333"/>
                  </a:lnTo>
                  <a:lnTo>
                    <a:pt x="292" y="437"/>
                  </a:lnTo>
                  <a:lnTo>
                    <a:pt x="250" y="582"/>
                  </a:lnTo>
                  <a:lnTo>
                    <a:pt x="1" y="3013"/>
                  </a:lnTo>
                  <a:lnTo>
                    <a:pt x="1" y="3158"/>
                  </a:lnTo>
                  <a:lnTo>
                    <a:pt x="43" y="3283"/>
                  </a:lnTo>
                  <a:lnTo>
                    <a:pt x="84" y="3387"/>
                  </a:lnTo>
                  <a:lnTo>
                    <a:pt x="146" y="3491"/>
                  </a:lnTo>
                  <a:lnTo>
                    <a:pt x="250" y="3595"/>
                  </a:lnTo>
                  <a:lnTo>
                    <a:pt x="354" y="3657"/>
                  </a:lnTo>
                  <a:lnTo>
                    <a:pt x="458" y="3719"/>
                  </a:lnTo>
                  <a:lnTo>
                    <a:pt x="583" y="3740"/>
                  </a:lnTo>
                  <a:lnTo>
                    <a:pt x="3138" y="3989"/>
                  </a:lnTo>
                  <a:lnTo>
                    <a:pt x="3263" y="3989"/>
                  </a:lnTo>
                  <a:lnTo>
                    <a:pt x="3387" y="3969"/>
                  </a:lnTo>
                  <a:lnTo>
                    <a:pt x="3512" y="3927"/>
                  </a:lnTo>
                  <a:lnTo>
                    <a:pt x="3616" y="3844"/>
                  </a:lnTo>
                  <a:lnTo>
                    <a:pt x="3699" y="3761"/>
                  </a:lnTo>
                  <a:lnTo>
                    <a:pt x="3761" y="3657"/>
                  </a:lnTo>
                  <a:lnTo>
                    <a:pt x="3824" y="3532"/>
                  </a:lnTo>
                  <a:lnTo>
                    <a:pt x="3845" y="3408"/>
                  </a:lnTo>
                  <a:lnTo>
                    <a:pt x="4094" y="956"/>
                  </a:lnTo>
                  <a:lnTo>
                    <a:pt x="4094" y="831"/>
                  </a:lnTo>
                  <a:lnTo>
                    <a:pt x="4073" y="707"/>
                  </a:lnTo>
                  <a:lnTo>
                    <a:pt x="4032" y="582"/>
                  </a:lnTo>
                  <a:lnTo>
                    <a:pt x="3948" y="478"/>
                  </a:lnTo>
                  <a:lnTo>
                    <a:pt x="3865" y="395"/>
                  </a:lnTo>
                  <a:lnTo>
                    <a:pt x="3761" y="333"/>
                  </a:lnTo>
                  <a:lnTo>
                    <a:pt x="3637" y="27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1"/>
            <p:cNvSpPr/>
            <p:nvPr/>
          </p:nvSpPr>
          <p:spPr>
            <a:xfrm>
              <a:off x="8344088" y="511398"/>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1" y="458"/>
                  </a:lnTo>
                  <a:lnTo>
                    <a:pt x="250" y="582"/>
                  </a:lnTo>
                  <a:lnTo>
                    <a:pt x="1" y="3034"/>
                  </a:lnTo>
                  <a:lnTo>
                    <a:pt x="1" y="3158"/>
                  </a:lnTo>
                  <a:lnTo>
                    <a:pt x="42" y="3283"/>
                  </a:lnTo>
                  <a:lnTo>
                    <a:pt x="84" y="3408"/>
                  </a:lnTo>
                  <a:lnTo>
                    <a:pt x="146" y="3512"/>
                  </a:lnTo>
                  <a:lnTo>
                    <a:pt x="229" y="3595"/>
                  </a:lnTo>
                  <a:lnTo>
                    <a:pt x="333" y="3657"/>
                  </a:lnTo>
                  <a:lnTo>
                    <a:pt x="458" y="3719"/>
                  </a:lnTo>
                  <a:lnTo>
                    <a:pt x="582" y="3740"/>
                  </a:lnTo>
                  <a:lnTo>
                    <a:pt x="3138" y="4010"/>
                  </a:lnTo>
                  <a:lnTo>
                    <a:pt x="3262" y="4010"/>
                  </a:lnTo>
                  <a:lnTo>
                    <a:pt x="3387" y="3969"/>
                  </a:lnTo>
                  <a:lnTo>
                    <a:pt x="3512" y="3927"/>
                  </a:lnTo>
                  <a:lnTo>
                    <a:pt x="3616" y="3865"/>
                  </a:lnTo>
                  <a:lnTo>
                    <a:pt x="3699" y="3761"/>
                  </a:lnTo>
                  <a:lnTo>
                    <a:pt x="3761" y="3657"/>
                  </a:lnTo>
                  <a:lnTo>
                    <a:pt x="3823" y="3553"/>
                  </a:lnTo>
                  <a:lnTo>
                    <a:pt x="3844" y="3429"/>
                  </a:lnTo>
                  <a:lnTo>
                    <a:pt x="4093" y="977"/>
                  </a:lnTo>
                  <a:lnTo>
                    <a:pt x="4093" y="832"/>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1"/>
            <p:cNvSpPr/>
            <p:nvPr/>
          </p:nvSpPr>
          <p:spPr>
            <a:xfrm>
              <a:off x="8193968" y="495925"/>
              <a:ext cx="112913" cy="110623"/>
            </a:xfrm>
            <a:custGeom>
              <a:avLst/>
              <a:gdLst/>
              <a:ahLst/>
              <a:cxnLst/>
              <a:rect l="l" t="t" r="r" b="b"/>
              <a:pathLst>
                <a:path w="4094" h="4011" extrusionOk="0">
                  <a:moveTo>
                    <a:pt x="831" y="1"/>
                  </a:moveTo>
                  <a:lnTo>
                    <a:pt x="707" y="21"/>
                  </a:lnTo>
                  <a:lnTo>
                    <a:pt x="603" y="84"/>
                  </a:lnTo>
                  <a:lnTo>
                    <a:pt x="499" y="146"/>
                  </a:lnTo>
                  <a:lnTo>
                    <a:pt x="395" y="229"/>
                  </a:lnTo>
                  <a:lnTo>
                    <a:pt x="333" y="333"/>
                  </a:lnTo>
                  <a:lnTo>
                    <a:pt x="270" y="458"/>
                  </a:lnTo>
                  <a:lnTo>
                    <a:pt x="250" y="582"/>
                  </a:lnTo>
                  <a:lnTo>
                    <a:pt x="0" y="3034"/>
                  </a:lnTo>
                  <a:lnTo>
                    <a:pt x="0" y="3159"/>
                  </a:lnTo>
                  <a:lnTo>
                    <a:pt x="21" y="3283"/>
                  </a:lnTo>
                  <a:lnTo>
                    <a:pt x="83" y="3408"/>
                  </a:lnTo>
                  <a:lnTo>
                    <a:pt x="146" y="3512"/>
                  </a:lnTo>
                  <a:lnTo>
                    <a:pt x="229" y="3595"/>
                  </a:lnTo>
                  <a:lnTo>
                    <a:pt x="333" y="3678"/>
                  </a:lnTo>
                  <a:lnTo>
                    <a:pt x="457" y="3719"/>
                  </a:lnTo>
                  <a:lnTo>
                    <a:pt x="582" y="3740"/>
                  </a:lnTo>
                  <a:lnTo>
                    <a:pt x="3117" y="4010"/>
                  </a:lnTo>
                  <a:lnTo>
                    <a:pt x="3262" y="4010"/>
                  </a:lnTo>
                  <a:lnTo>
                    <a:pt x="3387" y="3990"/>
                  </a:lnTo>
                  <a:lnTo>
                    <a:pt x="3491" y="3927"/>
                  </a:lnTo>
                  <a:lnTo>
                    <a:pt x="3594" y="3865"/>
                  </a:lnTo>
                  <a:lnTo>
                    <a:pt x="3698" y="3782"/>
                  </a:lnTo>
                  <a:lnTo>
                    <a:pt x="3761" y="3678"/>
                  </a:lnTo>
                  <a:lnTo>
                    <a:pt x="3823" y="3553"/>
                  </a:lnTo>
                  <a:lnTo>
                    <a:pt x="3844" y="3429"/>
                  </a:lnTo>
                  <a:lnTo>
                    <a:pt x="4093" y="977"/>
                  </a:lnTo>
                  <a:lnTo>
                    <a:pt x="4093" y="852"/>
                  </a:lnTo>
                  <a:lnTo>
                    <a:pt x="4072" y="728"/>
                  </a:lnTo>
                  <a:lnTo>
                    <a:pt x="4010" y="603"/>
                  </a:lnTo>
                  <a:lnTo>
                    <a:pt x="3948" y="499"/>
                  </a:lnTo>
                  <a:lnTo>
                    <a:pt x="3865" y="416"/>
                  </a:lnTo>
                  <a:lnTo>
                    <a:pt x="3761" y="333"/>
                  </a:lnTo>
                  <a:lnTo>
                    <a:pt x="3636" y="291"/>
                  </a:lnTo>
                  <a:lnTo>
                    <a:pt x="3511"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1"/>
            <p:cNvSpPr/>
            <p:nvPr/>
          </p:nvSpPr>
          <p:spPr>
            <a:xfrm>
              <a:off x="8043820" y="480453"/>
              <a:ext cx="112913" cy="110623"/>
            </a:xfrm>
            <a:custGeom>
              <a:avLst/>
              <a:gdLst/>
              <a:ahLst/>
              <a:cxnLst/>
              <a:rect l="l" t="t" r="r" b="b"/>
              <a:pathLst>
                <a:path w="4094" h="4011" extrusionOk="0">
                  <a:moveTo>
                    <a:pt x="832" y="1"/>
                  </a:moveTo>
                  <a:lnTo>
                    <a:pt x="707" y="42"/>
                  </a:lnTo>
                  <a:lnTo>
                    <a:pt x="603" y="84"/>
                  </a:lnTo>
                  <a:lnTo>
                    <a:pt x="479" y="146"/>
                  </a:lnTo>
                  <a:lnTo>
                    <a:pt x="396" y="250"/>
                  </a:lnTo>
                  <a:lnTo>
                    <a:pt x="333" y="354"/>
                  </a:lnTo>
                  <a:lnTo>
                    <a:pt x="271" y="458"/>
                  </a:lnTo>
                  <a:lnTo>
                    <a:pt x="250" y="603"/>
                  </a:lnTo>
                  <a:lnTo>
                    <a:pt x="1" y="3034"/>
                  </a:lnTo>
                  <a:lnTo>
                    <a:pt x="1" y="3179"/>
                  </a:lnTo>
                  <a:lnTo>
                    <a:pt x="22" y="3304"/>
                  </a:lnTo>
                  <a:lnTo>
                    <a:pt x="84" y="3408"/>
                  </a:lnTo>
                  <a:lnTo>
                    <a:pt x="146" y="3512"/>
                  </a:lnTo>
                  <a:lnTo>
                    <a:pt x="229" y="3616"/>
                  </a:lnTo>
                  <a:lnTo>
                    <a:pt x="333" y="3678"/>
                  </a:lnTo>
                  <a:lnTo>
                    <a:pt x="458" y="3720"/>
                  </a:lnTo>
                  <a:lnTo>
                    <a:pt x="583" y="3761"/>
                  </a:lnTo>
                  <a:lnTo>
                    <a:pt x="3117" y="4010"/>
                  </a:lnTo>
                  <a:lnTo>
                    <a:pt x="3263" y="4010"/>
                  </a:lnTo>
                  <a:lnTo>
                    <a:pt x="3387" y="3990"/>
                  </a:lnTo>
                  <a:lnTo>
                    <a:pt x="3491" y="3948"/>
                  </a:lnTo>
                  <a:lnTo>
                    <a:pt x="3595" y="3865"/>
                  </a:lnTo>
                  <a:lnTo>
                    <a:pt x="3699" y="3782"/>
                  </a:lnTo>
                  <a:lnTo>
                    <a:pt x="3761" y="3678"/>
                  </a:lnTo>
                  <a:lnTo>
                    <a:pt x="3803" y="3553"/>
                  </a:lnTo>
                  <a:lnTo>
                    <a:pt x="3844" y="3429"/>
                  </a:lnTo>
                  <a:lnTo>
                    <a:pt x="4094" y="977"/>
                  </a:lnTo>
                  <a:lnTo>
                    <a:pt x="4094" y="852"/>
                  </a:lnTo>
                  <a:lnTo>
                    <a:pt x="4073" y="728"/>
                  </a:lnTo>
                  <a:lnTo>
                    <a:pt x="4011" y="603"/>
                  </a:lnTo>
                  <a:lnTo>
                    <a:pt x="3948" y="499"/>
                  </a:lnTo>
                  <a:lnTo>
                    <a:pt x="3865" y="416"/>
                  </a:lnTo>
                  <a:lnTo>
                    <a:pt x="3761" y="354"/>
                  </a:lnTo>
                  <a:lnTo>
                    <a:pt x="3637" y="291"/>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1"/>
            <p:cNvSpPr/>
            <p:nvPr/>
          </p:nvSpPr>
          <p:spPr>
            <a:xfrm>
              <a:off x="8514287" y="332621"/>
              <a:ext cx="112913" cy="110044"/>
            </a:xfrm>
            <a:custGeom>
              <a:avLst/>
              <a:gdLst/>
              <a:ahLst/>
              <a:cxnLst/>
              <a:rect l="l" t="t" r="r" b="b"/>
              <a:pathLst>
                <a:path w="4094" h="3990" extrusionOk="0">
                  <a:moveTo>
                    <a:pt x="831" y="0"/>
                  </a:moveTo>
                  <a:lnTo>
                    <a:pt x="707" y="21"/>
                  </a:lnTo>
                  <a:lnTo>
                    <a:pt x="582" y="63"/>
                  </a:lnTo>
                  <a:lnTo>
                    <a:pt x="478" y="125"/>
                  </a:lnTo>
                  <a:lnTo>
                    <a:pt x="395" y="229"/>
                  </a:lnTo>
                  <a:lnTo>
                    <a:pt x="333" y="333"/>
                  </a:lnTo>
                  <a:lnTo>
                    <a:pt x="270" y="437"/>
                  </a:lnTo>
                  <a:lnTo>
                    <a:pt x="249" y="582"/>
                  </a:lnTo>
                  <a:lnTo>
                    <a:pt x="0" y="3013"/>
                  </a:lnTo>
                  <a:lnTo>
                    <a:pt x="0" y="3158"/>
                  </a:lnTo>
                  <a:lnTo>
                    <a:pt x="21" y="3283"/>
                  </a:lnTo>
                  <a:lnTo>
                    <a:pt x="83" y="3387"/>
                  </a:lnTo>
                  <a:lnTo>
                    <a:pt x="146" y="3491"/>
                  </a:lnTo>
                  <a:lnTo>
                    <a:pt x="229" y="3595"/>
                  </a:lnTo>
                  <a:lnTo>
                    <a:pt x="333" y="3657"/>
                  </a:lnTo>
                  <a:lnTo>
                    <a:pt x="457" y="3719"/>
                  </a:lnTo>
                  <a:lnTo>
                    <a:pt x="582" y="3740"/>
                  </a:lnTo>
                  <a:lnTo>
                    <a:pt x="3117" y="3989"/>
                  </a:lnTo>
                  <a:lnTo>
                    <a:pt x="3262" y="3989"/>
                  </a:lnTo>
                  <a:lnTo>
                    <a:pt x="3387" y="3969"/>
                  </a:lnTo>
                  <a:lnTo>
                    <a:pt x="3491" y="3927"/>
                  </a:lnTo>
                  <a:lnTo>
                    <a:pt x="3594" y="3844"/>
                  </a:lnTo>
                  <a:lnTo>
                    <a:pt x="3678" y="3761"/>
                  </a:lnTo>
                  <a:lnTo>
                    <a:pt x="3761" y="3657"/>
                  </a:lnTo>
                  <a:lnTo>
                    <a:pt x="3802" y="3532"/>
                  </a:lnTo>
                  <a:lnTo>
                    <a:pt x="3844" y="3408"/>
                  </a:lnTo>
                  <a:lnTo>
                    <a:pt x="4093" y="956"/>
                  </a:lnTo>
                  <a:lnTo>
                    <a:pt x="4093" y="831"/>
                  </a:lnTo>
                  <a:lnTo>
                    <a:pt x="4051" y="707"/>
                  </a:lnTo>
                  <a:lnTo>
                    <a:pt x="4010" y="582"/>
                  </a:lnTo>
                  <a:lnTo>
                    <a:pt x="3948" y="478"/>
                  </a:lnTo>
                  <a:lnTo>
                    <a:pt x="3844" y="395"/>
                  </a:lnTo>
                  <a:lnTo>
                    <a:pt x="3740" y="333"/>
                  </a:lnTo>
                  <a:lnTo>
                    <a:pt x="3636" y="270"/>
                  </a:lnTo>
                  <a:lnTo>
                    <a:pt x="351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1"/>
            <p:cNvSpPr/>
            <p:nvPr/>
          </p:nvSpPr>
          <p:spPr>
            <a:xfrm>
              <a:off x="8364139" y="317149"/>
              <a:ext cx="112913" cy="110623"/>
            </a:xfrm>
            <a:custGeom>
              <a:avLst/>
              <a:gdLst/>
              <a:ahLst/>
              <a:cxnLst/>
              <a:rect l="l" t="t" r="r" b="b"/>
              <a:pathLst>
                <a:path w="4094" h="4011" extrusionOk="0">
                  <a:moveTo>
                    <a:pt x="832" y="0"/>
                  </a:moveTo>
                  <a:lnTo>
                    <a:pt x="707" y="21"/>
                  </a:lnTo>
                  <a:lnTo>
                    <a:pt x="582" y="63"/>
                  </a:lnTo>
                  <a:lnTo>
                    <a:pt x="479" y="146"/>
                  </a:lnTo>
                  <a:lnTo>
                    <a:pt x="395" y="229"/>
                  </a:lnTo>
                  <a:lnTo>
                    <a:pt x="333" y="333"/>
                  </a:lnTo>
                  <a:lnTo>
                    <a:pt x="271" y="457"/>
                  </a:lnTo>
                  <a:lnTo>
                    <a:pt x="250" y="582"/>
                  </a:lnTo>
                  <a:lnTo>
                    <a:pt x="1" y="3034"/>
                  </a:lnTo>
                  <a:lnTo>
                    <a:pt x="1" y="3158"/>
                  </a:lnTo>
                  <a:lnTo>
                    <a:pt x="22" y="3283"/>
                  </a:lnTo>
                  <a:lnTo>
                    <a:pt x="63" y="3408"/>
                  </a:lnTo>
                  <a:lnTo>
                    <a:pt x="146" y="3511"/>
                  </a:lnTo>
                  <a:lnTo>
                    <a:pt x="229" y="3595"/>
                  </a:lnTo>
                  <a:lnTo>
                    <a:pt x="333" y="3657"/>
                  </a:lnTo>
                  <a:lnTo>
                    <a:pt x="458" y="3719"/>
                  </a:lnTo>
                  <a:lnTo>
                    <a:pt x="582" y="3740"/>
                  </a:lnTo>
                  <a:lnTo>
                    <a:pt x="3117" y="4010"/>
                  </a:lnTo>
                  <a:lnTo>
                    <a:pt x="3242" y="4010"/>
                  </a:lnTo>
                  <a:lnTo>
                    <a:pt x="3366" y="3969"/>
                  </a:lnTo>
                  <a:lnTo>
                    <a:pt x="3491" y="3927"/>
                  </a:lnTo>
                  <a:lnTo>
                    <a:pt x="3595" y="3865"/>
                  </a:lnTo>
                  <a:lnTo>
                    <a:pt x="3678" y="3761"/>
                  </a:lnTo>
                  <a:lnTo>
                    <a:pt x="3761" y="3657"/>
                  </a:lnTo>
                  <a:lnTo>
                    <a:pt x="3803" y="3553"/>
                  </a:lnTo>
                  <a:lnTo>
                    <a:pt x="3844" y="3428"/>
                  </a:lnTo>
                  <a:lnTo>
                    <a:pt x="4094" y="977"/>
                  </a:lnTo>
                  <a:lnTo>
                    <a:pt x="4094" y="831"/>
                  </a:lnTo>
                  <a:lnTo>
                    <a:pt x="4052" y="707"/>
                  </a:lnTo>
                  <a:lnTo>
                    <a:pt x="4011" y="603"/>
                  </a:lnTo>
                  <a:lnTo>
                    <a:pt x="3948" y="499"/>
                  </a:lnTo>
                  <a:lnTo>
                    <a:pt x="3844" y="395"/>
                  </a:lnTo>
                  <a:lnTo>
                    <a:pt x="3740" y="333"/>
                  </a:lnTo>
                  <a:lnTo>
                    <a:pt x="3637" y="291"/>
                  </a:lnTo>
                  <a:lnTo>
                    <a:pt x="3491" y="25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1"/>
            <p:cNvSpPr/>
            <p:nvPr/>
          </p:nvSpPr>
          <p:spPr>
            <a:xfrm>
              <a:off x="8214019" y="301676"/>
              <a:ext cx="112333" cy="110623"/>
            </a:xfrm>
            <a:custGeom>
              <a:avLst/>
              <a:gdLst/>
              <a:ahLst/>
              <a:cxnLst/>
              <a:rect l="l" t="t" r="r" b="b"/>
              <a:pathLst>
                <a:path w="4073" h="4011" extrusionOk="0">
                  <a:moveTo>
                    <a:pt x="831" y="0"/>
                  </a:moveTo>
                  <a:lnTo>
                    <a:pt x="707" y="21"/>
                  </a:lnTo>
                  <a:lnTo>
                    <a:pt x="582" y="83"/>
                  </a:lnTo>
                  <a:lnTo>
                    <a:pt x="478" y="146"/>
                  </a:lnTo>
                  <a:lnTo>
                    <a:pt x="395" y="229"/>
                  </a:lnTo>
                  <a:lnTo>
                    <a:pt x="312" y="333"/>
                  </a:lnTo>
                  <a:lnTo>
                    <a:pt x="270" y="457"/>
                  </a:lnTo>
                  <a:lnTo>
                    <a:pt x="250" y="582"/>
                  </a:lnTo>
                  <a:lnTo>
                    <a:pt x="0" y="3034"/>
                  </a:lnTo>
                  <a:lnTo>
                    <a:pt x="0" y="3158"/>
                  </a:lnTo>
                  <a:lnTo>
                    <a:pt x="21" y="3283"/>
                  </a:lnTo>
                  <a:lnTo>
                    <a:pt x="63" y="3408"/>
                  </a:lnTo>
                  <a:lnTo>
                    <a:pt x="146" y="3512"/>
                  </a:lnTo>
                  <a:lnTo>
                    <a:pt x="229" y="3595"/>
                  </a:lnTo>
                  <a:lnTo>
                    <a:pt x="333" y="3678"/>
                  </a:lnTo>
                  <a:lnTo>
                    <a:pt x="457" y="3719"/>
                  </a:lnTo>
                  <a:lnTo>
                    <a:pt x="582" y="3740"/>
                  </a:lnTo>
                  <a:lnTo>
                    <a:pt x="3117" y="4010"/>
                  </a:lnTo>
                  <a:lnTo>
                    <a:pt x="3241" y="4010"/>
                  </a:lnTo>
                  <a:lnTo>
                    <a:pt x="3366" y="3989"/>
                  </a:lnTo>
                  <a:lnTo>
                    <a:pt x="3491" y="3927"/>
                  </a:lnTo>
                  <a:lnTo>
                    <a:pt x="3595" y="3865"/>
                  </a:lnTo>
                  <a:lnTo>
                    <a:pt x="3678" y="3782"/>
                  </a:lnTo>
                  <a:lnTo>
                    <a:pt x="3761" y="3678"/>
                  </a:lnTo>
                  <a:lnTo>
                    <a:pt x="3802" y="3553"/>
                  </a:lnTo>
                  <a:lnTo>
                    <a:pt x="3823" y="3428"/>
                  </a:lnTo>
                  <a:lnTo>
                    <a:pt x="4073" y="977"/>
                  </a:lnTo>
                  <a:lnTo>
                    <a:pt x="4073" y="852"/>
                  </a:lnTo>
                  <a:lnTo>
                    <a:pt x="4052" y="728"/>
                  </a:lnTo>
                  <a:lnTo>
                    <a:pt x="4010" y="603"/>
                  </a:lnTo>
                  <a:lnTo>
                    <a:pt x="3927" y="499"/>
                  </a:lnTo>
                  <a:lnTo>
                    <a:pt x="3844" y="416"/>
                  </a:lnTo>
                  <a:lnTo>
                    <a:pt x="3740" y="333"/>
                  </a:lnTo>
                  <a:lnTo>
                    <a:pt x="3636" y="291"/>
                  </a:lnTo>
                  <a:lnTo>
                    <a:pt x="3491" y="270"/>
                  </a:lnTo>
                  <a:lnTo>
                    <a:pt x="9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1"/>
            <p:cNvSpPr/>
            <p:nvPr/>
          </p:nvSpPr>
          <p:spPr>
            <a:xfrm>
              <a:off x="8063871" y="286203"/>
              <a:ext cx="112361" cy="110623"/>
            </a:xfrm>
            <a:custGeom>
              <a:avLst/>
              <a:gdLst/>
              <a:ahLst/>
              <a:cxnLst/>
              <a:rect l="l" t="t" r="r" b="b"/>
              <a:pathLst>
                <a:path w="4074" h="4011" extrusionOk="0">
                  <a:moveTo>
                    <a:pt x="832" y="0"/>
                  </a:moveTo>
                  <a:lnTo>
                    <a:pt x="707" y="42"/>
                  </a:lnTo>
                  <a:lnTo>
                    <a:pt x="583" y="83"/>
                  </a:lnTo>
                  <a:lnTo>
                    <a:pt x="479" y="146"/>
                  </a:lnTo>
                  <a:lnTo>
                    <a:pt x="396" y="250"/>
                  </a:lnTo>
                  <a:lnTo>
                    <a:pt x="313" y="354"/>
                  </a:lnTo>
                  <a:lnTo>
                    <a:pt x="271" y="457"/>
                  </a:lnTo>
                  <a:lnTo>
                    <a:pt x="250" y="603"/>
                  </a:lnTo>
                  <a:lnTo>
                    <a:pt x="1" y="3034"/>
                  </a:lnTo>
                  <a:lnTo>
                    <a:pt x="1" y="3179"/>
                  </a:lnTo>
                  <a:lnTo>
                    <a:pt x="22" y="3304"/>
                  </a:lnTo>
                  <a:lnTo>
                    <a:pt x="63" y="3408"/>
                  </a:lnTo>
                  <a:lnTo>
                    <a:pt x="146" y="3512"/>
                  </a:lnTo>
                  <a:lnTo>
                    <a:pt x="230" y="3615"/>
                  </a:lnTo>
                  <a:lnTo>
                    <a:pt x="333" y="3678"/>
                  </a:lnTo>
                  <a:lnTo>
                    <a:pt x="437" y="3719"/>
                  </a:lnTo>
                  <a:lnTo>
                    <a:pt x="583" y="3761"/>
                  </a:lnTo>
                  <a:lnTo>
                    <a:pt x="3117" y="4010"/>
                  </a:lnTo>
                  <a:lnTo>
                    <a:pt x="3242" y="4010"/>
                  </a:lnTo>
                  <a:lnTo>
                    <a:pt x="3367" y="3989"/>
                  </a:lnTo>
                  <a:lnTo>
                    <a:pt x="3491" y="3948"/>
                  </a:lnTo>
                  <a:lnTo>
                    <a:pt x="3595" y="3865"/>
                  </a:lnTo>
                  <a:lnTo>
                    <a:pt x="3678" y="3782"/>
                  </a:lnTo>
                  <a:lnTo>
                    <a:pt x="3761" y="3678"/>
                  </a:lnTo>
                  <a:lnTo>
                    <a:pt x="3803" y="3553"/>
                  </a:lnTo>
                  <a:lnTo>
                    <a:pt x="3824" y="3428"/>
                  </a:lnTo>
                  <a:lnTo>
                    <a:pt x="4073" y="977"/>
                  </a:lnTo>
                  <a:lnTo>
                    <a:pt x="4073" y="852"/>
                  </a:lnTo>
                  <a:lnTo>
                    <a:pt x="4052" y="728"/>
                  </a:lnTo>
                  <a:lnTo>
                    <a:pt x="4011" y="603"/>
                  </a:lnTo>
                  <a:lnTo>
                    <a:pt x="3928" y="499"/>
                  </a:lnTo>
                  <a:lnTo>
                    <a:pt x="3845" y="416"/>
                  </a:lnTo>
                  <a:lnTo>
                    <a:pt x="3741" y="354"/>
                  </a:lnTo>
                  <a:lnTo>
                    <a:pt x="3616" y="291"/>
                  </a:lnTo>
                  <a:lnTo>
                    <a:pt x="3491" y="270"/>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1"/>
            <p:cNvSpPr/>
            <p:nvPr/>
          </p:nvSpPr>
          <p:spPr>
            <a:xfrm>
              <a:off x="7899989" y="269572"/>
              <a:ext cx="112913" cy="110623"/>
            </a:xfrm>
            <a:custGeom>
              <a:avLst/>
              <a:gdLst/>
              <a:ahLst/>
              <a:cxnLst/>
              <a:rect l="l" t="t" r="r" b="b"/>
              <a:pathLst>
                <a:path w="4094" h="4011" extrusionOk="0">
                  <a:moveTo>
                    <a:pt x="832" y="1"/>
                  </a:moveTo>
                  <a:lnTo>
                    <a:pt x="707" y="42"/>
                  </a:lnTo>
                  <a:lnTo>
                    <a:pt x="603" y="84"/>
                  </a:lnTo>
                  <a:lnTo>
                    <a:pt x="500" y="146"/>
                  </a:lnTo>
                  <a:lnTo>
                    <a:pt x="396" y="229"/>
                  </a:lnTo>
                  <a:lnTo>
                    <a:pt x="333" y="354"/>
                  </a:lnTo>
                  <a:lnTo>
                    <a:pt x="292" y="458"/>
                  </a:lnTo>
                  <a:lnTo>
                    <a:pt x="250" y="583"/>
                  </a:lnTo>
                  <a:lnTo>
                    <a:pt x="1" y="3034"/>
                  </a:lnTo>
                  <a:lnTo>
                    <a:pt x="1" y="3180"/>
                  </a:lnTo>
                  <a:lnTo>
                    <a:pt x="43" y="3304"/>
                  </a:lnTo>
                  <a:lnTo>
                    <a:pt x="84" y="3408"/>
                  </a:lnTo>
                  <a:lnTo>
                    <a:pt x="146" y="3512"/>
                  </a:lnTo>
                  <a:lnTo>
                    <a:pt x="250" y="3616"/>
                  </a:lnTo>
                  <a:lnTo>
                    <a:pt x="354" y="3678"/>
                  </a:lnTo>
                  <a:lnTo>
                    <a:pt x="458" y="3720"/>
                  </a:lnTo>
                  <a:lnTo>
                    <a:pt x="583" y="3761"/>
                  </a:lnTo>
                  <a:lnTo>
                    <a:pt x="3138" y="4011"/>
                  </a:lnTo>
                  <a:lnTo>
                    <a:pt x="3263" y="4011"/>
                  </a:lnTo>
                  <a:lnTo>
                    <a:pt x="3388" y="3990"/>
                  </a:lnTo>
                  <a:lnTo>
                    <a:pt x="3512" y="3948"/>
                  </a:lnTo>
                  <a:lnTo>
                    <a:pt x="3616" y="3865"/>
                  </a:lnTo>
                  <a:lnTo>
                    <a:pt x="3699" y="3782"/>
                  </a:lnTo>
                  <a:lnTo>
                    <a:pt x="3761" y="3678"/>
                  </a:lnTo>
                  <a:lnTo>
                    <a:pt x="3824" y="3554"/>
                  </a:lnTo>
                  <a:lnTo>
                    <a:pt x="3845" y="3429"/>
                  </a:lnTo>
                  <a:lnTo>
                    <a:pt x="4094" y="977"/>
                  </a:lnTo>
                  <a:lnTo>
                    <a:pt x="4094" y="853"/>
                  </a:lnTo>
                  <a:lnTo>
                    <a:pt x="4073" y="728"/>
                  </a:lnTo>
                  <a:lnTo>
                    <a:pt x="4011" y="603"/>
                  </a:lnTo>
                  <a:lnTo>
                    <a:pt x="3948" y="499"/>
                  </a:lnTo>
                  <a:lnTo>
                    <a:pt x="3865" y="416"/>
                  </a:lnTo>
                  <a:lnTo>
                    <a:pt x="3761" y="333"/>
                  </a:lnTo>
                  <a:lnTo>
                    <a:pt x="3637" y="292"/>
                  </a:lnTo>
                  <a:lnTo>
                    <a:pt x="3512" y="27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1"/>
            <p:cNvSpPr/>
            <p:nvPr/>
          </p:nvSpPr>
          <p:spPr>
            <a:xfrm>
              <a:off x="8689615" y="350383"/>
              <a:ext cx="112913" cy="110623"/>
            </a:xfrm>
            <a:custGeom>
              <a:avLst/>
              <a:gdLst/>
              <a:ahLst/>
              <a:cxnLst/>
              <a:rect l="l" t="t" r="r" b="b"/>
              <a:pathLst>
                <a:path w="4094" h="4011" extrusionOk="0">
                  <a:moveTo>
                    <a:pt x="832" y="0"/>
                  </a:moveTo>
                  <a:lnTo>
                    <a:pt x="707" y="21"/>
                  </a:lnTo>
                  <a:lnTo>
                    <a:pt x="603" y="63"/>
                  </a:lnTo>
                  <a:lnTo>
                    <a:pt x="499" y="146"/>
                  </a:lnTo>
                  <a:lnTo>
                    <a:pt x="395" y="229"/>
                  </a:lnTo>
                  <a:lnTo>
                    <a:pt x="333" y="333"/>
                  </a:lnTo>
                  <a:lnTo>
                    <a:pt x="292" y="457"/>
                  </a:lnTo>
                  <a:lnTo>
                    <a:pt x="250" y="582"/>
                  </a:lnTo>
                  <a:lnTo>
                    <a:pt x="1" y="3034"/>
                  </a:lnTo>
                  <a:lnTo>
                    <a:pt x="1" y="3158"/>
                  </a:lnTo>
                  <a:lnTo>
                    <a:pt x="42" y="3283"/>
                  </a:lnTo>
                  <a:lnTo>
                    <a:pt x="84" y="3408"/>
                  </a:lnTo>
                  <a:lnTo>
                    <a:pt x="146" y="3512"/>
                  </a:lnTo>
                  <a:lnTo>
                    <a:pt x="229" y="3595"/>
                  </a:lnTo>
                  <a:lnTo>
                    <a:pt x="354" y="3657"/>
                  </a:lnTo>
                  <a:lnTo>
                    <a:pt x="458" y="3719"/>
                  </a:lnTo>
                  <a:lnTo>
                    <a:pt x="582" y="3740"/>
                  </a:lnTo>
                  <a:lnTo>
                    <a:pt x="3138" y="4010"/>
                  </a:lnTo>
                  <a:lnTo>
                    <a:pt x="3263" y="4010"/>
                  </a:lnTo>
                  <a:lnTo>
                    <a:pt x="3387" y="3969"/>
                  </a:lnTo>
                  <a:lnTo>
                    <a:pt x="3512" y="3927"/>
                  </a:lnTo>
                  <a:lnTo>
                    <a:pt x="3616" y="3865"/>
                  </a:lnTo>
                  <a:lnTo>
                    <a:pt x="3699" y="3761"/>
                  </a:lnTo>
                  <a:lnTo>
                    <a:pt x="3761" y="3657"/>
                  </a:lnTo>
                  <a:lnTo>
                    <a:pt x="3823" y="3553"/>
                  </a:lnTo>
                  <a:lnTo>
                    <a:pt x="3844" y="3408"/>
                  </a:lnTo>
                  <a:lnTo>
                    <a:pt x="4094" y="977"/>
                  </a:lnTo>
                  <a:lnTo>
                    <a:pt x="4094" y="831"/>
                  </a:lnTo>
                  <a:lnTo>
                    <a:pt x="4073" y="707"/>
                  </a:lnTo>
                  <a:lnTo>
                    <a:pt x="4010" y="603"/>
                  </a:lnTo>
                  <a:lnTo>
                    <a:pt x="3948" y="499"/>
                  </a:lnTo>
                  <a:lnTo>
                    <a:pt x="3865" y="395"/>
                  </a:lnTo>
                  <a:lnTo>
                    <a:pt x="3761" y="333"/>
                  </a:lnTo>
                  <a:lnTo>
                    <a:pt x="3636" y="291"/>
                  </a:lnTo>
                  <a:lnTo>
                    <a:pt x="3512" y="250"/>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1"/>
            <p:cNvSpPr/>
            <p:nvPr/>
          </p:nvSpPr>
          <p:spPr>
            <a:xfrm>
              <a:off x="7826652" y="444929"/>
              <a:ext cx="142147" cy="91124"/>
            </a:xfrm>
            <a:custGeom>
              <a:avLst/>
              <a:gdLst/>
              <a:ahLst/>
              <a:cxnLst/>
              <a:rect l="l" t="t" r="r" b="b"/>
              <a:pathLst>
                <a:path w="5154" h="3304" extrusionOk="0">
                  <a:moveTo>
                    <a:pt x="354" y="0"/>
                  </a:moveTo>
                  <a:lnTo>
                    <a:pt x="1" y="3304"/>
                  </a:lnTo>
                  <a:lnTo>
                    <a:pt x="1" y="3304"/>
                  </a:lnTo>
                  <a:lnTo>
                    <a:pt x="4696" y="2577"/>
                  </a:lnTo>
                  <a:lnTo>
                    <a:pt x="4821" y="2535"/>
                  </a:lnTo>
                  <a:lnTo>
                    <a:pt x="4904" y="2473"/>
                  </a:lnTo>
                  <a:lnTo>
                    <a:pt x="4966" y="2369"/>
                  </a:lnTo>
                  <a:lnTo>
                    <a:pt x="5008" y="2244"/>
                  </a:lnTo>
                  <a:lnTo>
                    <a:pt x="5153" y="873"/>
                  </a:lnTo>
                  <a:lnTo>
                    <a:pt x="5153" y="790"/>
                  </a:lnTo>
                  <a:lnTo>
                    <a:pt x="5132" y="728"/>
                  </a:lnTo>
                  <a:lnTo>
                    <a:pt x="5112" y="665"/>
                  </a:lnTo>
                  <a:lnTo>
                    <a:pt x="5070" y="603"/>
                  </a:lnTo>
                  <a:lnTo>
                    <a:pt x="5008" y="541"/>
                  </a:lnTo>
                  <a:lnTo>
                    <a:pt x="4966" y="520"/>
                  </a:lnTo>
                  <a:lnTo>
                    <a:pt x="4883" y="478"/>
                  </a:lnTo>
                  <a:lnTo>
                    <a:pt x="4821" y="457"/>
                  </a:lnTo>
                  <a:lnTo>
                    <a:pt x="354" y="0"/>
                  </a:lnTo>
                  <a:close/>
                </a:path>
              </a:pathLst>
            </a:custGeom>
            <a:solidFill>
              <a:srgbClr val="A2E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1"/>
            <p:cNvSpPr/>
            <p:nvPr/>
          </p:nvSpPr>
          <p:spPr>
            <a:xfrm>
              <a:off x="7763631" y="563553"/>
              <a:ext cx="40708" cy="52733"/>
            </a:xfrm>
            <a:custGeom>
              <a:avLst/>
              <a:gdLst/>
              <a:ahLst/>
              <a:cxnLst/>
              <a:rect l="l" t="t" r="r" b="b"/>
              <a:pathLst>
                <a:path w="1476" h="1912" extrusionOk="0">
                  <a:moveTo>
                    <a:pt x="686" y="0"/>
                  </a:moveTo>
                  <a:lnTo>
                    <a:pt x="540" y="42"/>
                  </a:lnTo>
                  <a:lnTo>
                    <a:pt x="416" y="125"/>
                  </a:lnTo>
                  <a:lnTo>
                    <a:pt x="291" y="229"/>
                  </a:lnTo>
                  <a:lnTo>
                    <a:pt x="187" y="353"/>
                  </a:lnTo>
                  <a:lnTo>
                    <a:pt x="104" y="520"/>
                  </a:lnTo>
                  <a:lnTo>
                    <a:pt x="42" y="686"/>
                  </a:lnTo>
                  <a:lnTo>
                    <a:pt x="21" y="873"/>
                  </a:lnTo>
                  <a:lnTo>
                    <a:pt x="0" y="1080"/>
                  </a:lnTo>
                  <a:lnTo>
                    <a:pt x="42" y="1267"/>
                  </a:lnTo>
                  <a:lnTo>
                    <a:pt x="83" y="1434"/>
                  </a:lnTo>
                  <a:lnTo>
                    <a:pt x="166" y="1579"/>
                  </a:lnTo>
                  <a:lnTo>
                    <a:pt x="250" y="1704"/>
                  </a:lnTo>
                  <a:lnTo>
                    <a:pt x="374" y="1808"/>
                  </a:lnTo>
                  <a:lnTo>
                    <a:pt x="499" y="1891"/>
                  </a:lnTo>
                  <a:lnTo>
                    <a:pt x="644" y="1912"/>
                  </a:lnTo>
                  <a:lnTo>
                    <a:pt x="790" y="1912"/>
                  </a:lnTo>
                  <a:lnTo>
                    <a:pt x="935" y="1870"/>
                  </a:lnTo>
                  <a:lnTo>
                    <a:pt x="1060" y="1787"/>
                  </a:lnTo>
                  <a:lnTo>
                    <a:pt x="1184" y="1683"/>
                  </a:lnTo>
                  <a:lnTo>
                    <a:pt x="1288" y="1558"/>
                  </a:lnTo>
                  <a:lnTo>
                    <a:pt x="1371" y="1392"/>
                  </a:lnTo>
                  <a:lnTo>
                    <a:pt x="1434" y="1226"/>
                  </a:lnTo>
                  <a:lnTo>
                    <a:pt x="1455" y="1039"/>
                  </a:lnTo>
                  <a:lnTo>
                    <a:pt x="1475" y="831"/>
                  </a:lnTo>
                  <a:lnTo>
                    <a:pt x="1434" y="644"/>
                  </a:lnTo>
                  <a:lnTo>
                    <a:pt x="1392" y="478"/>
                  </a:lnTo>
                  <a:lnTo>
                    <a:pt x="1330" y="333"/>
                  </a:lnTo>
                  <a:lnTo>
                    <a:pt x="1226" y="208"/>
                  </a:lnTo>
                  <a:lnTo>
                    <a:pt x="1101" y="104"/>
                  </a:lnTo>
                  <a:lnTo>
                    <a:pt x="977" y="21"/>
                  </a:lnTo>
                  <a:lnTo>
                    <a:pt x="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1"/>
            <p:cNvSpPr/>
            <p:nvPr/>
          </p:nvSpPr>
          <p:spPr>
            <a:xfrm>
              <a:off x="7734396" y="631732"/>
              <a:ext cx="1095615" cy="182249"/>
            </a:xfrm>
            <a:custGeom>
              <a:avLst/>
              <a:gdLst/>
              <a:ahLst/>
              <a:cxnLst/>
              <a:rect l="l" t="t" r="r" b="b"/>
              <a:pathLst>
                <a:path w="39725" h="6608" extrusionOk="0">
                  <a:moveTo>
                    <a:pt x="271" y="1"/>
                  </a:moveTo>
                  <a:lnTo>
                    <a:pt x="1" y="2598"/>
                  </a:lnTo>
                  <a:lnTo>
                    <a:pt x="39476" y="6607"/>
                  </a:lnTo>
                  <a:lnTo>
                    <a:pt x="39725" y="4031"/>
                  </a:lnTo>
                  <a:lnTo>
                    <a:pt x="271" y="1"/>
                  </a:lnTo>
                  <a:close/>
                </a:path>
              </a:pathLst>
            </a:custGeom>
            <a:solidFill>
              <a:schemeClr val="accent5"/>
            </a:solidFill>
            <a:ln>
              <a:noFill/>
            </a:ln>
            <a:effectLst>
              <a:outerShdw dist="38100"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1"/>
            <p:cNvSpPr/>
            <p:nvPr/>
          </p:nvSpPr>
          <p:spPr>
            <a:xfrm>
              <a:off x="7855308" y="625416"/>
              <a:ext cx="163329" cy="163356"/>
            </a:xfrm>
            <a:custGeom>
              <a:avLst/>
              <a:gdLst/>
              <a:ahLst/>
              <a:cxnLst/>
              <a:rect l="l" t="t" r="r" b="b"/>
              <a:pathLst>
                <a:path w="5922" h="5923" extrusionOk="0">
                  <a:moveTo>
                    <a:pt x="2971" y="1"/>
                  </a:moveTo>
                  <a:lnTo>
                    <a:pt x="2660" y="22"/>
                  </a:lnTo>
                  <a:lnTo>
                    <a:pt x="2369" y="63"/>
                  </a:lnTo>
                  <a:lnTo>
                    <a:pt x="2099" y="126"/>
                  </a:lnTo>
                  <a:lnTo>
                    <a:pt x="1829" y="230"/>
                  </a:lnTo>
                  <a:lnTo>
                    <a:pt x="1559" y="354"/>
                  </a:lnTo>
                  <a:lnTo>
                    <a:pt x="1330" y="500"/>
                  </a:lnTo>
                  <a:lnTo>
                    <a:pt x="1102" y="666"/>
                  </a:lnTo>
                  <a:lnTo>
                    <a:pt x="873" y="853"/>
                  </a:lnTo>
                  <a:lnTo>
                    <a:pt x="686" y="1061"/>
                  </a:lnTo>
                  <a:lnTo>
                    <a:pt x="520" y="1289"/>
                  </a:lnTo>
                  <a:lnTo>
                    <a:pt x="374" y="1538"/>
                  </a:lnTo>
                  <a:lnTo>
                    <a:pt x="250" y="1809"/>
                  </a:lnTo>
                  <a:lnTo>
                    <a:pt x="146" y="2079"/>
                  </a:lnTo>
                  <a:lnTo>
                    <a:pt x="63" y="2369"/>
                  </a:lnTo>
                  <a:lnTo>
                    <a:pt x="21" y="2660"/>
                  </a:lnTo>
                  <a:lnTo>
                    <a:pt x="0" y="2972"/>
                  </a:lnTo>
                  <a:lnTo>
                    <a:pt x="21" y="3263"/>
                  </a:lnTo>
                  <a:lnTo>
                    <a:pt x="63" y="3554"/>
                  </a:lnTo>
                  <a:lnTo>
                    <a:pt x="125" y="3845"/>
                  </a:lnTo>
                  <a:lnTo>
                    <a:pt x="229" y="4115"/>
                  </a:lnTo>
                  <a:lnTo>
                    <a:pt x="354" y="4364"/>
                  </a:lnTo>
                  <a:lnTo>
                    <a:pt x="499" y="4613"/>
                  </a:lnTo>
                  <a:lnTo>
                    <a:pt x="665" y="4842"/>
                  </a:lnTo>
                  <a:lnTo>
                    <a:pt x="852" y="5050"/>
                  </a:lnTo>
                  <a:lnTo>
                    <a:pt x="1060" y="5237"/>
                  </a:lnTo>
                  <a:lnTo>
                    <a:pt x="1289" y="5403"/>
                  </a:lnTo>
                  <a:lnTo>
                    <a:pt x="1538" y="5569"/>
                  </a:lnTo>
                  <a:lnTo>
                    <a:pt x="1808" y="5694"/>
                  </a:lnTo>
                  <a:lnTo>
                    <a:pt x="2078" y="5798"/>
                  </a:lnTo>
                  <a:lnTo>
                    <a:pt x="2369" y="5860"/>
                  </a:lnTo>
                  <a:lnTo>
                    <a:pt x="2660" y="5922"/>
                  </a:lnTo>
                  <a:lnTo>
                    <a:pt x="3262" y="5922"/>
                  </a:lnTo>
                  <a:lnTo>
                    <a:pt x="3553" y="5860"/>
                  </a:lnTo>
                  <a:lnTo>
                    <a:pt x="3844" y="5798"/>
                  </a:lnTo>
                  <a:lnTo>
                    <a:pt x="4114" y="5694"/>
                  </a:lnTo>
                  <a:lnTo>
                    <a:pt x="4363" y="5569"/>
                  </a:lnTo>
                  <a:lnTo>
                    <a:pt x="4613" y="5424"/>
                  </a:lnTo>
                  <a:lnTo>
                    <a:pt x="4841" y="5257"/>
                  </a:lnTo>
                  <a:lnTo>
                    <a:pt x="5049" y="5070"/>
                  </a:lnTo>
                  <a:lnTo>
                    <a:pt x="5236" y="4863"/>
                  </a:lnTo>
                  <a:lnTo>
                    <a:pt x="5423" y="4634"/>
                  </a:lnTo>
                  <a:lnTo>
                    <a:pt x="5568" y="4385"/>
                  </a:lnTo>
                  <a:lnTo>
                    <a:pt x="5693" y="4135"/>
                  </a:lnTo>
                  <a:lnTo>
                    <a:pt x="5797" y="3845"/>
                  </a:lnTo>
                  <a:lnTo>
                    <a:pt x="5880" y="3554"/>
                  </a:lnTo>
                  <a:lnTo>
                    <a:pt x="5922" y="3263"/>
                  </a:lnTo>
                  <a:lnTo>
                    <a:pt x="5922" y="2951"/>
                  </a:lnTo>
                  <a:lnTo>
                    <a:pt x="5922" y="2660"/>
                  </a:lnTo>
                  <a:lnTo>
                    <a:pt x="5880" y="2369"/>
                  </a:lnTo>
                  <a:lnTo>
                    <a:pt x="5797" y="2099"/>
                  </a:lnTo>
                  <a:lnTo>
                    <a:pt x="5693" y="1829"/>
                  </a:lnTo>
                  <a:lnTo>
                    <a:pt x="5589" y="1559"/>
                  </a:lnTo>
                  <a:lnTo>
                    <a:pt x="5444" y="1310"/>
                  </a:lnTo>
                  <a:lnTo>
                    <a:pt x="5257" y="1081"/>
                  </a:lnTo>
                  <a:lnTo>
                    <a:pt x="5070" y="874"/>
                  </a:lnTo>
                  <a:lnTo>
                    <a:pt x="4862" y="687"/>
                  </a:lnTo>
                  <a:lnTo>
                    <a:pt x="4634" y="520"/>
                  </a:lnTo>
                  <a:lnTo>
                    <a:pt x="4384" y="354"/>
                  </a:lnTo>
                  <a:lnTo>
                    <a:pt x="4135" y="230"/>
                  </a:lnTo>
                  <a:lnTo>
                    <a:pt x="3865" y="126"/>
                  </a:lnTo>
                  <a:lnTo>
                    <a:pt x="3574" y="63"/>
                  </a:lnTo>
                  <a:lnTo>
                    <a:pt x="3262" y="22"/>
                  </a:ln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1"/>
            <p:cNvSpPr/>
            <p:nvPr/>
          </p:nvSpPr>
          <p:spPr>
            <a:xfrm>
              <a:off x="7893121" y="663256"/>
              <a:ext cx="87704" cy="87677"/>
            </a:xfrm>
            <a:custGeom>
              <a:avLst/>
              <a:gdLst/>
              <a:ahLst/>
              <a:cxnLst/>
              <a:rect l="l" t="t" r="r" b="b"/>
              <a:pathLst>
                <a:path w="3180" h="3179" extrusionOk="0">
                  <a:moveTo>
                    <a:pt x="1600" y="0"/>
                  </a:moveTo>
                  <a:lnTo>
                    <a:pt x="1434" y="21"/>
                  </a:lnTo>
                  <a:lnTo>
                    <a:pt x="1289" y="42"/>
                  </a:lnTo>
                  <a:lnTo>
                    <a:pt x="1123" y="83"/>
                  </a:lnTo>
                  <a:lnTo>
                    <a:pt x="977" y="125"/>
                  </a:lnTo>
                  <a:lnTo>
                    <a:pt x="852" y="187"/>
                  </a:lnTo>
                  <a:lnTo>
                    <a:pt x="707" y="270"/>
                  </a:lnTo>
                  <a:lnTo>
                    <a:pt x="603" y="353"/>
                  </a:lnTo>
                  <a:lnTo>
                    <a:pt x="479" y="457"/>
                  </a:lnTo>
                  <a:lnTo>
                    <a:pt x="375" y="582"/>
                  </a:lnTo>
                  <a:lnTo>
                    <a:pt x="292" y="707"/>
                  </a:lnTo>
                  <a:lnTo>
                    <a:pt x="208" y="831"/>
                  </a:lnTo>
                  <a:lnTo>
                    <a:pt x="146" y="977"/>
                  </a:lnTo>
                  <a:lnTo>
                    <a:pt x="84" y="1122"/>
                  </a:lnTo>
                  <a:lnTo>
                    <a:pt x="42" y="1268"/>
                  </a:lnTo>
                  <a:lnTo>
                    <a:pt x="21" y="1434"/>
                  </a:lnTo>
                  <a:lnTo>
                    <a:pt x="1" y="1600"/>
                  </a:lnTo>
                  <a:lnTo>
                    <a:pt x="21" y="1745"/>
                  </a:lnTo>
                  <a:lnTo>
                    <a:pt x="42" y="1912"/>
                  </a:lnTo>
                  <a:lnTo>
                    <a:pt x="84" y="2057"/>
                  </a:lnTo>
                  <a:lnTo>
                    <a:pt x="125" y="2202"/>
                  </a:lnTo>
                  <a:lnTo>
                    <a:pt x="208" y="2348"/>
                  </a:lnTo>
                  <a:lnTo>
                    <a:pt x="271" y="2473"/>
                  </a:lnTo>
                  <a:lnTo>
                    <a:pt x="375" y="2597"/>
                  </a:lnTo>
                  <a:lnTo>
                    <a:pt x="479" y="2701"/>
                  </a:lnTo>
                  <a:lnTo>
                    <a:pt x="582" y="2805"/>
                  </a:lnTo>
                  <a:lnTo>
                    <a:pt x="707" y="2909"/>
                  </a:lnTo>
                  <a:lnTo>
                    <a:pt x="832" y="2992"/>
                  </a:lnTo>
                  <a:lnTo>
                    <a:pt x="977" y="3054"/>
                  </a:lnTo>
                  <a:lnTo>
                    <a:pt x="1123" y="3096"/>
                  </a:lnTo>
                  <a:lnTo>
                    <a:pt x="1268" y="3137"/>
                  </a:lnTo>
                  <a:lnTo>
                    <a:pt x="1434" y="3179"/>
                  </a:lnTo>
                  <a:lnTo>
                    <a:pt x="1767" y="3179"/>
                  </a:lnTo>
                  <a:lnTo>
                    <a:pt x="1912" y="3137"/>
                  </a:lnTo>
                  <a:lnTo>
                    <a:pt x="2058" y="3117"/>
                  </a:lnTo>
                  <a:lnTo>
                    <a:pt x="2203" y="3054"/>
                  </a:lnTo>
                  <a:lnTo>
                    <a:pt x="2348" y="2992"/>
                  </a:lnTo>
                  <a:lnTo>
                    <a:pt x="2473" y="2909"/>
                  </a:lnTo>
                  <a:lnTo>
                    <a:pt x="2598" y="2826"/>
                  </a:lnTo>
                  <a:lnTo>
                    <a:pt x="2702" y="2722"/>
                  </a:lnTo>
                  <a:lnTo>
                    <a:pt x="2805" y="2597"/>
                  </a:lnTo>
                  <a:lnTo>
                    <a:pt x="2909" y="2493"/>
                  </a:lnTo>
                  <a:lnTo>
                    <a:pt x="2992" y="2348"/>
                  </a:lnTo>
                  <a:lnTo>
                    <a:pt x="3055" y="2223"/>
                  </a:lnTo>
                  <a:lnTo>
                    <a:pt x="3117" y="2057"/>
                  </a:lnTo>
                  <a:lnTo>
                    <a:pt x="3159" y="1912"/>
                  </a:lnTo>
                  <a:lnTo>
                    <a:pt x="3179" y="1745"/>
                  </a:lnTo>
                  <a:lnTo>
                    <a:pt x="3179" y="1600"/>
                  </a:lnTo>
                  <a:lnTo>
                    <a:pt x="3179" y="1434"/>
                  </a:lnTo>
                  <a:lnTo>
                    <a:pt x="3159" y="1268"/>
                  </a:lnTo>
                  <a:lnTo>
                    <a:pt x="3117" y="1122"/>
                  </a:lnTo>
                  <a:lnTo>
                    <a:pt x="3055" y="977"/>
                  </a:lnTo>
                  <a:lnTo>
                    <a:pt x="2992" y="852"/>
                  </a:lnTo>
                  <a:lnTo>
                    <a:pt x="2909" y="707"/>
                  </a:lnTo>
                  <a:lnTo>
                    <a:pt x="2826" y="582"/>
                  </a:lnTo>
                  <a:lnTo>
                    <a:pt x="2722" y="478"/>
                  </a:lnTo>
                  <a:lnTo>
                    <a:pt x="2618" y="374"/>
                  </a:lnTo>
                  <a:lnTo>
                    <a:pt x="2494" y="291"/>
                  </a:lnTo>
                  <a:lnTo>
                    <a:pt x="2348" y="208"/>
                  </a:lnTo>
                  <a:lnTo>
                    <a:pt x="2224" y="125"/>
                  </a:lnTo>
                  <a:lnTo>
                    <a:pt x="2078" y="83"/>
                  </a:lnTo>
                  <a:lnTo>
                    <a:pt x="1912" y="42"/>
                  </a:lnTo>
                  <a:lnTo>
                    <a:pt x="1767" y="21"/>
                  </a:lnTo>
                  <a:lnTo>
                    <a:pt x="1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1"/>
            <p:cNvSpPr/>
            <p:nvPr/>
          </p:nvSpPr>
          <p:spPr>
            <a:xfrm>
              <a:off x="8559546" y="697070"/>
              <a:ext cx="163329" cy="163329"/>
            </a:xfrm>
            <a:custGeom>
              <a:avLst/>
              <a:gdLst/>
              <a:ahLst/>
              <a:cxnLst/>
              <a:rect l="l" t="t" r="r" b="b"/>
              <a:pathLst>
                <a:path w="5922" h="5922" extrusionOk="0">
                  <a:moveTo>
                    <a:pt x="2951" y="0"/>
                  </a:moveTo>
                  <a:lnTo>
                    <a:pt x="2660" y="21"/>
                  </a:lnTo>
                  <a:lnTo>
                    <a:pt x="2369" y="62"/>
                  </a:lnTo>
                  <a:lnTo>
                    <a:pt x="2099" y="125"/>
                  </a:lnTo>
                  <a:lnTo>
                    <a:pt x="1829" y="229"/>
                  </a:lnTo>
                  <a:lnTo>
                    <a:pt x="1559" y="353"/>
                  </a:lnTo>
                  <a:lnTo>
                    <a:pt x="1309" y="499"/>
                  </a:lnTo>
                  <a:lnTo>
                    <a:pt x="1081" y="665"/>
                  </a:lnTo>
                  <a:lnTo>
                    <a:pt x="873" y="852"/>
                  </a:lnTo>
                  <a:lnTo>
                    <a:pt x="686" y="1060"/>
                  </a:lnTo>
                  <a:lnTo>
                    <a:pt x="520" y="1288"/>
                  </a:lnTo>
                  <a:lnTo>
                    <a:pt x="354" y="1537"/>
                  </a:lnTo>
                  <a:lnTo>
                    <a:pt x="229" y="1808"/>
                  </a:lnTo>
                  <a:lnTo>
                    <a:pt x="125" y="2078"/>
                  </a:lnTo>
                  <a:lnTo>
                    <a:pt x="63" y="2369"/>
                  </a:lnTo>
                  <a:lnTo>
                    <a:pt x="21" y="2659"/>
                  </a:lnTo>
                  <a:lnTo>
                    <a:pt x="0" y="2971"/>
                  </a:lnTo>
                  <a:lnTo>
                    <a:pt x="0" y="3262"/>
                  </a:lnTo>
                  <a:lnTo>
                    <a:pt x="63" y="3553"/>
                  </a:lnTo>
                  <a:lnTo>
                    <a:pt x="125" y="3844"/>
                  </a:lnTo>
                  <a:lnTo>
                    <a:pt x="229" y="4114"/>
                  </a:lnTo>
                  <a:lnTo>
                    <a:pt x="354" y="4363"/>
                  </a:lnTo>
                  <a:lnTo>
                    <a:pt x="499" y="4612"/>
                  </a:lnTo>
                  <a:lnTo>
                    <a:pt x="665" y="4841"/>
                  </a:lnTo>
                  <a:lnTo>
                    <a:pt x="852" y="5049"/>
                  </a:lnTo>
                  <a:lnTo>
                    <a:pt x="1060" y="5236"/>
                  </a:lnTo>
                  <a:lnTo>
                    <a:pt x="1289" y="5423"/>
                  </a:lnTo>
                  <a:lnTo>
                    <a:pt x="1538" y="5568"/>
                  </a:lnTo>
                  <a:lnTo>
                    <a:pt x="1787" y="5693"/>
                  </a:lnTo>
                  <a:lnTo>
                    <a:pt x="2078" y="5797"/>
                  </a:lnTo>
                  <a:lnTo>
                    <a:pt x="2369" y="5880"/>
                  </a:lnTo>
                  <a:lnTo>
                    <a:pt x="2660" y="5921"/>
                  </a:lnTo>
                  <a:lnTo>
                    <a:pt x="3262" y="5921"/>
                  </a:lnTo>
                  <a:lnTo>
                    <a:pt x="3553" y="5880"/>
                  </a:lnTo>
                  <a:lnTo>
                    <a:pt x="3823" y="5797"/>
                  </a:lnTo>
                  <a:lnTo>
                    <a:pt x="4093" y="5713"/>
                  </a:lnTo>
                  <a:lnTo>
                    <a:pt x="4363" y="5589"/>
                  </a:lnTo>
                  <a:lnTo>
                    <a:pt x="4613" y="5443"/>
                  </a:lnTo>
                  <a:lnTo>
                    <a:pt x="4841" y="5256"/>
                  </a:lnTo>
                  <a:lnTo>
                    <a:pt x="5049" y="5069"/>
                  </a:lnTo>
                  <a:lnTo>
                    <a:pt x="5236" y="4862"/>
                  </a:lnTo>
                  <a:lnTo>
                    <a:pt x="5402" y="4633"/>
                  </a:lnTo>
                  <a:lnTo>
                    <a:pt x="5568" y="4384"/>
                  </a:lnTo>
                  <a:lnTo>
                    <a:pt x="5693" y="4134"/>
                  </a:lnTo>
                  <a:lnTo>
                    <a:pt x="5797" y="3864"/>
                  </a:lnTo>
                  <a:lnTo>
                    <a:pt x="5859" y="3574"/>
                  </a:lnTo>
                  <a:lnTo>
                    <a:pt x="5901" y="3262"/>
                  </a:lnTo>
                  <a:lnTo>
                    <a:pt x="5922" y="2971"/>
                  </a:lnTo>
                  <a:lnTo>
                    <a:pt x="5901" y="2659"/>
                  </a:lnTo>
                  <a:lnTo>
                    <a:pt x="5859" y="2369"/>
                  </a:lnTo>
                  <a:lnTo>
                    <a:pt x="5797" y="2098"/>
                  </a:lnTo>
                  <a:lnTo>
                    <a:pt x="5693" y="1828"/>
                  </a:lnTo>
                  <a:lnTo>
                    <a:pt x="5568" y="1558"/>
                  </a:lnTo>
                  <a:lnTo>
                    <a:pt x="5423" y="1330"/>
                  </a:lnTo>
                  <a:lnTo>
                    <a:pt x="5257" y="1101"/>
                  </a:lnTo>
                  <a:lnTo>
                    <a:pt x="5070" y="893"/>
                  </a:lnTo>
                  <a:lnTo>
                    <a:pt x="4862" y="686"/>
                  </a:lnTo>
                  <a:lnTo>
                    <a:pt x="4634" y="519"/>
                  </a:lnTo>
                  <a:lnTo>
                    <a:pt x="4384" y="374"/>
                  </a:lnTo>
                  <a:lnTo>
                    <a:pt x="4114" y="249"/>
                  </a:lnTo>
                  <a:lnTo>
                    <a:pt x="3844" y="145"/>
                  </a:lnTo>
                  <a:lnTo>
                    <a:pt x="3553" y="62"/>
                  </a:lnTo>
                  <a:lnTo>
                    <a:pt x="3262" y="21"/>
                  </a:lnTo>
                  <a:lnTo>
                    <a:pt x="2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1"/>
            <p:cNvSpPr/>
            <p:nvPr/>
          </p:nvSpPr>
          <p:spPr>
            <a:xfrm>
              <a:off x="8597359" y="735462"/>
              <a:ext cx="87704" cy="87125"/>
            </a:xfrm>
            <a:custGeom>
              <a:avLst/>
              <a:gdLst/>
              <a:ahLst/>
              <a:cxnLst/>
              <a:rect l="l" t="t" r="r" b="b"/>
              <a:pathLst>
                <a:path w="3180" h="3159" extrusionOk="0">
                  <a:moveTo>
                    <a:pt x="1434" y="0"/>
                  </a:moveTo>
                  <a:lnTo>
                    <a:pt x="1268" y="21"/>
                  </a:lnTo>
                  <a:lnTo>
                    <a:pt x="1123" y="62"/>
                  </a:lnTo>
                  <a:lnTo>
                    <a:pt x="977" y="104"/>
                  </a:lnTo>
                  <a:lnTo>
                    <a:pt x="832" y="187"/>
                  </a:lnTo>
                  <a:lnTo>
                    <a:pt x="707" y="249"/>
                  </a:lnTo>
                  <a:lnTo>
                    <a:pt x="582" y="353"/>
                  </a:lnTo>
                  <a:lnTo>
                    <a:pt x="479" y="457"/>
                  </a:lnTo>
                  <a:lnTo>
                    <a:pt x="375" y="561"/>
                  </a:lnTo>
                  <a:lnTo>
                    <a:pt x="271" y="686"/>
                  </a:lnTo>
                  <a:lnTo>
                    <a:pt x="208" y="810"/>
                  </a:lnTo>
                  <a:lnTo>
                    <a:pt x="125" y="956"/>
                  </a:lnTo>
                  <a:lnTo>
                    <a:pt x="84" y="1101"/>
                  </a:lnTo>
                  <a:lnTo>
                    <a:pt x="42" y="1247"/>
                  </a:lnTo>
                  <a:lnTo>
                    <a:pt x="21" y="1413"/>
                  </a:lnTo>
                  <a:lnTo>
                    <a:pt x="1" y="1579"/>
                  </a:lnTo>
                  <a:lnTo>
                    <a:pt x="21" y="1745"/>
                  </a:lnTo>
                  <a:lnTo>
                    <a:pt x="42" y="1891"/>
                  </a:lnTo>
                  <a:lnTo>
                    <a:pt x="63" y="2036"/>
                  </a:lnTo>
                  <a:lnTo>
                    <a:pt x="125" y="2182"/>
                  </a:lnTo>
                  <a:lnTo>
                    <a:pt x="188" y="2327"/>
                  </a:lnTo>
                  <a:lnTo>
                    <a:pt x="271" y="2452"/>
                  </a:lnTo>
                  <a:lnTo>
                    <a:pt x="354" y="2576"/>
                  </a:lnTo>
                  <a:lnTo>
                    <a:pt x="458" y="2680"/>
                  </a:lnTo>
                  <a:lnTo>
                    <a:pt x="582" y="2784"/>
                  </a:lnTo>
                  <a:lnTo>
                    <a:pt x="686" y="2888"/>
                  </a:lnTo>
                  <a:lnTo>
                    <a:pt x="832" y="2971"/>
                  </a:lnTo>
                  <a:lnTo>
                    <a:pt x="956" y="3033"/>
                  </a:lnTo>
                  <a:lnTo>
                    <a:pt x="1123" y="3096"/>
                  </a:lnTo>
                  <a:lnTo>
                    <a:pt x="1268" y="3137"/>
                  </a:lnTo>
                  <a:lnTo>
                    <a:pt x="1434" y="3158"/>
                  </a:lnTo>
                  <a:lnTo>
                    <a:pt x="1746" y="3158"/>
                  </a:lnTo>
                  <a:lnTo>
                    <a:pt x="1912" y="3137"/>
                  </a:lnTo>
                  <a:lnTo>
                    <a:pt x="2058" y="3096"/>
                  </a:lnTo>
                  <a:lnTo>
                    <a:pt x="2203" y="3033"/>
                  </a:lnTo>
                  <a:lnTo>
                    <a:pt x="2328" y="2971"/>
                  </a:lnTo>
                  <a:lnTo>
                    <a:pt x="2473" y="2888"/>
                  </a:lnTo>
                  <a:lnTo>
                    <a:pt x="2598" y="2805"/>
                  </a:lnTo>
                  <a:lnTo>
                    <a:pt x="2702" y="2701"/>
                  </a:lnTo>
                  <a:lnTo>
                    <a:pt x="2805" y="2597"/>
                  </a:lnTo>
                  <a:lnTo>
                    <a:pt x="2909" y="2472"/>
                  </a:lnTo>
                  <a:lnTo>
                    <a:pt x="2972" y="2348"/>
                  </a:lnTo>
                  <a:lnTo>
                    <a:pt x="3055" y="2202"/>
                  </a:lnTo>
                  <a:lnTo>
                    <a:pt x="3096" y="2057"/>
                  </a:lnTo>
                  <a:lnTo>
                    <a:pt x="3138" y="1891"/>
                  </a:lnTo>
                  <a:lnTo>
                    <a:pt x="3159" y="1745"/>
                  </a:lnTo>
                  <a:lnTo>
                    <a:pt x="3179" y="1579"/>
                  </a:lnTo>
                  <a:lnTo>
                    <a:pt x="3159" y="1413"/>
                  </a:lnTo>
                  <a:lnTo>
                    <a:pt x="3138" y="1267"/>
                  </a:lnTo>
                  <a:lnTo>
                    <a:pt x="3096" y="1101"/>
                  </a:lnTo>
                  <a:lnTo>
                    <a:pt x="3055" y="956"/>
                  </a:lnTo>
                  <a:lnTo>
                    <a:pt x="2992" y="831"/>
                  </a:lnTo>
                  <a:lnTo>
                    <a:pt x="2909" y="706"/>
                  </a:lnTo>
                  <a:lnTo>
                    <a:pt x="2826" y="582"/>
                  </a:lnTo>
                  <a:lnTo>
                    <a:pt x="2722" y="457"/>
                  </a:lnTo>
                  <a:lnTo>
                    <a:pt x="2598" y="353"/>
                  </a:lnTo>
                  <a:lnTo>
                    <a:pt x="2473" y="270"/>
                  </a:lnTo>
                  <a:lnTo>
                    <a:pt x="2348" y="187"/>
                  </a:lnTo>
                  <a:lnTo>
                    <a:pt x="2203" y="125"/>
                  </a:lnTo>
                  <a:lnTo>
                    <a:pt x="2058" y="62"/>
                  </a:lnTo>
                  <a:lnTo>
                    <a:pt x="1912" y="21"/>
                  </a:lnTo>
                  <a:lnTo>
                    <a:pt x="1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1"/>
            <p:cNvSpPr/>
            <p:nvPr/>
          </p:nvSpPr>
          <p:spPr>
            <a:xfrm>
              <a:off x="7828362" y="385328"/>
              <a:ext cx="1013703" cy="124386"/>
            </a:xfrm>
            <a:custGeom>
              <a:avLst/>
              <a:gdLst/>
              <a:ahLst/>
              <a:cxnLst/>
              <a:rect l="l" t="t" r="r" b="b"/>
              <a:pathLst>
                <a:path w="36755" h="4510" extrusionOk="0">
                  <a:moveTo>
                    <a:pt x="63" y="1"/>
                  </a:moveTo>
                  <a:lnTo>
                    <a:pt x="1" y="769"/>
                  </a:lnTo>
                  <a:lnTo>
                    <a:pt x="36671" y="4509"/>
                  </a:lnTo>
                  <a:lnTo>
                    <a:pt x="36754" y="3740"/>
                  </a:lnTo>
                  <a:lnTo>
                    <a:pt x="6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1"/>
            <p:cNvSpPr/>
            <p:nvPr/>
          </p:nvSpPr>
          <p:spPr>
            <a:xfrm>
              <a:off x="7844993" y="238627"/>
              <a:ext cx="1011965" cy="106624"/>
            </a:xfrm>
            <a:custGeom>
              <a:avLst/>
              <a:gdLst/>
              <a:ahLst/>
              <a:cxnLst/>
              <a:rect l="l" t="t" r="r" b="b"/>
              <a:pathLst>
                <a:path w="36692" h="3866" extrusionOk="0">
                  <a:moveTo>
                    <a:pt x="21" y="1"/>
                  </a:moveTo>
                  <a:lnTo>
                    <a:pt x="0" y="126"/>
                  </a:lnTo>
                  <a:lnTo>
                    <a:pt x="36691" y="3865"/>
                  </a:lnTo>
                  <a:lnTo>
                    <a:pt x="36691" y="3741"/>
                  </a:lnTo>
                  <a:lnTo>
                    <a:pt x="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6" name="Google Shape;3296;p31"/>
          <p:cNvSpPr/>
          <p:nvPr/>
        </p:nvSpPr>
        <p:spPr>
          <a:xfrm>
            <a:off x="-90275" y="-47250"/>
            <a:ext cx="5191125" cy="2752725"/>
          </a:xfrm>
          <a:custGeom>
            <a:avLst/>
            <a:gdLst/>
            <a:ahLst/>
            <a:cxnLst/>
            <a:rect l="l" t="t" r="r" b="b"/>
            <a:pathLst>
              <a:path w="207645" h="110109" extrusionOk="0">
                <a:moveTo>
                  <a:pt x="0" y="110109"/>
                </a:moveTo>
                <a:cubicBezTo>
                  <a:pt x="0" y="97940"/>
                  <a:pt x="3511" y="84677"/>
                  <a:pt x="11430" y="75438"/>
                </a:cubicBezTo>
                <a:cubicBezTo>
                  <a:pt x="20416" y="64954"/>
                  <a:pt x="35956" y="61961"/>
                  <a:pt x="45720" y="52197"/>
                </a:cubicBezTo>
                <a:cubicBezTo>
                  <a:pt x="55253" y="42664"/>
                  <a:pt x="59933" y="25123"/>
                  <a:pt x="73152" y="22479"/>
                </a:cubicBezTo>
                <a:cubicBezTo>
                  <a:pt x="83533" y="20403"/>
                  <a:pt x="94123" y="25626"/>
                  <a:pt x="104394" y="28194"/>
                </a:cubicBezTo>
                <a:cubicBezTo>
                  <a:pt x="117378" y="31440"/>
                  <a:pt x="130717" y="33193"/>
                  <a:pt x="144018" y="34671"/>
                </a:cubicBezTo>
                <a:cubicBezTo>
                  <a:pt x="153417" y="35715"/>
                  <a:pt x="162991" y="31661"/>
                  <a:pt x="171450" y="27432"/>
                </a:cubicBezTo>
                <a:cubicBezTo>
                  <a:pt x="184990" y="20662"/>
                  <a:pt x="200875" y="13540"/>
                  <a:pt x="207645" y="0"/>
                </a:cubicBezTo>
              </a:path>
            </a:pathLst>
          </a:custGeom>
          <a:noFill/>
          <a:ln w="19050" cap="flat" cmpd="sng">
            <a:solidFill>
              <a:schemeClr val="lt1"/>
            </a:solidFill>
            <a:prstDash val="dash"/>
            <a:round/>
            <a:headEnd type="none" w="med" len="med"/>
            <a:tailEnd type="none" w="med" len="med"/>
          </a:ln>
        </p:spPr>
      </p:sp>
      <p:sp>
        <p:nvSpPr>
          <p:cNvPr id="3297" name="Google Shape;3297;p31"/>
          <p:cNvSpPr/>
          <p:nvPr/>
        </p:nvSpPr>
        <p:spPr>
          <a:xfrm>
            <a:off x="7167775" y="3391275"/>
            <a:ext cx="2124075" cy="2066925"/>
          </a:xfrm>
          <a:custGeom>
            <a:avLst/>
            <a:gdLst/>
            <a:ahLst/>
            <a:cxnLst/>
            <a:rect l="l" t="t" r="r" b="b"/>
            <a:pathLst>
              <a:path w="84963" h="82677" extrusionOk="0">
                <a:moveTo>
                  <a:pt x="0" y="82677"/>
                </a:moveTo>
                <a:cubicBezTo>
                  <a:pt x="3121" y="69154"/>
                  <a:pt x="8755" y="53755"/>
                  <a:pt x="20574" y="46482"/>
                </a:cubicBezTo>
                <a:cubicBezTo>
                  <a:pt x="30304" y="40494"/>
                  <a:pt x="43141" y="39820"/>
                  <a:pt x="51816" y="32385"/>
                </a:cubicBezTo>
                <a:cubicBezTo>
                  <a:pt x="57966" y="27113"/>
                  <a:pt x="62090" y="19825"/>
                  <a:pt x="67818" y="14097"/>
                </a:cubicBezTo>
                <a:cubicBezTo>
                  <a:pt x="73050" y="8865"/>
                  <a:pt x="79731" y="5232"/>
                  <a:pt x="84963" y="0"/>
                </a:cubicBezTo>
              </a:path>
            </a:pathLst>
          </a:custGeom>
          <a:noFill/>
          <a:ln w="19050" cap="flat" cmpd="sng">
            <a:solidFill>
              <a:schemeClr val="lt1"/>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700"/>
              <a:buFont typeface="Chewy"/>
              <a:buNone/>
              <a:defRPr sz="3700">
                <a:solidFill>
                  <a:schemeClr val="dk1"/>
                </a:solidFill>
                <a:latin typeface="Chewy"/>
                <a:ea typeface="Chewy"/>
                <a:cs typeface="Chewy"/>
                <a:sym typeface="Chewy"/>
              </a:defRPr>
            </a:lvl1pPr>
            <a:lvl2pPr lvl="1"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2pPr>
            <a:lvl3pPr lvl="2"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3pPr>
            <a:lvl4pPr lvl="3"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4pPr>
            <a:lvl5pPr lvl="4"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5pPr>
            <a:lvl6pPr lvl="5"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6pPr>
            <a:lvl7pPr lvl="6"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7pPr>
            <a:lvl8pPr lvl="7"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8pPr>
            <a:lvl9pPr lvl="8" rtl="0">
              <a:spcBef>
                <a:spcPts val="0"/>
              </a:spcBef>
              <a:spcAft>
                <a:spcPts val="0"/>
              </a:spcAft>
              <a:buClr>
                <a:schemeClr val="lt1"/>
              </a:buClr>
              <a:buSzPts val="500"/>
              <a:buFont typeface="Bebas Neue"/>
              <a:buNone/>
              <a:defRPr sz="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1pPr>
            <a:lvl2pPr marL="914400" lvl="1"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2pPr>
            <a:lvl3pPr marL="1371600" lvl="2"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3pPr>
            <a:lvl4pPr marL="1828800" lvl="3"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4pPr>
            <a:lvl5pPr marL="2286000" lvl="4"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5pPr>
            <a:lvl6pPr marL="2743200" lvl="5"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6pPr>
            <a:lvl7pPr marL="3200400" lvl="6"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7pPr>
            <a:lvl8pPr marL="3657600" lvl="7"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8pPr>
            <a:lvl9pPr marL="4114800" lvl="8" indent="-323850">
              <a:lnSpc>
                <a:spcPct val="100000"/>
              </a:lnSpc>
              <a:spcBef>
                <a:spcPts val="0"/>
              </a:spcBef>
              <a:spcAft>
                <a:spcPts val="0"/>
              </a:spcAft>
              <a:buClr>
                <a:schemeClr val="dk1"/>
              </a:buClr>
              <a:buSzPts val="1500"/>
              <a:buFont typeface="Hind"/>
              <a:buChar char="■"/>
              <a:defRPr sz="1500">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1" r:id="rId5"/>
    <p:sldLayoutId id="2147483675"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6C44-40E5-410C-B010-711EBF948F9B}"/>
              </a:ext>
            </a:extLst>
          </p:cNvPr>
          <p:cNvSpPr>
            <a:spLocks noGrp="1"/>
          </p:cNvSpPr>
          <p:nvPr>
            <p:ph type="ctrTitle"/>
          </p:nvPr>
        </p:nvSpPr>
        <p:spPr>
          <a:xfrm>
            <a:off x="1426554" y="2268031"/>
            <a:ext cx="6507712" cy="1680000"/>
          </a:xfrm>
        </p:spPr>
        <p:txBody>
          <a:bodyPr/>
          <a:lstStyle/>
          <a:p>
            <a:r>
              <a:rPr lang="en-US" dirty="0"/>
              <a:t>SWD 392 - Software Architecture and Design</a:t>
            </a:r>
          </a:p>
        </p:txBody>
      </p:sp>
      <p:pic>
        <p:nvPicPr>
          <p:cNvPr id="1026" name="Picture 2">
            <a:extLst>
              <a:ext uri="{FF2B5EF4-FFF2-40B4-BE49-F238E27FC236}">
                <a16:creationId xmlns:a16="http://schemas.microsoft.com/office/drawing/2014/main" id="{40639654-B9D6-4ADD-88AD-1B42282E4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8" y="940609"/>
            <a:ext cx="2886075"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88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Use Case Modeling for Software Product Lines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For a single system, all use cases are required.</a:t>
            </a:r>
          </a:p>
          <a:p>
            <a:pPr marL="285750" lvl="0" indent="-285750" algn="l" rtl="0">
              <a:lnSpc>
                <a:spcPct val="100000"/>
              </a:lnSpc>
              <a:spcBef>
                <a:spcPts val="0"/>
              </a:spcBef>
              <a:spcAft>
                <a:spcPts val="0"/>
              </a:spcAft>
              <a:buFont typeface="Arial" panose="020B0604020202020204" pitchFamily="34" charset="0"/>
              <a:buChar char="•"/>
            </a:pPr>
            <a:r>
              <a:rPr lang="en-US" sz="1800" dirty="0"/>
              <a:t>In a SPL, only some of the use cases, which are referred to as kernel use cases, are required by all members of the family. Other use cases are optional, in that they are required by some but not all members of the family. Some use cases might be alternatives to each other.</a:t>
            </a:r>
          </a:p>
        </p:txBody>
      </p:sp>
    </p:spTree>
    <p:extLst>
      <p:ext uri="{BB962C8B-B14F-4D97-AF65-F5344CB8AC3E}">
        <p14:creationId xmlns:p14="http://schemas.microsoft.com/office/powerpoint/2010/main" val="421876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2.1 Use Case Modeling for Software Product Lines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UML, the use cases are labeled with the stereotype «kernel», «optional» or «alternative».</a:t>
            </a:r>
          </a:p>
          <a:p>
            <a:pPr marL="285750" lvl="0" indent="-285750" algn="l" rtl="0">
              <a:lnSpc>
                <a:spcPct val="100000"/>
              </a:lnSpc>
              <a:spcBef>
                <a:spcPts val="0"/>
              </a:spcBef>
              <a:spcAft>
                <a:spcPts val="0"/>
              </a:spcAft>
              <a:buFont typeface="Arial" panose="020B0604020202020204" pitchFamily="34" charset="0"/>
              <a:buChar char="•"/>
            </a:pPr>
            <a:r>
              <a:rPr lang="en-US" sz="1800" dirty="0"/>
              <a:t>In addition, variability can be inserted into a use case through variation points, which specify locations in the use case where variability can be introduced.</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Variation points are provided for both the kernel and optional use cases. One variation point concerns the display prompt language.</a:t>
            </a:r>
          </a:p>
        </p:txBody>
      </p:sp>
    </p:spTree>
    <p:extLst>
      <p:ext uri="{BB962C8B-B14F-4D97-AF65-F5344CB8AC3E}">
        <p14:creationId xmlns:p14="http://schemas.microsoft.com/office/powerpoint/2010/main" val="101278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Feature modeling is an important modeling view for product line engineering because it addresses SPL variability. </a:t>
            </a:r>
          </a:p>
          <a:p>
            <a:pPr marL="285750" lvl="0" indent="-285750" algn="l" rtl="0">
              <a:lnSpc>
                <a:spcPct val="100000"/>
              </a:lnSpc>
              <a:spcBef>
                <a:spcPts val="0"/>
              </a:spcBef>
              <a:spcAft>
                <a:spcPts val="0"/>
              </a:spcAft>
              <a:buFont typeface="Arial" panose="020B0604020202020204" pitchFamily="34" charset="0"/>
              <a:buChar char="•"/>
            </a:pPr>
            <a:r>
              <a:rPr lang="en-US" sz="1800" dirty="0"/>
              <a:t>Features are analyzed and categorized as:</a:t>
            </a:r>
          </a:p>
          <a:p>
            <a:pPr marL="742950" lvl="1" indent="-285750">
              <a:buFont typeface="Arial" panose="020B0604020202020204" pitchFamily="34" charset="0"/>
              <a:buChar char="•"/>
            </a:pPr>
            <a:r>
              <a:rPr lang="en-US" sz="1800" dirty="0"/>
              <a:t>common features (must be supported in all product line members)</a:t>
            </a:r>
          </a:p>
          <a:p>
            <a:pPr marL="742950" lvl="1" indent="-285750">
              <a:buFont typeface="Arial" panose="020B0604020202020204" pitchFamily="34" charset="0"/>
              <a:buChar char="•"/>
            </a:pPr>
            <a:r>
              <a:rPr lang="en-US" sz="1800" dirty="0"/>
              <a:t>optional features (only required in some product line members)</a:t>
            </a:r>
          </a:p>
          <a:p>
            <a:pPr marL="742950" lvl="1" indent="-285750">
              <a:buFont typeface="Arial" panose="020B0604020202020204" pitchFamily="34" charset="0"/>
              <a:buChar char="•"/>
            </a:pPr>
            <a:r>
              <a:rPr lang="en-US" sz="1800" dirty="0"/>
              <a:t>alternative features (a choice of feature is available)</a:t>
            </a:r>
          </a:p>
          <a:p>
            <a:pPr marL="742950" lvl="1" indent="-285750">
              <a:buFont typeface="Arial" panose="020B0604020202020204" pitchFamily="34" charset="0"/>
              <a:buChar char="•"/>
            </a:pPr>
            <a:r>
              <a:rPr lang="en-US" sz="1800" dirty="0"/>
              <a:t>prerequisite features (dependent upon other features)</a:t>
            </a:r>
          </a:p>
        </p:txBody>
      </p:sp>
    </p:spTree>
    <p:extLst>
      <p:ext uri="{BB962C8B-B14F-4D97-AF65-F5344CB8AC3E}">
        <p14:creationId xmlns:p14="http://schemas.microsoft.com/office/powerpoint/2010/main" val="171250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emphasis in feature modeling is capturing the product line variability, as given by optional and alternative features, because these features differentiate one member of the product family from the others.</a:t>
            </a:r>
            <a:endParaRPr lang="en-US" dirty="0"/>
          </a:p>
        </p:txBody>
      </p:sp>
    </p:spTree>
    <p:extLst>
      <p:ext uri="{BB962C8B-B14F-4D97-AF65-F5344CB8AC3E}">
        <p14:creationId xmlns:p14="http://schemas.microsoft.com/office/powerpoint/2010/main" val="52106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Features are used widely in product line engineering but are not typically used in UML. In order to effectively model product lines, it is necessary to incorporate feature modeling concepts into UML.</a:t>
            </a:r>
          </a:p>
          <a:p>
            <a:pPr marL="285750" lvl="0" indent="-285750" algn="l" rtl="0">
              <a:lnSpc>
                <a:spcPct val="100000"/>
              </a:lnSpc>
              <a:spcBef>
                <a:spcPts val="0"/>
              </a:spcBef>
              <a:spcAft>
                <a:spcPts val="0"/>
              </a:spcAft>
              <a:buFont typeface="Arial" panose="020B0604020202020204" pitchFamily="34" charset="0"/>
              <a:buChar char="•"/>
            </a:pPr>
            <a:r>
              <a:rPr lang="en-US" sz="1800" dirty="0"/>
              <a:t>Features are incorporated into UML in the PLUS method using the meta-class concept, in which features are modeled using the UML static modeling notation and given stereotypes to differentiate between:</a:t>
            </a:r>
          </a:p>
          <a:p>
            <a:pPr marL="742950" lvl="1" indent="-285750">
              <a:buFont typeface="Arial" panose="020B0604020202020204" pitchFamily="34" charset="0"/>
              <a:buChar char="•"/>
            </a:pPr>
            <a:r>
              <a:rPr lang="en-US" sz="1800" dirty="0"/>
              <a:t>«common feature»</a:t>
            </a:r>
          </a:p>
          <a:p>
            <a:pPr marL="742950" lvl="1" indent="-285750">
              <a:buFont typeface="Arial" panose="020B0604020202020204" pitchFamily="34" charset="0"/>
              <a:buChar char="•"/>
            </a:pPr>
            <a:r>
              <a:rPr lang="en-US" sz="1800" dirty="0"/>
              <a:t>«optional feature»</a:t>
            </a:r>
          </a:p>
          <a:p>
            <a:pPr marL="742950" lvl="1" indent="-285750">
              <a:buFont typeface="Arial" panose="020B0604020202020204" pitchFamily="34" charset="0"/>
              <a:buChar char="•"/>
            </a:pPr>
            <a:r>
              <a:rPr lang="en-US" sz="1800" dirty="0"/>
              <a:t>«alternative feature»</a:t>
            </a:r>
          </a:p>
        </p:txBody>
      </p:sp>
    </p:spTree>
    <p:extLst>
      <p:ext uri="{BB962C8B-B14F-4D97-AF65-F5344CB8AC3E}">
        <p14:creationId xmlns:p14="http://schemas.microsoft.com/office/powerpoint/2010/main" val="143335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Feature groups, which place a constraint on how certain features can be selected for a product line member, such as mutually exclusive features, are also modeled using meta-classes and given stereotypes.</a:t>
            </a:r>
          </a:p>
          <a:p>
            <a:pPr marL="0" lvl="0" indent="0" algn="l" rtl="0">
              <a:lnSpc>
                <a:spcPct val="100000"/>
              </a:lnSpc>
              <a:spcBef>
                <a:spcPts val="0"/>
              </a:spcBef>
              <a:spcAft>
                <a:spcPts val="0"/>
              </a:spcAft>
              <a:buNone/>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A feature group is modeled as an aggregation of features, because a feature is part of a feature group.</a:t>
            </a:r>
          </a:p>
        </p:txBody>
      </p:sp>
    </p:spTree>
    <p:extLst>
      <p:ext uri="{BB962C8B-B14F-4D97-AF65-F5344CB8AC3E}">
        <p14:creationId xmlns:p14="http://schemas.microsoft.com/office/powerpoint/2010/main" val="1207218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pic>
        <p:nvPicPr>
          <p:cNvPr id="5" name="Picture 4">
            <a:extLst>
              <a:ext uri="{FF2B5EF4-FFF2-40B4-BE49-F238E27FC236}">
                <a16:creationId xmlns:a16="http://schemas.microsoft.com/office/drawing/2014/main" id="{81159919-9EEC-46D1-B5ED-5406A28B5B75}"/>
              </a:ext>
            </a:extLst>
          </p:cNvPr>
          <p:cNvPicPr>
            <a:picLocks noChangeAspect="1"/>
          </p:cNvPicPr>
          <p:nvPr/>
        </p:nvPicPr>
        <p:blipFill>
          <a:blip r:embed="rId3"/>
          <a:stretch>
            <a:fillRect/>
          </a:stretch>
        </p:blipFill>
        <p:spPr>
          <a:xfrm>
            <a:off x="2085327" y="1173293"/>
            <a:ext cx="4973347" cy="3668187"/>
          </a:xfrm>
          <a:prstGeom prst="rect">
            <a:avLst/>
          </a:prstGeom>
        </p:spPr>
      </p:pic>
    </p:spTree>
    <p:extLst>
      <p:ext uri="{BB962C8B-B14F-4D97-AF65-F5344CB8AC3E}">
        <p14:creationId xmlns:p14="http://schemas.microsoft.com/office/powerpoint/2010/main" val="313564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single systems, use cases are used to determine the functional requirements of a system; they can also serve this purpose in product families.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goal of the </a:t>
            </a:r>
            <a:r>
              <a:rPr lang="en-US" sz="1800" b="1" dirty="0"/>
              <a:t>use case analysis </a:t>
            </a:r>
            <a:r>
              <a:rPr lang="en-US" sz="1800" dirty="0"/>
              <a:t>is to get a good understanding of the functional requirements.</a:t>
            </a:r>
          </a:p>
          <a:p>
            <a:pPr marL="285750" lvl="0" indent="-285750" algn="l" rtl="0">
              <a:lnSpc>
                <a:spcPct val="100000"/>
              </a:lnSpc>
              <a:spcBef>
                <a:spcPts val="0"/>
              </a:spcBef>
              <a:spcAft>
                <a:spcPts val="0"/>
              </a:spcAft>
              <a:buFont typeface="Arial" panose="020B0604020202020204" pitchFamily="34" charset="0"/>
              <a:buChar char="•"/>
            </a:pPr>
            <a:r>
              <a:rPr lang="en-US" sz="1800" dirty="0"/>
              <a:t>Whereas the goal of </a:t>
            </a:r>
            <a:r>
              <a:rPr lang="en-US" sz="1800" b="1" dirty="0"/>
              <a:t>feature analysis </a:t>
            </a:r>
            <a:r>
              <a:rPr lang="en-US" sz="1800" dirty="0"/>
              <a:t>is to enable reuse.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Use cases and features complement each other; thus, optional and alternative use cases are mapped to optional and alternative features, respectively, whereas use case variation points are also mapped to features.</a:t>
            </a:r>
          </a:p>
        </p:txBody>
      </p:sp>
    </p:spTree>
    <p:extLst>
      <p:ext uri="{BB962C8B-B14F-4D97-AF65-F5344CB8AC3E}">
        <p14:creationId xmlns:p14="http://schemas.microsoft.com/office/powerpoint/2010/main" val="175755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relationship between use cases and features can be explicitly depicted in a feature/use case relationship table.</a:t>
            </a:r>
          </a:p>
        </p:txBody>
      </p:sp>
    </p:spTree>
    <p:extLst>
      <p:ext uri="{BB962C8B-B14F-4D97-AF65-F5344CB8AC3E}">
        <p14:creationId xmlns:p14="http://schemas.microsoft.com/office/powerpoint/2010/main" val="391973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pic>
        <p:nvPicPr>
          <p:cNvPr id="5" name="Picture 4">
            <a:extLst>
              <a:ext uri="{FF2B5EF4-FFF2-40B4-BE49-F238E27FC236}">
                <a16:creationId xmlns:a16="http://schemas.microsoft.com/office/drawing/2014/main" id="{DD81FD13-BB02-4353-83A6-1DC51DB4B9E6}"/>
              </a:ext>
            </a:extLst>
          </p:cNvPr>
          <p:cNvPicPr>
            <a:picLocks noChangeAspect="1"/>
          </p:cNvPicPr>
          <p:nvPr/>
        </p:nvPicPr>
        <p:blipFill>
          <a:blip r:embed="rId3"/>
          <a:stretch>
            <a:fillRect/>
          </a:stretch>
        </p:blipFill>
        <p:spPr>
          <a:xfrm>
            <a:off x="1758513" y="1068550"/>
            <a:ext cx="5626975" cy="3785838"/>
          </a:xfrm>
          <a:prstGeom prst="rect">
            <a:avLst/>
          </a:prstGeom>
        </p:spPr>
      </p:pic>
    </p:spTree>
    <p:extLst>
      <p:ext uri="{BB962C8B-B14F-4D97-AF65-F5344CB8AC3E}">
        <p14:creationId xmlns:p14="http://schemas.microsoft.com/office/powerpoint/2010/main" val="129686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35"/>
          <p:cNvSpPr/>
          <p:nvPr/>
        </p:nvSpPr>
        <p:spPr>
          <a:xfrm>
            <a:off x="2654400" y="3211688"/>
            <a:ext cx="38352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5"/>
          <p:cNvSpPr txBox="1">
            <a:spLocks noGrp="1"/>
          </p:cNvSpPr>
          <p:nvPr>
            <p:ph type="ctrTitle"/>
          </p:nvPr>
        </p:nvSpPr>
        <p:spPr>
          <a:xfrm>
            <a:off x="1358400" y="1330913"/>
            <a:ext cx="6427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dk1"/>
                </a:solidFill>
              </a:rPr>
              <a:t>19</a:t>
            </a:r>
            <a:br>
              <a:rPr lang="en-US" sz="3200" dirty="0">
                <a:solidFill>
                  <a:schemeClr val="dk1"/>
                </a:solidFill>
              </a:rPr>
            </a:br>
            <a:r>
              <a:rPr lang="en-US" sz="3200" dirty="0">
                <a:solidFill>
                  <a:schemeClr val="dk1"/>
                </a:solidFill>
              </a:rPr>
              <a:t>Designing Software Produc</a:t>
            </a:r>
            <a:r>
              <a:rPr lang="en-US" sz="3200" dirty="0"/>
              <a:t>t Line Architectures</a:t>
            </a:r>
            <a:endParaRPr sz="3200" dirty="0">
              <a:solidFill>
                <a:schemeClr val="dk1"/>
              </a:solidFill>
            </a:endParaRPr>
          </a:p>
        </p:txBody>
      </p:sp>
      <p:sp>
        <p:nvSpPr>
          <p:cNvPr id="3310" name="Google Shape;3310;p35"/>
          <p:cNvSpPr txBox="1">
            <a:spLocks noGrp="1"/>
          </p:cNvSpPr>
          <p:nvPr>
            <p:ph type="subTitle" idx="1"/>
          </p:nvPr>
        </p:nvSpPr>
        <p:spPr>
          <a:xfrm>
            <a:off x="2654400" y="3329288"/>
            <a:ext cx="3835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SWD391</a:t>
            </a:r>
            <a:endParaRPr dirty="0">
              <a:solidFill>
                <a:schemeClr val="lt1"/>
              </a:solidFill>
            </a:endParaRPr>
          </a:p>
        </p:txBody>
      </p:sp>
      <p:grpSp>
        <p:nvGrpSpPr>
          <p:cNvPr id="3311" name="Google Shape;3311;p35"/>
          <p:cNvGrpSpPr/>
          <p:nvPr/>
        </p:nvGrpSpPr>
        <p:grpSpPr>
          <a:xfrm>
            <a:off x="7449019" y="3859359"/>
            <a:ext cx="1612721" cy="1191278"/>
            <a:chOff x="1942875" y="4263875"/>
            <a:chExt cx="856600" cy="632750"/>
          </a:xfrm>
        </p:grpSpPr>
        <p:sp>
          <p:nvSpPr>
            <p:cNvPr id="3312" name="Google Shape;3312;p35"/>
            <p:cNvSpPr/>
            <p:nvPr/>
          </p:nvSpPr>
          <p:spPr>
            <a:xfrm>
              <a:off x="2344375" y="4332125"/>
              <a:ext cx="59800" cy="59225"/>
            </a:xfrm>
            <a:custGeom>
              <a:avLst/>
              <a:gdLst/>
              <a:ahLst/>
              <a:cxnLst/>
              <a:rect l="l" t="t" r="r" b="b"/>
              <a:pathLst>
                <a:path w="2392" h="2369" fill="none" extrusionOk="0">
                  <a:moveTo>
                    <a:pt x="1196" y="2369"/>
                  </a:moveTo>
                  <a:lnTo>
                    <a:pt x="1196" y="2369"/>
                  </a:lnTo>
                  <a:lnTo>
                    <a:pt x="948" y="2346"/>
                  </a:lnTo>
                  <a:lnTo>
                    <a:pt x="745" y="2278"/>
                  </a:lnTo>
                  <a:lnTo>
                    <a:pt x="542" y="2166"/>
                  </a:lnTo>
                  <a:lnTo>
                    <a:pt x="361" y="2030"/>
                  </a:lnTo>
                  <a:lnTo>
                    <a:pt x="203" y="1850"/>
                  </a:lnTo>
                  <a:lnTo>
                    <a:pt x="113" y="1647"/>
                  </a:lnTo>
                  <a:lnTo>
                    <a:pt x="23" y="1421"/>
                  </a:lnTo>
                  <a:lnTo>
                    <a:pt x="0" y="1173"/>
                  </a:lnTo>
                  <a:lnTo>
                    <a:pt x="0" y="1173"/>
                  </a:lnTo>
                  <a:lnTo>
                    <a:pt x="23" y="948"/>
                  </a:lnTo>
                  <a:lnTo>
                    <a:pt x="113" y="722"/>
                  </a:lnTo>
                  <a:lnTo>
                    <a:pt x="203" y="519"/>
                  </a:lnTo>
                  <a:lnTo>
                    <a:pt x="361" y="339"/>
                  </a:lnTo>
                  <a:lnTo>
                    <a:pt x="542" y="203"/>
                  </a:lnTo>
                  <a:lnTo>
                    <a:pt x="745" y="91"/>
                  </a:lnTo>
                  <a:lnTo>
                    <a:pt x="948" y="23"/>
                  </a:lnTo>
                  <a:lnTo>
                    <a:pt x="1196" y="0"/>
                  </a:lnTo>
                  <a:lnTo>
                    <a:pt x="1196" y="0"/>
                  </a:lnTo>
                  <a:lnTo>
                    <a:pt x="1444" y="23"/>
                  </a:lnTo>
                  <a:lnTo>
                    <a:pt x="1669" y="91"/>
                  </a:lnTo>
                  <a:lnTo>
                    <a:pt x="1873" y="203"/>
                  </a:lnTo>
                  <a:lnTo>
                    <a:pt x="2030" y="339"/>
                  </a:lnTo>
                  <a:lnTo>
                    <a:pt x="2188" y="519"/>
                  </a:lnTo>
                  <a:lnTo>
                    <a:pt x="2301" y="722"/>
                  </a:lnTo>
                  <a:lnTo>
                    <a:pt x="2369" y="948"/>
                  </a:lnTo>
                  <a:lnTo>
                    <a:pt x="2391" y="1173"/>
                  </a:lnTo>
                  <a:lnTo>
                    <a:pt x="2391" y="1173"/>
                  </a:lnTo>
                  <a:lnTo>
                    <a:pt x="2369" y="1421"/>
                  </a:lnTo>
                  <a:lnTo>
                    <a:pt x="2301" y="1647"/>
                  </a:lnTo>
                  <a:lnTo>
                    <a:pt x="2188" y="1850"/>
                  </a:lnTo>
                  <a:lnTo>
                    <a:pt x="2030" y="2030"/>
                  </a:lnTo>
                  <a:lnTo>
                    <a:pt x="1873" y="2166"/>
                  </a:lnTo>
                  <a:lnTo>
                    <a:pt x="1669" y="2278"/>
                  </a:lnTo>
                  <a:lnTo>
                    <a:pt x="1444" y="2346"/>
                  </a:lnTo>
                  <a:lnTo>
                    <a:pt x="1196" y="2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5"/>
            <p:cNvSpPr/>
            <p:nvPr/>
          </p:nvSpPr>
          <p:spPr>
            <a:xfrm>
              <a:off x="2300950" y="4289825"/>
              <a:ext cx="146650" cy="131425"/>
            </a:xfrm>
            <a:custGeom>
              <a:avLst/>
              <a:gdLst/>
              <a:ahLst/>
              <a:cxnLst/>
              <a:rect l="l" t="t" r="r" b="b"/>
              <a:pathLst>
                <a:path w="5866" h="5257" fill="none" extrusionOk="0">
                  <a:moveTo>
                    <a:pt x="2933" y="1"/>
                  </a:moveTo>
                  <a:lnTo>
                    <a:pt x="2933" y="1"/>
                  </a:lnTo>
                  <a:lnTo>
                    <a:pt x="2640" y="1"/>
                  </a:lnTo>
                  <a:lnTo>
                    <a:pt x="2346" y="46"/>
                  </a:lnTo>
                  <a:lnTo>
                    <a:pt x="2053" y="136"/>
                  </a:lnTo>
                  <a:lnTo>
                    <a:pt x="1782" y="226"/>
                  </a:lnTo>
                  <a:lnTo>
                    <a:pt x="1534" y="339"/>
                  </a:lnTo>
                  <a:lnTo>
                    <a:pt x="1286" y="497"/>
                  </a:lnTo>
                  <a:lnTo>
                    <a:pt x="1061" y="655"/>
                  </a:lnTo>
                  <a:lnTo>
                    <a:pt x="858" y="858"/>
                  </a:lnTo>
                  <a:lnTo>
                    <a:pt x="677" y="1061"/>
                  </a:lnTo>
                  <a:lnTo>
                    <a:pt x="497" y="1286"/>
                  </a:lnTo>
                  <a:lnTo>
                    <a:pt x="361" y="1534"/>
                  </a:lnTo>
                  <a:lnTo>
                    <a:pt x="226" y="1783"/>
                  </a:lnTo>
                  <a:lnTo>
                    <a:pt x="136" y="2053"/>
                  </a:lnTo>
                  <a:lnTo>
                    <a:pt x="68" y="2346"/>
                  </a:lnTo>
                  <a:lnTo>
                    <a:pt x="23" y="2640"/>
                  </a:lnTo>
                  <a:lnTo>
                    <a:pt x="0" y="2933"/>
                  </a:lnTo>
                  <a:lnTo>
                    <a:pt x="0" y="2933"/>
                  </a:lnTo>
                  <a:lnTo>
                    <a:pt x="23" y="3136"/>
                  </a:lnTo>
                  <a:lnTo>
                    <a:pt x="46" y="3384"/>
                  </a:lnTo>
                  <a:lnTo>
                    <a:pt x="113" y="3655"/>
                  </a:lnTo>
                  <a:lnTo>
                    <a:pt x="203" y="3948"/>
                  </a:lnTo>
                  <a:lnTo>
                    <a:pt x="5211" y="5256"/>
                  </a:lnTo>
                  <a:lnTo>
                    <a:pt x="5211" y="5256"/>
                  </a:lnTo>
                  <a:lnTo>
                    <a:pt x="5482" y="4557"/>
                  </a:lnTo>
                  <a:lnTo>
                    <a:pt x="5685" y="3925"/>
                  </a:lnTo>
                  <a:lnTo>
                    <a:pt x="5752" y="3632"/>
                  </a:lnTo>
                  <a:lnTo>
                    <a:pt x="5820" y="3361"/>
                  </a:lnTo>
                  <a:lnTo>
                    <a:pt x="5865" y="3136"/>
                  </a:lnTo>
                  <a:lnTo>
                    <a:pt x="5865" y="2933"/>
                  </a:lnTo>
                  <a:lnTo>
                    <a:pt x="5865" y="2933"/>
                  </a:lnTo>
                  <a:lnTo>
                    <a:pt x="5865" y="2640"/>
                  </a:lnTo>
                  <a:lnTo>
                    <a:pt x="5820" y="2346"/>
                  </a:lnTo>
                  <a:lnTo>
                    <a:pt x="5730" y="2053"/>
                  </a:lnTo>
                  <a:lnTo>
                    <a:pt x="5640" y="1783"/>
                  </a:lnTo>
                  <a:lnTo>
                    <a:pt x="5527" y="1534"/>
                  </a:lnTo>
                  <a:lnTo>
                    <a:pt x="5369" y="1286"/>
                  </a:lnTo>
                  <a:lnTo>
                    <a:pt x="5211" y="1061"/>
                  </a:lnTo>
                  <a:lnTo>
                    <a:pt x="5008" y="858"/>
                  </a:lnTo>
                  <a:lnTo>
                    <a:pt x="4805" y="655"/>
                  </a:lnTo>
                  <a:lnTo>
                    <a:pt x="4579" y="497"/>
                  </a:lnTo>
                  <a:lnTo>
                    <a:pt x="4331" y="339"/>
                  </a:lnTo>
                  <a:lnTo>
                    <a:pt x="4083" y="226"/>
                  </a:lnTo>
                  <a:lnTo>
                    <a:pt x="3813" y="136"/>
                  </a:lnTo>
                  <a:lnTo>
                    <a:pt x="3519" y="46"/>
                  </a:lnTo>
                  <a:lnTo>
                    <a:pt x="3226" y="1"/>
                  </a:lnTo>
                  <a:lnTo>
                    <a:pt x="29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5"/>
            <p:cNvSpPr/>
            <p:nvPr/>
          </p:nvSpPr>
          <p:spPr>
            <a:xfrm>
              <a:off x="1942875" y="4277425"/>
              <a:ext cx="856600" cy="619200"/>
            </a:xfrm>
            <a:custGeom>
              <a:avLst/>
              <a:gdLst/>
              <a:ahLst/>
              <a:cxnLst/>
              <a:rect l="l" t="t" r="r" b="b"/>
              <a:pathLst>
                <a:path w="34264" h="24768" extrusionOk="0">
                  <a:moveTo>
                    <a:pt x="27226" y="0"/>
                  </a:moveTo>
                  <a:lnTo>
                    <a:pt x="20752" y="6068"/>
                  </a:lnTo>
                  <a:lnTo>
                    <a:pt x="10805" y="3474"/>
                  </a:lnTo>
                  <a:lnTo>
                    <a:pt x="0" y="6790"/>
                  </a:lnTo>
                  <a:lnTo>
                    <a:pt x="6203" y="24767"/>
                  </a:lnTo>
                  <a:lnTo>
                    <a:pt x="17143" y="20955"/>
                  </a:lnTo>
                  <a:lnTo>
                    <a:pt x="27812" y="22940"/>
                  </a:lnTo>
                  <a:lnTo>
                    <a:pt x="34263" y="15226"/>
                  </a:lnTo>
                  <a:lnTo>
                    <a:pt x="27226" y="0"/>
                  </a:lnTo>
                  <a:close/>
                </a:path>
              </a:pathLst>
            </a:custGeom>
            <a:solidFill>
              <a:schemeClr val="lt1"/>
            </a:solidFill>
            <a:ln>
              <a:noFill/>
            </a:ln>
            <a:effectLst>
              <a:outerShdw dist="38100" dir="552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5"/>
            <p:cNvSpPr/>
            <p:nvPr/>
          </p:nvSpPr>
          <p:spPr>
            <a:xfrm>
              <a:off x="1942875" y="4277425"/>
              <a:ext cx="856600" cy="619200"/>
            </a:xfrm>
            <a:custGeom>
              <a:avLst/>
              <a:gdLst/>
              <a:ahLst/>
              <a:cxnLst/>
              <a:rect l="l" t="t" r="r" b="b"/>
              <a:pathLst>
                <a:path w="34264" h="24768" fill="none" extrusionOk="0">
                  <a:moveTo>
                    <a:pt x="0" y="6790"/>
                  </a:moveTo>
                  <a:lnTo>
                    <a:pt x="10805" y="3474"/>
                  </a:lnTo>
                  <a:lnTo>
                    <a:pt x="20752" y="6068"/>
                  </a:lnTo>
                  <a:lnTo>
                    <a:pt x="27226" y="0"/>
                  </a:lnTo>
                  <a:lnTo>
                    <a:pt x="34263" y="15226"/>
                  </a:lnTo>
                  <a:lnTo>
                    <a:pt x="27812" y="22940"/>
                  </a:lnTo>
                  <a:lnTo>
                    <a:pt x="17143" y="20955"/>
                  </a:lnTo>
                  <a:lnTo>
                    <a:pt x="6203" y="24767"/>
                  </a:lnTo>
                  <a:lnTo>
                    <a:pt x="0" y="67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5"/>
            <p:cNvSpPr/>
            <p:nvPr/>
          </p:nvSpPr>
          <p:spPr>
            <a:xfrm>
              <a:off x="1975000" y="4319725"/>
              <a:ext cx="795150" cy="545325"/>
            </a:xfrm>
            <a:custGeom>
              <a:avLst/>
              <a:gdLst/>
              <a:ahLst/>
              <a:cxnLst/>
              <a:rect l="l" t="t" r="r" b="b"/>
              <a:pathLst>
                <a:path w="31806" h="21813" extrusionOk="0">
                  <a:moveTo>
                    <a:pt x="25602" y="0"/>
                  </a:moveTo>
                  <a:lnTo>
                    <a:pt x="19738" y="5504"/>
                  </a:lnTo>
                  <a:lnTo>
                    <a:pt x="9542" y="2820"/>
                  </a:lnTo>
                  <a:lnTo>
                    <a:pt x="1" y="5752"/>
                  </a:lnTo>
                  <a:lnTo>
                    <a:pt x="5550" y="21812"/>
                  </a:lnTo>
                  <a:lnTo>
                    <a:pt x="15768" y="18226"/>
                  </a:lnTo>
                  <a:lnTo>
                    <a:pt x="26121" y="20143"/>
                  </a:lnTo>
                  <a:lnTo>
                    <a:pt x="31805" y="13376"/>
                  </a:lnTo>
                  <a:lnTo>
                    <a:pt x="25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5"/>
            <p:cNvSpPr/>
            <p:nvPr/>
          </p:nvSpPr>
          <p:spPr>
            <a:xfrm>
              <a:off x="1975000" y="4319725"/>
              <a:ext cx="795150" cy="545325"/>
            </a:xfrm>
            <a:custGeom>
              <a:avLst/>
              <a:gdLst/>
              <a:ahLst/>
              <a:cxnLst/>
              <a:rect l="l" t="t" r="r" b="b"/>
              <a:pathLst>
                <a:path w="31806" h="21813" fill="none" extrusionOk="0">
                  <a:moveTo>
                    <a:pt x="1" y="5752"/>
                  </a:moveTo>
                  <a:lnTo>
                    <a:pt x="9542" y="2820"/>
                  </a:lnTo>
                  <a:lnTo>
                    <a:pt x="19738" y="5504"/>
                  </a:lnTo>
                  <a:lnTo>
                    <a:pt x="25602" y="0"/>
                  </a:lnTo>
                  <a:lnTo>
                    <a:pt x="31805" y="13376"/>
                  </a:lnTo>
                  <a:lnTo>
                    <a:pt x="26121" y="20143"/>
                  </a:lnTo>
                  <a:lnTo>
                    <a:pt x="15768" y="18226"/>
                  </a:lnTo>
                  <a:lnTo>
                    <a:pt x="5550" y="21812"/>
                  </a:lnTo>
                  <a:lnTo>
                    <a:pt x="1" y="57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5"/>
            <p:cNvSpPr/>
            <p:nvPr/>
          </p:nvSpPr>
          <p:spPr>
            <a:xfrm>
              <a:off x="2432350" y="4649600"/>
              <a:ext cx="82900" cy="44575"/>
            </a:xfrm>
            <a:custGeom>
              <a:avLst/>
              <a:gdLst/>
              <a:ahLst/>
              <a:cxnLst/>
              <a:rect l="l" t="t" r="r" b="b"/>
              <a:pathLst>
                <a:path w="3316" h="1783" extrusionOk="0">
                  <a:moveTo>
                    <a:pt x="2346" y="1"/>
                  </a:move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lnTo>
                    <a:pt x="2797" y="768"/>
                  </a:lnTo>
                  <a:lnTo>
                    <a:pt x="3000" y="632"/>
                  </a:lnTo>
                  <a:lnTo>
                    <a:pt x="3068" y="565"/>
                  </a:lnTo>
                  <a:lnTo>
                    <a:pt x="3068" y="542"/>
                  </a:lnTo>
                  <a:lnTo>
                    <a:pt x="2707" y="249"/>
                  </a:lnTo>
                  <a:lnTo>
                    <a:pt x="2346"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5"/>
            <p:cNvSpPr/>
            <p:nvPr/>
          </p:nvSpPr>
          <p:spPr>
            <a:xfrm>
              <a:off x="2432350" y="4649600"/>
              <a:ext cx="82900" cy="44575"/>
            </a:xfrm>
            <a:custGeom>
              <a:avLst/>
              <a:gdLst/>
              <a:ahLst/>
              <a:cxnLst/>
              <a:rect l="l" t="t" r="r" b="b"/>
              <a:pathLst>
                <a:path w="3316" h="1783" fill="none" extrusionOk="0">
                  <a:moveTo>
                    <a:pt x="2504" y="971"/>
                  </a:moveTo>
                  <a:lnTo>
                    <a:pt x="2504" y="971"/>
                  </a:lnTo>
                  <a:lnTo>
                    <a:pt x="2797" y="768"/>
                  </a:lnTo>
                  <a:lnTo>
                    <a:pt x="3000" y="632"/>
                  </a:lnTo>
                  <a:lnTo>
                    <a:pt x="3068" y="565"/>
                  </a:lnTo>
                  <a:lnTo>
                    <a:pt x="3068" y="542"/>
                  </a:lnTo>
                  <a:lnTo>
                    <a:pt x="3068" y="542"/>
                  </a:lnTo>
                  <a:lnTo>
                    <a:pt x="2707" y="249"/>
                  </a:lnTo>
                  <a:lnTo>
                    <a:pt x="2346" y="1"/>
                  </a:lnTo>
                  <a:lnTo>
                    <a:pt x="1692" y="68"/>
                  </a:lnTo>
                  <a:lnTo>
                    <a:pt x="1692" y="519"/>
                  </a:lnTo>
                  <a:lnTo>
                    <a:pt x="1241" y="384"/>
                  </a:lnTo>
                  <a:lnTo>
                    <a:pt x="293" y="677"/>
                  </a:lnTo>
                  <a:lnTo>
                    <a:pt x="0" y="1309"/>
                  </a:lnTo>
                  <a:lnTo>
                    <a:pt x="632" y="1715"/>
                  </a:lnTo>
                  <a:lnTo>
                    <a:pt x="1354" y="1399"/>
                  </a:lnTo>
                  <a:lnTo>
                    <a:pt x="2008" y="1580"/>
                  </a:lnTo>
                  <a:lnTo>
                    <a:pt x="2414" y="1354"/>
                  </a:lnTo>
                  <a:lnTo>
                    <a:pt x="3000" y="1783"/>
                  </a:lnTo>
                  <a:lnTo>
                    <a:pt x="3316" y="1602"/>
                  </a:lnTo>
                  <a:lnTo>
                    <a:pt x="2504"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5"/>
            <p:cNvSpPr/>
            <p:nvPr/>
          </p:nvSpPr>
          <p:spPr>
            <a:xfrm>
              <a:off x="2263175" y="4491150"/>
              <a:ext cx="218250" cy="222775"/>
            </a:xfrm>
            <a:custGeom>
              <a:avLst/>
              <a:gdLst/>
              <a:ahLst/>
              <a:cxnLst/>
              <a:rect l="l" t="t" r="r" b="b"/>
              <a:pathLst>
                <a:path w="8730" h="8911" extrusionOk="0">
                  <a:moveTo>
                    <a:pt x="4286" y="0"/>
                  </a:moveTo>
                  <a:lnTo>
                    <a:pt x="4105" y="45"/>
                  </a:lnTo>
                  <a:lnTo>
                    <a:pt x="3925" y="90"/>
                  </a:lnTo>
                  <a:lnTo>
                    <a:pt x="3767" y="181"/>
                  </a:lnTo>
                  <a:lnTo>
                    <a:pt x="2865" y="812"/>
                  </a:lnTo>
                  <a:lnTo>
                    <a:pt x="2662" y="925"/>
                  </a:lnTo>
                  <a:lnTo>
                    <a:pt x="2459" y="993"/>
                  </a:lnTo>
                  <a:lnTo>
                    <a:pt x="970" y="1286"/>
                  </a:lnTo>
                  <a:lnTo>
                    <a:pt x="790" y="1354"/>
                  </a:lnTo>
                  <a:lnTo>
                    <a:pt x="609" y="1444"/>
                  </a:lnTo>
                  <a:lnTo>
                    <a:pt x="474" y="1557"/>
                  </a:lnTo>
                  <a:lnTo>
                    <a:pt x="361" y="1692"/>
                  </a:lnTo>
                  <a:lnTo>
                    <a:pt x="68" y="2233"/>
                  </a:lnTo>
                  <a:lnTo>
                    <a:pt x="23" y="2324"/>
                  </a:lnTo>
                  <a:lnTo>
                    <a:pt x="0" y="2414"/>
                  </a:lnTo>
                  <a:lnTo>
                    <a:pt x="0" y="2527"/>
                  </a:lnTo>
                  <a:lnTo>
                    <a:pt x="0" y="2617"/>
                  </a:lnTo>
                  <a:lnTo>
                    <a:pt x="45" y="2707"/>
                  </a:lnTo>
                  <a:lnTo>
                    <a:pt x="90" y="2797"/>
                  </a:lnTo>
                  <a:lnTo>
                    <a:pt x="158" y="2887"/>
                  </a:lnTo>
                  <a:lnTo>
                    <a:pt x="248" y="2955"/>
                  </a:lnTo>
                  <a:lnTo>
                    <a:pt x="722" y="3384"/>
                  </a:lnTo>
                  <a:lnTo>
                    <a:pt x="902" y="3519"/>
                  </a:lnTo>
                  <a:lnTo>
                    <a:pt x="1692" y="3948"/>
                  </a:lnTo>
                  <a:lnTo>
                    <a:pt x="2504" y="3609"/>
                  </a:lnTo>
                  <a:lnTo>
                    <a:pt x="2684" y="4128"/>
                  </a:lnTo>
                  <a:lnTo>
                    <a:pt x="2481" y="4805"/>
                  </a:lnTo>
                  <a:lnTo>
                    <a:pt x="1557" y="4489"/>
                  </a:lnTo>
                  <a:lnTo>
                    <a:pt x="790" y="4940"/>
                  </a:lnTo>
                  <a:lnTo>
                    <a:pt x="654" y="5008"/>
                  </a:lnTo>
                  <a:lnTo>
                    <a:pt x="90" y="5481"/>
                  </a:lnTo>
                  <a:lnTo>
                    <a:pt x="542" y="6361"/>
                  </a:lnTo>
                  <a:lnTo>
                    <a:pt x="654" y="6519"/>
                  </a:lnTo>
                  <a:lnTo>
                    <a:pt x="790" y="6632"/>
                  </a:lnTo>
                  <a:lnTo>
                    <a:pt x="970" y="6745"/>
                  </a:lnTo>
                  <a:lnTo>
                    <a:pt x="1173" y="6835"/>
                  </a:lnTo>
                  <a:lnTo>
                    <a:pt x="1354" y="6903"/>
                  </a:lnTo>
                  <a:lnTo>
                    <a:pt x="1557" y="6948"/>
                  </a:lnTo>
                  <a:lnTo>
                    <a:pt x="1782" y="6970"/>
                  </a:lnTo>
                  <a:lnTo>
                    <a:pt x="1985" y="6970"/>
                  </a:lnTo>
                  <a:lnTo>
                    <a:pt x="2188" y="6948"/>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466" y="8166"/>
                  </a:lnTo>
                  <a:lnTo>
                    <a:pt x="4579" y="8256"/>
                  </a:lnTo>
                  <a:lnTo>
                    <a:pt x="5459" y="8910"/>
                  </a:lnTo>
                  <a:lnTo>
                    <a:pt x="6045" y="8842"/>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lnTo>
                    <a:pt x="7015" y="4128"/>
                  </a:lnTo>
                  <a:lnTo>
                    <a:pt x="7602" y="4421"/>
                  </a:lnTo>
                  <a:lnTo>
                    <a:pt x="7827" y="5008"/>
                  </a:lnTo>
                  <a:lnTo>
                    <a:pt x="8684" y="5301"/>
                  </a:lnTo>
                  <a:lnTo>
                    <a:pt x="8730" y="4985"/>
                  </a:lnTo>
                  <a:lnTo>
                    <a:pt x="8730" y="4963"/>
                  </a:lnTo>
                  <a:lnTo>
                    <a:pt x="8075" y="4737"/>
                  </a:lnTo>
                  <a:lnTo>
                    <a:pt x="8256" y="3542"/>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218" y="1196"/>
                  </a:lnTo>
                  <a:lnTo>
                    <a:pt x="7534" y="609"/>
                  </a:lnTo>
                  <a:lnTo>
                    <a:pt x="6902" y="23"/>
                  </a:lnTo>
                  <a:lnTo>
                    <a:pt x="45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5"/>
            <p:cNvSpPr/>
            <p:nvPr/>
          </p:nvSpPr>
          <p:spPr>
            <a:xfrm>
              <a:off x="2263175" y="4491150"/>
              <a:ext cx="218250" cy="222775"/>
            </a:xfrm>
            <a:custGeom>
              <a:avLst/>
              <a:gdLst/>
              <a:ahLst/>
              <a:cxnLst/>
              <a:rect l="l" t="t" r="r" b="b"/>
              <a:pathLst>
                <a:path w="8730" h="8911" fill="none" extrusionOk="0">
                  <a:moveTo>
                    <a:pt x="6203" y="3880"/>
                  </a:moveTo>
                  <a:lnTo>
                    <a:pt x="6203" y="3880"/>
                  </a:lnTo>
                  <a:lnTo>
                    <a:pt x="7015" y="4128"/>
                  </a:lnTo>
                  <a:lnTo>
                    <a:pt x="7602" y="4421"/>
                  </a:lnTo>
                  <a:lnTo>
                    <a:pt x="7827" y="5008"/>
                  </a:lnTo>
                  <a:lnTo>
                    <a:pt x="7827" y="5008"/>
                  </a:lnTo>
                  <a:lnTo>
                    <a:pt x="7827" y="5008"/>
                  </a:lnTo>
                  <a:lnTo>
                    <a:pt x="8684" y="5301"/>
                  </a:lnTo>
                  <a:lnTo>
                    <a:pt x="8730" y="4985"/>
                  </a:lnTo>
                  <a:lnTo>
                    <a:pt x="8730" y="4963"/>
                  </a:lnTo>
                  <a:lnTo>
                    <a:pt x="8730" y="4963"/>
                  </a:lnTo>
                  <a:lnTo>
                    <a:pt x="8075" y="4737"/>
                  </a:lnTo>
                  <a:lnTo>
                    <a:pt x="8256" y="3542"/>
                  </a:lnTo>
                  <a:lnTo>
                    <a:pt x="8256" y="3542"/>
                  </a:lnTo>
                  <a:lnTo>
                    <a:pt x="8256" y="3542"/>
                  </a:lnTo>
                  <a:lnTo>
                    <a:pt x="7760" y="3203"/>
                  </a:lnTo>
                  <a:lnTo>
                    <a:pt x="7760" y="3203"/>
                  </a:lnTo>
                  <a:lnTo>
                    <a:pt x="7624" y="3090"/>
                  </a:lnTo>
                  <a:lnTo>
                    <a:pt x="7511" y="2978"/>
                  </a:lnTo>
                  <a:lnTo>
                    <a:pt x="7444" y="2842"/>
                  </a:lnTo>
                  <a:lnTo>
                    <a:pt x="7421" y="2707"/>
                  </a:lnTo>
                  <a:lnTo>
                    <a:pt x="7421" y="2572"/>
                  </a:lnTo>
                  <a:lnTo>
                    <a:pt x="7466" y="2436"/>
                  </a:lnTo>
                  <a:lnTo>
                    <a:pt x="7557" y="2324"/>
                  </a:lnTo>
                  <a:lnTo>
                    <a:pt x="7669" y="2211"/>
                  </a:lnTo>
                  <a:lnTo>
                    <a:pt x="8008" y="1963"/>
                  </a:lnTo>
                  <a:lnTo>
                    <a:pt x="7985" y="1963"/>
                  </a:lnTo>
                  <a:lnTo>
                    <a:pt x="7985" y="1963"/>
                  </a:lnTo>
                  <a:lnTo>
                    <a:pt x="7218" y="1196"/>
                  </a:lnTo>
                  <a:lnTo>
                    <a:pt x="7534" y="609"/>
                  </a:lnTo>
                  <a:lnTo>
                    <a:pt x="7534" y="609"/>
                  </a:lnTo>
                  <a:lnTo>
                    <a:pt x="7534" y="609"/>
                  </a:lnTo>
                  <a:lnTo>
                    <a:pt x="6902" y="23"/>
                  </a:lnTo>
                  <a:lnTo>
                    <a:pt x="4511" y="0"/>
                  </a:lnTo>
                  <a:lnTo>
                    <a:pt x="4511" y="0"/>
                  </a:lnTo>
                  <a:lnTo>
                    <a:pt x="4286" y="0"/>
                  </a:lnTo>
                  <a:lnTo>
                    <a:pt x="4105" y="45"/>
                  </a:lnTo>
                  <a:lnTo>
                    <a:pt x="3925" y="90"/>
                  </a:lnTo>
                  <a:lnTo>
                    <a:pt x="3767" y="181"/>
                  </a:lnTo>
                  <a:lnTo>
                    <a:pt x="2865" y="812"/>
                  </a:lnTo>
                  <a:lnTo>
                    <a:pt x="2865" y="812"/>
                  </a:lnTo>
                  <a:lnTo>
                    <a:pt x="2662" y="925"/>
                  </a:lnTo>
                  <a:lnTo>
                    <a:pt x="2459" y="993"/>
                  </a:lnTo>
                  <a:lnTo>
                    <a:pt x="970" y="1286"/>
                  </a:lnTo>
                  <a:lnTo>
                    <a:pt x="970" y="1286"/>
                  </a:lnTo>
                  <a:lnTo>
                    <a:pt x="790" y="1354"/>
                  </a:lnTo>
                  <a:lnTo>
                    <a:pt x="609" y="1444"/>
                  </a:lnTo>
                  <a:lnTo>
                    <a:pt x="474" y="1557"/>
                  </a:lnTo>
                  <a:lnTo>
                    <a:pt x="361" y="1692"/>
                  </a:lnTo>
                  <a:lnTo>
                    <a:pt x="68" y="2233"/>
                  </a:lnTo>
                  <a:lnTo>
                    <a:pt x="68" y="2233"/>
                  </a:lnTo>
                  <a:lnTo>
                    <a:pt x="23" y="2324"/>
                  </a:lnTo>
                  <a:lnTo>
                    <a:pt x="0" y="2414"/>
                  </a:lnTo>
                  <a:lnTo>
                    <a:pt x="0" y="2527"/>
                  </a:lnTo>
                  <a:lnTo>
                    <a:pt x="0" y="2617"/>
                  </a:lnTo>
                  <a:lnTo>
                    <a:pt x="45" y="2707"/>
                  </a:lnTo>
                  <a:lnTo>
                    <a:pt x="90" y="2797"/>
                  </a:lnTo>
                  <a:lnTo>
                    <a:pt x="158" y="2887"/>
                  </a:lnTo>
                  <a:lnTo>
                    <a:pt x="248" y="2955"/>
                  </a:lnTo>
                  <a:lnTo>
                    <a:pt x="722" y="3384"/>
                  </a:lnTo>
                  <a:lnTo>
                    <a:pt x="722" y="3384"/>
                  </a:lnTo>
                  <a:lnTo>
                    <a:pt x="902" y="3519"/>
                  </a:lnTo>
                  <a:lnTo>
                    <a:pt x="1692" y="3948"/>
                  </a:lnTo>
                  <a:lnTo>
                    <a:pt x="2504" y="3609"/>
                  </a:lnTo>
                  <a:lnTo>
                    <a:pt x="2684" y="4128"/>
                  </a:lnTo>
                  <a:lnTo>
                    <a:pt x="2481" y="4805"/>
                  </a:lnTo>
                  <a:lnTo>
                    <a:pt x="1557" y="4489"/>
                  </a:lnTo>
                  <a:lnTo>
                    <a:pt x="790" y="4940"/>
                  </a:lnTo>
                  <a:lnTo>
                    <a:pt x="790" y="4940"/>
                  </a:lnTo>
                  <a:lnTo>
                    <a:pt x="654" y="5008"/>
                  </a:lnTo>
                  <a:lnTo>
                    <a:pt x="90" y="5481"/>
                  </a:lnTo>
                  <a:lnTo>
                    <a:pt x="542" y="6361"/>
                  </a:lnTo>
                  <a:lnTo>
                    <a:pt x="542" y="6361"/>
                  </a:lnTo>
                  <a:lnTo>
                    <a:pt x="654" y="6519"/>
                  </a:lnTo>
                  <a:lnTo>
                    <a:pt x="790" y="6632"/>
                  </a:lnTo>
                  <a:lnTo>
                    <a:pt x="970" y="6745"/>
                  </a:lnTo>
                  <a:lnTo>
                    <a:pt x="1173" y="6835"/>
                  </a:lnTo>
                  <a:lnTo>
                    <a:pt x="1354" y="6903"/>
                  </a:lnTo>
                  <a:lnTo>
                    <a:pt x="1354" y="6903"/>
                  </a:lnTo>
                  <a:lnTo>
                    <a:pt x="1557" y="6948"/>
                  </a:lnTo>
                  <a:lnTo>
                    <a:pt x="1782" y="6970"/>
                  </a:lnTo>
                  <a:lnTo>
                    <a:pt x="1985" y="6970"/>
                  </a:lnTo>
                  <a:lnTo>
                    <a:pt x="2188" y="6948"/>
                  </a:lnTo>
                  <a:lnTo>
                    <a:pt x="2459" y="6903"/>
                  </a:lnTo>
                  <a:lnTo>
                    <a:pt x="2459" y="6903"/>
                  </a:lnTo>
                  <a:lnTo>
                    <a:pt x="2662" y="6880"/>
                  </a:lnTo>
                  <a:lnTo>
                    <a:pt x="2865" y="6880"/>
                  </a:lnTo>
                  <a:lnTo>
                    <a:pt x="3068" y="6903"/>
                  </a:lnTo>
                  <a:lnTo>
                    <a:pt x="3271" y="6948"/>
                  </a:lnTo>
                  <a:lnTo>
                    <a:pt x="3451" y="7015"/>
                  </a:lnTo>
                  <a:lnTo>
                    <a:pt x="3609" y="7106"/>
                  </a:lnTo>
                  <a:lnTo>
                    <a:pt x="3745" y="7218"/>
                  </a:lnTo>
                  <a:lnTo>
                    <a:pt x="3857" y="7354"/>
                  </a:lnTo>
                  <a:lnTo>
                    <a:pt x="4376" y="8053"/>
                  </a:lnTo>
                  <a:lnTo>
                    <a:pt x="4376" y="8053"/>
                  </a:lnTo>
                  <a:lnTo>
                    <a:pt x="4466" y="8166"/>
                  </a:lnTo>
                  <a:lnTo>
                    <a:pt x="4579" y="8256"/>
                  </a:lnTo>
                  <a:lnTo>
                    <a:pt x="5459" y="8910"/>
                  </a:lnTo>
                  <a:lnTo>
                    <a:pt x="6045" y="8842"/>
                  </a:lnTo>
                  <a:lnTo>
                    <a:pt x="6068" y="6903"/>
                  </a:lnTo>
                  <a:lnTo>
                    <a:pt x="6068" y="6903"/>
                  </a:lnTo>
                  <a:lnTo>
                    <a:pt x="6045" y="6767"/>
                  </a:lnTo>
                  <a:lnTo>
                    <a:pt x="6023" y="6654"/>
                  </a:lnTo>
                  <a:lnTo>
                    <a:pt x="5955" y="6542"/>
                  </a:lnTo>
                  <a:lnTo>
                    <a:pt x="5865" y="6451"/>
                  </a:lnTo>
                  <a:lnTo>
                    <a:pt x="4963" y="5549"/>
                  </a:lnTo>
                  <a:lnTo>
                    <a:pt x="5369" y="5143"/>
                  </a:lnTo>
                  <a:lnTo>
                    <a:pt x="4602" y="4715"/>
                  </a:lnTo>
                  <a:lnTo>
                    <a:pt x="5617" y="3722"/>
                  </a:lnTo>
                  <a:lnTo>
                    <a:pt x="6203" y="38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5"/>
            <p:cNvSpPr/>
            <p:nvPr/>
          </p:nvSpPr>
          <p:spPr>
            <a:xfrm>
              <a:off x="2053400" y="4517075"/>
              <a:ext cx="225575" cy="217700"/>
            </a:xfrm>
            <a:custGeom>
              <a:avLst/>
              <a:gdLst/>
              <a:ahLst/>
              <a:cxnLst/>
              <a:rect l="l" t="t" r="r" b="b"/>
              <a:pathLst>
                <a:path w="9023" h="8708" extrusionOk="0">
                  <a:moveTo>
                    <a:pt x="3316" y="1"/>
                  </a:moveTo>
                  <a:lnTo>
                    <a:pt x="2955" y="520"/>
                  </a:lnTo>
                  <a:lnTo>
                    <a:pt x="2887" y="610"/>
                  </a:lnTo>
                  <a:lnTo>
                    <a:pt x="3000" y="700"/>
                  </a:lnTo>
                  <a:lnTo>
                    <a:pt x="3203" y="813"/>
                  </a:lnTo>
                  <a:lnTo>
                    <a:pt x="3519" y="1038"/>
                  </a:lnTo>
                  <a:lnTo>
                    <a:pt x="3654" y="1399"/>
                  </a:lnTo>
                  <a:lnTo>
                    <a:pt x="2730" y="1647"/>
                  </a:lnTo>
                  <a:lnTo>
                    <a:pt x="1850" y="1467"/>
                  </a:lnTo>
                  <a:lnTo>
                    <a:pt x="1692" y="1444"/>
                  </a:lnTo>
                  <a:lnTo>
                    <a:pt x="1376" y="1444"/>
                  </a:lnTo>
                  <a:lnTo>
                    <a:pt x="1218" y="1467"/>
                  </a:lnTo>
                  <a:lnTo>
                    <a:pt x="1083" y="1512"/>
                  </a:lnTo>
                  <a:lnTo>
                    <a:pt x="948" y="1557"/>
                  </a:lnTo>
                  <a:lnTo>
                    <a:pt x="835" y="1625"/>
                  </a:lnTo>
                  <a:lnTo>
                    <a:pt x="722" y="1693"/>
                  </a:lnTo>
                  <a:lnTo>
                    <a:pt x="0" y="2369"/>
                  </a:lnTo>
                  <a:lnTo>
                    <a:pt x="519" y="2550"/>
                  </a:lnTo>
                  <a:lnTo>
                    <a:pt x="1579" y="2031"/>
                  </a:lnTo>
                  <a:lnTo>
                    <a:pt x="2188" y="2369"/>
                  </a:lnTo>
                  <a:lnTo>
                    <a:pt x="2233" y="3226"/>
                  </a:lnTo>
                  <a:lnTo>
                    <a:pt x="2256" y="3339"/>
                  </a:lnTo>
                  <a:lnTo>
                    <a:pt x="2301" y="3429"/>
                  </a:lnTo>
                  <a:lnTo>
                    <a:pt x="2369" y="3520"/>
                  </a:lnTo>
                  <a:lnTo>
                    <a:pt x="2436" y="3632"/>
                  </a:lnTo>
                  <a:lnTo>
                    <a:pt x="2527" y="3700"/>
                  </a:lnTo>
                  <a:lnTo>
                    <a:pt x="2639" y="3790"/>
                  </a:lnTo>
                  <a:lnTo>
                    <a:pt x="2775" y="3858"/>
                  </a:lnTo>
                  <a:lnTo>
                    <a:pt x="2910" y="3903"/>
                  </a:lnTo>
                  <a:lnTo>
                    <a:pt x="3000" y="3948"/>
                  </a:lnTo>
                  <a:lnTo>
                    <a:pt x="3248" y="4061"/>
                  </a:lnTo>
                  <a:lnTo>
                    <a:pt x="3361" y="4129"/>
                  </a:lnTo>
                  <a:lnTo>
                    <a:pt x="3451" y="4196"/>
                  </a:lnTo>
                  <a:lnTo>
                    <a:pt x="3542" y="4287"/>
                  </a:lnTo>
                  <a:lnTo>
                    <a:pt x="3609" y="4377"/>
                  </a:lnTo>
                  <a:lnTo>
                    <a:pt x="3654" y="4467"/>
                  </a:lnTo>
                  <a:lnTo>
                    <a:pt x="3677" y="4557"/>
                  </a:lnTo>
                  <a:lnTo>
                    <a:pt x="3767" y="4963"/>
                  </a:lnTo>
                  <a:lnTo>
                    <a:pt x="3790" y="5076"/>
                  </a:lnTo>
                  <a:lnTo>
                    <a:pt x="3857" y="5189"/>
                  </a:lnTo>
                  <a:lnTo>
                    <a:pt x="3948" y="5302"/>
                  </a:lnTo>
                  <a:lnTo>
                    <a:pt x="4060" y="5392"/>
                  </a:lnTo>
                  <a:lnTo>
                    <a:pt x="4692" y="5843"/>
                  </a:lnTo>
                  <a:lnTo>
                    <a:pt x="4918" y="6475"/>
                  </a:lnTo>
                  <a:lnTo>
                    <a:pt x="5978" y="6655"/>
                  </a:lnTo>
                  <a:lnTo>
                    <a:pt x="6339" y="7647"/>
                  </a:lnTo>
                  <a:lnTo>
                    <a:pt x="6384" y="7738"/>
                  </a:lnTo>
                  <a:lnTo>
                    <a:pt x="6429" y="7805"/>
                  </a:lnTo>
                  <a:lnTo>
                    <a:pt x="6587" y="7963"/>
                  </a:lnTo>
                  <a:lnTo>
                    <a:pt x="6790" y="8099"/>
                  </a:lnTo>
                  <a:lnTo>
                    <a:pt x="7038" y="8211"/>
                  </a:lnTo>
                  <a:lnTo>
                    <a:pt x="8684" y="8708"/>
                  </a:lnTo>
                  <a:lnTo>
                    <a:pt x="9023" y="8482"/>
                  </a:lnTo>
                  <a:lnTo>
                    <a:pt x="8391" y="8053"/>
                  </a:lnTo>
                  <a:lnTo>
                    <a:pt x="8166" y="7354"/>
                  </a:lnTo>
                  <a:lnTo>
                    <a:pt x="8143" y="7264"/>
                  </a:lnTo>
                  <a:lnTo>
                    <a:pt x="8143" y="7196"/>
                  </a:lnTo>
                  <a:lnTo>
                    <a:pt x="8143" y="7106"/>
                  </a:lnTo>
                  <a:lnTo>
                    <a:pt x="8166" y="7016"/>
                  </a:lnTo>
                  <a:lnTo>
                    <a:pt x="8211" y="6948"/>
                  </a:lnTo>
                  <a:lnTo>
                    <a:pt x="8256" y="6881"/>
                  </a:lnTo>
                  <a:lnTo>
                    <a:pt x="8414" y="6745"/>
                  </a:lnTo>
                  <a:lnTo>
                    <a:pt x="8572" y="6632"/>
                  </a:lnTo>
                  <a:lnTo>
                    <a:pt x="8662" y="6542"/>
                  </a:lnTo>
                  <a:lnTo>
                    <a:pt x="8752" y="6452"/>
                  </a:lnTo>
                  <a:lnTo>
                    <a:pt x="8797" y="6339"/>
                  </a:lnTo>
                  <a:lnTo>
                    <a:pt x="8820" y="6226"/>
                  </a:lnTo>
                  <a:lnTo>
                    <a:pt x="8820" y="6114"/>
                  </a:lnTo>
                  <a:lnTo>
                    <a:pt x="8797" y="6001"/>
                  </a:lnTo>
                  <a:lnTo>
                    <a:pt x="8752" y="5888"/>
                  </a:lnTo>
                  <a:lnTo>
                    <a:pt x="8662" y="5775"/>
                  </a:lnTo>
                  <a:lnTo>
                    <a:pt x="8504" y="5640"/>
                  </a:lnTo>
                  <a:lnTo>
                    <a:pt x="8301" y="5505"/>
                  </a:lnTo>
                  <a:lnTo>
                    <a:pt x="8075" y="5437"/>
                  </a:lnTo>
                  <a:lnTo>
                    <a:pt x="7827" y="5369"/>
                  </a:lnTo>
                  <a:lnTo>
                    <a:pt x="5617" y="5099"/>
                  </a:lnTo>
                  <a:lnTo>
                    <a:pt x="5188" y="5437"/>
                  </a:lnTo>
                  <a:lnTo>
                    <a:pt x="4557" y="5099"/>
                  </a:lnTo>
                  <a:lnTo>
                    <a:pt x="4624" y="4557"/>
                  </a:lnTo>
                  <a:lnTo>
                    <a:pt x="5369" y="4467"/>
                  </a:lnTo>
                  <a:lnTo>
                    <a:pt x="5572" y="4399"/>
                  </a:lnTo>
                  <a:lnTo>
                    <a:pt x="5752" y="4332"/>
                  </a:lnTo>
                  <a:lnTo>
                    <a:pt x="5887" y="4241"/>
                  </a:lnTo>
                  <a:lnTo>
                    <a:pt x="6023" y="4106"/>
                  </a:lnTo>
                  <a:lnTo>
                    <a:pt x="6587" y="3339"/>
                  </a:lnTo>
                  <a:lnTo>
                    <a:pt x="7376" y="3339"/>
                  </a:lnTo>
                  <a:lnTo>
                    <a:pt x="7963" y="3001"/>
                  </a:lnTo>
                  <a:lnTo>
                    <a:pt x="7850" y="2866"/>
                  </a:lnTo>
                  <a:lnTo>
                    <a:pt x="7489" y="2392"/>
                  </a:lnTo>
                  <a:lnTo>
                    <a:pt x="6745" y="2166"/>
                  </a:lnTo>
                  <a:lnTo>
                    <a:pt x="6925" y="1715"/>
                  </a:lnTo>
                  <a:lnTo>
                    <a:pt x="6722" y="1467"/>
                  </a:lnTo>
                  <a:lnTo>
                    <a:pt x="5730" y="1422"/>
                  </a:lnTo>
                  <a:lnTo>
                    <a:pt x="5481" y="2031"/>
                  </a:lnTo>
                  <a:lnTo>
                    <a:pt x="4511" y="1535"/>
                  </a:lnTo>
                  <a:lnTo>
                    <a:pt x="4376" y="1377"/>
                  </a:lnTo>
                  <a:lnTo>
                    <a:pt x="4331" y="1287"/>
                  </a:lnTo>
                  <a:lnTo>
                    <a:pt x="4782" y="948"/>
                  </a:lnTo>
                  <a:lnTo>
                    <a:pt x="5842" y="587"/>
                  </a:lnTo>
                  <a:lnTo>
                    <a:pt x="6857" y="993"/>
                  </a:lnTo>
                  <a:lnTo>
                    <a:pt x="7173" y="723"/>
                  </a:lnTo>
                  <a:lnTo>
                    <a:pt x="6812" y="384"/>
                  </a:lnTo>
                  <a:lnTo>
                    <a:pt x="6496" y="91"/>
                  </a:lnTo>
                  <a:lnTo>
                    <a:pt x="3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rgbClr val="FFFC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5"/>
            <p:cNvSpPr/>
            <p:nvPr/>
          </p:nvSpPr>
          <p:spPr>
            <a:xfrm>
              <a:off x="2444750" y="4649600"/>
              <a:ext cx="70500" cy="44575"/>
            </a:xfrm>
            <a:custGeom>
              <a:avLst/>
              <a:gdLst/>
              <a:ahLst/>
              <a:cxnLst/>
              <a:rect l="l" t="t" r="r" b="b"/>
              <a:pathLst>
                <a:path w="2820" h="1783" fill="none" extrusionOk="0">
                  <a:moveTo>
                    <a:pt x="2008" y="971"/>
                  </a:moveTo>
                  <a:lnTo>
                    <a:pt x="2008" y="971"/>
                  </a:lnTo>
                  <a:lnTo>
                    <a:pt x="2324" y="768"/>
                  </a:lnTo>
                  <a:lnTo>
                    <a:pt x="2504" y="632"/>
                  </a:lnTo>
                  <a:lnTo>
                    <a:pt x="2572" y="565"/>
                  </a:lnTo>
                  <a:lnTo>
                    <a:pt x="2572" y="542"/>
                  </a:lnTo>
                  <a:lnTo>
                    <a:pt x="2572" y="542"/>
                  </a:lnTo>
                  <a:lnTo>
                    <a:pt x="2211" y="249"/>
                  </a:lnTo>
                  <a:lnTo>
                    <a:pt x="1850" y="1"/>
                  </a:ln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5"/>
            <p:cNvSpPr/>
            <p:nvPr/>
          </p:nvSpPr>
          <p:spPr>
            <a:xfrm>
              <a:off x="2212975" y="4364275"/>
              <a:ext cx="425225" cy="486675"/>
            </a:xfrm>
            <a:custGeom>
              <a:avLst/>
              <a:gdLst/>
              <a:ahLst/>
              <a:cxnLst/>
              <a:rect l="l" t="t" r="r" b="b"/>
              <a:pathLst>
                <a:path w="17009" h="19467" extrusionOk="0">
                  <a:moveTo>
                    <a:pt x="1" y="0"/>
                  </a:moveTo>
                  <a:lnTo>
                    <a:pt x="407" y="1150"/>
                  </a:lnTo>
                  <a:lnTo>
                    <a:pt x="10219" y="3722"/>
                  </a:lnTo>
                  <a:lnTo>
                    <a:pt x="10354" y="3586"/>
                  </a:lnTo>
                  <a:lnTo>
                    <a:pt x="9948" y="2594"/>
                  </a:lnTo>
                  <a:lnTo>
                    <a:pt x="8730" y="2278"/>
                  </a:lnTo>
                  <a:lnTo>
                    <a:pt x="3722" y="970"/>
                  </a:lnTo>
                  <a:lnTo>
                    <a:pt x="1" y="0"/>
                  </a:lnTo>
                  <a:close/>
                  <a:moveTo>
                    <a:pt x="6249" y="16444"/>
                  </a:moveTo>
                  <a:lnTo>
                    <a:pt x="6001" y="16556"/>
                  </a:lnTo>
                  <a:lnTo>
                    <a:pt x="6339" y="17481"/>
                  </a:lnTo>
                  <a:lnTo>
                    <a:pt x="17008" y="19466"/>
                  </a:lnTo>
                  <a:lnTo>
                    <a:pt x="16535" y="18361"/>
                  </a:lnTo>
                  <a:lnTo>
                    <a:pt x="6249" y="16444"/>
                  </a:lnTo>
                  <a:close/>
                </a:path>
              </a:pathLst>
            </a:custGeom>
            <a:solidFill>
              <a:srgbClr val="F2E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5"/>
            <p:cNvSpPr/>
            <p:nvPr/>
          </p:nvSpPr>
          <p:spPr>
            <a:xfrm>
              <a:off x="2362975" y="4775350"/>
              <a:ext cx="275225" cy="75600"/>
            </a:xfrm>
            <a:custGeom>
              <a:avLst/>
              <a:gdLst/>
              <a:ahLst/>
              <a:cxnLst/>
              <a:rect l="l" t="t" r="r" b="b"/>
              <a:pathLst>
                <a:path w="11009" h="3024" fill="none" extrusionOk="0">
                  <a:moveTo>
                    <a:pt x="249" y="1"/>
                  </a:moveTo>
                  <a:lnTo>
                    <a:pt x="1" y="113"/>
                  </a:lnTo>
                  <a:lnTo>
                    <a:pt x="339" y="1038"/>
                  </a:lnTo>
                  <a:lnTo>
                    <a:pt x="11008" y="3023"/>
                  </a:lnTo>
                  <a:lnTo>
                    <a:pt x="10535" y="1918"/>
                  </a:lnTo>
                  <a:lnTo>
                    <a:pt x="2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5"/>
            <p:cNvSpPr/>
            <p:nvPr/>
          </p:nvSpPr>
          <p:spPr>
            <a:xfrm>
              <a:off x="2212975" y="4364275"/>
              <a:ext cx="258875" cy="93050"/>
            </a:xfrm>
            <a:custGeom>
              <a:avLst/>
              <a:gdLst/>
              <a:ahLst/>
              <a:cxnLst/>
              <a:rect l="l" t="t" r="r" b="b"/>
              <a:pathLst>
                <a:path w="10355" h="3722" fill="none" extrusionOk="0">
                  <a:moveTo>
                    <a:pt x="1" y="0"/>
                  </a:moveTo>
                  <a:lnTo>
                    <a:pt x="407" y="1150"/>
                  </a:lnTo>
                  <a:lnTo>
                    <a:pt x="10219" y="3722"/>
                  </a:lnTo>
                  <a:lnTo>
                    <a:pt x="10354" y="3586"/>
                  </a:lnTo>
                  <a:lnTo>
                    <a:pt x="9948" y="2594"/>
                  </a:lnTo>
                  <a:lnTo>
                    <a:pt x="8730" y="2278"/>
                  </a:lnTo>
                  <a:lnTo>
                    <a:pt x="3722" y="97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5"/>
            <p:cNvSpPr/>
            <p:nvPr/>
          </p:nvSpPr>
          <p:spPr>
            <a:xfrm>
              <a:off x="2223125" y="4393025"/>
              <a:ext cx="403225" cy="430275"/>
            </a:xfrm>
            <a:custGeom>
              <a:avLst/>
              <a:gdLst/>
              <a:ahLst/>
              <a:cxnLst/>
              <a:rect l="l" t="t" r="r" b="b"/>
              <a:pathLst>
                <a:path w="16129" h="17211" extrusionOk="0">
                  <a:moveTo>
                    <a:pt x="4106" y="7534"/>
                  </a:moveTo>
                  <a:lnTo>
                    <a:pt x="3294" y="7873"/>
                  </a:lnTo>
                  <a:lnTo>
                    <a:pt x="2753" y="7579"/>
                  </a:lnTo>
                  <a:lnTo>
                    <a:pt x="3068" y="8459"/>
                  </a:lnTo>
                  <a:lnTo>
                    <a:pt x="3159" y="8414"/>
                  </a:lnTo>
                  <a:lnTo>
                    <a:pt x="4083" y="8730"/>
                  </a:lnTo>
                  <a:lnTo>
                    <a:pt x="4286" y="8053"/>
                  </a:lnTo>
                  <a:lnTo>
                    <a:pt x="4106" y="7534"/>
                  </a:lnTo>
                  <a:close/>
                  <a:moveTo>
                    <a:pt x="10715" y="10264"/>
                  </a:moveTo>
                  <a:lnTo>
                    <a:pt x="11076" y="10512"/>
                  </a:lnTo>
                  <a:lnTo>
                    <a:pt x="11437" y="10805"/>
                  </a:lnTo>
                  <a:lnTo>
                    <a:pt x="11437" y="10828"/>
                  </a:lnTo>
                  <a:lnTo>
                    <a:pt x="11369" y="10895"/>
                  </a:lnTo>
                  <a:lnTo>
                    <a:pt x="11189" y="11031"/>
                  </a:lnTo>
                  <a:lnTo>
                    <a:pt x="10873" y="11234"/>
                  </a:lnTo>
                  <a:lnTo>
                    <a:pt x="11685" y="11865"/>
                  </a:lnTo>
                  <a:lnTo>
                    <a:pt x="11369" y="12046"/>
                  </a:lnTo>
                  <a:lnTo>
                    <a:pt x="10783" y="11617"/>
                  </a:lnTo>
                  <a:lnTo>
                    <a:pt x="10377" y="11843"/>
                  </a:lnTo>
                  <a:lnTo>
                    <a:pt x="9723" y="11662"/>
                  </a:lnTo>
                  <a:lnTo>
                    <a:pt x="9204" y="11888"/>
                  </a:lnTo>
                  <a:lnTo>
                    <a:pt x="9001" y="11978"/>
                  </a:lnTo>
                  <a:lnTo>
                    <a:pt x="8369" y="11572"/>
                  </a:lnTo>
                  <a:lnTo>
                    <a:pt x="8662" y="10940"/>
                  </a:lnTo>
                  <a:lnTo>
                    <a:pt x="9610" y="10647"/>
                  </a:lnTo>
                  <a:lnTo>
                    <a:pt x="10061" y="10782"/>
                  </a:lnTo>
                  <a:lnTo>
                    <a:pt x="10061" y="10331"/>
                  </a:lnTo>
                  <a:lnTo>
                    <a:pt x="10715" y="10264"/>
                  </a:lnTo>
                  <a:close/>
                  <a:moveTo>
                    <a:pt x="1" y="0"/>
                  </a:moveTo>
                  <a:lnTo>
                    <a:pt x="2008" y="5549"/>
                  </a:lnTo>
                  <a:lnTo>
                    <a:pt x="2121" y="5437"/>
                  </a:lnTo>
                  <a:lnTo>
                    <a:pt x="2256" y="5346"/>
                  </a:lnTo>
                  <a:lnTo>
                    <a:pt x="2414" y="5279"/>
                  </a:lnTo>
                  <a:lnTo>
                    <a:pt x="2572" y="5211"/>
                  </a:lnTo>
                  <a:lnTo>
                    <a:pt x="4061" y="4918"/>
                  </a:lnTo>
                  <a:lnTo>
                    <a:pt x="4264" y="4850"/>
                  </a:lnTo>
                  <a:lnTo>
                    <a:pt x="4467" y="4737"/>
                  </a:lnTo>
                  <a:lnTo>
                    <a:pt x="5369" y="4106"/>
                  </a:lnTo>
                  <a:lnTo>
                    <a:pt x="5527" y="4038"/>
                  </a:lnTo>
                  <a:lnTo>
                    <a:pt x="5685" y="3970"/>
                  </a:lnTo>
                  <a:lnTo>
                    <a:pt x="5888" y="3925"/>
                  </a:lnTo>
                  <a:lnTo>
                    <a:pt x="6113" y="3925"/>
                  </a:lnTo>
                  <a:lnTo>
                    <a:pt x="8504" y="3948"/>
                  </a:lnTo>
                  <a:lnTo>
                    <a:pt x="9136" y="4534"/>
                  </a:lnTo>
                  <a:lnTo>
                    <a:pt x="8820" y="5121"/>
                  </a:lnTo>
                  <a:lnTo>
                    <a:pt x="9587" y="5888"/>
                  </a:lnTo>
                  <a:lnTo>
                    <a:pt x="9610" y="5888"/>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677" y="8662"/>
                  </a:lnTo>
                  <a:lnTo>
                    <a:pt x="10332" y="8888"/>
                  </a:lnTo>
                  <a:lnTo>
                    <a:pt x="10332" y="8910"/>
                  </a:lnTo>
                  <a:lnTo>
                    <a:pt x="10286" y="9226"/>
                  </a:lnTo>
                  <a:lnTo>
                    <a:pt x="9429" y="8933"/>
                  </a:lnTo>
                  <a:lnTo>
                    <a:pt x="9204" y="8346"/>
                  </a:lnTo>
                  <a:lnTo>
                    <a:pt x="8617" y="8053"/>
                  </a:lnTo>
                  <a:lnTo>
                    <a:pt x="7805" y="7805"/>
                  </a:lnTo>
                  <a:lnTo>
                    <a:pt x="7219" y="7647"/>
                  </a:lnTo>
                  <a:lnTo>
                    <a:pt x="6204" y="8640"/>
                  </a:lnTo>
                  <a:lnTo>
                    <a:pt x="6971" y="9068"/>
                  </a:lnTo>
                  <a:lnTo>
                    <a:pt x="6565" y="9474"/>
                  </a:lnTo>
                  <a:lnTo>
                    <a:pt x="7467" y="10376"/>
                  </a:lnTo>
                  <a:lnTo>
                    <a:pt x="7557" y="10467"/>
                  </a:lnTo>
                  <a:lnTo>
                    <a:pt x="7625" y="10579"/>
                  </a:lnTo>
                  <a:lnTo>
                    <a:pt x="7647" y="10692"/>
                  </a:lnTo>
                  <a:lnTo>
                    <a:pt x="7670" y="10828"/>
                  </a:lnTo>
                  <a:lnTo>
                    <a:pt x="7647" y="12767"/>
                  </a:lnTo>
                  <a:lnTo>
                    <a:pt x="7061" y="12835"/>
                  </a:lnTo>
                  <a:lnTo>
                    <a:pt x="6181" y="12181"/>
                  </a:lnTo>
                  <a:lnTo>
                    <a:pt x="6068" y="12091"/>
                  </a:lnTo>
                  <a:lnTo>
                    <a:pt x="5978" y="11978"/>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5"/>
            <p:cNvSpPr/>
            <p:nvPr/>
          </p:nvSpPr>
          <p:spPr>
            <a:xfrm>
              <a:off x="2291925" y="4581375"/>
              <a:ext cx="38375" cy="29900"/>
            </a:xfrm>
            <a:custGeom>
              <a:avLst/>
              <a:gdLst/>
              <a:ahLst/>
              <a:cxnLst/>
              <a:rect l="l" t="t" r="r" b="b"/>
              <a:pathLst>
                <a:path w="1535" h="1196" fill="none" extrusionOk="0">
                  <a:moveTo>
                    <a:pt x="1354" y="0"/>
                  </a:moveTo>
                  <a:lnTo>
                    <a:pt x="542" y="339"/>
                  </a:lnTo>
                  <a:lnTo>
                    <a:pt x="1" y="45"/>
                  </a:lnTo>
                  <a:lnTo>
                    <a:pt x="316" y="925"/>
                  </a:lnTo>
                  <a:lnTo>
                    <a:pt x="407" y="880"/>
                  </a:lnTo>
                  <a:lnTo>
                    <a:pt x="1331" y="1196"/>
                  </a:lnTo>
                  <a:lnTo>
                    <a:pt x="1534" y="519"/>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5"/>
            <p:cNvSpPr/>
            <p:nvPr/>
          </p:nvSpPr>
          <p:spPr>
            <a:xfrm>
              <a:off x="2432350" y="4649600"/>
              <a:ext cx="82900" cy="44575"/>
            </a:xfrm>
            <a:custGeom>
              <a:avLst/>
              <a:gdLst/>
              <a:ahLst/>
              <a:cxnLst/>
              <a:rect l="l" t="t" r="r" b="b"/>
              <a:pathLst>
                <a:path w="3316" h="1783" fill="none" extrusionOk="0">
                  <a:moveTo>
                    <a:pt x="1692" y="519"/>
                  </a:moveTo>
                  <a:lnTo>
                    <a:pt x="1692" y="68"/>
                  </a:lnTo>
                  <a:lnTo>
                    <a:pt x="2346" y="1"/>
                  </a:lnTo>
                  <a:lnTo>
                    <a:pt x="2346" y="1"/>
                  </a:lnTo>
                  <a:lnTo>
                    <a:pt x="2707" y="249"/>
                  </a:lnTo>
                  <a:lnTo>
                    <a:pt x="3068" y="542"/>
                  </a:lnTo>
                  <a:lnTo>
                    <a:pt x="3068" y="542"/>
                  </a:lnTo>
                  <a:lnTo>
                    <a:pt x="3068" y="542"/>
                  </a:lnTo>
                  <a:lnTo>
                    <a:pt x="3068" y="542"/>
                  </a:lnTo>
                  <a:lnTo>
                    <a:pt x="3068" y="565"/>
                  </a:lnTo>
                  <a:lnTo>
                    <a:pt x="3000" y="632"/>
                  </a:lnTo>
                  <a:lnTo>
                    <a:pt x="2820" y="768"/>
                  </a:lnTo>
                  <a:lnTo>
                    <a:pt x="2504" y="971"/>
                  </a:lnTo>
                  <a:lnTo>
                    <a:pt x="3316" y="1602"/>
                  </a:lnTo>
                  <a:lnTo>
                    <a:pt x="3316" y="1602"/>
                  </a:lnTo>
                  <a:lnTo>
                    <a:pt x="3316" y="1602"/>
                  </a:lnTo>
                  <a:lnTo>
                    <a:pt x="3000" y="1783"/>
                  </a:lnTo>
                  <a:lnTo>
                    <a:pt x="2414" y="1354"/>
                  </a:lnTo>
                  <a:lnTo>
                    <a:pt x="2008" y="1580"/>
                  </a:lnTo>
                  <a:lnTo>
                    <a:pt x="1354" y="1399"/>
                  </a:lnTo>
                  <a:lnTo>
                    <a:pt x="835" y="1625"/>
                  </a:lnTo>
                  <a:lnTo>
                    <a:pt x="835" y="1625"/>
                  </a:lnTo>
                  <a:lnTo>
                    <a:pt x="632" y="1715"/>
                  </a:lnTo>
                  <a:lnTo>
                    <a:pt x="0" y="1309"/>
                  </a:lnTo>
                  <a:lnTo>
                    <a:pt x="293" y="677"/>
                  </a:lnTo>
                  <a:lnTo>
                    <a:pt x="1241" y="384"/>
                  </a:lnTo>
                  <a:lnTo>
                    <a:pt x="1692" y="5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5"/>
            <p:cNvSpPr/>
            <p:nvPr/>
          </p:nvSpPr>
          <p:spPr>
            <a:xfrm>
              <a:off x="2223125" y="4393025"/>
              <a:ext cx="403225" cy="430275"/>
            </a:xfrm>
            <a:custGeom>
              <a:avLst/>
              <a:gdLst/>
              <a:ahLst/>
              <a:cxnLst/>
              <a:rect l="l" t="t" r="r" b="b"/>
              <a:pathLst>
                <a:path w="16129" h="17211" fill="none" extrusionOk="0">
                  <a:moveTo>
                    <a:pt x="1" y="0"/>
                  </a:moveTo>
                  <a:lnTo>
                    <a:pt x="2008" y="5549"/>
                  </a:lnTo>
                  <a:lnTo>
                    <a:pt x="2008" y="5549"/>
                  </a:lnTo>
                  <a:lnTo>
                    <a:pt x="2121" y="5437"/>
                  </a:lnTo>
                  <a:lnTo>
                    <a:pt x="2256" y="5346"/>
                  </a:lnTo>
                  <a:lnTo>
                    <a:pt x="2414" y="5279"/>
                  </a:lnTo>
                  <a:lnTo>
                    <a:pt x="2572" y="5211"/>
                  </a:lnTo>
                  <a:lnTo>
                    <a:pt x="4061" y="4918"/>
                  </a:lnTo>
                  <a:lnTo>
                    <a:pt x="4061" y="4918"/>
                  </a:lnTo>
                  <a:lnTo>
                    <a:pt x="4264" y="4850"/>
                  </a:lnTo>
                  <a:lnTo>
                    <a:pt x="4467" y="4737"/>
                  </a:lnTo>
                  <a:lnTo>
                    <a:pt x="5369" y="4106"/>
                  </a:lnTo>
                  <a:lnTo>
                    <a:pt x="5369" y="4106"/>
                  </a:lnTo>
                  <a:lnTo>
                    <a:pt x="5527" y="4038"/>
                  </a:lnTo>
                  <a:lnTo>
                    <a:pt x="5685" y="3970"/>
                  </a:lnTo>
                  <a:lnTo>
                    <a:pt x="5888" y="3925"/>
                  </a:lnTo>
                  <a:lnTo>
                    <a:pt x="6091" y="3925"/>
                  </a:lnTo>
                  <a:lnTo>
                    <a:pt x="6091" y="3925"/>
                  </a:lnTo>
                  <a:lnTo>
                    <a:pt x="6113" y="3925"/>
                  </a:lnTo>
                  <a:lnTo>
                    <a:pt x="8504" y="3948"/>
                  </a:lnTo>
                  <a:lnTo>
                    <a:pt x="9136" y="4534"/>
                  </a:lnTo>
                  <a:lnTo>
                    <a:pt x="9136" y="4534"/>
                  </a:lnTo>
                  <a:lnTo>
                    <a:pt x="9136" y="4534"/>
                  </a:lnTo>
                  <a:lnTo>
                    <a:pt x="8820" y="5121"/>
                  </a:lnTo>
                  <a:lnTo>
                    <a:pt x="9587" y="5888"/>
                  </a:lnTo>
                  <a:lnTo>
                    <a:pt x="9587" y="5888"/>
                  </a:lnTo>
                  <a:lnTo>
                    <a:pt x="9610" y="5888"/>
                  </a:lnTo>
                  <a:lnTo>
                    <a:pt x="9271" y="6136"/>
                  </a:lnTo>
                  <a:lnTo>
                    <a:pt x="9271" y="6136"/>
                  </a:lnTo>
                  <a:lnTo>
                    <a:pt x="9159" y="6249"/>
                  </a:lnTo>
                  <a:lnTo>
                    <a:pt x="9068" y="6361"/>
                  </a:lnTo>
                  <a:lnTo>
                    <a:pt x="9023" y="6497"/>
                  </a:lnTo>
                  <a:lnTo>
                    <a:pt x="9023" y="6632"/>
                  </a:lnTo>
                  <a:lnTo>
                    <a:pt x="9046" y="6767"/>
                  </a:lnTo>
                  <a:lnTo>
                    <a:pt x="9113" y="6903"/>
                  </a:lnTo>
                  <a:lnTo>
                    <a:pt x="9226" y="7015"/>
                  </a:lnTo>
                  <a:lnTo>
                    <a:pt x="9362" y="7128"/>
                  </a:lnTo>
                  <a:lnTo>
                    <a:pt x="9858" y="7467"/>
                  </a:lnTo>
                  <a:lnTo>
                    <a:pt x="9858" y="7467"/>
                  </a:lnTo>
                  <a:lnTo>
                    <a:pt x="9858" y="7467"/>
                  </a:lnTo>
                  <a:lnTo>
                    <a:pt x="9677" y="8662"/>
                  </a:lnTo>
                  <a:lnTo>
                    <a:pt x="10332" y="8888"/>
                  </a:lnTo>
                  <a:lnTo>
                    <a:pt x="10332" y="8888"/>
                  </a:lnTo>
                  <a:lnTo>
                    <a:pt x="10332" y="8910"/>
                  </a:lnTo>
                  <a:lnTo>
                    <a:pt x="10286" y="9226"/>
                  </a:lnTo>
                  <a:lnTo>
                    <a:pt x="9429" y="8933"/>
                  </a:lnTo>
                  <a:lnTo>
                    <a:pt x="9429" y="8933"/>
                  </a:lnTo>
                  <a:lnTo>
                    <a:pt x="9429" y="8933"/>
                  </a:lnTo>
                  <a:lnTo>
                    <a:pt x="9204" y="8346"/>
                  </a:lnTo>
                  <a:lnTo>
                    <a:pt x="8617" y="8053"/>
                  </a:lnTo>
                  <a:lnTo>
                    <a:pt x="7805" y="7805"/>
                  </a:lnTo>
                  <a:lnTo>
                    <a:pt x="7805" y="7805"/>
                  </a:lnTo>
                  <a:lnTo>
                    <a:pt x="7219" y="7647"/>
                  </a:lnTo>
                  <a:lnTo>
                    <a:pt x="6204" y="8640"/>
                  </a:lnTo>
                  <a:lnTo>
                    <a:pt x="6971" y="9068"/>
                  </a:lnTo>
                  <a:lnTo>
                    <a:pt x="6565" y="9474"/>
                  </a:lnTo>
                  <a:lnTo>
                    <a:pt x="7467" y="10376"/>
                  </a:lnTo>
                  <a:lnTo>
                    <a:pt x="7467" y="10376"/>
                  </a:lnTo>
                  <a:lnTo>
                    <a:pt x="7557" y="10467"/>
                  </a:lnTo>
                  <a:lnTo>
                    <a:pt x="7625" y="10579"/>
                  </a:lnTo>
                  <a:lnTo>
                    <a:pt x="7647" y="10692"/>
                  </a:lnTo>
                  <a:lnTo>
                    <a:pt x="7670" y="10828"/>
                  </a:lnTo>
                  <a:lnTo>
                    <a:pt x="7647" y="12767"/>
                  </a:lnTo>
                  <a:lnTo>
                    <a:pt x="7061" y="12835"/>
                  </a:lnTo>
                  <a:lnTo>
                    <a:pt x="6181" y="12181"/>
                  </a:lnTo>
                  <a:lnTo>
                    <a:pt x="6181" y="12181"/>
                  </a:lnTo>
                  <a:lnTo>
                    <a:pt x="6068" y="12091"/>
                  </a:lnTo>
                  <a:lnTo>
                    <a:pt x="5978" y="11978"/>
                  </a:lnTo>
                  <a:lnTo>
                    <a:pt x="5459" y="11279"/>
                  </a:lnTo>
                  <a:lnTo>
                    <a:pt x="5459" y="11279"/>
                  </a:lnTo>
                  <a:lnTo>
                    <a:pt x="5369" y="11166"/>
                  </a:lnTo>
                  <a:lnTo>
                    <a:pt x="5279" y="11076"/>
                  </a:lnTo>
                  <a:lnTo>
                    <a:pt x="5144" y="10985"/>
                  </a:lnTo>
                  <a:lnTo>
                    <a:pt x="5008" y="10918"/>
                  </a:lnTo>
                  <a:lnTo>
                    <a:pt x="4850" y="10873"/>
                  </a:lnTo>
                  <a:lnTo>
                    <a:pt x="4692" y="10828"/>
                  </a:lnTo>
                  <a:lnTo>
                    <a:pt x="4535" y="10805"/>
                  </a:lnTo>
                  <a:lnTo>
                    <a:pt x="4354" y="10782"/>
                  </a:lnTo>
                  <a:lnTo>
                    <a:pt x="4354" y="10782"/>
                  </a:lnTo>
                  <a:lnTo>
                    <a:pt x="4196" y="10805"/>
                  </a:lnTo>
                  <a:lnTo>
                    <a:pt x="4061" y="10828"/>
                  </a:lnTo>
                  <a:lnTo>
                    <a:pt x="3948" y="10850"/>
                  </a:lnTo>
                  <a:lnTo>
                    <a:pt x="5595" y="15406"/>
                  </a:lnTo>
                  <a:lnTo>
                    <a:pt x="5843" y="15294"/>
                  </a:lnTo>
                  <a:lnTo>
                    <a:pt x="16129" y="17211"/>
                  </a:lnTo>
                  <a:lnTo>
                    <a:pt x="9948" y="2436"/>
                  </a:lnTo>
                  <a:lnTo>
                    <a:pt x="9813" y="25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5"/>
            <p:cNvSpPr/>
            <p:nvPr/>
          </p:nvSpPr>
          <p:spPr>
            <a:xfrm>
              <a:off x="2432350" y="4659200"/>
              <a:ext cx="31025" cy="33275"/>
            </a:xfrm>
            <a:custGeom>
              <a:avLst/>
              <a:gdLst/>
              <a:ahLst/>
              <a:cxnLst/>
              <a:rect l="l" t="t" r="r" b="b"/>
              <a:pathLst>
                <a:path w="1241" h="1331" extrusionOk="0">
                  <a:moveTo>
                    <a:pt x="1241" y="0"/>
                  </a:moveTo>
                  <a:lnTo>
                    <a:pt x="496" y="226"/>
                  </a:lnTo>
                  <a:lnTo>
                    <a:pt x="498" y="230"/>
                  </a:lnTo>
                  <a:lnTo>
                    <a:pt x="498" y="230"/>
                  </a:lnTo>
                  <a:lnTo>
                    <a:pt x="1241" y="0"/>
                  </a:lnTo>
                  <a:close/>
                  <a:moveTo>
                    <a:pt x="498" y="230"/>
                  </a:moveTo>
                  <a:lnTo>
                    <a:pt x="293" y="293"/>
                  </a:lnTo>
                  <a:lnTo>
                    <a:pt x="0" y="925"/>
                  </a:lnTo>
                  <a:lnTo>
                    <a:pt x="632" y="1331"/>
                  </a:lnTo>
                  <a:lnTo>
                    <a:pt x="835" y="1241"/>
                  </a:lnTo>
                  <a:lnTo>
                    <a:pt x="498" y="23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5"/>
            <p:cNvSpPr/>
            <p:nvPr/>
          </p:nvSpPr>
          <p:spPr>
            <a:xfrm>
              <a:off x="2494925" y="4673850"/>
              <a:ext cx="20325" cy="15825"/>
            </a:xfrm>
            <a:custGeom>
              <a:avLst/>
              <a:gdLst/>
              <a:ahLst/>
              <a:cxnLst/>
              <a:rect l="l" t="t" r="r" b="b"/>
              <a:pathLst>
                <a:path w="813" h="633" fill="none" extrusionOk="0">
                  <a:moveTo>
                    <a:pt x="1" y="1"/>
                  </a:moveTo>
                  <a:lnTo>
                    <a:pt x="1" y="1"/>
                  </a:lnTo>
                  <a:lnTo>
                    <a:pt x="1" y="1"/>
                  </a:lnTo>
                  <a:lnTo>
                    <a:pt x="813" y="632"/>
                  </a:lnTo>
                  <a:lnTo>
                    <a:pt x="813" y="6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5"/>
            <p:cNvSpPr/>
            <p:nvPr/>
          </p:nvSpPr>
          <p:spPr>
            <a:xfrm>
              <a:off x="2432350" y="4649600"/>
              <a:ext cx="76700" cy="42875"/>
            </a:xfrm>
            <a:custGeom>
              <a:avLst/>
              <a:gdLst/>
              <a:ahLst/>
              <a:cxnLst/>
              <a:rect l="l" t="t" r="r" b="b"/>
              <a:pathLst>
                <a:path w="3068" h="1715" fill="none" extrusionOk="0">
                  <a:moveTo>
                    <a:pt x="2346" y="1"/>
                  </a:moveTo>
                  <a:lnTo>
                    <a:pt x="1692" y="68"/>
                  </a:lnTo>
                  <a:lnTo>
                    <a:pt x="1692" y="519"/>
                  </a:lnTo>
                  <a:lnTo>
                    <a:pt x="1241" y="384"/>
                  </a:lnTo>
                  <a:lnTo>
                    <a:pt x="293" y="677"/>
                  </a:lnTo>
                  <a:lnTo>
                    <a:pt x="0" y="1309"/>
                  </a:lnTo>
                  <a:lnTo>
                    <a:pt x="632" y="1715"/>
                  </a:lnTo>
                  <a:lnTo>
                    <a:pt x="835" y="1625"/>
                  </a:lnTo>
                  <a:lnTo>
                    <a:pt x="496" y="610"/>
                  </a:lnTo>
                  <a:lnTo>
                    <a:pt x="1241" y="384"/>
                  </a:lnTo>
                  <a:lnTo>
                    <a:pt x="1692" y="519"/>
                  </a:lnTo>
                  <a:lnTo>
                    <a:pt x="1692" y="68"/>
                  </a:lnTo>
                  <a:lnTo>
                    <a:pt x="2346" y="1"/>
                  </a:lnTo>
                  <a:lnTo>
                    <a:pt x="2346" y="1"/>
                  </a:lnTo>
                  <a:lnTo>
                    <a:pt x="2707" y="249"/>
                  </a:lnTo>
                  <a:lnTo>
                    <a:pt x="3068" y="542"/>
                  </a:lnTo>
                  <a:lnTo>
                    <a:pt x="3068" y="542"/>
                  </a:lnTo>
                  <a:lnTo>
                    <a:pt x="3068" y="542"/>
                  </a:lnTo>
                  <a:lnTo>
                    <a:pt x="3068" y="542"/>
                  </a:lnTo>
                  <a:lnTo>
                    <a:pt x="3068" y="542"/>
                  </a:lnTo>
                  <a:lnTo>
                    <a:pt x="3068" y="542"/>
                  </a:lnTo>
                  <a:lnTo>
                    <a:pt x="2707" y="249"/>
                  </a:lnTo>
                  <a:lnTo>
                    <a:pt x="23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5"/>
            <p:cNvSpPr/>
            <p:nvPr/>
          </p:nvSpPr>
          <p:spPr>
            <a:xfrm>
              <a:off x="2273325" y="4491150"/>
              <a:ext cx="208100" cy="222775"/>
            </a:xfrm>
            <a:custGeom>
              <a:avLst/>
              <a:gdLst/>
              <a:ahLst/>
              <a:cxnLst/>
              <a:rect l="l" t="t" r="r" b="b"/>
              <a:pathLst>
                <a:path w="8324" h="8911" extrusionOk="0">
                  <a:moveTo>
                    <a:pt x="3880" y="0"/>
                  </a:moveTo>
                  <a:lnTo>
                    <a:pt x="3677" y="45"/>
                  </a:lnTo>
                  <a:lnTo>
                    <a:pt x="3519" y="113"/>
                  </a:lnTo>
                  <a:lnTo>
                    <a:pt x="3361" y="181"/>
                  </a:lnTo>
                  <a:lnTo>
                    <a:pt x="2459" y="812"/>
                  </a:lnTo>
                  <a:lnTo>
                    <a:pt x="2256" y="925"/>
                  </a:lnTo>
                  <a:lnTo>
                    <a:pt x="2053" y="993"/>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188" y="6880"/>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4060" y="8166"/>
                  </a:lnTo>
                  <a:lnTo>
                    <a:pt x="4173" y="8256"/>
                  </a:lnTo>
                  <a:lnTo>
                    <a:pt x="5053" y="8910"/>
                  </a:lnTo>
                  <a:lnTo>
                    <a:pt x="5639" y="8842"/>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6609" y="4128"/>
                  </a:lnTo>
                  <a:lnTo>
                    <a:pt x="7196" y="4421"/>
                  </a:lnTo>
                  <a:lnTo>
                    <a:pt x="7421" y="5008"/>
                  </a:lnTo>
                  <a:lnTo>
                    <a:pt x="8278" y="5301"/>
                  </a:lnTo>
                  <a:lnTo>
                    <a:pt x="8324" y="4985"/>
                  </a:lnTo>
                  <a:lnTo>
                    <a:pt x="8324" y="4963"/>
                  </a:lnTo>
                  <a:lnTo>
                    <a:pt x="7669" y="4737"/>
                  </a:lnTo>
                  <a:lnTo>
                    <a:pt x="7850" y="3542"/>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6812" y="1196"/>
                  </a:lnTo>
                  <a:lnTo>
                    <a:pt x="7128" y="609"/>
                  </a:lnTo>
                  <a:lnTo>
                    <a:pt x="6496" y="23"/>
                  </a:lnTo>
                  <a:lnTo>
                    <a:pt x="4105"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5"/>
            <p:cNvSpPr/>
            <p:nvPr/>
          </p:nvSpPr>
          <p:spPr>
            <a:xfrm>
              <a:off x="2273325" y="4491150"/>
              <a:ext cx="208100" cy="222775"/>
            </a:xfrm>
            <a:custGeom>
              <a:avLst/>
              <a:gdLst/>
              <a:ahLst/>
              <a:cxnLst/>
              <a:rect l="l" t="t" r="r" b="b"/>
              <a:pathLst>
                <a:path w="8324" h="8911" fill="none" extrusionOk="0">
                  <a:moveTo>
                    <a:pt x="4083" y="0"/>
                  </a:moveTo>
                  <a:lnTo>
                    <a:pt x="4083" y="0"/>
                  </a:lnTo>
                  <a:lnTo>
                    <a:pt x="3880" y="0"/>
                  </a:lnTo>
                  <a:lnTo>
                    <a:pt x="3677" y="45"/>
                  </a:lnTo>
                  <a:lnTo>
                    <a:pt x="3519" y="113"/>
                  </a:lnTo>
                  <a:lnTo>
                    <a:pt x="3361" y="181"/>
                  </a:lnTo>
                  <a:lnTo>
                    <a:pt x="2459" y="812"/>
                  </a:lnTo>
                  <a:lnTo>
                    <a:pt x="2459" y="812"/>
                  </a:lnTo>
                  <a:lnTo>
                    <a:pt x="2256" y="925"/>
                  </a:lnTo>
                  <a:lnTo>
                    <a:pt x="2053" y="993"/>
                  </a:lnTo>
                  <a:lnTo>
                    <a:pt x="564" y="1286"/>
                  </a:lnTo>
                  <a:lnTo>
                    <a:pt x="564" y="1286"/>
                  </a:lnTo>
                  <a:lnTo>
                    <a:pt x="406" y="1354"/>
                  </a:lnTo>
                  <a:lnTo>
                    <a:pt x="248" y="1421"/>
                  </a:lnTo>
                  <a:lnTo>
                    <a:pt x="113" y="1512"/>
                  </a:lnTo>
                  <a:lnTo>
                    <a:pt x="0" y="1624"/>
                  </a:lnTo>
                  <a:lnTo>
                    <a:pt x="745" y="3654"/>
                  </a:lnTo>
                  <a:lnTo>
                    <a:pt x="1286" y="3948"/>
                  </a:lnTo>
                  <a:lnTo>
                    <a:pt x="2098" y="3609"/>
                  </a:lnTo>
                  <a:lnTo>
                    <a:pt x="2278" y="4128"/>
                  </a:lnTo>
                  <a:lnTo>
                    <a:pt x="2075" y="4805"/>
                  </a:lnTo>
                  <a:lnTo>
                    <a:pt x="1151" y="4489"/>
                  </a:lnTo>
                  <a:lnTo>
                    <a:pt x="1060" y="4534"/>
                  </a:lnTo>
                  <a:lnTo>
                    <a:pt x="1940" y="6925"/>
                  </a:lnTo>
                  <a:lnTo>
                    <a:pt x="2053" y="6903"/>
                  </a:lnTo>
                  <a:lnTo>
                    <a:pt x="2053" y="6903"/>
                  </a:lnTo>
                  <a:lnTo>
                    <a:pt x="2188" y="6880"/>
                  </a:lnTo>
                  <a:lnTo>
                    <a:pt x="2346" y="6857"/>
                  </a:lnTo>
                  <a:lnTo>
                    <a:pt x="2346" y="6857"/>
                  </a:lnTo>
                  <a:lnTo>
                    <a:pt x="2527" y="6880"/>
                  </a:lnTo>
                  <a:lnTo>
                    <a:pt x="2684" y="6903"/>
                  </a:lnTo>
                  <a:lnTo>
                    <a:pt x="2842" y="6948"/>
                  </a:lnTo>
                  <a:lnTo>
                    <a:pt x="3000" y="6993"/>
                  </a:lnTo>
                  <a:lnTo>
                    <a:pt x="3136" y="7060"/>
                  </a:lnTo>
                  <a:lnTo>
                    <a:pt x="3271" y="7151"/>
                  </a:lnTo>
                  <a:lnTo>
                    <a:pt x="3361" y="7241"/>
                  </a:lnTo>
                  <a:lnTo>
                    <a:pt x="3451" y="7354"/>
                  </a:lnTo>
                  <a:lnTo>
                    <a:pt x="3970" y="8053"/>
                  </a:lnTo>
                  <a:lnTo>
                    <a:pt x="3970" y="8053"/>
                  </a:lnTo>
                  <a:lnTo>
                    <a:pt x="4060" y="8166"/>
                  </a:lnTo>
                  <a:lnTo>
                    <a:pt x="4173" y="8256"/>
                  </a:lnTo>
                  <a:lnTo>
                    <a:pt x="5053" y="8910"/>
                  </a:lnTo>
                  <a:lnTo>
                    <a:pt x="5639" y="8842"/>
                  </a:lnTo>
                  <a:lnTo>
                    <a:pt x="5662" y="6903"/>
                  </a:lnTo>
                  <a:lnTo>
                    <a:pt x="5662" y="6903"/>
                  </a:lnTo>
                  <a:lnTo>
                    <a:pt x="5639" y="6767"/>
                  </a:lnTo>
                  <a:lnTo>
                    <a:pt x="5617" y="6654"/>
                  </a:lnTo>
                  <a:lnTo>
                    <a:pt x="5549" y="6542"/>
                  </a:lnTo>
                  <a:lnTo>
                    <a:pt x="5459" y="6451"/>
                  </a:lnTo>
                  <a:lnTo>
                    <a:pt x="4557" y="5549"/>
                  </a:lnTo>
                  <a:lnTo>
                    <a:pt x="4963" y="5143"/>
                  </a:lnTo>
                  <a:lnTo>
                    <a:pt x="4196" y="4715"/>
                  </a:lnTo>
                  <a:lnTo>
                    <a:pt x="5211" y="3722"/>
                  </a:lnTo>
                  <a:lnTo>
                    <a:pt x="5797" y="3880"/>
                  </a:lnTo>
                  <a:lnTo>
                    <a:pt x="5797" y="3880"/>
                  </a:lnTo>
                  <a:lnTo>
                    <a:pt x="6609" y="4128"/>
                  </a:lnTo>
                  <a:lnTo>
                    <a:pt x="7196" y="4421"/>
                  </a:lnTo>
                  <a:lnTo>
                    <a:pt x="7421" y="5008"/>
                  </a:lnTo>
                  <a:lnTo>
                    <a:pt x="7421" y="5008"/>
                  </a:lnTo>
                  <a:lnTo>
                    <a:pt x="7421" y="5008"/>
                  </a:lnTo>
                  <a:lnTo>
                    <a:pt x="8278" y="5301"/>
                  </a:lnTo>
                  <a:lnTo>
                    <a:pt x="8324" y="4985"/>
                  </a:lnTo>
                  <a:lnTo>
                    <a:pt x="8324" y="4963"/>
                  </a:lnTo>
                  <a:lnTo>
                    <a:pt x="8324" y="4963"/>
                  </a:lnTo>
                  <a:lnTo>
                    <a:pt x="7669" y="4737"/>
                  </a:lnTo>
                  <a:lnTo>
                    <a:pt x="7850" y="3542"/>
                  </a:lnTo>
                  <a:lnTo>
                    <a:pt x="7850" y="3542"/>
                  </a:lnTo>
                  <a:lnTo>
                    <a:pt x="7850" y="3542"/>
                  </a:lnTo>
                  <a:lnTo>
                    <a:pt x="7354" y="3203"/>
                  </a:lnTo>
                  <a:lnTo>
                    <a:pt x="7354" y="3203"/>
                  </a:lnTo>
                  <a:lnTo>
                    <a:pt x="7218" y="3090"/>
                  </a:lnTo>
                  <a:lnTo>
                    <a:pt x="7105" y="2978"/>
                  </a:lnTo>
                  <a:lnTo>
                    <a:pt x="7038" y="2842"/>
                  </a:lnTo>
                  <a:lnTo>
                    <a:pt x="7015" y="2707"/>
                  </a:lnTo>
                  <a:lnTo>
                    <a:pt x="7015" y="2572"/>
                  </a:lnTo>
                  <a:lnTo>
                    <a:pt x="7060" y="2436"/>
                  </a:lnTo>
                  <a:lnTo>
                    <a:pt x="7151" y="2324"/>
                  </a:lnTo>
                  <a:lnTo>
                    <a:pt x="7263" y="2211"/>
                  </a:lnTo>
                  <a:lnTo>
                    <a:pt x="7602" y="1963"/>
                  </a:lnTo>
                  <a:lnTo>
                    <a:pt x="7579" y="1963"/>
                  </a:lnTo>
                  <a:lnTo>
                    <a:pt x="7579" y="1963"/>
                  </a:lnTo>
                  <a:lnTo>
                    <a:pt x="6812" y="1196"/>
                  </a:lnTo>
                  <a:lnTo>
                    <a:pt x="7128" y="609"/>
                  </a:lnTo>
                  <a:lnTo>
                    <a:pt x="7128" y="609"/>
                  </a:lnTo>
                  <a:lnTo>
                    <a:pt x="7128" y="609"/>
                  </a:lnTo>
                  <a:lnTo>
                    <a:pt x="6496" y="23"/>
                  </a:lnTo>
                  <a:lnTo>
                    <a:pt x="4105" y="0"/>
                  </a:lnTo>
                  <a:lnTo>
                    <a:pt x="4105" y="0"/>
                  </a:lnTo>
                  <a:lnTo>
                    <a:pt x="40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5"/>
            <p:cNvSpPr/>
            <p:nvPr/>
          </p:nvSpPr>
          <p:spPr>
            <a:xfrm>
              <a:off x="2444750" y="4649600"/>
              <a:ext cx="70500" cy="44575"/>
            </a:xfrm>
            <a:custGeom>
              <a:avLst/>
              <a:gdLst/>
              <a:ahLst/>
              <a:cxnLst/>
              <a:rect l="l" t="t" r="r" b="b"/>
              <a:pathLst>
                <a:path w="2820" h="1783" extrusionOk="0">
                  <a:moveTo>
                    <a:pt x="1850" y="1"/>
                  </a:moveTo>
                  <a:lnTo>
                    <a:pt x="1196" y="68"/>
                  </a:lnTo>
                  <a:lnTo>
                    <a:pt x="1196" y="519"/>
                  </a:lnTo>
                  <a:lnTo>
                    <a:pt x="745" y="384"/>
                  </a:lnTo>
                  <a:lnTo>
                    <a:pt x="0" y="610"/>
                  </a:lnTo>
                  <a:lnTo>
                    <a:pt x="339" y="1625"/>
                  </a:lnTo>
                  <a:lnTo>
                    <a:pt x="858" y="1399"/>
                  </a:lnTo>
                  <a:lnTo>
                    <a:pt x="1512" y="1580"/>
                  </a:lnTo>
                  <a:lnTo>
                    <a:pt x="1918" y="1354"/>
                  </a:lnTo>
                  <a:lnTo>
                    <a:pt x="2504" y="1783"/>
                  </a:lnTo>
                  <a:lnTo>
                    <a:pt x="2820" y="1602"/>
                  </a:lnTo>
                  <a:lnTo>
                    <a:pt x="2008" y="971"/>
                  </a:lnTo>
                  <a:lnTo>
                    <a:pt x="2324" y="768"/>
                  </a:lnTo>
                  <a:lnTo>
                    <a:pt x="2504" y="632"/>
                  </a:lnTo>
                  <a:lnTo>
                    <a:pt x="2572" y="565"/>
                  </a:lnTo>
                  <a:lnTo>
                    <a:pt x="2572" y="542"/>
                  </a:lnTo>
                  <a:lnTo>
                    <a:pt x="2211" y="249"/>
                  </a:lnTo>
                  <a:lnTo>
                    <a:pt x="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5"/>
            <p:cNvSpPr/>
            <p:nvPr/>
          </p:nvSpPr>
          <p:spPr>
            <a:xfrm>
              <a:off x="2444750" y="4649600"/>
              <a:ext cx="70500" cy="44575"/>
            </a:xfrm>
            <a:custGeom>
              <a:avLst/>
              <a:gdLst/>
              <a:ahLst/>
              <a:cxnLst/>
              <a:rect l="l" t="t" r="r" b="b"/>
              <a:pathLst>
                <a:path w="2820" h="1783" fill="none" extrusionOk="0">
                  <a:moveTo>
                    <a:pt x="1850" y="1"/>
                  </a:moveTo>
                  <a:lnTo>
                    <a:pt x="1196" y="68"/>
                  </a:lnTo>
                  <a:lnTo>
                    <a:pt x="1196" y="519"/>
                  </a:lnTo>
                  <a:lnTo>
                    <a:pt x="745" y="384"/>
                  </a:lnTo>
                  <a:lnTo>
                    <a:pt x="0" y="610"/>
                  </a:lnTo>
                  <a:lnTo>
                    <a:pt x="339" y="1625"/>
                  </a:lnTo>
                  <a:lnTo>
                    <a:pt x="339" y="1625"/>
                  </a:lnTo>
                  <a:lnTo>
                    <a:pt x="858" y="1399"/>
                  </a:lnTo>
                  <a:lnTo>
                    <a:pt x="1512" y="1580"/>
                  </a:lnTo>
                  <a:lnTo>
                    <a:pt x="1918" y="1354"/>
                  </a:lnTo>
                  <a:lnTo>
                    <a:pt x="2504" y="1783"/>
                  </a:lnTo>
                  <a:lnTo>
                    <a:pt x="2820" y="1602"/>
                  </a:lnTo>
                  <a:lnTo>
                    <a:pt x="2820" y="1602"/>
                  </a:lnTo>
                  <a:lnTo>
                    <a:pt x="2008" y="971"/>
                  </a:lnTo>
                  <a:lnTo>
                    <a:pt x="2008" y="971"/>
                  </a:lnTo>
                  <a:lnTo>
                    <a:pt x="2008" y="971"/>
                  </a:lnTo>
                  <a:lnTo>
                    <a:pt x="2008" y="971"/>
                  </a:lnTo>
                  <a:lnTo>
                    <a:pt x="2324" y="768"/>
                  </a:lnTo>
                  <a:lnTo>
                    <a:pt x="2504" y="632"/>
                  </a:lnTo>
                  <a:lnTo>
                    <a:pt x="2572" y="565"/>
                  </a:lnTo>
                  <a:lnTo>
                    <a:pt x="2572" y="542"/>
                  </a:lnTo>
                  <a:lnTo>
                    <a:pt x="2572" y="542"/>
                  </a:lnTo>
                  <a:lnTo>
                    <a:pt x="2572" y="542"/>
                  </a:lnTo>
                  <a:lnTo>
                    <a:pt x="2572" y="542"/>
                  </a:lnTo>
                  <a:lnTo>
                    <a:pt x="2211" y="249"/>
                  </a:lnTo>
                  <a:lnTo>
                    <a:pt x="18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5"/>
            <p:cNvSpPr/>
            <p:nvPr/>
          </p:nvSpPr>
          <p:spPr>
            <a:xfrm>
              <a:off x="2522000" y="4418400"/>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1" y="3519"/>
                  </a:lnTo>
                  <a:lnTo>
                    <a:pt x="4128"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5"/>
            <p:cNvSpPr/>
            <p:nvPr/>
          </p:nvSpPr>
          <p:spPr>
            <a:xfrm>
              <a:off x="2554700" y="4498475"/>
              <a:ext cx="104925" cy="88550"/>
            </a:xfrm>
            <a:custGeom>
              <a:avLst/>
              <a:gdLst/>
              <a:ahLst/>
              <a:cxnLst/>
              <a:rect l="l" t="t" r="r" b="b"/>
              <a:pathLst>
                <a:path w="4197" h="3542" extrusionOk="0">
                  <a:moveTo>
                    <a:pt x="3971" y="0"/>
                  </a:moveTo>
                  <a:lnTo>
                    <a:pt x="3903" y="46"/>
                  </a:lnTo>
                  <a:lnTo>
                    <a:pt x="46" y="3249"/>
                  </a:lnTo>
                  <a:lnTo>
                    <a:pt x="1" y="3294"/>
                  </a:lnTo>
                  <a:lnTo>
                    <a:pt x="1" y="3361"/>
                  </a:lnTo>
                  <a:lnTo>
                    <a:pt x="1" y="3429"/>
                  </a:lnTo>
                  <a:lnTo>
                    <a:pt x="23" y="3497"/>
                  </a:lnTo>
                  <a:lnTo>
                    <a:pt x="91" y="3542"/>
                  </a:lnTo>
                  <a:lnTo>
                    <a:pt x="226" y="3542"/>
                  </a:lnTo>
                  <a:lnTo>
                    <a:pt x="272" y="3519"/>
                  </a:lnTo>
                  <a:lnTo>
                    <a:pt x="4129" y="316"/>
                  </a:lnTo>
                  <a:lnTo>
                    <a:pt x="4174" y="249"/>
                  </a:lnTo>
                  <a:lnTo>
                    <a:pt x="4196" y="181"/>
                  </a:lnTo>
                  <a:lnTo>
                    <a:pt x="4196" y="113"/>
                  </a:lnTo>
                  <a:lnTo>
                    <a:pt x="4151" y="68"/>
                  </a:lnTo>
                  <a:lnTo>
                    <a:pt x="4106" y="23"/>
                  </a:lnTo>
                  <a:lnTo>
                    <a:pt x="40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5"/>
            <p:cNvSpPr/>
            <p:nvPr/>
          </p:nvSpPr>
          <p:spPr>
            <a:xfrm>
              <a:off x="2590225" y="4573475"/>
              <a:ext cx="105475" cy="89125"/>
            </a:xfrm>
            <a:custGeom>
              <a:avLst/>
              <a:gdLst/>
              <a:ahLst/>
              <a:cxnLst/>
              <a:rect l="l" t="t" r="r" b="b"/>
              <a:pathLst>
                <a:path w="4219" h="3565" extrusionOk="0">
                  <a:moveTo>
                    <a:pt x="3993" y="0"/>
                  </a:moveTo>
                  <a:lnTo>
                    <a:pt x="3926" y="46"/>
                  </a:lnTo>
                  <a:lnTo>
                    <a:pt x="69" y="3249"/>
                  </a:lnTo>
                  <a:lnTo>
                    <a:pt x="23" y="3294"/>
                  </a:lnTo>
                  <a:lnTo>
                    <a:pt x="1" y="3361"/>
                  </a:lnTo>
                  <a:lnTo>
                    <a:pt x="23" y="3429"/>
                  </a:lnTo>
                  <a:lnTo>
                    <a:pt x="46" y="3497"/>
                  </a:lnTo>
                  <a:lnTo>
                    <a:pt x="114" y="3542"/>
                  </a:lnTo>
                  <a:lnTo>
                    <a:pt x="181" y="3564"/>
                  </a:lnTo>
                  <a:lnTo>
                    <a:pt x="249" y="3542"/>
                  </a:lnTo>
                  <a:lnTo>
                    <a:pt x="294" y="3519"/>
                  </a:lnTo>
                  <a:lnTo>
                    <a:pt x="4151" y="316"/>
                  </a:lnTo>
                  <a:lnTo>
                    <a:pt x="4196" y="271"/>
                  </a:lnTo>
                  <a:lnTo>
                    <a:pt x="4219" y="203"/>
                  </a:lnTo>
                  <a:lnTo>
                    <a:pt x="4219" y="136"/>
                  </a:lnTo>
                  <a:lnTo>
                    <a:pt x="4174" y="68"/>
                  </a:lnTo>
                  <a:lnTo>
                    <a:pt x="4129" y="23"/>
                  </a:lnTo>
                  <a:lnTo>
                    <a:pt x="4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5"/>
            <p:cNvSpPr/>
            <p:nvPr/>
          </p:nvSpPr>
          <p:spPr>
            <a:xfrm>
              <a:off x="2275000" y="4263875"/>
              <a:ext cx="146650" cy="252675"/>
            </a:xfrm>
            <a:custGeom>
              <a:avLst/>
              <a:gdLst/>
              <a:ahLst/>
              <a:cxnLst/>
              <a:rect l="l" t="t" r="r" b="b"/>
              <a:pathLst>
                <a:path w="5866" h="10107" extrusionOk="0">
                  <a:moveTo>
                    <a:pt x="2933" y="1693"/>
                  </a:moveTo>
                  <a:lnTo>
                    <a:pt x="3181" y="1715"/>
                  </a:lnTo>
                  <a:lnTo>
                    <a:pt x="3407" y="1783"/>
                  </a:lnTo>
                  <a:lnTo>
                    <a:pt x="3610" y="1896"/>
                  </a:lnTo>
                  <a:lnTo>
                    <a:pt x="3790" y="2031"/>
                  </a:lnTo>
                  <a:lnTo>
                    <a:pt x="3926" y="2211"/>
                  </a:lnTo>
                  <a:lnTo>
                    <a:pt x="4038" y="2414"/>
                  </a:lnTo>
                  <a:lnTo>
                    <a:pt x="4106" y="2640"/>
                  </a:lnTo>
                  <a:lnTo>
                    <a:pt x="4129" y="2888"/>
                  </a:lnTo>
                  <a:lnTo>
                    <a:pt x="4106" y="3114"/>
                  </a:lnTo>
                  <a:lnTo>
                    <a:pt x="4038" y="3339"/>
                  </a:lnTo>
                  <a:lnTo>
                    <a:pt x="3926" y="3542"/>
                  </a:lnTo>
                  <a:lnTo>
                    <a:pt x="3790" y="3723"/>
                  </a:lnTo>
                  <a:lnTo>
                    <a:pt x="3610" y="3858"/>
                  </a:lnTo>
                  <a:lnTo>
                    <a:pt x="3407" y="3971"/>
                  </a:lnTo>
                  <a:lnTo>
                    <a:pt x="3181" y="4039"/>
                  </a:lnTo>
                  <a:lnTo>
                    <a:pt x="2933" y="4061"/>
                  </a:lnTo>
                  <a:lnTo>
                    <a:pt x="2708" y="4039"/>
                  </a:lnTo>
                  <a:lnTo>
                    <a:pt x="2482" y="3971"/>
                  </a:lnTo>
                  <a:lnTo>
                    <a:pt x="2279" y="3858"/>
                  </a:lnTo>
                  <a:lnTo>
                    <a:pt x="2099" y="3723"/>
                  </a:lnTo>
                  <a:lnTo>
                    <a:pt x="1963" y="3542"/>
                  </a:lnTo>
                  <a:lnTo>
                    <a:pt x="1851" y="3339"/>
                  </a:lnTo>
                  <a:lnTo>
                    <a:pt x="1783" y="3114"/>
                  </a:lnTo>
                  <a:lnTo>
                    <a:pt x="1760" y="2888"/>
                  </a:lnTo>
                  <a:lnTo>
                    <a:pt x="1783" y="2640"/>
                  </a:lnTo>
                  <a:lnTo>
                    <a:pt x="1851" y="2414"/>
                  </a:lnTo>
                  <a:lnTo>
                    <a:pt x="1963" y="2211"/>
                  </a:lnTo>
                  <a:lnTo>
                    <a:pt x="2099" y="2031"/>
                  </a:lnTo>
                  <a:lnTo>
                    <a:pt x="2279" y="1896"/>
                  </a:lnTo>
                  <a:lnTo>
                    <a:pt x="2482" y="1783"/>
                  </a:lnTo>
                  <a:lnTo>
                    <a:pt x="2708" y="1715"/>
                  </a:lnTo>
                  <a:lnTo>
                    <a:pt x="2933" y="1693"/>
                  </a:lnTo>
                  <a:close/>
                  <a:moveTo>
                    <a:pt x="2933" y="1"/>
                  </a:moveTo>
                  <a:lnTo>
                    <a:pt x="2640" y="24"/>
                  </a:lnTo>
                  <a:lnTo>
                    <a:pt x="2347" y="69"/>
                  </a:lnTo>
                  <a:lnTo>
                    <a:pt x="2076" y="136"/>
                  </a:lnTo>
                  <a:lnTo>
                    <a:pt x="1805" y="227"/>
                  </a:lnTo>
                  <a:lnTo>
                    <a:pt x="1535" y="362"/>
                  </a:lnTo>
                  <a:lnTo>
                    <a:pt x="1287" y="497"/>
                  </a:lnTo>
                  <a:lnTo>
                    <a:pt x="1061" y="678"/>
                  </a:lnTo>
                  <a:lnTo>
                    <a:pt x="858" y="858"/>
                  </a:lnTo>
                  <a:lnTo>
                    <a:pt x="678" y="1061"/>
                  </a:lnTo>
                  <a:lnTo>
                    <a:pt x="497" y="1287"/>
                  </a:lnTo>
                  <a:lnTo>
                    <a:pt x="362" y="1535"/>
                  </a:lnTo>
                  <a:lnTo>
                    <a:pt x="226" y="1783"/>
                  </a:lnTo>
                  <a:lnTo>
                    <a:pt x="136" y="2054"/>
                  </a:lnTo>
                  <a:lnTo>
                    <a:pt x="69" y="2347"/>
                  </a:lnTo>
                  <a:lnTo>
                    <a:pt x="23" y="2640"/>
                  </a:lnTo>
                  <a:lnTo>
                    <a:pt x="1" y="2933"/>
                  </a:lnTo>
                  <a:lnTo>
                    <a:pt x="1" y="3091"/>
                  </a:lnTo>
                  <a:lnTo>
                    <a:pt x="46" y="3272"/>
                  </a:lnTo>
                  <a:lnTo>
                    <a:pt x="136" y="3700"/>
                  </a:lnTo>
                  <a:lnTo>
                    <a:pt x="272" y="4196"/>
                  </a:lnTo>
                  <a:lnTo>
                    <a:pt x="452" y="4738"/>
                  </a:lnTo>
                  <a:lnTo>
                    <a:pt x="678" y="5324"/>
                  </a:lnTo>
                  <a:lnTo>
                    <a:pt x="926" y="5911"/>
                  </a:lnTo>
                  <a:lnTo>
                    <a:pt x="1467" y="7129"/>
                  </a:lnTo>
                  <a:lnTo>
                    <a:pt x="2008" y="8257"/>
                  </a:lnTo>
                  <a:lnTo>
                    <a:pt x="2482" y="9204"/>
                  </a:lnTo>
                  <a:lnTo>
                    <a:pt x="2933" y="10106"/>
                  </a:lnTo>
                  <a:lnTo>
                    <a:pt x="3407" y="9204"/>
                  </a:lnTo>
                  <a:lnTo>
                    <a:pt x="3858" y="8257"/>
                  </a:lnTo>
                  <a:lnTo>
                    <a:pt x="4399" y="7129"/>
                  </a:lnTo>
                  <a:lnTo>
                    <a:pt x="4941" y="5911"/>
                  </a:lnTo>
                  <a:lnTo>
                    <a:pt x="5189" y="5324"/>
                  </a:lnTo>
                  <a:lnTo>
                    <a:pt x="5414" y="4738"/>
                  </a:lnTo>
                  <a:lnTo>
                    <a:pt x="5595" y="4196"/>
                  </a:lnTo>
                  <a:lnTo>
                    <a:pt x="5753" y="3700"/>
                  </a:lnTo>
                  <a:lnTo>
                    <a:pt x="5843" y="3272"/>
                  </a:lnTo>
                  <a:lnTo>
                    <a:pt x="5866" y="3091"/>
                  </a:lnTo>
                  <a:lnTo>
                    <a:pt x="5866" y="2933"/>
                  </a:lnTo>
                  <a:lnTo>
                    <a:pt x="5866" y="2640"/>
                  </a:lnTo>
                  <a:lnTo>
                    <a:pt x="5820" y="2347"/>
                  </a:lnTo>
                  <a:lnTo>
                    <a:pt x="5753" y="2054"/>
                  </a:lnTo>
                  <a:lnTo>
                    <a:pt x="5640" y="1783"/>
                  </a:lnTo>
                  <a:lnTo>
                    <a:pt x="5527" y="1535"/>
                  </a:lnTo>
                  <a:lnTo>
                    <a:pt x="5369" y="1287"/>
                  </a:lnTo>
                  <a:lnTo>
                    <a:pt x="5211" y="1061"/>
                  </a:lnTo>
                  <a:lnTo>
                    <a:pt x="5008" y="858"/>
                  </a:lnTo>
                  <a:lnTo>
                    <a:pt x="4805" y="678"/>
                  </a:lnTo>
                  <a:lnTo>
                    <a:pt x="4580" y="497"/>
                  </a:lnTo>
                  <a:lnTo>
                    <a:pt x="4332" y="362"/>
                  </a:lnTo>
                  <a:lnTo>
                    <a:pt x="4084" y="227"/>
                  </a:lnTo>
                  <a:lnTo>
                    <a:pt x="3813" y="136"/>
                  </a:lnTo>
                  <a:lnTo>
                    <a:pt x="3520" y="69"/>
                  </a:lnTo>
                  <a:lnTo>
                    <a:pt x="3249" y="24"/>
                  </a:lnTo>
                  <a:lnTo>
                    <a:pt x="2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5"/>
          <p:cNvGrpSpPr/>
          <p:nvPr/>
        </p:nvGrpSpPr>
        <p:grpSpPr>
          <a:xfrm>
            <a:off x="7785525" y="2829225"/>
            <a:ext cx="790736" cy="869130"/>
            <a:chOff x="7709325" y="2753025"/>
            <a:chExt cx="790736" cy="869130"/>
          </a:xfrm>
        </p:grpSpPr>
        <p:sp>
          <p:nvSpPr>
            <p:cNvPr id="3344" name="Google Shape;3344;p35"/>
            <p:cNvSpPr/>
            <p:nvPr/>
          </p:nvSpPr>
          <p:spPr>
            <a:xfrm>
              <a:off x="7848894" y="3275867"/>
              <a:ext cx="401401" cy="223115"/>
            </a:xfrm>
            <a:custGeom>
              <a:avLst/>
              <a:gdLst/>
              <a:ahLst/>
              <a:cxnLst/>
              <a:rect l="l" t="t" r="r" b="b"/>
              <a:pathLst>
                <a:path w="10512" h="5843" fill="none" extrusionOk="0">
                  <a:moveTo>
                    <a:pt x="9812" y="5843"/>
                  </a:moveTo>
                  <a:lnTo>
                    <a:pt x="0" y="1602"/>
                  </a:lnTo>
                  <a:lnTo>
                    <a:pt x="699" y="0"/>
                  </a:lnTo>
                  <a:lnTo>
                    <a:pt x="10511" y="4241"/>
                  </a:lnTo>
                  <a:lnTo>
                    <a:pt x="9812" y="5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5"/>
            <p:cNvSpPr/>
            <p:nvPr/>
          </p:nvSpPr>
          <p:spPr>
            <a:xfrm>
              <a:off x="7748962" y="2792662"/>
              <a:ext cx="751099" cy="829493"/>
            </a:xfrm>
            <a:custGeom>
              <a:avLst/>
              <a:gdLst/>
              <a:ahLst/>
              <a:cxnLst/>
              <a:rect l="l" t="t" r="r" b="b"/>
              <a:pathLst>
                <a:path w="19670" h="21723" fill="none" extrusionOk="0">
                  <a:moveTo>
                    <a:pt x="7128" y="0"/>
                  </a:moveTo>
                  <a:lnTo>
                    <a:pt x="1" y="16512"/>
                  </a:lnTo>
                  <a:lnTo>
                    <a:pt x="316" y="16647"/>
                  </a:lnTo>
                  <a:lnTo>
                    <a:pt x="316" y="16647"/>
                  </a:lnTo>
                  <a:lnTo>
                    <a:pt x="3271" y="17933"/>
                  </a:lnTo>
                  <a:lnTo>
                    <a:pt x="11820" y="21609"/>
                  </a:lnTo>
                  <a:lnTo>
                    <a:pt x="11820" y="21609"/>
                  </a:lnTo>
                  <a:lnTo>
                    <a:pt x="12068" y="21700"/>
                  </a:lnTo>
                  <a:lnTo>
                    <a:pt x="12294" y="21722"/>
                  </a:lnTo>
                  <a:lnTo>
                    <a:pt x="12294" y="21722"/>
                  </a:lnTo>
                  <a:lnTo>
                    <a:pt x="12474" y="21700"/>
                  </a:lnTo>
                  <a:lnTo>
                    <a:pt x="12632" y="21677"/>
                  </a:lnTo>
                  <a:lnTo>
                    <a:pt x="12790" y="21609"/>
                  </a:lnTo>
                  <a:lnTo>
                    <a:pt x="12948" y="21519"/>
                  </a:lnTo>
                  <a:lnTo>
                    <a:pt x="13083" y="21429"/>
                  </a:lnTo>
                  <a:lnTo>
                    <a:pt x="13196" y="21294"/>
                  </a:lnTo>
                  <a:lnTo>
                    <a:pt x="13309" y="21158"/>
                  </a:lnTo>
                  <a:lnTo>
                    <a:pt x="13399" y="21000"/>
                  </a:lnTo>
                  <a:lnTo>
                    <a:pt x="19579" y="6677"/>
                  </a:lnTo>
                  <a:lnTo>
                    <a:pt x="19579" y="6677"/>
                  </a:lnTo>
                  <a:lnTo>
                    <a:pt x="19647" y="6451"/>
                  </a:lnTo>
                  <a:lnTo>
                    <a:pt x="19670" y="6226"/>
                  </a:lnTo>
                  <a:lnTo>
                    <a:pt x="19647" y="6000"/>
                  </a:lnTo>
                  <a:lnTo>
                    <a:pt x="19602" y="5775"/>
                  </a:lnTo>
                  <a:lnTo>
                    <a:pt x="19489" y="5572"/>
                  </a:lnTo>
                  <a:lnTo>
                    <a:pt x="19354" y="5391"/>
                  </a:lnTo>
                  <a:lnTo>
                    <a:pt x="19173" y="5233"/>
                  </a:lnTo>
                  <a:lnTo>
                    <a:pt x="18948" y="5121"/>
                  </a:lnTo>
                  <a:lnTo>
                    <a:pt x="7805" y="293"/>
                  </a:lnTo>
                  <a:lnTo>
                    <a:pt x="71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5"/>
            <p:cNvSpPr/>
            <p:nvPr/>
          </p:nvSpPr>
          <p:spPr>
            <a:xfrm>
              <a:off x="7722270" y="2759058"/>
              <a:ext cx="737314" cy="829493"/>
            </a:xfrm>
            <a:custGeom>
              <a:avLst/>
              <a:gdLst/>
              <a:ahLst/>
              <a:cxnLst/>
              <a:rect l="l" t="t" r="r" b="b"/>
              <a:pathLst>
                <a:path w="19309" h="21723" extrusionOk="0">
                  <a:moveTo>
                    <a:pt x="7128" y="0"/>
                  </a:moveTo>
                  <a:lnTo>
                    <a:pt x="0" y="16489"/>
                  </a:lnTo>
                  <a:lnTo>
                    <a:pt x="12045" y="21700"/>
                  </a:lnTo>
                  <a:lnTo>
                    <a:pt x="12136" y="21722"/>
                  </a:lnTo>
                  <a:lnTo>
                    <a:pt x="12203" y="21700"/>
                  </a:lnTo>
                  <a:lnTo>
                    <a:pt x="12294" y="21655"/>
                  </a:lnTo>
                  <a:lnTo>
                    <a:pt x="12339" y="21587"/>
                  </a:lnTo>
                  <a:lnTo>
                    <a:pt x="19286" y="5504"/>
                  </a:lnTo>
                  <a:lnTo>
                    <a:pt x="19309" y="5414"/>
                  </a:lnTo>
                  <a:lnTo>
                    <a:pt x="19286" y="5324"/>
                  </a:lnTo>
                  <a:lnTo>
                    <a:pt x="19241" y="5256"/>
                  </a:lnTo>
                  <a:lnTo>
                    <a:pt x="19173" y="5188"/>
                  </a:lnTo>
                  <a:lnTo>
                    <a:pt x="7128" y="0"/>
                  </a:lnTo>
                  <a:close/>
                </a:path>
              </a:pathLst>
            </a:custGeom>
            <a:solidFill>
              <a:schemeClr val="lt1"/>
            </a:solidFill>
            <a:ln>
              <a:noFill/>
            </a:ln>
            <a:effectLst>
              <a:outerShdw dist="57150" dir="51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5"/>
            <p:cNvSpPr/>
            <p:nvPr/>
          </p:nvSpPr>
          <p:spPr>
            <a:xfrm>
              <a:off x="7709325" y="2753025"/>
              <a:ext cx="737352" cy="830371"/>
            </a:xfrm>
            <a:custGeom>
              <a:avLst/>
              <a:gdLst/>
              <a:ahLst/>
              <a:cxnLst/>
              <a:rect l="l" t="t" r="r" b="b"/>
              <a:pathLst>
                <a:path w="19310" h="21746" extrusionOk="0">
                  <a:moveTo>
                    <a:pt x="7129" y="1"/>
                  </a:moveTo>
                  <a:lnTo>
                    <a:pt x="1" y="16512"/>
                  </a:lnTo>
                  <a:lnTo>
                    <a:pt x="12046" y="21723"/>
                  </a:lnTo>
                  <a:lnTo>
                    <a:pt x="12136" y="21745"/>
                  </a:lnTo>
                  <a:lnTo>
                    <a:pt x="12226" y="21723"/>
                  </a:lnTo>
                  <a:lnTo>
                    <a:pt x="12294" y="21677"/>
                  </a:lnTo>
                  <a:lnTo>
                    <a:pt x="12339" y="21587"/>
                  </a:lnTo>
                  <a:lnTo>
                    <a:pt x="19309" y="5504"/>
                  </a:lnTo>
                  <a:lnTo>
                    <a:pt x="19309" y="5437"/>
                  </a:lnTo>
                  <a:lnTo>
                    <a:pt x="19309" y="5346"/>
                  </a:lnTo>
                  <a:lnTo>
                    <a:pt x="19264" y="5279"/>
                  </a:lnTo>
                  <a:lnTo>
                    <a:pt x="19174" y="5211"/>
                  </a:lnTo>
                  <a:lnTo>
                    <a:pt x="7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5"/>
            <p:cNvSpPr/>
            <p:nvPr/>
          </p:nvSpPr>
          <p:spPr>
            <a:xfrm>
              <a:off x="7811925" y="3232300"/>
              <a:ext cx="56907" cy="59495"/>
            </a:xfrm>
            <a:custGeom>
              <a:avLst/>
              <a:gdLst/>
              <a:ahLst/>
              <a:cxnLst/>
              <a:rect l="l" t="t" r="r" b="b"/>
              <a:pathLst>
                <a:path w="1712" h="1790" extrusionOk="0">
                  <a:moveTo>
                    <a:pt x="879" y="288"/>
                  </a:moveTo>
                  <a:lnTo>
                    <a:pt x="1166" y="412"/>
                  </a:lnTo>
                  <a:cubicBezTo>
                    <a:pt x="1273" y="458"/>
                    <a:pt x="1343" y="521"/>
                    <a:pt x="1377" y="602"/>
                  </a:cubicBezTo>
                  <a:cubicBezTo>
                    <a:pt x="1412" y="682"/>
                    <a:pt x="1407" y="772"/>
                    <a:pt x="1363" y="874"/>
                  </a:cubicBezTo>
                  <a:cubicBezTo>
                    <a:pt x="1319" y="975"/>
                    <a:pt x="1256" y="1041"/>
                    <a:pt x="1174" y="1071"/>
                  </a:cubicBezTo>
                  <a:cubicBezTo>
                    <a:pt x="1142" y="1083"/>
                    <a:pt x="1108" y="1089"/>
                    <a:pt x="1072" y="1089"/>
                  </a:cubicBezTo>
                  <a:cubicBezTo>
                    <a:pt x="1016" y="1089"/>
                    <a:pt x="956" y="1075"/>
                    <a:pt x="892" y="1047"/>
                  </a:cubicBezTo>
                  <a:lnTo>
                    <a:pt x="604" y="923"/>
                  </a:lnTo>
                  <a:lnTo>
                    <a:pt x="879" y="288"/>
                  </a:lnTo>
                  <a:close/>
                  <a:moveTo>
                    <a:pt x="732" y="1"/>
                  </a:moveTo>
                  <a:lnTo>
                    <a:pt x="0" y="1691"/>
                  </a:lnTo>
                  <a:lnTo>
                    <a:pt x="229" y="1790"/>
                  </a:lnTo>
                  <a:lnTo>
                    <a:pt x="523" y="1111"/>
                  </a:lnTo>
                  <a:lnTo>
                    <a:pt x="810" y="1235"/>
                  </a:lnTo>
                  <a:cubicBezTo>
                    <a:pt x="934" y="1289"/>
                    <a:pt x="1046" y="1316"/>
                    <a:pt x="1146" y="1316"/>
                  </a:cubicBezTo>
                  <a:cubicBezTo>
                    <a:pt x="1199" y="1316"/>
                    <a:pt x="1249" y="1308"/>
                    <a:pt x="1295" y="1293"/>
                  </a:cubicBezTo>
                  <a:cubicBezTo>
                    <a:pt x="1429" y="1250"/>
                    <a:pt x="1532" y="1145"/>
                    <a:pt x="1604" y="978"/>
                  </a:cubicBezTo>
                  <a:cubicBezTo>
                    <a:pt x="1676" y="813"/>
                    <a:pt x="1682" y="666"/>
                    <a:pt x="1622" y="539"/>
                  </a:cubicBezTo>
                  <a:cubicBezTo>
                    <a:pt x="1562" y="411"/>
                    <a:pt x="1437" y="306"/>
                    <a:pt x="1248" y="224"/>
                  </a:cubicBezTo>
                  <a:lnTo>
                    <a:pt x="7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5"/>
            <p:cNvSpPr/>
            <p:nvPr/>
          </p:nvSpPr>
          <p:spPr>
            <a:xfrm>
              <a:off x="7839447" y="3253573"/>
              <a:ext cx="270640" cy="148771"/>
            </a:xfrm>
            <a:custGeom>
              <a:avLst/>
              <a:gdLst/>
              <a:ahLst/>
              <a:cxnLst/>
              <a:rect l="l" t="t" r="r" b="b"/>
              <a:pathLst>
                <a:path w="8142" h="4476" extrusionOk="0">
                  <a:moveTo>
                    <a:pt x="1409" y="282"/>
                  </a:moveTo>
                  <a:lnTo>
                    <a:pt x="1356" y="1258"/>
                  </a:lnTo>
                  <a:lnTo>
                    <a:pt x="734" y="989"/>
                  </a:lnTo>
                  <a:lnTo>
                    <a:pt x="1409" y="282"/>
                  </a:lnTo>
                  <a:close/>
                  <a:moveTo>
                    <a:pt x="1377" y="1"/>
                  </a:moveTo>
                  <a:lnTo>
                    <a:pt x="0" y="1412"/>
                  </a:lnTo>
                  <a:lnTo>
                    <a:pt x="241" y="1516"/>
                  </a:lnTo>
                  <a:lnTo>
                    <a:pt x="583" y="1149"/>
                  </a:lnTo>
                  <a:lnTo>
                    <a:pt x="1345" y="1479"/>
                  </a:lnTo>
                  <a:lnTo>
                    <a:pt x="1311" y="1979"/>
                  </a:lnTo>
                  <a:lnTo>
                    <a:pt x="1549" y="2082"/>
                  </a:lnTo>
                  <a:lnTo>
                    <a:pt x="1636" y="113"/>
                  </a:lnTo>
                  <a:lnTo>
                    <a:pt x="1377" y="1"/>
                  </a:lnTo>
                  <a:close/>
                  <a:moveTo>
                    <a:pt x="2718" y="612"/>
                  </a:moveTo>
                  <a:cubicBezTo>
                    <a:pt x="2666" y="612"/>
                    <a:pt x="2615" y="619"/>
                    <a:pt x="2568" y="633"/>
                  </a:cubicBezTo>
                  <a:cubicBezTo>
                    <a:pt x="2425" y="673"/>
                    <a:pt x="2321" y="768"/>
                    <a:pt x="2257" y="918"/>
                  </a:cubicBezTo>
                  <a:cubicBezTo>
                    <a:pt x="2201" y="1047"/>
                    <a:pt x="2195" y="1164"/>
                    <a:pt x="2240" y="1269"/>
                  </a:cubicBezTo>
                  <a:cubicBezTo>
                    <a:pt x="2285" y="1375"/>
                    <a:pt x="2386" y="1481"/>
                    <a:pt x="2541" y="1589"/>
                  </a:cubicBezTo>
                  <a:lnTo>
                    <a:pt x="2669" y="1677"/>
                  </a:lnTo>
                  <a:cubicBezTo>
                    <a:pt x="2775" y="1750"/>
                    <a:pt x="2843" y="1822"/>
                    <a:pt x="2874" y="1890"/>
                  </a:cubicBezTo>
                  <a:cubicBezTo>
                    <a:pt x="2905" y="1959"/>
                    <a:pt x="2902" y="2035"/>
                    <a:pt x="2866" y="2118"/>
                  </a:cubicBezTo>
                  <a:cubicBezTo>
                    <a:pt x="2825" y="2213"/>
                    <a:pt x="2758" y="2271"/>
                    <a:pt x="2665" y="2292"/>
                  </a:cubicBezTo>
                  <a:cubicBezTo>
                    <a:pt x="2640" y="2297"/>
                    <a:pt x="2614" y="2300"/>
                    <a:pt x="2586" y="2300"/>
                  </a:cubicBezTo>
                  <a:cubicBezTo>
                    <a:pt x="2510" y="2300"/>
                    <a:pt x="2425" y="2279"/>
                    <a:pt x="2329" y="2238"/>
                  </a:cubicBezTo>
                  <a:cubicBezTo>
                    <a:pt x="2243" y="2201"/>
                    <a:pt x="2161" y="2150"/>
                    <a:pt x="2084" y="2085"/>
                  </a:cubicBezTo>
                  <a:cubicBezTo>
                    <a:pt x="2006" y="2020"/>
                    <a:pt x="1932" y="1941"/>
                    <a:pt x="1862" y="1849"/>
                  </a:cubicBezTo>
                  <a:lnTo>
                    <a:pt x="1760" y="2084"/>
                  </a:lnTo>
                  <a:cubicBezTo>
                    <a:pt x="1841" y="2162"/>
                    <a:pt x="1923" y="2229"/>
                    <a:pt x="2005" y="2286"/>
                  </a:cubicBezTo>
                  <a:cubicBezTo>
                    <a:pt x="2088" y="2343"/>
                    <a:pt x="2169" y="2389"/>
                    <a:pt x="2249" y="2424"/>
                  </a:cubicBezTo>
                  <a:cubicBezTo>
                    <a:pt x="2400" y="2489"/>
                    <a:pt x="2534" y="2522"/>
                    <a:pt x="2652" y="2522"/>
                  </a:cubicBezTo>
                  <a:cubicBezTo>
                    <a:pt x="2700" y="2522"/>
                    <a:pt x="2745" y="2516"/>
                    <a:pt x="2787" y="2506"/>
                  </a:cubicBezTo>
                  <a:cubicBezTo>
                    <a:pt x="2933" y="2469"/>
                    <a:pt x="3042" y="2368"/>
                    <a:pt x="3112" y="2205"/>
                  </a:cubicBezTo>
                  <a:cubicBezTo>
                    <a:pt x="3172" y="2067"/>
                    <a:pt x="3179" y="1940"/>
                    <a:pt x="3133" y="1823"/>
                  </a:cubicBezTo>
                  <a:cubicBezTo>
                    <a:pt x="3087" y="1706"/>
                    <a:pt x="2986" y="1594"/>
                    <a:pt x="2830" y="1488"/>
                  </a:cubicBezTo>
                  <a:lnTo>
                    <a:pt x="2704" y="1400"/>
                  </a:lnTo>
                  <a:cubicBezTo>
                    <a:pt x="2589" y="1322"/>
                    <a:pt x="2517" y="1255"/>
                    <a:pt x="2489" y="1197"/>
                  </a:cubicBezTo>
                  <a:cubicBezTo>
                    <a:pt x="2460" y="1140"/>
                    <a:pt x="2462" y="1074"/>
                    <a:pt x="2494" y="999"/>
                  </a:cubicBezTo>
                  <a:cubicBezTo>
                    <a:pt x="2533" y="910"/>
                    <a:pt x="2596" y="856"/>
                    <a:pt x="2685" y="837"/>
                  </a:cubicBezTo>
                  <a:cubicBezTo>
                    <a:pt x="2708" y="832"/>
                    <a:pt x="2732" y="829"/>
                    <a:pt x="2758" y="829"/>
                  </a:cubicBezTo>
                  <a:cubicBezTo>
                    <a:pt x="2830" y="829"/>
                    <a:pt x="2912" y="849"/>
                    <a:pt x="3004" y="889"/>
                  </a:cubicBezTo>
                  <a:cubicBezTo>
                    <a:pt x="3076" y="920"/>
                    <a:pt x="3146" y="962"/>
                    <a:pt x="3214" y="1016"/>
                  </a:cubicBezTo>
                  <a:cubicBezTo>
                    <a:pt x="3282" y="1070"/>
                    <a:pt x="3351" y="1136"/>
                    <a:pt x="3420" y="1215"/>
                  </a:cubicBezTo>
                  <a:lnTo>
                    <a:pt x="3516" y="992"/>
                  </a:lnTo>
                  <a:cubicBezTo>
                    <a:pt x="3443" y="926"/>
                    <a:pt x="3368" y="868"/>
                    <a:pt x="3292" y="818"/>
                  </a:cubicBezTo>
                  <a:cubicBezTo>
                    <a:pt x="3216" y="768"/>
                    <a:pt x="3138" y="726"/>
                    <a:pt x="3059" y="692"/>
                  </a:cubicBezTo>
                  <a:cubicBezTo>
                    <a:pt x="2936" y="639"/>
                    <a:pt x="2822" y="612"/>
                    <a:pt x="2718" y="612"/>
                  </a:cubicBezTo>
                  <a:close/>
                  <a:moveTo>
                    <a:pt x="5617" y="2058"/>
                  </a:moveTo>
                  <a:lnTo>
                    <a:pt x="5904" y="2183"/>
                  </a:lnTo>
                  <a:cubicBezTo>
                    <a:pt x="6011" y="2229"/>
                    <a:pt x="6081" y="2292"/>
                    <a:pt x="6115" y="2372"/>
                  </a:cubicBezTo>
                  <a:cubicBezTo>
                    <a:pt x="6149" y="2452"/>
                    <a:pt x="6145" y="2543"/>
                    <a:pt x="6101" y="2644"/>
                  </a:cubicBezTo>
                  <a:cubicBezTo>
                    <a:pt x="6057" y="2746"/>
                    <a:pt x="5994" y="2812"/>
                    <a:pt x="5912" y="2842"/>
                  </a:cubicBezTo>
                  <a:cubicBezTo>
                    <a:pt x="5880" y="2854"/>
                    <a:pt x="5845" y="2860"/>
                    <a:pt x="5809" y="2860"/>
                  </a:cubicBezTo>
                  <a:cubicBezTo>
                    <a:pt x="5754" y="2860"/>
                    <a:pt x="5694" y="2846"/>
                    <a:pt x="5629" y="2818"/>
                  </a:cubicBezTo>
                  <a:lnTo>
                    <a:pt x="5342" y="2693"/>
                  </a:lnTo>
                  <a:lnTo>
                    <a:pt x="5617" y="2058"/>
                  </a:lnTo>
                  <a:close/>
                  <a:moveTo>
                    <a:pt x="4190" y="1249"/>
                  </a:moveTo>
                  <a:cubicBezTo>
                    <a:pt x="4137" y="1249"/>
                    <a:pt x="4087" y="1256"/>
                    <a:pt x="4039" y="1269"/>
                  </a:cubicBezTo>
                  <a:cubicBezTo>
                    <a:pt x="3896" y="1310"/>
                    <a:pt x="3793" y="1405"/>
                    <a:pt x="3728" y="1554"/>
                  </a:cubicBezTo>
                  <a:cubicBezTo>
                    <a:pt x="3672" y="1683"/>
                    <a:pt x="3667" y="1800"/>
                    <a:pt x="3711" y="1906"/>
                  </a:cubicBezTo>
                  <a:cubicBezTo>
                    <a:pt x="3756" y="2011"/>
                    <a:pt x="3857" y="2118"/>
                    <a:pt x="4013" y="2226"/>
                  </a:cubicBezTo>
                  <a:lnTo>
                    <a:pt x="4140" y="2313"/>
                  </a:lnTo>
                  <a:cubicBezTo>
                    <a:pt x="4246" y="2387"/>
                    <a:pt x="4315" y="2458"/>
                    <a:pt x="4345" y="2527"/>
                  </a:cubicBezTo>
                  <a:cubicBezTo>
                    <a:pt x="4376" y="2596"/>
                    <a:pt x="4373" y="2672"/>
                    <a:pt x="4337" y="2755"/>
                  </a:cubicBezTo>
                  <a:cubicBezTo>
                    <a:pt x="4296" y="2850"/>
                    <a:pt x="4229" y="2908"/>
                    <a:pt x="4136" y="2928"/>
                  </a:cubicBezTo>
                  <a:cubicBezTo>
                    <a:pt x="4111" y="2934"/>
                    <a:pt x="4085" y="2937"/>
                    <a:pt x="4057" y="2937"/>
                  </a:cubicBezTo>
                  <a:cubicBezTo>
                    <a:pt x="3982" y="2937"/>
                    <a:pt x="3896" y="2916"/>
                    <a:pt x="3800" y="2874"/>
                  </a:cubicBezTo>
                  <a:cubicBezTo>
                    <a:pt x="3714" y="2837"/>
                    <a:pt x="3633" y="2786"/>
                    <a:pt x="3555" y="2721"/>
                  </a:cubicBezTo>
                  <a:cubicBezTo>
                    <a:pt x="3477" y="2656"/>
                    <a:pt x="3403" y="2578"/>
                    <a:pt x="3333" y="2485"/>
                  </a:cubicBezTo>
                  <a:lnTo>
                    <a:pt x="3231" y="2721"/>
                  </a:lnTo>
                  <a:cubicBezTo>
                    <a:pt x="3312" y="2798"/>
                    <a:pt x="3394" y="2865"/>
                    <a:pt x="3477" y="2923"/>
                  </a:cubicBezTo>
                  <a:cubicBezTo>
                    <a:pt x="3559" y="2980"/>
                    <a:pt x="3640" y="3026"/>
                    <a:pt x="3720" y="3060"/>
                  </a:cubicBezTo>
                  <a:cubicBezTo>
                    <a:pt x="3871" y="3126"/>
                    <a:pt x="4006" y="3158"/>
                    <a:pt x="4123" y="3158"/>
                  </a:cubicBezTo>
                  <a:cubicBezTo>
                    <a:pt x="4171" y="3158"/>
                    <a:pt x="4216" y="3153"/>
                    <a:pt x="4258" y="3142"/>
                  </a:cubicBezTo>
                  <a:cubicBezTo>
                    <a:pt x="4404" y="3105"/>
                    <a:pt x="4513" y="3005"/>
                    <a:pt x="4584" y="2841"/>
                  </a:cubicBezTo>
                  <a:cubicBezTo>
                    <a:pt x="4643" y="2704"/>
                    <a:pt x="4650" y="2577"/>
                    <a:pt x="4604" y="2460"/>
                  </a:cubicBezTo>
                  <a:cubicBezTo>
                    <a:pt x="4559" y="2343"/>
                    <a:pt x="4457" y="2231"/>
                    <a:pt x="4301" y="2125"/>
                  </a:cubicBezTo>
                  <a:lnTo>
                    <a:pt x="4175" y="2037"/>
                  </a:lnTo>
                  <a:cubicBezTo>
                    <a:pt x="4060" y="1959"/>
                    <a:pt x="3988" y="1891"/>
                    <a:pt x="3960" y="1834"/>
                  </a:cubicBezTo>
                  <a:cubicBezTo>
                    <a:pt x="3931" y="1776"/>
                    <a:pt x="3933" y="1710"/>
                    <a:pt x="3966" y="1636"/>
                  </a:cubicBezTo>
                  <a:cubicBezTo>
                    <a:pt x="4004" y="1546"/>
                    <a:pt x="4068" y="1492"/>
                    <a:pt x="4156" y="1473"/>
                  </a:cubicBezTo>
                  <a:cubicBezTo>
                    <a:pt x="4179" y="1468"/>
                    <a:pt x="4204" y="1466"/>
                    <a:pt x="4229" y="1466"/>
                  </a:cubicBezTo>
                  <a:cubicBezTo>
                    <a:pt x="4301" y="1466"/>
                    <a:pt x="4384" y="1486"/>
                    <a:pt x="4476" y="1526"/>
                  </a:cubicBezTo>
                  <a:cubicBezTo>
                    <a:pt x="4547" y="1557"/>
                    <a:pt x="4617" y="1599"/>
                    <a:pt x="4685" y="1653"/>
                  </a:cubicBezTo>
                  <a:cubicBezTo>
                    <a:pt x="4753" y="1706"/>
                    <a:pt x="4822" y="1773"/>
                    <a:pt x="4891" y="1852"/>
                  </a:cubicBezTo>
                  <a:lnTo>
                    <a:pt x="4987" y="1629"/>
                  </a:lnTo>
                  <a:cubicBezTo>
                    <a:pt x="4914" y="1563"/>
                    <a:pt x="4839" y="1505"/>
                    <a:pt x="4763" y="1455"/>
                  </a:cubicBezTo>
                  <a:cubicBezTo>
                    <a:pt x="4687" y="1405"/>
                    <a:pt x="4609" y="1363"/>
                    <a:pt x="4530" y="1329"/>
                  </a:cubicBezTo>
                  <a:cubicBezTo>
                    <a:pt x="4407" y="1275"/>
                    <a:pt x="4294" y="1249"/>
                    <a:pt x="4190" y="1249"/>
                  </a:cubicBezTo>
                  <a:close/>
                  <a:moveTo>
                    <a:pt x="5469" y="1771"/>
                  </a:moveTo>
                  <a:lnTo>
                    <a:pt x="4738" y="3462"/>
                  </a:lnTo>
                  <a:lnTo>
                    <a:pt x="4967" y="3561"/>
                  </a:lnTo>
                  <a:lnTo>
                    <a:pt x="5260" y="2881"/>
                  </a:lnTo>
                  <a:lnTo>
                    <a:pt x="5548" y="3006"/>
                  </a:lnTo>
                  <a:cubicBezTo>
                    <a:pt x="5672" y="3059"/>
                    <a:pt x="5784" y="3086"/>
                    <a:pt x="5884" y="3086"/>
                  </a:cubicBezTo>
                  <a:cubicBezTo>
                    <a:pt x="5937" y="3086"/>
                    <a:pt x="5987" y="3079"/>
                    <a:pt x="6033" y="3064"/>
                  </a:cubicBezTo>
                  <a:cubicBezTo>
                    <a:pt x="6167" y="3020"/>
                    <a:pt x="6270" y="2915"/>
                    <a:pt x="6342" y="2749"/>
                  </a:cubicBezTo>
                  <a:cubicBezTo>
                    <a:pt x="6414" y="2583"/>
                    <a:pt x="6419" y="2437"/>
                    <a:pt x="6359" y="2309"/>
                  </a:cubicBezTo>
                  <a:cubicBezTo>
                    <a:pt x="6300" y="2182"/>
                    <a:pt x="6175" y="2077"/>
                    <a:pt x="5985" y="1995"/>
                  </a:cubicBezTo>
                  <a:lnTo>
                    <a:pt x="5469" y="1771"/>
                  </a:lnTo>
                  <a:close/>
                  <a:moveTo>
                    <a:pt x="7257" y="2778"/>
                  </a:moveTo>
                  <a:cubicBezTo>
                    <a:pt x="7332" y="2778"/>
                    <a:pt x="7408" y="2795"/>
                    <a:pt x="7486" y="2828"/>
                  </a:cubicBezTo>
                  <a:cubicBezTo>
                    <a:pt x="7652" y="2900"/>
                    <a:pt x="7757" y="3019"/>
                    <a:pt x="7800" y="3185"/>
                  </a:cubicBezTo>
                  <a:cubicBezTo>
                    <a:pt x="7843" y="3350"/>
                    <a:pt x="7819" y="3540"/>
                    <a:pt x="7727" y="3754"/>
                  </a:cubicBezTo>
                  <a:cubicBezTo>
                    <a:pt x="7634" y="3966"/>
                    <a:pt x="7513" y="4114"/>
                    <a:pt x="7363" y="4196"/>
                  </a:cubicBezTo>
                  <a:cubicBezTo>
                    <a:pt x="7282" y="4239"/>
                    <a:pt x="7200" y="4261"/>
                    <a:pt x="7116" y="4261"/>
                  </a:cubicBezTo>
                  <a:cubicBezTo>
                    <a:pt x="7041" y="4261"/>
                    <a:pt x="6965" y="4244"/>
                    <a:pt x="6888" y="4211"/>
                  </a:cubicBezTo>
                  <a:cubicBezTo>
                    <a:pt x="6722" y="4139"/>
                    <a:pt x="6617" y="4020"/>
                    <a:pt x="6572" y="3854"/>
                  </a:cubicBezTo>
                  <a:cubicBezTo>
                    <a:pt x="6528" y="3688"/>
                    <a:pt x="6552" y="3498"/>
                    <a:pt x="6644" y="3285"/>
                  </a:cubicBezTo>
                  <a:cubicBezTo>
                    <a:pt x="6737" y="3072"/>
                    <a:pt x="6859" y="2924"/>
                    <a:pt x="7010" y="2843"/>
                  </a:cubicBezTo>
                  <a:cubicBezTo>
                    <a:pt x="7090" y="2799"/>
                    <a:pt x="7173" y="2778"/>
                    <a:pt x="7257" y="2778"/>
                  </a:cubicBezTo>
                  <a:close/>
                  <a:moveTo>
                    <a:pt x="7210" y="2563"/>
                  </a:moveTo>
                  <a:cubicBezTo>
                    <a:pt x="7101" y="2563"/>
                    <a:pt x="6996" y="2587"/>
                    <a:pt x="6893" y="2634"/>
                  </a:cubicBezTo>
                  <a:cubicBezTo>
                    <a:pt x="6682" y="2732"/>
                    <a:pt x="6519" y="2914"/>
                    <a:pt x="6403" y="3181"/>
                  </a:cubicBezTo>
                  <a:cubicBezTo>
                    <a:pt x="6288" y="3448"/>
                    <a:pt x="6267" y="3692"/>
                    <a:pt x="6340" y="3912"/>
                  </a:cubicBezTo>
                  <a:cubicBezTo>
                    <a:pt x="6414" y="4132"/>
                    <a:pt x="6570" y="4293"/>
                    <a:pt x="6807" y="4396"/>
                  </a:cubicBezTo>
                  <a:cubicBezTo>
                    <a:pt x="6929" y="4449"/>
                    <a:pt x="7047" y="4475"/>
                    <a:pt x="7162" y="4475"/>
                  </a:cubicBezTo>
                  <a:cubicBezTo>
                    <a:pt x="7270" y="4475"/>
                    <a:pt x="7376" y="4451"/>
                    <a:pt x="7479" y="4404"/>
                  </a:cubicBezTo>
                  <a:cubicBezTo>
                    <a:pt x="7689" y="4306"/>
                    <a:pt x="7852" y="4124"/>
                    <a:pt x="7968" y="3858"/>
                  </a:cubicBezTo>
                  <a:cubicBezTo>
                    <a:pt x="8083" y="3591"/>
                    <a:pt x="8105" y="3347"/>
                    <a:pt x="8031" y="3127"/>
                  </a:cubicBezTo>
                  <a:cubicBezTo>
                    <a:pt x="7958" y="2907"/>
                    <a:pt x="7803" y="2745"/>
                    <a:pt x="7566" y="2643"/>
                  </a:cubicBezTo>
                  <a:cubicBezTo>
                    <a:pt x="7444" y="2590"/>
                    <a:pt x="7325" y="2563"/>
                    <a:pt x="7210" y="2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5"/>
            <p:cNvSpPr/>
            <p:nvPr/>
          </p:nvSpPr>
          <p:spPr>
            <a:xfrm>
              <a:off x="8104277" y="3359695"/>
              <a:ext cx="57140" cy="75150"/>
            </a:xfrm>
            <a:custGeom>
              <a:avLst/>
              <a:gdLst/>
              <a:ahLst/>
              <a:cxnLst/>
              <a:rect l="l" t="t" r="r" b="b"/>
              <a:pathLst>
                <a:path w="1719" h="2261" extrusionOk="0">
                  <a:moveTo>
                    <a:pt x="879" y="287"/>
                  </a:moveTo>
                  <a:lnTo>
                    <a:pt x="1167" y="412"/>
                  </a:lnTo>
                  <a:cubicBezTo>
                    <a:pt x="1277" y="460"/>
                    <a:pt x="1349" y="521"/>
                    <a:pt x="1384" y="595"/>
                  </a:cubicBezTo>
                  <a:cubicBezTo>
                    <a:pt x="1418" y="670"/>
                    <a:pt x="1414" y="756"/>
                    <a:pt x="1371" y="855"/>
                  </a:cubicBezTo>
                  <a:cubicBezTo>
                    <a:pt x="1329" y="954"/>
                    <a:pt x="1268" y="1017"/>
                    <a:pt x="1190" y="1043"/>
                  </a:cubicBezTo>
                  <a:cubicBezTo>
                    <a:pt x="1162" y="1053"/>
                    <a:pt x="1132" y="1058"/>
                    <a:pt x="1100" y="1058"/>
                  </a:cubicBezTo>
                  <a:cubicBezTo>
                    <a:pt x="1042" y="1058"/>
                    <a:pt x="978" y="1042"/>
                    <a:pt x="907" y="1012"/>
                  </a:cubicBezTo>
                  <a:lnTo>
                    <a:pt x="620" y="887"/>
                  </a:lnTo>
                  <a:lnTo>
                    <a:pt x="879" y="287"/>
                  </a:lnTo>
                  <a:close/>
                  <a:moveTo>
                    <a:pt x="732" y="0"/>
                  </a:moveTo>
                  <a:lnTo>
                    <a:pt x="1" y="1691"/>
                  </a:lnTo>
                  <a:lnTo>
                    <a:pt x="229" y="1790"/>
                  </a:lnTo>
                  <a:lnTo>
                    <a:pt x="538" y="1075"/>
                  </a:lnTo>
                  <a:lnTo>
                    <a:pt x="787" y="1183"/>
                  </a:lnTo>
                  <a:cubicBezTo>
                    <a:pt x="878" y="1222"/>
                    <a:pt x="941" y="1272"/>
                    <a:pt x="978" y="1331"/>
                  </a:cubicBezTo>
                  <a:cubicBezTo>
                    <a:pt x="1014" y="1391"/>
                    <a:pt x="1036" y="1490"/>
                    <a:pt x="1043" y="1627"/>
                  </a:cubicBezTo>
                  <a:lnTo>
                    <a:pt x="1071" y="2154"/>
                  </a:lnTo>
                  <a:lnTo>
                    <a:pt x="1317" y="2260"/>
                  </a:lnTo>
                  <a:lnTo>
                    <a:pt x="1285" y="1698"/>
                  </a:lnTo>
                  <a:cubicBezTo>
                    <a:pt x="1279" y="1583"/>
                    <a:pt x="1265" y="1488"/>
                    <a:pt x="1242" y="1413"/>
                  </a:cubicBezTo>
                  <a:cubicBezTo>
                    <a:pt x="1219" y="1339"/>
                    <a:pt x="1187" y="1283"/>
                    <a:pt x="1145" y="1245"/>
                  </a:cubicBezTo>
                  <a:lnTo>
                    <a:pt x="1145" y="1245"/>
                  </a:lnTo>
                  <a:cubicBezTo>
                    <a:pt x="1168" y="1248"/>
                    <a:pt x="1191" y="1250"/>
                    <a:pt x="1213" y="1250"/>
                  </a:cubicBezTo>
                  <a:cubicBezTo>
                    <a:pt x="1291" y="1250"/>
                    <a:pt x="1361" y="1230"/>
                    <a:pt x="1424" y="1192"/>
                  </a:cubicBezTo>
                  <a:cubicBezTo>
                    <a:pt x="1504" y="1144"/>
                    <a:pt x="1567" y="1066"/>
                    <a:pt x="1613" y="960"/>
                  </a:cubicBezTo>
                  <a:cubicBezTo>
                    <a:pt x="1683" y="797"/>
                    <a:pt x="1688" y="654"/>
                    <a:pt x="1628" y="532"/>
                  </a:cubicBezTo>
                  <a:cubicBezTo>
                    <a:pt x="1568" y="410"/>
                    <a:pt x="1441" y="307"/>
                    <a:pt x="1248" y="224"/>
                  </a:cubicBezTo>
                  <a:lnTo>
                    <a:pt x="7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5"/>
            <p:cNvSpPr/>
            <p:nvPr/>
          </p:nvSpPr>
          <p:spPr>
            <a:xfrm>
              <a:off x="8161406" y="3378697"/>
              <a:ext cx="51921" cy="68137"/>
            </a:xfrm>
            <a:custGeom>
              <a:avLst/>
              <a:gdLst/>
              <a:ahLst/>
              <a:cxnLst/>
              <a:rect l="l" t="t" r="r" b="b"/>
              <a:pathLst>
                <a:path w="1562" h="2050" extrusionOk="0">
                  <a:moveTo>
                    <a:pt x="132" y="0"/>
                  </a:moveTo>
                  <a:lnTo>
                    <a:pt x="48" y="192"/>
                  </a:lnTo>
                  <a:lnTo>
                    <a:pt x="648" y="452"/>
                  </a:lnTo>
                  <a:lnTo>
                    <a:pt x="0" y="1950"/>
                  </a:lnTo>
                  <a:lnTo>
                    <a:pt x="230" y="2049"/>
                  </a:lnTo>
                  <a:lnTo>
                    <a:pt x="878" y="552"/>
                  </a:lnTo>
                  <a:lnTo>
                    <a:pt x="1478" y="811"/>
                  </a:lnTo>
                  <a:lnTo>
                    <a:pt x="1562" y="619"/>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5"/>
            <p:cNvSpPr/>
            <p:nvPr/>
          </p:nvSpPr>
          <p:spPr>
            <a:xfrm>
              <a:off x="8017713" y="3082073"/>
              <a:ext cx="84427" cy="93897"/>
            </a:xfrm>
            <a:custGeom>
              <a:avLst/>
              <a:gdLst/>
              <a:ahLst/>
              <a:cxnLst/>
              <a:rect l="l" t="t" r="r" b="b"/>
              <a:pathLst>
                <a:path w="2211" h="2459" extrusionOk="0">
                  <a:moveTo>
                    <a:pt x="541" y="0"/>
                  </a:moveTo>
                  <a:lnTo>
                    <a:pt x="361" y="429"/>
                  </a:lnTo>
                  <a:lnTo>
                    <a:pt x="226" y="835"/>
                  </a:lnTo>
                  <a:lnTo>
                    <a:pt x="113" y="1263"/>
                  </a:lnTo>
                  <a:lnTo>
                    <a:pt x="0" y="1692"/>
                  </a:lnTo>
                  <a:lnTo>
                    <a:pt x="722" y="2098"/>
                  </a:lnTo>
                  <a:lnTo>
                    <a:pt x="1466" y="2459"/>
                  </a:lnTo>
                  <a:lnTo>
                    <a:pt x="2211" y="722"/>
                  </a:lnTo>
                  <a:lnTo>
                    <a:pt x="5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5"/>
            <p:cNvSpPr/>
            <p:nvPr/>
          </p:nvSpPr>
          <p:spPr>
            <a:xfrm>
              <a:off x="8009083" y="3163906"/>
              <a:ext cx="57736" cy="57736"/>
            </a:xfrm>
            <a:custGeom>
              <a:avLst/>
              <a:gdLst/>
              <a:ahLst/>
              <a:cxnLst/>
              <a:rect l="l" t="t" r="r" b="b"/>
              <a:pathLst>
                <a:path w="1512" h="1512" extrusionOk="0">
                  <a:moveTo>
                    <a:pt x="136" y="0"/>
                  </a:moveTo>
                  <a:lnTo>
                    <a:pt x="91" y="271"/>
                  </a:lnTo>
                  <a:lnTo>
                    <a:pt x="23" y="519"/>
                  </a:lnTo>
                  <a:lnTo>
                    <a:pt x="1" y="519"/>
                  </a:lnTo>
                  <a:lnTo>
                    <a:pt x="249" y="812"/>
                  </a:lnTo>
                  <a:lnTo>
                    <a:pt x="519" y="1083"/>
                  </a:lnTo>
                  <a:lnTo>
                    <a:pt x="835" y="1308"/>
                  </a:lnTo>
                  <a:lnTo>
                    <a:pt x="1173" y="1511"/>
                  </a:lnTo>
                  <a:lnTo>
                    <a:pt x="1512" y="722"/>
                  </a:lnTo>
                  <a:lnTo>
                    <a:pt x="813" y="384"/>
                  </a:lnTo>
                  <a:lnTo>
                    <a:pt x="1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8088318" y="3116517"/>
              <a:ext cx="88780" cy="86184"/>
            </a:xfrm>
            <a:custGeom>
              <a:avLst/>
              <a:gdLst/>
              <a:ahLst/>
              <a:cxnLst/>
              <a:rect l="l" t="t" r="r" b="b"/>
              <a:pathLst>
                <a:path w="2325" h="2257" extrusionOk="0">
                  <a:moveTo>
                    <a:pt x="768" y="0"/>
                  </a:moveTo>
                  <a:lnTo>
                    <a:pt x="1" y="1737"/>
                  </a:lnTo>
                  <a:lnTo>
                    <a:pt x="745" y="2008"/>
                  </a:lnTo>
                  <a:lnTo>
                    <a:pt x="1489" y="2256"/>
                  </a:lnTo>
                  <a:lnTo>
                    <a:pt x="1941" y="1489"/>
                  </a:lnTo>
                  <a:lnTo>
                    <a:pt x="2144" y="1083"/>
                  </a:lnTo>
                  <a:lnTo>
                    <a:pt x="2324" y="677"/>
                  </a:ln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8198561" y="3082073"/>
              <a:ext cx="44829" cy="67206"/>
            </a:xfrm>
            <a:custGeom>
              <a:avLst/>
              <a:gdLst/>
              <a:ahLst/>
              <a:cxnLst/>
              <a:rect l="l" t="t" r="r" b="b"/>
              <a:pathLst>
                <a:path w="1174" h="1760" extrusionOk="0">
                  <a:moveTo>
                    <a:pt x="520" y="0"/>
                  </a:moveTo>
                  <a:lnTo>
                    <a:pt x="272" y="677"/>
                  </a:lnTo>
                  <a:lnTo>
                    <a:pt x="1" y="1354"/>
                  </a:lnTo>
                  <a:lnTo>
                    <a:pt x="971" y="1760"/>
                  </a:lnTo>
                  <a:lnTo>
                    <a:pt x="1061" y="1444"/>
                  </a:lnTo>
                  <a:lnTo>
                    <a:pt x="1129" y="1105"/>
                  </a:lnTo>
                  <a:lnTo>
                    <a:pt x="1174" y="767"/>
                  </a:lnTo>
                  <a:lnTo>
                    <a:pt x="1174" y="451"/>
                  </a:lnTo>
                  <a:lnTo>
                    <a:pt x="836" y="226"/>
                  </a:lnTo>
                  <a:lnTo>
                    <a:pt x="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8082285" y="2975267"/>
              <a:ext cx="74995" cy="45669"/>
            </a:xfrm>
            <a:custGeom>
              <a:avLst/>
              <a:gdLst/>
              <a:ahLst/>
              <a:cxnLst/>
              <a:rect l="l" t="t" r="r" b="b"/>
              <a:pathLst>
                <a:path w="1964" h="1196" extrusionOk="0">
                  <a:moveTo>
                    <a:pt x="813" y="0"/>
                  </a:moveTo>
                  <a:lnTo>
                    <a:pt x="452" y="23"/>
                  </a:lnTo>
                  <a:lnTo>
                    <a:pt x="204" y="339"/>
                  </a:lnTo>
                  <a:lnTo>
                    <a:pt x="1" y="677"/>
                  </a:lnTo>
                  <a:lnTo>
                    <a:pt x="384" y="790"/>
                  </a:lnTo>
                  <a:lnTo>
                    <a:pt x="768" y="902"/>
                  </a:lnTo>
                  <a:lnTo>
                    <a:pt x="1535" y="1196"/>
                  </a:lnTo>
                  <a:lnTo>
                    <a:pt x="1963" y="203"/>
                  </a:lnTo>
                  <a:lnTo>
                    <a:pt x="1580" y="90"/>
                  </a:lnTo>
                  <a:lnTo>
                    <a:pt x="1196" y="23"/>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8123640" y="3042436"/>
              <a:ext cx="80150" cy="84465"/>
            </a:xfrm>
            <a:custGeom>
              <a:avLst/>
              <a:gdLst/>
              <a:ahLst/>
              <a:cxnLst/>
              <a:rect l="l" t="t" r="r" b="b"/>
              <a:pathLst>
                <a:path w="2099" h="2212" extrusionOk="0">
                  <a:moveTo>
                    <a:pt x="677" y="1"/>
                  </a:moveTo>
                  <a:lnTo>
                    <a:pt x="1" y="1534"/>
                  </a:lnTo>
                  <a:lnTo>
                    <a:pt x="1580" y="2211"/>
                  </a:lnTo>
                  <a:lnTo>
                    <a:pt x="1850" y="1512"/>
                  </a:lnTo>
                  <a:lnTo>
                    <a:pt x="2098" y="768"/>
                  </a:lnTo>
                  <a:lnTo>
                    <a:pt x="1760" y="564"/>
                  </a:lnTo>
                  <a:lnTo>
                    <a:pt x="1399" y="361"/>
                  </a:lnTo>
                  <a:lnTo>
                    <a:pt x="1038" y="181"/>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8044405" y="3015744"/>
              <a:ext cx="89620" cy="79272"/>
            </a:xfrm>
            <a:custGeom>
              <a:avLst/>
              <a:gdLst/>
              <a:ahLst/>
              <a:cxnLst/>
              <a:rect l="l" t="t" r="r" b="b"/>
              <a:pathLst>
                <a:path w="2347" h="2076" extrusionOk="0">
                  <a:moveTo>
                    <a:pt x="722" y="0"/>
                  </a:moveTo>
                  <a:lnTo>
                    <a:pt x="339" y="654"/>
                  </a:lnTo>
                  <a:lnTo>
                    <a:pt x="0" y="1331"/>
                  </a:lnTo>
                  <a:lnTo>
                    <a:pt x="1692" y="2076"/>
                  </a:lnTo>
                  <a:lnTo>
                    <a:pt x="2346" y="519"/>
                  </a:lnTo>
                  <a:lnTo>
                    <a:pt x="1940" y="384"/>
                  </a:lnTo>
                  <a:lnTo>
                    <a:pt x="1557" y="226"/>
                  </a:lnTo>
                  <a:lnTo>
                    <a:pt x="1128" y="113"/>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8069378" y="3197471"/>
              <a:ext cx="67206" cy="37956"/>
            </a:xfrm>
            <a:custGeom>
              <a:avLst/>
              <a:gdLst/>
              <a:ahLst/>
              <a:cxnLst/>
              <a:rect l="l" t="t" r="r" b="b"/>
              <a:pathLst>
                <a:path w="1760" h="994" extrusionOk="0">
                  <a:moveTo>
                    <a:pt x="339" y="1"/>
                  </a:moveTo>
                  <a:lnTo>
                    <a:pt x="0" y="813"/>
                  </a:lnTo>
                  <a:lnTo>
                    <a:pt x="361" y="903"/>
                  </a:lnTo>
                  <a:lnTo>
                    <a:pt x="745" y="971"/>
                  </a:lnTo>
                  <a:lnTo>
                    <a:pt x="1128" y="993"/>
                  </a:lnTo>
                  <a:lnTo>
                    <a:pt x="1489" y="993"/>
                  </a:lnTo>
                  <a:lnTo>
                    <a:pt x="1489" y="971"/>
                  </a:lnTo>
                  <a:lnTo>
                    <a:pt x="1760" y="520"/>
                  </a:lnTo>
                  <a:lnTo>
                    <a:pt x="1038" y="29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8147773" y="3221605"/>
              <a:ext cx="17260" cy="9508"/>
            </a:xfrm>
            <a:custGeom>
              <a:avLst/>
              <a:gdLst/>
              <a:ahLst/>
              <a:cxnLst/>
              <a:rect l="l" t="t" r="r" b="b"/>
              <a:pathLst>
                <a:path w="452" h="249" extrusionOk="0">
                  <a:moveTo>
                    <a:pt x="135" y="0"/>
                  </a:moveTo>
                  <a:lnTo>
                    <a:pt x="0" y="248"/>
                  </a:lnTo>
                  <a:lnTo>
                    <a:pt x="226" y="181"/>
                  </a:lnTo>
                  <a:lnTo>
                    <a:pt x="451" y="91"/>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5"/>
            <p:cNvSpPr/>
            <p:nvPr/>
          </p:nvSpPr>
          <p:spPr>
            <a:xfrm>
              <a:off x="7990143" y="3149242"/>
              <a:ext cx="9508" cy="15541"/>
            </a:xfrm>
            <a:custGeom>
              <a:avLst/>
              <a:gdLst/>
              <a:ahLst/>
              <a:cxnLst/>
              <a:rect l="l" t="t" r="r" b="b"/>
              <a:pathLst>
                <a:path w="249" h="407" extrusionOk="0">
                  <a:moveTo>
                    <a:pt x="0" y="1"/>
                  </a:moveTo>
                  <a:lnTo>
                    <a:pt x="91" y="204"/>
                  </a:lnTo>
                  <a:lnTo>
                    <a:pt x="181" y="407"/>
                  </a:lnTo>
                  <a:lnTo>
                    <a:pt x="248" y="15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5"/>
            <p:cNvSpPr/>
            <p:nvPr/>
          </p:nvSpPr>
          <p:spPr>
            <a:xfrm>
              <a:off x="7982391" y="3061376"/>
              <a:ext cx="40514" cy="76714"/>
            </a:xfrm>
            <a:custGeom>
              <a:avLst/>
              <a:gdLst/>
              <a:ahLst/>
              <a:cxnLst/>
              <a:rect l="l" t="t" r="r" b="b"/>
              <a:pathLst>
                <a:path w="1061" h="2009" extrusionOk="0">
                  <a:moveTo>
                    <a:pt x="203" y="1"/>
                  </a:moveTo>
                  <a:lnTo>
                    <a:pt x="91" y="429"/>
                  </a:lnTo>
                  <a:lnTo>
                    <a:pt x="23" y="858"/>
                  </a:lnTo>
                  <a:lnTo>
                    <a:pt x="0" y="1264"/>
                  </a:lnTo>
                  <a:lnTo>
                    <a:pt x="45" y="1693"/>
                  </a:lnTo>
                  <a:lnTo>
                    <a:pt x="542" y="2008"/>
                  </a:lnTo>
                  <a:lnTo>
                    <a:pt x="654" y="1580"/>
                  </a:lnTo>
                  <a:lnTo>
                    <a:pt x="767" y="1174"/>
                  </a:lnTo>
                  <a:lnTo>
                    <a:pt x="903" y="768"/>
                  </a:lnTo>
                  <a:lnTo>
                    <a:pt x="1060" y="362"/>
                  </a:lnTo>
                  <a:lnTo>
                    <a:pt x="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8162399" y="3148402"/>
              <a:ext cx="66366" cy="65487"/>
            </a:xfrm>
            <a:custGeom>
              <a:avLst/>
              <a:gdLst/>
              <a:ahLst/>
              <a:cxnLst/>
              <a:rect l="l" t="t" r="r" b="b"/>
              <a:pathLst>
                <a:path w="1738" h="1715" extrusionOk="0">
                  <a:moveTo>
                    <a:pt x="790" y="0"/>
                  </a:moveTo>
                  <a:lnTo>
                    <a:pt x="407" y="790"/>
                  </a:lnTo>
                  <a:lnTo>
                    <a:pt x="1" y="1534"/>
                  </a:lnTo>
                  <a:lnTo>
                    <a:pt x="632" y="1714"/>
                  </a:lnTo>
                  <a:lnTo>
                    <a:pt x="790" y="1579"/>
                  </a:lnTo>
                  <a:lnTo>
                    <a:pt x="971" y="1444"/>
                  </a:lnTo>
                  <a:lnTo>
                    <a:pt x="1106" y="1308"/>
                  </a:lnTo>
                  <a:lnTo>
                    <a:pt x="1264" y="1150"/>
                  </a:lnTo>
                  <a:lnTo>
                    <a:pt x="1399" y="970"/>
                  </a:lnTo>
                  <a:lnTo>
                    <a:pt x="1534" y="812"/>
                  </a:lnTo>
                  <a:lnTo>
                    <a:pt x="1647" y="609"/>
                  </a:lnTo>
                  <a:lnTo>
                    <a:pt x="1737" y="429"/>
                  </a:lnTo>
                  <a:lnTo>
                    <a:pt x="7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997016" y="3006274"/>
              <a:ext cx="57774" cy="54299"/>
            </a:xfrm>
            <a:custGeom>
              <a:avLst/>
              <a:gdLst/>
              <a:ahLst/>
              <a:cxnLst/>
              <a:rect l="l" t="t" r="r" b="b"/>
              <a:pathLst>
                <a:path w="1513" h="1422" extrusionOk="0">
                  <a:moveTo>
                    <a:pt x="813" y="0"/>
                  </a:moveTo>
                  <a:lnTo>
                    <a:pt x="587" y="226"/>
                  </a:lnTo>
                  <a:lnTo>
                    <a:pt x="362" y="474"/>
                  </a:lnTo>
                  <a:lnTo>
                    <a:pt x="181" y="745"/>
                  </a:lnTo>
                  <a:lnTo>
                    <a:pt x="1" y="1060"/>
                  </a:lnTo>
                  <a:lnTo>
                    <a:pt x="835" y="1421"/>
                  </a:lnTo>
                  <a:lnTo>
                    <a:pt x="1151" y="767"/>
                  </a:lnTo>
                  <a:lnTo>
                    <a:pt x="1512" y="158"/>
                  </a:lnTo>
                  <a:lnTo>
                    <a:pt x="1174" y="68"/>
                  </a:lnTo>
                  <a:lnTo>
                    <a:pt x="8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8155525" y="2989052"/>
              <a:ext cx="61172" cy="66327"/>
            </a:xfrm>
            <a:custGeom>
              <a:avLst/>
              <a:gdLst/>
              <a:ahLst/>
              <a:cxnLst/>
              <a:rect l="l" t="t" r="r" b="b"/>
              <a:pathLst>
                <a:path w="1602" h="1737" extrusionOk="0">
                  <a:moveTo>
                    <a:pt x="429" y="0"/>
                  </a:moveTo>
                  <a:lnTo>
                    <a:pt x="0" y="993"/>
                  </a:lnTo>
                  <a:lnTo>
                    <a:pt x="699" y="1353"/>
                  </a:lnTo>
                  <a:lnTo>
                    <a:pt x="1399" y="1737"/>
                  </a:lnTo>
                  <a:lnTo>
                    <a:pt x="1489" y="1353"/>
                  </a:lnTo>
                  <a:lnTo>
                    <a:pt x="1602" y="970"/>
                  </a:lnTo>
                  <a:lnTo>
                    <a:pt x="1354" y="699"/>
                  </a:lnTo>
                  <a:lnTo>
                    <a:pt x="1083" y="429"/>
                  </a:lnTo>
                  <a:lnTo>
                    <a:pt x="767" y="203"/>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8046123" y="2980422"/>
              <a:ext cx="30166" cy="17260"/>
            </a:xfrm>
            <a:custGeom>
              <a:avLst/>
              <a:gdLst/>
              <a:ahLst/>
              <a:cxnLst/>
              <a:rect l="l" t="t" r="r" b="b"/>
              <a:pathLst>
                <a:path w="790" h="452" extrusionOk="0">
                  <a:moveTo>
                    <a:pt x="790" y="1"/>
                  </a:moveTo>
                  <a:lnTo>
                    <a:pt x="384" y="158"/>
                  </a:lnTo>
                  <a:lnTo>
                    <a:pt x="203" y="249"/>
                  </a:lnTo>
                  <a:lnTo>
                    <a:pt x="0" y="339"/>
                  </a:lnTo>
                  <a:lnTo>
                    <a:pt x="474" y="452"/>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8222694" y="3045033"/>
              <a:ext cx="18138" cy="31884"/>
            </a:xfrm>
            <a:custGeom>
              <a:avLst/>
              <a:gdLst/>
              <a:ahLst/>
              <a:cxnLst/>
              <a:rect l="l" t="t" r="r" b="b"/>
              <a:pathLst>
                <a:path w="475" h="835" extrusionOk="0">
                  <a:moveTo>
                    <a:pt x="158" y="0"/>
                  </a:moveTo>
                  <a:lnTo>
                    <a:pt x="1" y="519"/>
                  </a:lnTo>
                  <a:lnTo>
                    <a:pt x="474" y="835"/>
                  </a:lnTo>
                  <a:lnTo>
                    <a:pt x="474" y="835"/>
                  </a:lnTo>
                  <a:lnTo>
                    <a:pt x="407" y="632"/>
                  </a:lnTo>
                  <a:lnTo>
                    <a:pt x="339" y="406"/>
                  </a:lnTo>
                  <a:lnTo>
                    <a:pt x="249" y="203"/>
                  </a:lnTo>
                  <a:lnTo>
                    <a:pt x="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8" name="Google Shape;3368;p35"/>
          <p:cNvGrpSpPr/>
          <p:nvPr/>
        </p:nvGrpSpPr>
        <p:grpSpPr>
          <a:xfrm>
            <a:off x="249221" y="235997"/>
            <a:ext cx="1288943" cy="954529"/>
            <a:chOff x="1156200" y="3428725"/>
            <a:chExt cx="684625" cy="507000"/>
          </a:xfrm>
        </p:grpSpPr>
        <p:sp>
          <p:nvSpPr>
            <p:cNvPr id="3369" name="Google Shape;3369;p35"/>
            <p:cNvSpPr/>
            <p:nvPr/>
          </p:nvSpPr>
          <p:spPr>
            <a:xfrm>
              <a:off x="1446625" y="3542075"/>
              <a:ext cx="394200" cy="393650"/>
            </a:xfrm>
            <a:custGeom>
              <a:avLst/>
              <a:gdLst/>
              <a:ahLst/>
              <a:cxnLst/>
              <a:rect l="l" t="t" r="r" b="b"/>
              <a:pathLst>
                <a:path w="15768" h="15746" extrusionOk="0">
                  <a:moveTo>
                    <a:pt x="2324" y="1"/>
                  </a:moveTo>
                  <a:lnTo>
                    <a:pt x="0" y="13422"/>
                  </a:lnTo>
                  <a:lnTo>
                    <a:pt x="13422" y="15745"/>
                  </a:lnTo>
                  <a:lnTo>
                    <a:pt x="15767" y="2324"/>
                  </a:lnTo>
                  <a:lnTo>
                    <a:pt x="2324" y="1"/>
                  </a:lnTo>
                  <a:close/>
                </a:path>
              </a:pathLst>
            </a:custGeom>
            <a:solidFill>
              <a:schemeClr val="lt1"/>
            </a:solidFill>
            <a:ln>
              <a:noFill/>
            </a:ln>
            <a:effectLst>
              <a:outerShdw dist="38100" dir="45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1446625" y="3542075"/>
              <a:ext cx="394200" cy="393650"/>
            </a:xfrm>
            <a:custGeom>
              <a:avLst/>
              <a:gdLst/>
              <a:ahLst/>
              <a:cxnLst/>
              <a:rect l="l" t="t" r="r" b="b"/>
              <a:pathLst>
                <a:path w="15768" h="15746" fill="none" extrusionOk="0">
                  <a:moveTo>
                    <a:pt x="13422" y="15745"/>
                  </a:moveTo>
                  <a:lnTo>
                    <a:pt x="0" y="13422"/>
                  </a:lnTo>
                  <a:lnTo>
                    <a:pt x="2324" y="1"/>
                  </a:lnTo>
                  <a:lnTo>
                    <a:pt x="15767" y="2324"/>
                  </a:lnTo>
                  <a:lnTo>
                    <a:pt x="13422" y="157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1482725" y="3574225"/>
              <a:ext cx="322000" cy="321450"/>
            </a:xfrm>
            <a:custGeom>
              <a:avLst/>
              <a:gdLst/>
              <a:ahLst/>
              <a:cxnLst/>
              <a:rect l="l" t="t" r="r" b="b"/>
              <a:pathLst>
                <a:path w="12880" h="12858" extrusionOk="0">
                  <a:moveTo>
                    <a:pt x="1895" y="0"/>
                  </a:moveTo>
                  <a:lnTo>
                    <a:pt x="0" y="10940"/>
                  </a:lnTo>
                  <a:lnTo>
                    <a:pt x="10985" y="12858"/>
                  </a:lnTo>
                  <a:lnTo>
                    <a:pt x="12880" y="1918"/>
                  </a:lnTo>
                  <a:lnTo>
                    <a:pt x="18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1482725" y="3574225"/>
              <a:ext cx="322000" cy="321450"/>
            </a:xfrm>
            <a:custGeom>
              <a:avLst/>
              <a:gdLst/>
              <a:ahLst/>
              <a:cxnLst/>
              <a:rect l="l" t="t" r="r" b="b"/>
              <a:pathLst>
                <a:path w="12880" h="12858" fill="none" extrusionOk="0">
                  <a:moveTo>
                    <a:pt x="10985" y="12858"/>
                  </a:moveTo>
                  <a:lnTo>
                    <a:pt x="0" y="10940"/>
                  </a:lnTo>
                  <a:lnTo>
                    <a:pt x="1895" y="0"/>
                  </a:lnTo>
                  <a:lnTo>
                    <a:pt x="12880" y="1918"/>
                  </a:lnTo>
                  <a:lnTo>
                    <a:pt x="10985" y="1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1482725" y="3672900"/>
              <a:ext cx="302825" cy="222775"/>
            </a:xfrm>
            <a:custGeom>
              <a:avLst/>
              <a:gdLst/>
              <a:ahLst/>
              <a:cxnLst/>
              <a:rect l="l" t="t" r="r" b="b"/>
              <a:pathLst>
                <a:path w="12113" h="8911" extrusionOk="0">
                  <a:moveTo>
                    <a:pt x="10895" y="1"/>
                  </a:moveTo>
                  <a:lnTo>
                    <a:pt x="7060" y="4061"/>
                  </a:lnTo>
                  <a:lnTo>
                    <a:pt x="4692" y="790"/>
                  </a:lnTo>
                  <a:lnTo>
                    <a:pt x="0" y="6993"/>
                  </a:lnTo>
                  <a:lnTo>
                    <a:pt x="10985" y="8911"/>
                  </a:lnTo>
                  <a:lnTo>
                    <a:pt x="12113" y="2414"/>
                  </a:lnTo>
                  <a:lnTo>
                    <a:pt x="10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1482725" y="3672900"/>
              <a:ext cx="302825" cy="222775"/>
            </a:xfrm>
            <a:custGeom>
              <a:avLst/>
              <a:gdLst/>
              <a:ahLst/>
              <a:cxnLst/>
              <a:rect l="l" t="t" r="r" b="b"/>
              <a:pathLst>
                <a:path w="12113" h="8911" fill="none" extrusionOk="0">
                  <a:moveTo>
                    <a:pt x="0" y="6993"/>
                  </a:moveTo>
                  <a:lnTo>
                    <a:pt x="4692" y="790"/>
                  </a:lnTo>
                  <a:lnTo>
                    <a:pt x="7060" y="4061"/>
                  </a:lnTo>
                  <a:lnTo>
                    <a:pt x="10895" y="1"/>
                  </a:lnTo>
                  <a:lnTo>
                    <a:pt x="12113" y="2414"/>
                  </a:lnTo>
                  <a:lnTo>
                    <a:pt x="10985" y="8911"/>
                  </a:lnTo>
                  <a:lnTo>
                    <a:pt x="0" y="69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1637225" y="3624400"/>
              <a:ext cx="49075" cy="49100"/>
            </a:xfrm>
            <a:custGeom>
              <a:avLst/>
              <a:gdLst/>
              <a:ahLst/>
              <a:cxnLst/>
              <a:rect l="l" t="t" r="r" b="b"/>
              <a:pathLst>
                <a:path w="1963" h="1964" extrusionOk="0">
                  <a:moveTo>
                    <a:pt x="993" y="1"/>
                  </a:moveTo>
                  <a:lnTo>
                    <a:pt x="790" y="23"/>
                  </a:lnTo>
                  <a:lnTo>
                    <a:pt x="610" y="69"/>
                  </a:lnTo>
                  <a:lnTo>
                    <a:pt x="452" y="159"/>
                  </a:lnTo>
                  <a:lnTo>
                    <a:pt x="294" y="272"/>
                  </a:lnTo>
                  <a:lnTo>
                    <a:pt x="181" y="429"/>
                  </a:lnTo>
                  <a:lnTo>
                    <a:pt x="91" y="587"/>
                  </a:lnTo>
                  <a:lnTo>
                    <a:pt x="23" y="790"/>
                  </a:lnTo>
                  <a:lnTo>
                    <a:pt x="1" y="971"/>
                  </a:lnTo>
                  <a:lnTo>
                    <a:pt x="23" y="1174"/>
                  </a:lnTo>
                  <a:lnTo>
                    <a:pt x="68" y="1354"/>
                  </a:lnTo>
                  <a:lnTo>
                    <a:pt x="158" y="1512"/>
                  </a:lnTo>
                  <a:lnTo>
                    <a:pt x="271" y="1670"/>
                  </a:lnTo>
                  <a:lnTo>
                    <a:pt x="429" y="1783"/>
                  </a:lnTo>
                  <a:lnTo>
                    <a:pt x="587" y="1896"/>
                  </a:lnTo>
                  <a:lnTo>
                    <a:pt x="790" y="1941"/>
                  </a:lnTo>
                  <a:lnTo>
                    <a:pt x="970" y="1963"/>
                  </a:lnTo>
                  <a:lnTo>
                    <a:pt x="1173" y="1941"/>
                  </a:lnTo>
                  <a:lnTo>
                    <a:pt x="1354" y="1896"/>
                  </a:lnTo>
                  <a:lnTo>
                    <a:pt x="1512" y="1805"/>
                  </a:lnTo>
                  <a:lnTo>
                    <a:pt x="1670" y="1693"/>
                  </a:lnTo>
                  <a:lnTo>
                    <a:pt x="1783" y="1535"/>
                  </a:lnTo>
                  <a:lnTo>
                    <a:pt x="1873" y="1377"/>
                  </a:lnTo>
                  <a:lnTo>
                    <a:pt x="1940" y="1196"/>
                  </a:lnTo>
                  <a:lnTo>
                    <a:pt x="1963" y="993"/>
                  </a:lnTo>
                  <a:lnTo>
                    <a:pt x="1940" y="790"/>
                  </a:lnTo>
                  <a:lnTo>
                    <a:pt x="1895" y="610"/>
                  </a:lnTo>
                  <a:lnTo>
                    <a:pt x="1805" y="452"/>
                  </a:lnTo>
                  <a:lnTo>
                    <a:pt x="1692" y="294"/>
                  </a:lnTo>
                  <a:lnTo>
                    <a:pt x="1534" y="181"/>
                  </a:lnTo>
                  <a:lnTo>
                    <a:pt x="1376" y="91"/>
                  </a:lnTo>
                  <a:lnTo>
                    <a:pt x="1173" y="23"/>
                  </a:lnTo>
                  <a:lnTo>
                    <a:pt x="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1482725" y="3795275"/>
              <a:ext cx="20325" cy="52475"/>
            </a:xfrm>
            <a:custGeom>
              <a:avLst/>
              <a:gdLst/>
              <a:ahLst/>
              <a:cxnLst/>
              <a:rect l="l" t="t" r="r" b="b"/>
              <a:pathLst>
                <a:path w="813" h="2099" extrusionOk="0">
                  <a:moveTo>
                    <a:pt x="812" y="0"/>
                  </a:moveTo>
                  <a:lnTo>
                    <a:pt x="316" y="294"/>
                  </a:lnTo>
                  <a:lnTo>
                    <a:pt x="0" y="2098"/>
                  </a:lnTo>
                  <a:lnTo>
                    <a:pt x="767" y="1083"/>
                  </a:lnTo>
                  <a:lnTo>
                    <a:pt x="722" y="880"/>
                  </a:lnTo>
                  <a:lnTo>
                    <a:pt x="722" y="655"/>
                  </a:lnTo>
                  <a:lnTo>
                    <a:pt x="812" y="0"/>
                  </a:lnTo>
                  <a:close/>
                </a:path>
              </a:pathLst>
            </a:custGeom>
            <a:solidFill>
              <a:srgbClr val="B2C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1482725" y="3795275"/>
              <a:ext cx="20325" cy="52475"/>
            </a:xfrm>
            <a:custGeom>
              <a:avLst/>
              <a:gdLst/>
              <a:ahLst/>
              <a:cxnLst/>
              <a:rect l="l" t="t" r="r" b="b"/>
              <a:pathLst>
                <a:path w="813" h="2099" fill="none" extrusionOk="0">
                  <a:moveTo>
                    <a:pt x="812" y="0"/>
                  </a:moveTo>
                  <a:lnTo>
                    <a:pt x="316" y="294"/>
                  </a:lnTo>
                  <a:lnTo>
                    <a:pt x="0" y="2098"/>
                  </a:lnTo>
                  <a:lnTo>
                    <a:pt x="767" y="1083"/>
                  </a:lnTo>
                  <a:lnTo>
                    <a:pt x="767" y="1083"/>
                  </a:lnTo>
                  <a:lnTo>
                    <a:pt x="722" y="880"/>
                  </a:lnTo>
                  <a:lnTo>
                    <a:pt x="722" y="655"/>
                  </a:lnTo>
                  <a:lnTo>
                    <a:pt x="812" y="0"/>
                  </a:lnTo>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1482725" y="3822350"/>
              <a:ext cx="274650" cy="73325"/>
            </a:xfrm>
            <a:custGeom>
              <a:avLst/>
              <a:gdLst/>
              <a:ahLst/>
              <a:cxnLst/>
              <a:rect l="l" t="t" r="r" b="b"/>
              <a:pathLst>
                <a:path w="10986" h="2933" extrusionOk="0">
                  <a:moveTo>
                    <a:pt x="767" y="0"/>
                  </a:moveTo>
                  <a:lnTo>
                    <a:pt x="0" y="1015"/>
                  </a:lnTo>
                  <a:lnTo>
                    <a:pt x="10985" y="2933"/>
                  </a:lnTo>
                  <a:lnTo>
                    <a:pt x="1556" y="767"/>
                  </a:lnTo>
                  <a:lnTo>
                    <a:pt x="1421" y="722"/>
                  </a:lnTo>
                  <a:lnTo>
                    <a:pt x="1286" y="654"/>
                  </a:lnTo>
                  <a:lnTo>
                    <a:pt x="1150" y="587"/>
                  </a:lnTo>
                  <a:lnTo>
                    <a:pt x="1060" y="496"/>
                  </a:lnTo>
                  <a:lnTo>
                    <a:pt x="947" y="384"/>
                  </a:lnTo>
                  <a:lnTo>
                    <a:pt x="880" y="271"/>
                  </a:lnTo>
                  <a:lnTo>
                    <a:pt x="812" y="136"/>
                  </a:lnTo>
                  <a:lnTo>
                    <a:pt x="767"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1482725" y="3822350"/>
              <a:ext cx="274650" cy="73325"/>
            </a:xfrm>
            <a:custGeom>
              <a:avLst/>
              <a:gdLst/>
              <a:ahLst/>
              <a:cxnLst/>
              <a:rect l="l" t="t" r="r" b="b"/>
              <a:pathLst>
                <a:path w="10986" h="2933" fill="none" extrusionOk="0">
                  <a:moveTo>
                    <a:pt x="767" y="0"/>
                  </a:moveTo>
                  <a:lnTo>
                    <a:pt x="0" y="1015"/>
                  </a:lnTo>
                  <a:lnTo>
                    <a:pt x="10985" y="2933"/>
                  </a:lnTo>
                  <a:lnTo>
                    <a:pt x="1556" y="767"/>
                  </a:lnTo>
                  <a:lnTo>
                    <a:pt x="1556" y="767"/>
                  </a:lnTo>
                  <a:lnTo>
                    <a:pt x="1421" y="722"/>
                  </a:lnTo>
                  <a:lnTo>
                    <a:pt x="1286" y="654"/>
                  </a:lnTo>
                  <a:lnTo>
                    <a:pt x="1150" y="587"/>
                  </a:lnTo>
                  <a:lnTo>
                    <a:pt x="1060" y="496"/>
                  </a:lnTo>
                  <a:lnTo>
                    <a:pt x="947" y="384"/>
                  </a:lnTo>
                  <a:lnTo>
                    <a:pt x="880" y="271"/>
                  </a:lnTo>
                  <a:lnTo>
                    <a:pt x="812" y="136"/>
                  </a:lnTo>
                  <a:lnTo>
                    <a:pt x="7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1703775" y="3604675"/>
              <a:ext cx="100950" cy="225025"/>
            </a:xfrm>
            <a:custGeom>
              <a:avLst/>
              <a:gdLst/>
              <a:ahLst/>
              <a:cxnLst/>
              <a:rect l="l" t="t" r="r" b="b"/>
              <a:pathLst>
                <a:path w="4038" h="9001" extrusionOk="0">
                  <a:moveTo>
                    <a:pt x="0" y="0"/>
                  </a:moveTo>
                  <a:lnTo>
                    <a:pt x="3609" y="1015"/>
                  </a:lnTo>
                  <a:lnTo>
                    <a:pt x="3090" y="4805"/>
                  </a:lnTo>
                  <a:lnTo>
                    <a:pt x="3266" y="5135"/>
                  </a:lnTo>
                  <a:lnTo>
                    <a:pt x="3266" y="5135"/>
                  </a:lnTo>
                  <a:lnTo>
                    <a:pt x="4038" y="700"/>
                  </a:lnTo>
                  <a:lnTo>
                    <a:pt x="0" y="0"/>
                  </a:lnTo>
                  <a:close/>
                  <a:moveTo>
                    <a:pt x="3266" y="5135"/>
                  </a:moveTo>
                  <a:lnTo>
                    <a:pt x="2594" y="9000"/>
                  </a:lnTo>
                  <a:lnTo>
                    <a:pt x="3271" y="5143"/>
                  </a:lnTo>
                  <a:lnTo>
                    <a:pt x="3266" y="5135"/>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1703775" y="3604675"/>
              <a:ext cx="100950" cy="225025"/>
            </a:xfrm>
            <a:custGeom>
              <a:avLst/>
              <a:gdLst/>
              <a:ahLst/>
              <a:cxnLst/>
              <a:rect l="l" t="t" r="r" b="b"/>
              <a:pathLst>
                <a:path w="4038" h="9001" fill="none" extrusionOk="0">
                  <a:moveTo>
                    <a:pt x="0" y="0"/>
                  </a:moveTo>
                  <a:lnTo>
                    <a:pt x="3609" y="1015"/>
                  </a:lnTo>
                  <a:lnTo>
                    <a:pt x="3090" y="4805"/>
                  </a:lnTo>
                  <a:lnTo>
                    <a:pt x="3271" y="5143"/>
                  </a:lnTo>
                  <a:lnTo>
                    <a:pt x="2594" y="9000"/>
                  </a:lnTo>
                  <a:lnTo>
                    <a:pt x="4038" y="70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1762425" y="3724775"/>
              <a:ext cx="23125" cy="143275"/>
            </a:xfrm>
            <a:custGeom>
              <a:avLst/>
              <a:gdLst/>
              <a:ahLst/>
              <a:cxnLst/>
              <a:rect l="l" t="t" r="r" b="b"/>
              <a:pathLst>
                <a:path w="925" h="5731" extrusionOk="0">
                  <a:moveTo>
                    <a:pt x="744" y="1"/>
                  </a:moveTo>
                  <a:lnTo>
                    <a:pt x="0" y="5730"/>
                  </a:lnTo>
                  <a:lnTo>
                    <a:pt x="248" y="4196"/>
                  </a:lnTo>
                  <a:lnTo>
                    <a:pt x="925" y="339"/>
                  </a:lnTo>
                  <a:lnTo>
                    <a:pt x="744"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1156200" y="3428725"/>
              <a:ext cx="468075" cy="468650"/>
            </a:xfrm>
            <a:custGeom>
              <a:avLst/>
              <a:gdLst/>
              <a:ahLst/>
              <a:cxnLst/>
              <a:rect l="l" t="t" r="r" b="b"/>
              <a:pathLst>
                <a:path w="18723" h="18746" extrusionOk="0">
                  <a:moveTo>
                    <a:pt x="11730" y="1"/>
                  </a:moveTo>
                  <a:lnTo>
                    <a:pt x="1" y="6948"/>
                  </a:lnTo>
                  <a:lnTo>
                    <a:pt x="6971" y="18745"/>
                  </a:lnTo>
                  <a:lnTo>
                    <a:pt x="18723" y="11798"/>
                  </a:lnTo>
                  <a:lnTo>
                    <a:pt x="11730" y="1"/>
                  </a:lnTo>
                  <a:close/>
                </a:path>
              </a:pathLst>
            </a:custGeom>
            <a:solidFill>
              <a:schemeClr val="lt1"/>
            </a:solidFill>
            <a:ln>
              <a:noFill/>
            </a:ln>
            <a:effectLst>
              <a:outerShdw dist="28575" dir="56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1156200" y="3428725"/>
              <a:ext cx="468075" cy="468650"/>
            </a:xfrm>
            <a:custGeom>
              <a:avLst/>
              <a:gdLst/>
              <a:ahLst/>
              <a:cxnLst/>
              <a:rect l="l" t="t" r="r" b="b"/>
              <a:pathLst>
                <a:path w="18723" h="18746" fill="none" extrusionOk="0">
                  <a:moveTo>
                    <a:pt x="18723" y="11798"/>
                  </a:moveTo>
                  <a:lnTo>
                    <a:pt x="6971" y="18745"/>
                  </a:lnTo>
                  <a:lnTo>
                    <a:pt x="1" y="6948"/>
                  </a:lnTo>
                  <a:lnTo>
                    <a:pt x="11730" y="1"/>
                  </a:lnTo>
                  <a:lnTo>
                    <a:pt x="18723" y="11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1196250" y="3468775"/>
              <a:ext cx="381225" cy="380650"/>
            </a:xfrm>
            <a:custGeom>
              <a:avLst/>
              <a:gdLst/>
              <a:ahLst/>
              <a:cxnLst/>
              <a:rect l="l" t="t" r="r" b="b"/>
              <a:pathLst>
                <a:path w="15249" h="15226" extrusionOk="0">
                  <a:moveTo>
                    <a:pt x="9609" y="0"/>
                  </a:moveTo>
                  <a:lnTo>
                    <a:pt x="0" y="5662"/>
                  </a:lnTo>
                  <a:lnTo>
                    <a:pt x="5662" y="15226"/>
                  </a:lnTo>
                  <a:lnTo>
                    <a:pt x="15249" y="9542"/>
                  </a:lnTo>
                  <a:lnTo>
                    <a:pt x="9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1196250" y="3468775"/>
              <a:ext cx="381225" cy="380650"/>
            </a:xfrm>
            <a:custGeom>
              <a:avLst/>
              <a:gdLst/>
              <a:ahLst/>
              <a:cxnLst/>
              <a:rect l="l" t="t" r="r" b="b"/>
              <a:pathLst>
                <a:path w="15249" h="15226" fill="none" extrusionOk="0">
                  <a:moveTo>
                    <a:pt x="15249" y="9542"/>
                  </a:moveTo>
                  <a:lnTo>
                    <a:pt x="5662" y="15226"/>
                  </a:lnTo>
                  <a:lnTo>
                    <a:pt x="0" y="5662"/>
                  </a:lnTo>
                  <a:lnTo>
                    <a:pt x="9609" y="0"/>
                  </a:lnTo>
                  <a:lnTo>
                    <a:pt x="15249" y="9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5"/>
            <p:cNvSpPr/>
            <p:nvPr/>
          </p:nvSpPr>
          <p:spPr>
            <a:xfrm>
              <a:off x="1326500" y="3539250"/>
              <a:ext cx="250975" cy="310175"/>
            </a:xfrm>
            <a:custGeom>
              <a:avLst/>
              <a:gdLst/>
              <a:ahLst/>
              <a:cxnLst/>
              <a:rect l="l" t="t" r="r" b="b"/>
              <a:pathLst>
                <a:path w="10039" h="12407" extrusionOk="0">
                  <a:moveTo>
                    <a:pt x="4219" y="1"/>
                  </a:moveTo>
                  <a:lnTo>
                    <a:pt x="3926" y="5595"/>
                  </a:lnTo>
                  <a:lnTo>
                    <a:pt x="1" y="4647"/>
                  </a:lnTo>
                  <a:lnTo>
                    <a:pt x="452" y="12407"/>
                  </a:lnTo>
                  <a:lnTo>
                    <a:pt x="10039" y="6723"/>
                  </a:lnTo>
                  <a:lnTo>
                    <a:pt x="6700" y="1061"/>
                  </a:lnTo>
                  <a:lnTo>
                    <a:pt x="4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5"/>
            <p:cNvSpPr/>
            <p:nvPr/>
          </p:nvSpPr>
          <p:spPr>
            <a:xfrm>
              <a:off x="1326500" y="3539250"/>
              <a:ext cx="250975" cy="310175"/>
            </a:xfrm>
            <a:custGeom>
              <a:avLst/>
              <a:gdLst/>
              <a:ahLst/>
              <a:cxnLst/>
              <a:rect l="l" t="t" r="r" b="b"/>
              <a:pathLst>
                <a:path w="10039" h="12407" fill="none" extrusionOk="0">
                  <a:moveTo>
                    <a:pt x="452" y="12407"/>
                  </a:moveTo>
                  <a:lnTo>
                    <a:pt x="1" y="4647"/>
                  </a:lnTo>
                  <a:lnTo>
                    <a:pt x="3926" y="5595"/>
                  </a:lnTo>
                  <a:lnTo>
                    <a:pt x="4219" y="1"/>
                  </a:lnTo>
                  <a:lnTo>
                    <a:pt x="6700" y="1061"/>
                  </a:lnTo>
                  <a:lnTo>
                    <a:pt x="10039" y="6723"/>
                  </a:lnTo>
                  <a:lnTo>
                    <a:pt x="452" y="124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1320875" y="3557300"/>
              <a:ext cx="48525" cy="49100"/>
            </a:xfrm>
            <a:custGeom>
              <a:avLst/>
              <a:gdLst/>
              <a:ahLst/>
              <a:cxnLst/>
              <a:rect l="l" t="t" r="r" b="b"/>
              <a:pathLst>
                <a:path w="1941" h="1964" extrusionOk="0">
                  <a:moveTo>
                    <a:pt x="880" y="1"/>
                  </a:moveTo>
                  <a:lnTo>
                    <a:pt x="677" y="46"/>
                  </a:lnTo>
                  <a:lnTo>
                    <a:pt x="497" y="113"/>
                  </a:lnTo>
                  <a:lnTo>
                    <a:pt x="339" y="226"/>
                  </a:lnTo>
                  <a:lnTo>
                    <a:pt x="203" y="384"/>
                  </a:lnTo>
                  <a:lnTo>
                    <a:pt x="91" y="542"/>
                  </a:lnTo>
                  <a:lnTo>
                    <a:pt x="23" y="700"/>
                  </a:lnTo>
                  <a:lnTo>
                    <a:pt x="0" y="903"/>
                  </a:lnTo>
                  <a:lnTo>
                    <a:pt x="0" y="1083"/>
                  </a:lnTo>
                  <a:lnTo>
                    <a:pt x="23" y="1264"/>
                  </a:lnTo>
                  <a:lnTo>
                    <a:pt x="113" y="1444"/>
                  </a:lnTo>
                  <a:lnTo>
                    <a:pt x="226" y="1625"/>
                  </a:lnTo>
                  <a:lnTo>
                    <a:pt x="361" y="1760"/>
                  </a:lnTo>
                  <a:lnTo>
                    <a:pt x="519" y="1850"/>
                  </a:lnTo>
                  <a:lnTo>
                    <a:pt x="700" y="1918"/>
                  </a:lnTo>
                  <a:lnTo>
                    <a:pt x="880" y="1963"/>
                  </a:lnTo>
                  <a:lnTo>
                    <a:pt x="1061" y="1963"/>
                  </a:lnTo>
                  <a:lnTo>
                    <a:pt x="1264" y="1918"/>
                  </a:lnTo>
                  <a:lnTo>
                    <a:pt x="1444" y="1850"/>
                  </a:lnTo>
                  <a:lnTo>
                    <a:pt x="1602" y="1737"/>
                  </a:lnTo>
                  <a:lnTo>
                    <a:pt x="1737" y="1602"/>
                  </a:lnTo>
                  <a:lnTo>
                    <a:pt x="1850" y="1444"/>
                  </a:lnTo>
                  <a:lnTo>
                    <a:pt x="1918" y="1264"/>
                  </a:lnTo>
                  <a:lnTo>
                    <a:pt x="1940" y="1083"/>
                  </a:lnTo>
                  <a:lnTo>
                    <a:pt x="1940" y="880"/>
                  </a:lnTo>
                  <a:lnTo>
                    <a:pt x="1918" y="700"/>
                  </a:lnTo>
                  <a:lnTo>
                    <a:pt x="1827" y="519"/>
                  </a:lnTo>
                  <a:lnTo>
                    <a:pt x="1715" y="362"/>
                  </a:lnTo>
                  <a:lnTo>
                    <a:pt x="1579" y="226"/>
                  </a:lnTo>
                  <a:lnTo>
                    <a:pt x="1421" y="113"/>
                  </a:lnTo>
                  <a:lnTo>
                    <a:pt x="1241" y="46"/>
                  </a:lnTo>
                  <a:lnTo>
                    <a:pt x="10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1196250" y="3610300"/>
              <a:ext cx="141575" cy="239125"/>
            </a:xfrm>
            <a:custGeom>
              <a:avLst/>
              <a:gdLst/>
              <a:ahLst/>
              <a:cxnLst/>
              <a:rect l="l" t="t" r="r" b="b"/>
              <a:pathLst>
                <a:path w="5663" h="9565" extrusionOk="0">
                  <a:moveTo>
                    <a:pt x="0" y="1"/>
                  </a:moveTo>
                  <a:lnTo>
                    <a:pt x="5662" y="9565"/>
                  </a:lnTo>
                  <a:lnTo>
                    <a:pt x="5594" y="8302"/>
                  </a:lnTo>
                  <a:lnTo>
                    <a:pt x="5414" y="8166"/>
                  </a:lnTo>
                  <a:lnTo>
                    <a:pt x="5279" y="7986"/>
                  </a:lnTo>
                  <a:lnTo>
                    <a:pt x="0"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1196250" y="3610300"/>
              <a:ext cx="141575" cy="239125"/>
            </a:xfrm>
            <a:custGeom>
              <a:avLst/>
              <a:gdLst/>
              <a:ahLst/>
              <a:cxnLst/>
              <a:rect l="l" t="t" r="r" b="b"/>
              <a:pathLst>
                <a:path w="5663" h="9565" fill="none" extrusionOk="0">
                  <a:moveTo>
                    <a:pt x="0" y="1"/>
                  </a:moveTo>
                  <a:lnTo>
                    <a:pt x="5662" y="9565"/>
                  </a:lnTo>
                  <a:lnTo>
                    <a:pt x="5594" y="8302"/>
                  </a:lnTo>
                  <a:lnTo>
                    <a:pt x="5594" y="8302"/>
                  </a:lnTo>
                  <a:lnTo>
                    <a:pt x="5414" y="8166"/>
                  </a:lnTo>
                  <a:lnTo>
                    <a:pt x="5279" y="79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1336100" y="3707300"/>
              <a:ext cx="241375" cy="142125"/>
            </a:xfrm>
            <a:custGeom>
              <a:avLst/>
              <a:gdLst/>
              <a:ahLst/>
              <a:cxnLst/>
              <a:rect l="l" t="t" r="r" b="b"/>
              <a:pathLst>
                <a:path w="9655" h="5685" extrusionOk="0">
                  <a:moveTo>
                    <a:pt x="9655" y="1"/>
                  </a:moveTo>
                  <a:lnTo>
                    <a:pt x="1083" y="4489"/>
                  </a:lnTo>
                  <a:lnTo>
                    <a:pt x="970" y="4535"/>
                  </a:lnTo>
                  <a:lnTo>
                    <a:pt x="835" y="4580"/>
                  </a:lnTo>
                  <a:lnTo>
                    <a:pt x="722" y="4602"/>
                  </a:lnTo>
                  <a:lnTo>
                    <a:pt x="587" y="4602"/>
                  </a:lnTo>
                  <a:lnTo>
                    <a:pt x="429" y="4580"/>
                  </a:lnTo>
                  <a:lnTo>
                    <a:pt x="271" y="4557"/>
                  </a:lnTo>
                  <a:lnTo>
                    <a:pt x="136" y="4489"/>
                  </a:lnTo>
                  <a:lnTo>
                    <a:pt x="0" y="4422"/>
                  </a:lnTo>
                  <a:lnTo>
                    <a:pt x="0" y="4422"/>
                  </a:lnTo>
                  <a:lnTo>
                    <a:pt x="68" y="5685"/>
                  </a:lnTo>
                  <a:lnTo>
                    <a:pt x="9655" y="1"/>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1336100" y="3707300"/>
              <a:ext cx="241375" cy="142125"/>
            </a:xfrm>
            <a:custGeom>
              <a:avLst/>
              <a:gdLst/>
              <a:ahLst/>
              <a:cxnLst/>
              <a:rect l="l" t="t" r="r" b="b"/>
              <a:pathLst>
                <a:path w="9655" h="5685" fill="none" extrusionOk="0">
                  <a:moveTo>
                    <a:pt x="9655" y="1"/>
                  </a:moveTo>
                  <a:lnTo>
                    <a:pt x="1083" y="4489"/>
                  </a:lnTo>
                  <a:lnTo>
                    <a:pt x="1083" y="4489"/>
                  </a:lnTo>
                  <a:lnTo>
                    <a:pt x="970" y="4535"/>
                  </a:lnTo>
                  <a:lnTo>
                    <a:pt x="835" y="4580"/>
                  </a:lnTo>
                  <a:lnTo>
                    <a:pt x="722" y="4602"/>
                  </a:lnTo>
                  <a:lnTo>
                    <a:pt x="587" y="4602"/>
                  </a:lnTo>
                  <a:lnTo>
                    <a:pt x="587" y="4602"/>
                  </a:lnTo>
                  <a:lnTo>
                    <a:pt x="429" y="4580"/>
                  </a:lnTo>
                  <a:lnTo>
                    <a:pt x="271" y="4557"/>
                  </a:lnTo>
                  <a:lnTo>
                    <a:pt x="136" y="4489"/>
                  </a:lnTo>
                  <a:lnTo>
                    <a:pt x="0" y="4422"/>
                  </a:lnTo>
                  <a:lnTo>
                    <a:pt x="68" y="5685"/>
                  </a:lnTo>
                  <a:lnTo>
                    <a:pt x="96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1436475" y="3468775"/>
              <a:ext cx="126900" cy="214875"/>
            </a:xfrm>
            <a:custGeom>
              <a:avLst/>
              <a:gdLst/>
              <a:ahLst/>
              <a:cxnLst/>
              <a:rect l="l" t="t" r="r" b="b"/>
              <a:pathLst>
                <a:path w="5076" h="8595" extrusionOk="0">
                  <a:moveTo>
                    <a:pt x="0" y="0"/>
                  </a:moveTo>
                  <a:lnTo>
                    <a:pt x="5076" y="8594"/>
                  </a:lnTo>
                  <a:lnTo>
                    <a:pt x="5076" y="8594"/>
                  </a:lnTo>
                  <a:lnTo>
                    <a:pt x="2301" y="3880"/>
                  </a:lnTo>
                  <a:lnTo>
                    <a:pt x="0" y="0"/>
                  </a:lnTo>
                  <a:close/>
                </a:path>
              </a:pathLst>
            </a:custGeom>
            <a:solidFill>
              <a:srgbClr val="F9F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1348500" y="3468775"/>
              <a:ext cx="214875" cy="214875"/>
            </a:xfrm>
            <a:custGeom>
              <a:avLst/>
              <a:gdLst/>
              <a:ahLst/>
              <a:cxnLst/>
              <a:rect l="l" t="t" r="r" b="b"/>
              <a:pathLst>
                <a:path w="8595" h="8595" fill="none" extrusionOk="0">
                  <a:moveTo>
                    <a:pt x="3519" y="0"/>
                  </a:moveTo>
                  <a:lnTo>
                    <a:pt x="1" y="2075"/>
                  </a:lnTo>
                  <a:lnTo>
                    <a:pt x="1" y="2075"/>
                  </a:lnTo>
                  <a:lnTo>
                    <a:pt x="3519" y="0"/>
                  </a:lnTo>
                  <a:lnTo>
                    <a:pt x="5820" y="3880"/>
                  </a:lnTo>
                  <a:lnTo>
                    <a:pt x="5820" y="3880"/>
                  </a:lnTo>
                  <a:lnTo>
                    <a:pt x="8595" y="8594"/>
                  </a:lnTo>
                  <a:lnTo>
                    <a:pt x="8595" y="8594"/>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1348500" y="3468775"/>
              <a:ext cx="145525" cy="97000"/>
            </a:xfrm>
            <a:custGeom>
              <a:avLst/>
              <a:gdLst/>
              <a:ahLst/>
              <a:cxnLst/>
              <a:rect l="l" t="t" r="r" b="b"/>
              <a:pathLst>
                <a:path w="5821" h="3880" extrusionOk="0">
                  <a:moveTo>
                    <a:pt x="3519" y="0"/>
                  </a:moveTo>
                  <a:lnTo>
                    <a:pt x="1" y="2075"/>
                  </a:lnTo>
                  <a:lnTo>
                    <a:pt x="1" y="2075"/>
                  </a:lnTo>
                  <a:lnTo>
                    <a:pt x="3384" y="519"/>
                  </a:lnTo>
                  <a:lnTo>
                    <a:pt x="5482" y="3745"/>
                  </a:lnTo>
                  <a:lnTo>
                    <a:pt x="5820" y="3880"/>
                  </a:lnTo>
                  <a:lnTo>
                    <a:pt x="5820" y="3880"/>
                  </a:lnTo>
                  <a:lnTo>
                    <a:pt x="3519" y="0"/>
                  </a:lnTo>
                  <a:close/>
                </a:path>
              </a:pathLst>
            </a:custGeom>
            <a:solidFill>
              <a:srgbClr val="000000">
                <a:alpha val="17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5"/>
            <p:cNvSpPr/>
            <p:nvPr/>
          </p:nvSpPr>
          <p:spPr>
            <a:xfrm>
              <a:off x="1348500" y="3468775"/>
              <a:ext cx="145525" cy="97000"/>
            </a:xfrm>
            <a:custGeom>
              <a:avLst/>
              <a:gdLst/>
              <a:ahLst/>
              <a:cxnLst/>
              <a:rect l="l" t="t" r="r" b="b"/>
              <a:pathLst>
                <a:path w="5821" h="3880" fill="none" extrusionOk="0">
                  <a:moveTo>
                    <a:pt x="3519" y="0"/>
                  </a:moveTo>
                  <a:lnTo>
                    <a:pt x="1" y="2075"/>
                  </a:lnTo>
                  <a:lnTo>
                    <a:pt x="3384" y="519"/>
                  </a:lnTo>
                  <a:lnTo>
                    <a:pt x="5482" y="3745"/>
                  </a:lnTo>
                  <a:lnTo>
                    <a:pt x="5820" y="3880"/>
                  </a:ln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5"/>
            <p:cNvSpPr/>
            <p:nvPr/>
          </p:nvSpPr>
          <p:spPr>
            <a:xfrm>
              <a:off x="1485525" y="3562375"/>
              <a:ext cx="77850" cy="121275"/>
            </a:xfrm>
            <a:custGeom>
              <a:avLst/>
              <a:gdLst/>
              <a:ahLst/>
              <a:cxnLst/>
              <a:rect l="l" t="t" r="r" b="b"/>
              <a:pathLst>
                <a:path w="3114" h="4851" extrusionOk="0">
                  <a:moveTo>
                    <a:pt x="1" y="1"/>
                  </a:moveTo>
                  <a:lnTo>
                    <a:pt x="3114" y="4850"/>
                  </a:lnTo>
                  <a:lnTo>
                    <a:pt x="3114" y="4850"/>
                  </a:lnTo>
                  <a:lnTo>
                    <a:pt x="339" y="136"/>
                  </a:lnTo>
                  <a:lnTo>
                    <a:pt x="1" y="1"/>
                  </a:lnTo>
                  <a:close/>
                </a:path>
              </a:pathLst>
            </a:custGeom>
            <a:solidFill>
              <a:srgbClr val="F5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5"/>
            <p:cNvSpPr/>
            <p:nvPr/>
          </p:nvSpPr>
          <p:spPr>
            <a:xfrm>
              <a:off x="1485525" y="3562375"/>
              <a:ext cx="77850" cy="121275"/>
            </a:xfrm>
            <a:custGeom>
              <a:avLst/>
              <a:gdLst/>
              <a:ahLst/>
              <a:cxnLst/>
              <a:rect l="l" t="t" r="r" b="b"/>
              <a:pathLst>
                <a:path w="3114" h="4851" fill="none" extrusionOk="0">
                  <a:moveTo>
                    <a:pt x="1" y="1"/>
                  </a:moveTo>
                  <a:lnTo>
                    <a:pt x="3114" y="4850"/>
                  </a:lnTo>
                  <a:lnTo>
                    <a:pt x="339" y="136"/>
                  </a:lnTo>
                  <a:lnTo>
                    <a:pt x="339" y="136"/>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0" name="Google Shape;3400;p35"/>
          <p:cNvGrpSpPr/>
          <p:nvPr/>
        </p:nvGrpSpPr>
        <p:grpSpPr>
          <a:xfrm>
            <a:off x="176413" y="1372550"/>
            <a:ext cx="1073629" cy="720788"/>
            <a:chOff x="7681600" y="381950"/>
            <a:chExt cx="1073629" cy="720788"/>
          </a:xfrm>
        </p:grpSpPr>
        <p:sp>
          <p:nvSpPr>
            <p:cNvPr id="3401" name="Google Shape;3401;p35"/>
            <p:cNvSpPr/>
            <p:nvPr/>
          </p:nvSpPr>
          <p:spPr>
            <a:xfrm>
              <a:off x="7896527" y="971845"/>
              <a:ext cx="226409" cy="91112"/>
            </a:xfrm>
            <a:custGeom>
              <a:avLst/>
              <a:gdLst/>
              <a:ahLst/>
              <a:cxnLst/>
              <a:rect l="l" t="t" r="r" b="b"/>
              <a:pathLst>
                <a:path w="5775" h="2324" fill="none" extrusionOk="0">
                  <a:moveTo>
                    <a:pt x="226" y="2323"/>
                  </a:moveTo>
                  <a:lnTo>
                    <a:pt x="0" y="1444"/>
                  </a:lnTo>
                  <a:lnTo>
                    <a:pt x="5549" y="0"/>
                  </a:lnTo>
                  <a:lnTo>
                    <a:pt x="5775" y="880"/>
                  </a:lnTo>
                  <a:lnTo>
                    <a:pt x="226" y="23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5"/>
            <p:cNvSpPr/>
            <p:nvPr/>
          </p:nvSpPr>
          <p:spPr>
            <a:xfrm>
              <a:off x="7885000" y="930286"/>
              <a:ext cx="229977" cy="84918"/>
            </a:xfrm>
            <a:custGeom>
              <a:avLst/>
              <a:gdLst/>
              <a:ahLst/>
              <a:cxnLst/>
              <a:rect l="l" t="t" r="r" b="b"/>
              <a:pathLst>
                <a:path w="5866" h="2166" fill="none" extrusionOk="0">
                  <a:moveTo>
                    <a:pt x="181" y="2165"/>
                  </a:moveTo>
                  <a:lnTo>
                    <a:pt x="1" y="1489"/>
                  </a:lnTo>
                  <a:lnTo>
                    <a:pt x="5685" y="0"/>
                  </a:lnTo>
                  <a:lnTo>
                    <a:pt x="5866" y="699"/>
                  </a:lnTo>
                  <a:lnTo>
                    <a:pt x="181" y="2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5"/>
            <p:cNvSpPr/>
            <p:nvPr/>
          </p:nvSpPr>
          <p:spPr>
            <a:xfrm>
              <a:off x="7681600" y="381950"/>
              <a:ext cx="1073629" cy="720784"/>
            </a:xfrm>
            <a:custGeom>
              <a:avLst/>
              <a:gdLst/>
              <a:ahLst/>
              <a:cxnLst/>
              <a:rect l="l" t="t" r="r" b="b"/>
              <a:pathLst>
                <a:path w="27385" h="18385" extrusionOk="0">
                  <a:moveTo>
                    <a:pt x="24159" y="1"/>
                  </a:moveTo>
                  <a:lnTo>
                    <a:pt x="1" y="6633"/>
                  </a:lnTo>
                  <a:lnTo>
                    <a:pt x="3249" y="18385"/>
                  </a:lnTo>
                  <a:lnTo>
                    <a:pt x="27384" y="11775"/>
                  </a:lnTo>
                  <a:lnTo>
                    <a:pt x="24159" y="1"/>
                  </a:lnTo>
                  <a:close/>
                </a:path>
              </a:pathLst>
            </a:custGeom>
            <a:solidFill>
              <a:schemeClr val="lt1"/>
            </a:solidFill>
            <a:ln>
              <a:noFill/>
            </a:ln>
            <a:effectLst>
              <a:outerShdw dist="47625" dir="30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5"/>
            <p:cNvSpPr/>
            <p:nvPr/>
          </p:nvSpPr>
          <p:spPr>
            <a:xfrm>
              <a:off x="7681600" y="540264"/>
              <a:ext cx="496178" cy="562474"/>
            </a:xfrm>
            <a:custGeom>
              <a:avLst/>
              <a:gdLst/>
              <a:ahLst/>
              <a:cxnLst/>
              <a:rect l="l" t="t" r="r" b="b"/>
              <a:pathLst>
                <a:path w="12656" h="14347" extrusionOk="0">
                  <a:moveTo>
                    <a:pt x="9430" y="1"/>
                  </a:moveTo>
                  <a:lnTo>
                    <a:pt x="1" y="2595"/>
                  </a:lnTo>
                  <a:lnTo>
                    <a:pt x="3249" y="14347"/>
                  </a:lnTo>
                  <a:lnTo>
                    <a:pt x="12655" y="11775"/>
                  </a:lnTo>
                  <a:lnTo>
                    <a:pt x="9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5"/>
            <p:cNvSpPr/>
            <p:nvPr/>
          </p:nvSpPr>
          <p:spPr>
            <a:xfrm>
              <a:off x="8170655" y="573001"/>
              <a:ext cx="427178" cy="117654"/>
            </a:xfrm>
            <a:custGeom>
              <a:avLst/>
              <a:gdLst/>
              <a:ahLst/>
              <a:cxnLst/>
              <a:rect l="l" t="t" r="r" b="b"/>
              <a:pathLst>
                <a:path w="10896" h="3001" extrusionOk="0">
                  <a:moveTo>
                    <a:pt x="1" y="3000"/>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5"/>
            <p:cNvSpPr/>
            <p:nvPr/>
          </p:nvSpPr>
          <p:spPr>
            <a:xfrm>
              <a:off x="8170655" y="573001"/>
              <a:ext cx="427178" cy="117654"/>
            </a:xfrm>
            <a:custGeom>
              <a:avLst/>
              <a:gdLst/>
              <a:ahLst/>
              <a:cxnLst/>
              <a:rect l="l" t="t" r="r" b="b"/>
              <a:pathLst>
                <a:path w="10896" h="3001" fill="none" extrusionOk="0">
                  <a:moveTo>
                    <a:pt x="1" y="3000"/>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5"/>
            <p:cNvSpPr/>
            <p:nvPr/>
          </p:nvSpPr>
          <p:spPr>
            <a:xfrm>
              <a:off x="8161833" y="564141"/>
              <a:ext cx="444820" cy="134473"/>
            </a:xfrm>
            <a:custGeom>
              <a:avLst/>
              <a:gdLst/>
              <a:ahLst/>
              <a:cxnLst/>
              <a:rect l="l" t="t" r="r" b="b"/>
              <a:pathLst>
                <a:path w="11346" h="3430" extrusionOk="0">
                  <a:moveTo>
                    <a:pt x="11053" y="1"/>
                  </a:moveTo>
                  <a:lnTo>
                    <a:pt x="158" y="3001"/>
                  </a:lnTo>
                  <a:lnTo>
                    <a:pt x="68" y="3046"/>
                  </a:lnTo>
                  <a:lnTo>
                    <a:pt x="23" y="3113"/>
                  </a:lnTo>
                  <a:lnTo>
                    <a:pt x="0" y="3181"/>
                  </a:lnTo>
                  <a:lnTo>
                    <a:pt x="0" y="3271"/>
                  </a:lnTo>
                  <a:lnTo>
                    <a:pt x="23" y="3339"/>
                  </a:lnTo>
                  <a:lnTo>
                    <a:pt x="90" y="3384"/>
                  </a:lnTo>
                  <a:lnTo>
                    <a:pt x="135" y="3429"/>
                  </a:lnTo>
                  <a:lnTo>
                    <a:pt x="271" y="3429"/>
                  </a:lnTo>
                  <a:lnTo>
                    <a:pt x="11188" y="429"/>
                  </a:lnTo>
                  <a:lnTo>
                    <a:pt x="11256" y="407"/>
                  </a:lnTo>
                  <a:lnTo>
                    <a:pt x="11323" y="339"/>
                  </a:lnTo>
                  <a:lnTo>
                    <a:pt x="11346" y="249"/>
                  </a:lnTo>
                  <a:lnTo>
                    <a:pt x="11346" y="159"/>
                  </a:lnTo>
                  <a:lnTo>
                    <a:pt x="11301" y="91"/>
                  </a:lnTo>
                  <a:lnTo>
                    <a:pt x="11233" y="23"/>
                  </a:lnTo>
                  <a:lnTo>
                    <a:pt x="11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5"/>
            <p:cNvSpPr/>
            <p:nvPr/>
          </p:nvSpPr>
          <p:spPr>
            <a:xfrm>
              <a:off x="8183044" y="618990"/>
              <a:ext cx="427178" cy="116752"/>
            </a:xfrm>
            <a:custGeom>
              <a:avLst/>
              <a:gdLst/>
              <a:ahLst/>
              <a:cxnLst/>
              <a:rect l="l" t="t" r="r" b="b"/>
              <a:pathLst>
                <a:path w="10896" h="2978" extrusionOk="0">
                  <a:moveTo>
                    <a:pt x="0" y="2978"/>
                  </a:moveTo>
                  <a:lnTo>
                    <a:pt x="10895"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5"/>
            <p:cNvSpPr/>
            <p:nvPr/>
          </p:nvSpPr>
          <p:spPr>
            <a:xfrm>
              <a:off x="8183044" y="618990"/>
              <a:ext cx="427178" cy="116752"/>
            </a:xfrm>
            <a:custGeom>
              <a:avLst/>
              <a:gdLst/>
              <a:ahLst/>
              <a:cxnLst/>
              <a:rect l="l" t="t" r="r" b="b"/>
              <a:pathLst>
                <a:path w="10896" h="2978" fill="none" extrusionOk="0">
                  <a:moveTo>
                    <a:pt x="0" y="2978"/>
                  </a:moveTo>
                  <a:lnTo>
                    <a:pt x="108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5"/>
            <p:cNvSpPr/>
            <p:nvPr/>
          </p:nvSpPr>
          <p:spPr>
            <a:xfrm>
              <a:off x="8174183" y="610129"/>
              <a:ext cx="444859" cy="134473"/>
            </a:xfrm>
            <a:custGeom>
              <a:avLst/>
              <a:gdLst/>
              <a:ahLst/>
              <a:cxnLst/>
              <a:rect l="l" t="t" r="r" b="b"/>
              <a:pathLst>
                <a:path w="11347" h="3430" extrusionOk="0">
                  <a:moveTo>
                    <a:pt x="11076" y="1"/>
                  </a:moveTo>
                  <a:lnTo>
                    <a:pt x="159" y="3001"/>
                  </a:lnTo>
                  <a:lnTo>
                    <a:pt x="91" y="3023"/>
                  </a:lnTo>
                  <a:lnTo>
                    <a:pt x="23" y="3091"/>
                  </a:lnTo>
                  <a:lnTo>
                    <a:pt x="1" y="3181"/>
                  </a:lnTo>
                  <a:lnTo>
                    <a:pt x="1" y="3271"/>
                  </a:lnTo>
                  <a:lnTo>
                    <a:pt x="46" y="3339"/>
                  </a:lnTo>
                  <a:lnTo>
                    <a:pt x="91" y="3384"/>
                  </a:lnTo>
                  <a:lnTo>
                    <a:pt x="159" y="3429"/>
                  </a:lnTo>
                  <a:lnTo>
                    <a:pt x="272" y="3429"/>
                  </a:lnTo>
                  <a:lnTo>
                    <a:pt x="11189" y="429"/>
                  </a:lnTo>
                  <a:lnTo>
                    <a:pt x="11279" y="384"/>
                  </a:lnTo>
                  <a:lnTo>
                    <a:pt x="11324" y="339"/>
                  </a:lnTo>
                  <a:lnTo>
                    <a:pt x="11347" y="249"/>
                  </a:lnTo>
                  <a:lnTo>
                    <a:pt x="11347" y="158"/>
                  </a:lnTo>
                  <a:lnTo>
                    <a:pt x="11302" y="68"/>
                  </a:lnTo>
                  <a:lnTo>
                    <a:pt x="11234" y="23"/>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5"/>
            <p:cNvSpPr/>
            <p:nvPr/>
          </p:nvSpPr>
          <p:spPr>
            <a:xfrm>
              <a:off x="8195433" y="664077"/>
              <a:ext cx="428040" cy="117654"/>
            </a:xfrm>
            <a:custGeom>
              <a:avLst/>
              <a:gdLst/>
              <a:ahLst/>
              <a:cxnLst/>
              <a:rect l="l" t="t" r="r" b="b"/>
              <a:pathLst>
                <a:path w="10918" h="3001" extrusionOk="0">
                  <a:moveTo>
                    <a:pt x="0" y="3001"/>
                  </a:moveTo>
                  <a:lnTo>
                    <a:pt x="10918"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5"/>
            <p:cNvSpPr/>
            <p:nvPr/>
          </p:nvSpPr>
          <p:spPr>
            <a:xfrm>
              <a:off x="8195433" y="664077"/>
              <a:ext cx="428040" cy="117654"/>
            </a:xfrm>
            <a:custGeom>
              <a:avLst/>
              <a:gdLst/>
              <a:ahLst/>
              <a:cxnLst/>
              <a:rect l="l" t="t" r="r" b="b"/>
              <a:pathLst>
                <a:path w="10918" h="3001" fill="none" extrusionOk="0">
                  <a:moveTo>
                    <a:pt x="0" y="3001"/>
                  </a:moveTo>
                  <a:lnTo>
                    <a:pt x="109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5"/>
            <p:cNvSpPr/>
            <p:nvPr/>
          </p:nvSpPr>
          <p:spPr>
            <a:xfrm>
              <a:off x="8186572" y="656118"/>
              <a:ext cx="444859" cy="134473"/>
            </a:xfrm>
            <a:custGeom>
              <a:avLst/>
              <a:gdLst/>
              <a:ahLst/>
              <a:cxnLst/>
              <a:rect l="l" t="t" r="r" b="b"/>
              <a:pathLst>
                <a:path w="11347" h="3430" extrusionOk="0">
                  <a:moveTo>
                    <a:pt x="11076" y="0"/>
                  </a:moveTo>
                  <a:lnTo>
                    <a:pt x="159" y="3001"/>
                  </a:lnTo>
                  <a:lnTo>
                    <a:pt x="91" y="3023"/>
                  </a:lnTo>
                  <a:lnTo>
                    <a:pt x="23" y="3091"/>
                  </a:lnTo>
                  <a:lnTo>
                    <a:pt x="1" y="3181"/>
                  </a:lnTo>
                  <a:lnTo>
                    <a:pt x="1" y="3271"/>
                  </a:lnTo>
                  <a:lnTo>
                    <a:pt x="46" y="3339"/>
                  </a:lnTo>
                  <a:lnTo>
                    <a:pt x="91" y="3384"/>
                  </a:lnTo>
                  <a:lnTo>
                    <a:pt x="159" y="3429"/>
                  </a:lnTo>
                  <a:lnTo>
                    <a:pt x="294" y="3429"/>
                  </a:lnTo>
                  <a:lnTo>
                    <a:pt x="11189" y="429"/>
                  </a:lnTo>
                  <a:lnTo>
                    <a:pt x="11279" y="384"/>
                  </a:lnTo>
                  <a:lnTo>
                    <a:pt x="11324" y="316"/>
                  </a:lnTo>
                  <a:lnTo>
                    <a:pt x="11347" y="249"/>
                  </a:lnTo>
                  <a:lnTo>
                    <a:pt x="11347" y="158"/>
                  </a:lnTo>
                  <a:lnTo>
                    <a:pt x="11301" y="68"/>
                  </a:lnTo>
                  <a:lnTo>
                    <a:pt x="11234" y="23"/>
                  </a:lnTo>
                  <a:lnTo>
                    <a:pt x="1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5"/>
            <p:cNvSpPr/>
            <p:nvPr/>
          </p:nvSpPr>
          <p:spPr>
            <a:xfrm>
              <a:off x="8207822" y="710066"/>
              <a:ext cx="428040" cy="117654"/>
            </a:xfrm>
            <a:custGeom>
              <a:avLst/>
              <a:gdLst/>
              <a:ahLst/>
              <a:cxnLst/>
              <a:rect l="l" t="t" r="r" b="b"/>
              <a:pathLst>
                <a:path w="10918" h="3001" extrusionOk="0">
                  <a:moveTo>
                    <a:pt x="0" y="3000"/>
                  </a:moveTo>
                  <a:lnTo>
                    <a:pt x="10917" y="0"/>
                  </a:lnTo>
                  <a:close/>
                </a:path>
              </a:pathLst>
            </a:custGeom>
            <a:solidFill>
              <a:srgbClr val="FDEB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5"/>
            <p:cNvSpPr/>
            <p:nvPr/>
          </p:nvSpPr>
          <p:spPr>
            <a:xfrm>
              <a:off x="8207822" y="710066"/>
              <a:ext cx="428040" cy="117654"/>
            </a:xfrm>
            <a:custGeom>
              <a:avLst/>
              <a:gdLst/>
              <a:ahLst/>
              <a:cxnLst/>
              <a:rect l="l" t="t" r="r" b="b"/>
              <a:pathLst>
                <a:path w="10918" h="3001" fill="none" extrusionOk="0">
                  <a:moveTo>
                    <a:pt x="0" y="3000"/>
                  </a:moveTo>
                  <a:lnTo>
                    <a:pt x="109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5"/>
            <p:cNvSpPr/>
            <p:nvPr/>
          </p:nvSpPr>
          <p:spPr>
            <a:xfrm>
              <a:off x="8198961" y="701205"/>
              <a:ext cx="445722" cy="135375"/>
            </a:xfrm>
            <a:custGeom>
              <a:avLst/>
              <a:gdLst/>
              <a:ahLst/>
              <a:cxnLst/>
              <a:rect l="l" t="t" r="r" b="b"/>
              <a:pathLst>
                <a:path w="11369" h="3453" extrusionOk="0">
                  <a:moveTo>
                    <a:pt x="11166" y="1"/>
                  </a:moveTo>
                  <a:lnTo>
                    <a:pt x="11076" y="23"/>
                  </a:lnTo>
                  <a:lnTo>
                    <a:pt x="181" y="3001"/>
                  </a:lnTo>
                  <a:lnTo>
                    <a:pt x="91" y="3046"/>
                  </a:lnTo>
                  <a:lnTo>
                    <a:pt x="46" y="3114"/>
                  </a:lnTo>
                  <a:lnTo>
                    <a:pt x="0" y="3204"/>
                  </a:lnTo>
                  <a:lnTo>
                    <a:pt x="23" y="3294"/>
                  </a:lnTo>
                  <a:lnTo>
                    <a:pt x="46" y="3362"/>
                  </a:lnTo>
                  <a:lnTo>
                    <a:pt x="91" y="3407"/>
                  </a:lnTo>
                  <a:lnTo>
                    <a:pt x="158" y="3429"/>
                  </a:lnTo>
                  <a:lnTo>
                    <a:pt x="226" y="3452"/>
                  </a:lnTo>
                  <a:lnTo>
                    <a:pt x="294" y="3452"/>
                  </a:lnTo>
                  <a:lnTo>
                    <a:pt x="11188" y="452"/>
                  </a:lnTo>
                  <a:lnTo>
                    <a:pt x="11279" y="407"/>
                  </a:lnTo>
                  <a:lnTo>
                    <a:pt x="11324" y="339"/>
                  </a:lnTo>
                  <a:lnTo>
                    <a:pt x="11369" y="272"/>
                  </a:lnTo>
                  <a:lnTo>
                    <a:pt x="11346" y="181"/>
                  </a:lnTo>
                  <a:lnTo>
                    <a:pt x="11324" y="91"/>
                  </a:lnTo>
                  <a:lnTo>
                    <a:pt x="11256" y="46"/>
                  </a:lnTo>
                  <a:lnTo>
                    <a:pt x="11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5"/>
            <p:cNvSpPr/>
            <p:nvPr/>
          </p:nvSpPr>
          <p:spPr>
            <a:xfrm>
              <a:off x="7813371" y="668507"/>
              <a:ext cx="217588" cy="217588"/>
            </a:xfrm>
            <a:custGeom>
              <a:avLst/>
              <a:gdLst/>
              <a:ahLst/>
              <a:cxnLst/>
              <a:rect l="l" t="t" r="r" b="b"/>
              <a:pathLst>
                <a:path w="5550" h="5550" extrusionOk="0">
                  <a:moveTo>
                    <a:pt x="2866" y="0"/>
                  </a:moveTo>
                  <a:lnTo>
                    <a:pt x="2595" y="23"/>
                  </a:lnTo>
                  <a:lnTo>
                    <a:pt x="2302" y="45"/>
                  </a:lnTo>
                  <a:lnTo>
                    <a:pt x="2031" y="113"/>
                  </a:lnTo>
                  <a:lnTo>
                    <a:pt x="1760" y="203"/>
                  </a:lnTo>
                  <a:lnTo>
                    <a:pt x="1512" y="316"/>
                  </a:lnTo>
                  <a:lnTo>
                    <a:pt x="1264" y="451"/>
                  </a:lnTo>
                  <a:lnTo>
                    <a:pt x="1038" y="609"/>
                  </a:lnTo>
                  <a:lnTo>
                    <a:pt x="835" y="790"/>
                  </a:lnTo>
                  <a:lnTo>
                    <a:pt x="655" y="970"/>
                  </a:lnTo>
                  <a:lnTo>
                    <a:pt x="497" y="1173"/>
                  </a:lnTo>
                  <a:lnTo>
                    <a:pt x="362" y="1399"/>
                  </a:lnTo>
                  <a:lnTo>
                    <a:pt x="226" y="1647"/>
                  </a:lnTo>
                  <a:lnTo>
                    <a:pt x="136" y="1895"/>
                  </a:lnTo>
                  <a:lnTo>
                    <a:pt x="69" y="2143"/>
                  </a:lnTo>
                  <a:lnTo>
                    <a:pt x="23" y="2414"/>
                  </a:lnTo>
                  <a:lnTo>
                    <a:pt x="1" y="2685"/>
                  </a:lnTo>
                  <a:lnTo>
                    <a:pt x="1" y="2955"/>
                  </a:lnTo>
                  <a:lnTo>
                    <a:pt x="23" y="3248"/>
                  </a:lnTo>
                  <a:lnTo>
                    <a:pt x="91" y="3519"/>
                  </a:lnTo>
                  <a:lnTo>
                    <a:pt x="181" y="3790"/>
                  </a:lnTo>
                  <a:lnTo>
                    <a:pt x="294" y="4038"/>
                  </a:lnTo>
                  <a:lnTo>
                    <a:pt x="429" y="4286"/>
                  </a:lnTo>
                  <a:lnTo>
                    <a:pt x="587" y="4512"/>
                  </a:lnTo>
                  <a:lnTo>
                    <a:pt x="768" y="4715"/>
                  </a:lnTo>
                  <a:lnTo>
                    <a:pt x="948" y="4895"/>
                  </a:lnTo>
                  <a:lnTo>
                    <a:pt x="1174" y="5053"/>
                  </a:lnTo>
                  <a:lnTo>
                    <a:pt x="1399" y="5188"/>
                  </a:lnTo>
                  <a:lnTo>
                    <a:pt x="1625" y="5324"/>
                  </a:lnTo>
                  <a:lnTo>
                    <a:pt x="1873" y="5414"/>
                  </a:lnTo>
                  <a:lnTo>
                    <a:pt x="2144" y="5482"/>
                  </a:lnTo>
                  <a:lnTo>
                    <a:pt x="2392" y="5527"/>
                  </a:lnTo>
                  <a:lnTo>
                    <a:pt x="2663" y="5549"/>
                  </a:lnTo>
                  <a:lnTo>
                    <a:pt x="2956" y="5549"/>
                  </a:lnTo>
                  <a:lnTo>
                    <a:pt x="3226" y="5527"/>
                  </a:lnTo>
                  <a:lnTo>
                    <a:pt x="3497" y="5459"/>
                  </a:lnTo>
                  <a:lnTo>
                    <a:pt x="3768" y="5369"/>
                  </a:lnTo>
                  <a:lnTo>
                    <a:pt x="4016" y="5256"/>
                  </a:lnTo>
                  <a:lnTo>
                    <a:pt x="4264" y="5121"/>
                  </a:lnTo>
                  <a:lnTo>
                    <a:pt x="4490" y="4963"/>
                  </a:lnTo>
                  <a:lnTo>
                    <a:pt x="4693" y="4782"/>
                  </a:lnTo>
                  <a:lnTo>
                    <a:pt x="4873" y="4602"/>
                  </a:lnTo>
                  <a:lnTo>
                    <a:pt x="5031" y="4376"/>
                  </a:lnTo>
                  <a:lnTo>
                    <a:pt x="5189" y="4151"/>
                  </a:lnTo>
                  <a:lnTo>
                    <a:pt x="5302" y="3925"/>
                  </a:lnTo>
                  <a:lnTo>
                    <a:pt x="5392" y="3677"/>
                  </a:lnTo>
                  <a:lnTo>
                    <a:pt x="5460" y="3406"/>
                  </a:lnTo>
                  <a:lnTo>
                    <a:pt x="5527" y="3158"/>
                  </a:lnTo>
                  <a:lnTo>
                    <a:pt x="5550" y="2888"/>
                  </a:lnTo>
                  <a:lnTo>
                    <a:pt x="5527" y="2594"/>
                  </a:lnTo>
                  <a:lnTo>
                    <a:pt x="5505" y="2324"/>
                  </a:lnTo>
                  <a:lnTo>
                    <a:pt x="5437" y="2053"/>
                  </a:lnTo>
                  <a:lnTo>
                    <a:pt x="5347" y="1782"/>
                  </a:lnTo>
                  <a:lnTo>
                    <a:pt x="5234" y="1534"/>
                  </a:lnTo>
                  <a:lnTo>
                    <a:pt x="5099" y="1286"/>
                  </a:lnTo>
                  <a:lnTo>
                    <a:pt x="4941" y="1060"/>
                  </a:lnTo>
                  <a:lnTo>
                    <a:pt x="4760" y="857"/>
                  </a:lnTo>
                  <a:lnTo>
                    <a:pt x="4580" y="677"/>
                  </a:lnTo>
                  <a:lnTo>
                    <a:pt x="4354" y="519"/>
                  </a:lnTo>
                  <a:lnTo>
                    <a:pt x="4129" y="361"/>
                  </a:lnTo>
                  <a:lnTo>
                    <a:pt x="3903" y="248"/>
                  </a:lnTo>
                  <a:lnTo>
                    <a:pt x="3655" y="158"/>
                  </a:lnTo>
                  <a:lnTo>
                    <a:pt x="3407" y="68"/>
                  </a:lnTo>
                  <a:lnTo>
                    <a:pt x="3136" y="23"/>
                  </a:lnTo>
                  <a:lnTo>
                    <a:pt x="28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5"/>
            <p:cNvSpPr/>
            <p:nvPr/>
          </p:nvSpPr>
          <p:spPr>
            <a:xfrm>
              <a:off x="7844344" y="720691"/>
              <a:ext cx="148587" cy="112322"/>
            </a:xfrm>
            <a:custGeom>
              <a:avLst/>
              <a:gdLst/>
              <a:ahLst/>
              <a:cxnLst/>
              <a:rect l="l" t="t" r="r" b="b"/>
              <a:pathLst>
                <a:path w="3790" h="2865" extrusionOk="0">
                  <a:moveTo>
                    <a:pt x="2301" y="0"/>
                  </a:moveTo>
                  <a:lnTo>
                    <a:pt x="2008" y="68"/>
                  </a:lnTo>
                  <a:lnTo>
                    <a:pt x="1805" y="293"/>
                  </a:lnTo>
                  <a:lnTo>
                    <a:pt x="1760" y="248"/>
                  </a:lnTo>
                  <a:lnTo>
                    <a:pt x="1602" y="203"/>
                  </a:lnTo>
                  <a:lnTo>
                    <a:pt x="1579" y="361"/>
                  </a:lnTo>
                  <a:lnTo>
                    <a:pt x="1715" y="384"/>
                  </a:lnTo>
                  <a:lnTo>
                    <a:pt x="1421" y="699"/>
                  </a:lnTo>
                  <a:lnTo>
                    <a:pt x="1354" y="654"/>
                  </a:lnTo>
                  <a:lnTo>
                    <a:pt x="1218" y="632"/>
                  </a:lnTo>
                  <a:lnTo>
                    <a:pt x="1173" y="790"/>
                  </a:lnTo>
                  <a:lnTo>
                    <a:pt x="1331" y="812"/>
                  </a:lnTo>
                  <a:lnTo>
                    <a:pt x="1106" y="1038"/>
                  </a:lnTo>
                  <a:lnTo>
                    <a:pt x="1106" y="1060"/>
                  </a:lnTo>
                  <a:lnTo>
                    <a:pt x="812" y="993"/>
                  </a:lnTo>
                  <a:lnTo>
                    <a:pt x="542" y="970"/>
                  </a:lnTo>
                  <a:lnTo>
                    <a:pt x="271" y="970"/>
                  </a:lnTo>
                  <a:lnTo>
                    <a:pt x="68" y="993"/>
                  </a:lnTo>
                  <a:lnTo>
                    <a:pt x="23" y="1015"/>
                  </a:lnTo>
                  <a:lnTo>
                    <a:pt x="0" y="1083"/>
                  </a:lnTo>
                  <a:lnTo>
                    <a:pt x="0" y="1128"/>
                  </a:lnTo>
                  <a:lnTo>
                    <a:pt x="45" y="1173"/>
                  </a:lnTo>
                  <a:lnTo>
                    <a:pt x="226" y="1263"/>
                  </a:lnTo>
                  <a:lnTo>
                    <a:pt x="474" y="1376"/>
                  </a:lnTo>
                  <a:lnTo>
                    <a:pt x="722" y="1421"/>
                  </a:lnTo>
                  <a:lnTo>
                    <a:pt x="1015" y="1489"/>
                  </a:lnTo>
                  <a:lnTo>
                    <a:pt x="1151" y="1782"/>
                  </a:lnTo>
                  <a:lnTo>
                    <a:pt x="1015" y="1760"/>
                  </a:lnTo>
                  <a:lnTo>
                    <a:pt x="970" y="1917"/>
                  </a:lnTo>
                  <a:lnTo>
                    <a:pt x="1128" y="1940"/>
                  </a:lnTo>
                  <a:lnTo>
                    <a:pt x="1196" y="1917"/>
                  </a:lnTo>
                  <a:lnTo>
                    <a:pt x="1376" y="2323"/>
                  </a:lnTo>
                  <a:lnTo>
                    <a:pt x="1241" y="2301"/>
                  </a:lnTo>
                  <a:lnTo>
                    <a:pt x="1196" y="2436"/>
                  </a:lnTo>
                  <a:lnTo>
                    <a:pt x="1354" y="2459"/>
                  </a:lnTo>
                  <a:lnTo>
                    <a:pt x="1421" y="2436"/>
                  </a:lnTo>
                  <a:lnTo>
                    <a:pt x="1534" y="2707"/>
                  </a:lnTo>
                  <a:lnTo>
                    <a:pt x="1782" y="2865"/>
                  </a:lnTo>
                  <a:lnTo>
                    <a:pt x="1647" y="1602"/>
                  </a:lnTo>
                  <a:lnTo>
                    <a:pt x="2865" y="1827"/>
                  </a:lnTo>
                  <a:lnTo>
                    <a:pt x="3023" y="1827"/>
                  </a:lnTo>
                  <a:lnTo>
                    <a:pt x="3181" y="1782"/>
                  </a:lnTo>
                  <a:lnTo>
                    <a:pt x="3339" y="2323"/>
                  </a:lnTo>
                  <a:lnTo>
                    <a:pt x="3564" y="2369"/>
                  </a:lnTo>
                  <a:lnTo>
                    <a:pt x="3564" y="2369"/>
                  </a:lnTo>
                  <a:lnTo>
                    <a:pt x="3519" y="1714"/>
                  </a:lnTo>
                  <a:lnTo>
                    <a:pt x="3790" y="1128"/>
                  </a:lnTo>
                  <a:lnTo>
                    <a:pt x="3564" y="1083"/>
                  </a:lnTo>
                  <a:lnTo>
                    <a:pt x="3226" y="1534"/>
                  </a:lnTo>
                  <a:lnTo>
                    <a:pt x="3158" y="1489"/>
                  </a:lnTo>
                  <a:lnTo>
                    <a:pt x="3091" y="1444"/>
                  </a:lnTo>
                  <a:lnTo>
                    <a:pt x="3023" y="1399"/>
                  </a:lnTo>
                  <a:lnTo>
                    <a:pt x="2933" y="1376"/>
                  </a:lnTo>
                  <a:lnTo>
                    <a:pt x="1737" y="1173"/>
                  </a:lnTo>
                  <a:lnTo>
                    <a:pt x="2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5"/>
            <p:cNvSpPr/>
            <p:nvPr/>
          </p:nvSpPr>
          <p:spPr>
            <a:xfrm>
              <a:off x="7854851" y="977922"/>
              <a:ext cx="34030" cy="40381"/>
            </a:xfrm>
            <a:custGeom>
              <a:avLst/>
              <a:gdLst/>
              <a:ahLst/>
              <a:cxnLst/>
              <a:rect l="l" t="t" r="r" b="b"/>
              <a:pathLst>
                <a:path w="868" h="1030" extrusionOk="0">
                  <a:moveTo>
                    <a:pt x="822" y="1"/>
                  </a:moveTo>
                  <a:lnTo>
                    <a:pt x="1" y="216"/>
                  </a:lnTo>
                  <a:lnTo>
                    <a:pt x="46" y="390"/>
                  </a:lnTo>
                  <a:lnTo>
                    <a:pt x="342" y="312"/>
                  </a:lnTo>
                  <a:lnTo>
                    <a:pt x="530" y="1029"/>
                  </a:lnTo>
                  <a:lnTo>
                    <a:pt x="760" y="969"/>
                  </a:lnTo>
                  <a:lnTo>
                    <a:pt x="572" y="252"/>
                  </a:lnTo>
                  <a:lnTo>
                    <a:pt x="867" y="174"/>
                  </a:lnTo>
                  <a:lnTo>
                    <a:pt x="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5"/>
            <p:cNvSpPr/>
            <p:nvPr/>
          </p:nvSpPr>
          <p:spPr>
            <a:xfrm>
              <a:off x="7889979" y="947302"/>
              <a:ext cx="124123" cy="64963"/>
            </a:xfrm>
            <a:custGeom>
              <a:avLst/>
              <a:gdLst/>
              <a:ahLst/>
              <a:cxnLst/>
              <a:rect l="l" t="t" r="r" b="b"/>
              <a:pathLst>
                <a:path w="3166" h="1657" extrusionOk="0">
                  <a:moveTo>
                    <a:pt x="2919" y="1"/>
                  </a:moveTo>
                  <a:lnTo>
                    <a:pt x="2299" y="163"/>
                  </a:lnTo>
                  <a:lnTo>
                    <a:pt x="2532" y="1054"/>
                  </a:lnTo>
                  <a:lnTo>
                    <a:pt x="3165" y="888"/>
                  </a:lnTo>
                  <a:lnTo>
                    <a:pt x="3120" y="714"/>
                  </a:lnTo>
                  <a:lnTo>
                    <a:pt x="2717" y="820"/>
                  </a:lnTo>
                  <a:lnTo>
                    <a:pt x="2663" y="616"/>
                  </a:lnTo>
                  <a:lnTo>
                    <a:pt x="3030" y="520"/>
                  </a:lnTo>
                  <a:lnTo>
                    <a:pt x="2984" y="346"/>
                  </a:lnTo>
                  <a:lnTo>
                    <a:pt x="2617" y="442"/>
                  </a:lnTo>
                  <a:lnTo>
                    <a:pt x="2574" y="277"/>
                  </a:lnTo>
                  <a:lnTo>
                    <a:pt x="2964" y="174"/>
                  </a:lnTo>
                  <a:lnTo>
                    <a:pt x="2919" y="1"/>
                  </a:lnTo>
                  <a:close/>
                  <a:moveTo>
                    <a:pt x="2179" y="195"/>
                  </a:moveTo>
                  <a:lnTo>
                    <a:pt x="1913" y="265"/>
                  </a:lnTo>
                  <a:lnTo>
                    <a:pt x="1667" y="677"/>
                  </a:lnTo>
                  <a:lnTo>
                    <a:pt x="1581" y="351"/>
                  </a:lnTo>
                  <a:lnTo>
                    <a:pt x="1352" y="412"/>
                  </a:lnTo>
                  <a:lnTo>
                    <a:pt x="1585" y="1302"/>
                  </a:lnTo>
                  <a:lnTo>
                    <a:pt x="1815" y="1242"/>
                  </a:lnTo>
                  <a:lnTo>
                    <a:pt x="1723" y="891"/>
                  </a:lnTo>
                  <a:lnTo>
                    <a:pt x="1723" y="891"/>
                  </a:lnTo>
                  <a:lnTo>
                    <a:pt x="2170" y="1149"/>
                  </a:lnTo>
                  <a:lnTo>
                    <a:pt x="2457" y="1074"/>
                  </a:lnTo>
                  <a:lnTo>
                    <a:pt x="1861" y="729"/>
                  </a:lnTo>
                  <a:lnTo>
                    <a:pt x="2179" y="195"/>
                  </a:lnTo>
                  <a:close/>
                  <a:moveTo>
                    <a:pt x="1041" y="497"/>
                  </a:moveTo>
                  <a:cubicBezTo>
                    <a:pt x="1037" y="497"/>
                    <a:pt x="1033" y="497"/>
                    <a:pt x="1030" y="497"/>
                  </a:cubicBezTo>
                  <a:cubicBezTo>
                    <a:pt x="981" y="498"/>
                    <a:pt x="932" y="505"/>
                    <a:pt x="882" y="518"/>
                  </a:cubicBezTo>
                  <a:cubicBezTo>
                    <a:pt x="734" y="557"/>
                    <a:pt x="627" y="629"/>
                    <a:pt x="562" y="735"/>
                  </a:cubicBezTo>
                  <a:cubicBezTo>
                    <a:pt x="497" y="840"/>
                    <a:pt x="484" y="964"/>
                    <a:pt x="521" y="1107"/>
                  </a:cubicBezTo>
                  <a:cubicBezTo>
                    <a:pt x="558" y="1249"/>
                    <a:pt x="631" y="1350"/>
                    <a:pt x="739" y="1410"/>
                  </a:cubicBezTo>
                  <a:cubicBezTo>
                    <a:pt x="805" y="1446"/>
                    <a:pt x="879" y="1465"/>
                    <a:pt x="959" y="1465"/>
                  </a:cubicBezTo>
                  <a:cubicBezTo>
                    <a:pt x="1011" y="1465"/>
                    <a:pt x="1066" y="1457"/>
                    <a:pt x="1125" y="1442"/>
                  </a:cubicBezTo>
                  <a:cubicBezTo>
                    <a:pt x="1174" y="1429"/>
                    <a:pt x="1221" y="1411"/>
                    <a:pt x="1264" y="1388"/>
                  </a:cubicBezTo>
                  <a:cubicBezTo>
                    <a:pt x="1306" y="1364"/>
                    <a:pt x="1346" y="1336"/>
                    <a:pt x="1382" y="1303"/>
                  </a:cubicBezTo>
                  <a:lnTo>
                    <a:pt x="1334" y="1119"/>
                  </a:lnTo>
                  <a:cubicBezTo>
                    <a:pt x="1299" y="1159"/>
                    <a:pt x="1263" y="1192"/>
                    <a:pt x="1225" y="1216"/>
                  </a:cubicBezTo>
                  <a:cubicBezTo>
                    <a:pt x="1187" y="1240"/>
                    <a:pt x="1145" y="1258"/>
                    <a:pt x="1100" y="1270"/>
                  </a:cubicBezTo>
                  <a:cubicBezTo>
                    <a:pt x="1071" y="1278"/>
                    <a:pt x="1044" y="1282"/>
                    <a:pt x="1018" y="1282"/>
                  </a:cubicBezTo>
                  <a:cubicBezTo>
                    <a:pt x="969" y="1282"/>
                    <a:pt x="925" y="1269"/>
                    <a:pt x="886" y="1242"/>
                  </a:cubicBezTo>
                  <a:cubicBezTo>
                    <a:pt x="825" y="1202"/>
                    <a:pt x="782" y="1136"/>
                    <a:pt x="758" y="1044"/>
                  </a:cubicBezTo>
                  <a:cubicBezTo>
                    <a:pt x="734" y="952"/>
                    <a:pt x="739" y="874"/>
                    <a:pt x="772" y="809"/>
                  </a:cubicBezTo>
                  <a:cubicBezTo>
                    <a:pt x="805" y="744"/>
                    <a:pt x="862" y="701"/>
                    <a:pt x="944" y="679"/>
                  </a:cubicBezTo>
                  <a:cubicBezTo>
                    <a:pt x="982" y="669"/>
                    <a:pt x="1019" y="665"/>
                    <a:pt x="1056" y="665"/>
                  </a:cubicBezTo>
                  <a:cubicBezTo>
                    <a:pt x="1064" y="665"/>
                    <a:pt x="1072" y="665"/>
                    <a:pt x="1080" y="665"/>
                  </a:cubicBezTo>
                  <a:cubicBezTo>
                    <a:pt x="1125" y="668"/>
                    <a:pt x="1173" y="678"/>
                    <a:pt x="1223" y="696"/>
                  </a:cubicBezTo>
                  <a:lnTo>
                    <a:pt x="1175" y="512"/>
                  </a:lnTo>
                  <a:cubicBezTo>
                    <a:pt x="1130" y="502"/>
                    <a:pt x="1086" y="497"/>
                    <a:pt x="1041" y="497"/>
                  </a:cubicBezTo>
                  <a:close/>
                  <a:moveTo>
                    <a:pt x="230" y="706"/>
                  </a:moveTo>
                  <a:lnTo>
                    <a:pt x="1" y="766"/>
                  </a:lnTo>
                  <a:lnTo>
                    <a:pt x="234" y="1657"/>
                  </a:lnTo>
                  <a:lnTo>
                    <a:pt x="464" y="1597"/>
                  </a:lnTo>
                  <a:lnTo>
                    <a:pt x="230" y="70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5"/>
            <p:cNvSpPr/>
            <p:nvPr/>
          </p:nvSpPr>
          <p:spPr>
            <a:xfrm>
              <a:off x="8009636" y="937265"/>
              <a:ext cx="33991" cy="40342"/>
            </a:xfrm>
            <a:custGeom>
              <a:avLst/>
              <a:gdLst/>
              <a:ahLst/>
              <a:cxnLst/>
              <a:rect l="l" t="t" r="r" b="b"/>
              <a:pathLst>
                <a:path w="867" h="1029" extrusionOk="0">
                  <a:moveTo>
                    <a:pt x="821" y="0"/>
                  </a:moveTo>
                  <a:lnTo>
                    <a:pt x="0" y="215"/>
                  </a:lnTo>
                  <a:lnTo>
                    <a:pt x="46" y="389"/>
                  </a:lnTo>
                  <a:lnTo>
                    <a:pt x="342" y="311"/>
                  </a:lnTo>
                  <a:lnTo>
                    <a:pt x="530" y="1029"/>
                  </a:lnTo>
                  <a:lnTo>
                    <a:pt x="760" y="968"/>
                  </a:lnTo>
                  <a:lnTo>
                    <a:pt x="571" y="251"/>
                  </a:lnTo>
                  <a:lnTo>
                    <a:pt x="867" y="174"/>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5"/>
            <p:cNvSpPr/>
            <p:nvPr/>
          </p:nvSpPr>
          <p:spPr>
            <a:xfrm>
              <a:off x="8045078" y="931384"/>
              <a:ext cx="34148" cy="38774"/>
            </a:xfrm>
            <a:custGeom>
              <a:avLst/>
              <a:gdLst/>
              <a:ahLst/>
              <a:cxnLst/>
              <a:rect l="l" t="t" r="r" b="b"/>
              <a:pathLst>
                <a:path w="871" h="989" extrusionOk="0">
                  <a:moveTo>
                    <a:pt x="613" y="0"/>
                  </a:moveTo>
                  <a:cubicBezTo>
                    <a:pt x="556" y="0"/>
                    <a:pt x="502" y="3"/>
                    <a:pt x="450" y="9"/>
                  </a:cubicBezTo>
                  <a:cubicBezTo>
                    <a:pt x="396" y="15"/>
                    <a:pt x="345" y="25"/>
                    <a:pt x="296" y="38"/>
                  </a:cubicBezTo>
                  <a:cubicBezTo>
                    <a:pt x="189" y="66"/>
                    <a:pt x="113" y="111"/>
                    <a:pt x="68" y="174"/>
                  </a:cubicBezTo>
                  <a:cubicBezTo>
                    <a:pt x="23" y="237"/>
                    <a:pt x="12" y="312"/>
                    <a:pt x="36" y="401"/>
                  </a:cubicBezTo>
                  <a:cubicBezTo>
                    <a:pt x="54" y="472"/>
                    <a:pt x="90" y="523"/>
                    <a:pt x="142" y="554"/>
                  </a:cubicBezTo>
                  <a:cubicBezTo>
                    <a:pt x="188" y="581"/>
                    <a:pt x="250" y="595"/>
                    <a:pt x="328" y="595"/>
                  </a:cubicBezTo>
                  <a:cubicBezTo>
                    <a:pt x="339" y="595"/>
                    <a:pt x="350" y="594"/>
                    <a:pt x="361" y="594"/>
                  </a:cubicBezTo>
                  <a:lnTo>
                    <a:pt x="455" y="590"/>
                  </a:lnTo>
                  <a:cubicBezTo>
                    <a:pt x="465" y="590"/>
                    <a:pt x="475" y="590"/>
                    <a:pt x="484" y="590"/>
                  </a:cubicBezTo>
                  <a:cubicBezTo>
                    <a:pt x="526" y="590"/>
                    <a:pt x="556" y="594"/>
                    <a:pt x="574" y="602"/>
                  </a:cubicBezTo>
                  <a:cubicBezTo>
                    <a:pt x="596" y="613"/>
                    <a:pt x="611" y="632"/>
                    <a:pt x="618" y="660"/>
                  </a:cubicBezTo>
                  <a:cubicBezTo>
                    <a:pt x="626" y="691"/>
                    <a:pt x="619" y="718"/>
                    <a:pt x="597" y="742"/>
                  </a:cubicBezTo>
                  <a:cubicBezTo>
                    <a:pt x="575" y="765"/>
                    <a:pt x="538" y="784"/>
                    <a:pt x="488" y="797"/>
                  </a:cubicBezTo>
                  <a:cubicBezTo>
                    <a:pt x="444" y="809"/>
                    <a:pt x="396" y="814"/>
                    <a:pt x="345" y="814"/>
                  </a:cubicBezTo>
                  <a:cubicBezTo>
                    <a:pt x="340" y="814"/>
                    <a:pt x="334" y="814"/>
                    <a:pt x="329" y="814"/>
                  </a:cubicBezTo>
                  <a:cubicBezTo>
                    <a:pt x="272" y="813"/>
                    <a:pt x="211" y="805"/>
                    <a:pt x="146" y="789"/>
                  </a:cubicBezTo>
                  <a:lnTo>
                    <a:pt x="146" y="789"/>
                  </a:lnTo>
                  <a:lnTo>
                    <a:pt x="197" y="983"/>
                  </a:lnTo>
                  <a:cubicBezTo>
                    <a:pt x="234" y="987"/>
                    <a:pt x="271" y="989"/>
                    <a:pt x="307" y="989"/>
                  </a:cubicBezTo>
                  <a:cubicBezTo>
                    <a:pt x="331" y="989"/>
                    <a:pt x="356" y="988"/>
                    <a:pt x="380" y="986"/>
                  </a:cubicBezTo>
                  <a:cubicBezTo>
                    <a:pt x="440" y="982"/>
                    <a:pt x="498" y="972"/>
                    <a:pt x="554" y="958"/>
                  </a:cubicBezTo>
                  <a:cubicBezTo>
                    <a:pt x="674" y="926"/>
                    <a:pt x="757" y="879"/>
                    <a:pt x="802" y="816"/>
                  </a:cubicBezTo>
                  <a:cubicBezTo>
                    <a:pt x="848" y="752"/>
                    <a:pt x="858" y="672"/>
                    <a:pt x="832" y="574"/>
                  </a:cubicBezTo>
                  <a:cubicBezTo>
                    <a:pt x="812" y="499"/>
                    <a:pt x="776" y="447"/>
                    <a:pt x="724" y="417"/>
                  </a:cubicBezTo>
                  <a:cubicBezTo>
                    <a:pt x="681" y="392"/>
                    <a:pt x="619" y="380"/>
                    <a:pt x="540" y="380"/>
                  </a:cubicBezTo>
                  <a:cubicBezTo>
                    <a:pt x="524" y="380"/>
                    <a:pt x="507" y="381"/>
                    <a:pt x="489" y="382"/>
                  </a:cubicBezTo>
                  <a:lnTo>
                    <a:pt x="386" y="388"/>
                  </a:lnTo>
                  <a:cubicBezTo>
                    <a:pt x="375" y="388"/>
                    <a:pt x="364" y="389"/>
                    <a:pt x="354" y="389"/>
                  </a:cubicBezTo>
                  <a:cubicBezTo>
                    <a:pt x="321" y="389"/>
                    <a:pt x="297" y="385"/>
                    <a:pt x="281" y="379"/>
                  </a:cubicBezTo>
                  <a:cubicBezTo>
                    <a:pt x="260" y="370"/>
                    <a:pt x="246" y="354"/>
                    <a:pt x="240" y="330"/>
                  </a:cubicBezTo>
                  <a:cubicBezTo>
                    <a:pt x="231" y="298"/>
                    <a:pt x="238" y="271"/>
                    <a:pt x="260" y="249"/>
                  </a:cubicBezTo>
                  <a:cubicBezTo>
                    <a:pt x="283" y="227"/>
                    <a:pt x="321" y="209"/>
                    <a:pt x="376" y="194"/>
                  </a:cubicBezTo>
                  <a:cubicBezTo>
                    <a:pt x="418" y="184"/>
                    <a:pt x="463" y="178"/>
                    <a:pt x="512" y="177"/>
                  </a:cubicBezTo>
                  <a:cubicBezTo>
                    <a:pt x="518" y="176"/>
                    <a:pt x="523" y="176"/>
                    <a:pt x="528" y="176"/>
                  </a:cubicBezTo>
                  <a:cubicBezTo>
                    <a:pt x="573" y="176"/>
                    <a:pt x="620" y="180"/>
                    <a:pt x="669" y="189"/>
                  </a:cubicBezTo>
                  <a:lnTo>
                    <a:pt x="619" y="0"/>
                  </a:lnTo>
                  <a:cubicBezTo>
                    <a:pt x="617" y="0"/>
                    <a:pt x="615" y="0"/>
                    <a:pt x="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5"/>
            <p:cNvSpPr/>
            <p:nvPr/>
          </p:nvSpPr>
          <p:spPr>
            <a:xfrm>
              <a:off x="7851597" y="942127"/>
              <a:ext cx="28816" cy="32344"/>
            </a:xfrm>
            <a:custGeom>
              <a:avLst/>
              <a:gdLst/>
              <a:ahLst/>
              <a:cxnLst/>
              <a:rect l="l" t="t" r="r" b="b"/>
              <a:pathLst>
                <a:path w="735" h="825" extrusionOk="0">
                  <a:moveTo>
                    <a:pt x="227" y="193"/>
                  </a:moveTo>
                  <a:lnTo>
                    <a:pt x="396" y="446"/>
                  </a:lnTo>
                  <a:lnTo>
                    <a:pt x="204" y="496"/>
                  </a:lnTo>
                  <a:lnTo>
                    <a:pt x="227" y="193"/>
                  </a:lnTo>
                  <a:close/>
                  <a:moveTo>
                    <a:pt x="291" y="0"/>
                  </a:moveTo>
                  <a:lnTo>
                    <a:pt x="76" y="57"/>
                  </a:lnTo>
                  <a:lnTo>
                    <a:pt x="0" y="825"/>
                  </a:lnTo>
                  <a:lnTo>
                    <a:pt x="182" y="777"/>
                  </a:lnTo>
                  <a:lnTo>
                    <a:pt x="193" y="638"/>
                  </a:lnTo>
                  <a:lnTo>
                    <a:pt x="475" y="564"/>
                  </a:lnTo>
                  <a:lnTo>
                    <a:pt x="553" y="680"/>
                  </a:lnTo>
                  <a:lnTo>
                    <a:pt x="734" y="632"/>
                  </a:lnTo>
                  <a:lnTo>
                    <a:pt x="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5"/>
            <p:cNvSpPr/>
            <p:nvPr/>
          </p:nvSpPr>
          <p:spPr>
            <a:xfrm>
              <a:off x="7878610" y="936324"/>
              <a:ext cx="14310" cy="29325"/>
            </a:xfrm>
            <a:custGeom>
              <a:avLst/>
              <a:gdLst/>
              <a:ahLst/>
              <a:cxnLst/>
              <a:rect l="l" t="t" r="r" b="b"/>
              <a:pathLst>
                <a:path w="365" h="748" extrusionOk="0">
                  <a:moveTo>
                    <a:pt x="181" y="1"/>
                  </a:moveTo>
                  <a:lnTo>
                    <a:pt x="1" y="48"/>
                  </a:lnTo>
                  <a:lnTo>
                    <a:pt x="184" y="748"/>
                  </a:lnTo>
                  <a:lnTo>
                    <a:pt x="365" y="700"/>
                  </a:lnTo>
                  <a:lnTo>
                    <a:pt x="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5"/>
            <p:cNvSpPr/>
            <p:nvPr/>
          </p:nvSpPr>
          <p:spPr>
            <a:xfrm>
              <a:off x="7893665" y="931031"/>
              <a:ext cx="31991" cy="31090"/>
            </a:xfrm>
            <a:custGeom>
              <a:avLst/>
              <a:gdLst/>
              <a:ahLst/>
              <a:cxnLst/>
              <a:rect l="l" t="t" r="r" b="b"/>
              <a:pathLst>
                <a:path w="816" h="793" extrusionOk="0">
                  <a:moveTo>
                    <a:pt x="342" y="149"/>
                  </a:moveTo>
                  <a:cubicBezTo>
                    <a:pt x="356" y="149"/>
                    <a:pt x="368" y="151"/>
                    <a:pt x="378" y="155"/>
                  </a:cubicBezTo>
                  <a:cubicBezTo>
                    <a:pt x="398" y="165"/>
                    <a:pt x="412" y="186"/>
                    <a:pt x="420" y="217"/>
                  </a:cubicBezTo>
                  <a:cubicBezTo>
                    <a:pt x="429" y="250"/>
                    <a:pt x="427" y="275"/>
                    <a:pt x="414" y="293"/>
                  </a:cubicBezTo>
                  <a:cubicBezTo>
                    <a:pt x="401" y="312"/>
                    <a:pt x="376" y="326"/>
                    <a:pt x="338" y="336"/>
                  </a:cubicBezTo>
                  <a:lnTo>
                    <a:pt x="262" y="356"/>
                  </a:lnTo>
                  <a:lnTo>
                    <a:pt x="215" y="176"/>
                  </a:lnTo>
                  <a:lnTo>
                    <a:pt x="291" y="156"/>
                  </a:lnTo>
                  <a:cubicBezTo>
                    <a:pt x="310" y="151"/>
                    <a:pt x="327" y="149"/>
                    <a:pt x="342" y="149"/>
                  </a:cubicBezTo>
                  <a:close/>
                  <a:moveTo>
                    <a:pt x="410" y="0"/>
                  </a:moveTo>
                  <a:cubicBezTo>
                    <a:pt x="371" y="0"/>
                    <a:pt x="327" y="7"/>
                    <a:pt x="276" y="20"/>
                  </a:cubicBezTo>
                  <a:lnTo>
                    <a:pt x="0" y="93"/>
                  </a:lnTo>
                  <a:lnTo>
                    <a:pt x="184" y="792"/>
                  </a:lnTo>
                  <a:lnTo>
                    <a:pt x="364" y="745"/>
                  </a:lnTo>
                  <a:lnTo>
                    <a:pt x="295" y="480"/>
                  </a:lnTo>
                  <a:lnTo>
                    <a:pt x="346" y="467"/>
                  </a:lnTo>
                  <a:cubicBezTo>
                    <a:pt x="360" y="463"/>
                    <a:pt x="373" y="461"/>
                    <a:pt x="386" y="461"/>
                  </a:cubicBezTo>
                  <a:cubicBezTo>
                    <a:pt x="399" y="461"/>
                    <a:pt x="411" y="463"/>
                    <a:pt x="422" y="468"/>
                  </a:cubicBezTo>
                  <a:cubicBezTo>
                    <a:pt x="443" y="476"/>
                    <a:pt x="466" y="495"/>
                    <a:pt x="493" y="526"/>
                  </a:cubicBezTo>
                  <a:lnTo>
                    <a:pt x="624" y="677"/>
                  </a:lnTo>
                  <a:lnTo>
                    <a:pt x="816" y="627"/>
                  </a:lnTo>
                  <a:lnTo>
                    <a:pt x="666" y="454"/>
                  </a:lnTo>
                  <a:cubicBezTo>
                    <a:pt x="635" y="419"/>
                    <a:pt x="607" y="394"/>
                    <a:pt x="583" y="379"/>
                  </a:cubicBezTo>
                  <a:cubicBezTo>
                    <a:pt x="559" y="365"/>
                    <a:pt x="535" y="358"/>
                    <a:pt x="510" y="358"/>
                  </a:cubicBezTo>
                  <a:cubicBezTo>
                    <a:pt x="509" y="358"/>
                    <a:pt x="508" y="358"/>
                    <a:pt x="506" y="358"/>
                  </a:cubicBezTo>
                  <a:cubicBezTo>
                    <a:pt x="548" y="332"/>
                    <a:pt x="576" y="302"/>
                    <a:pt x="590" y="266"/>
                  </a:cubicBezTo>
                  <a:cubicBezTo>
                    <a:pt x="605" y="231"/>
                    <a:pt x="606" y="190"/>
                    <a:pt x="594" y="143"/>
                  </a:cubicBezTo>
                  <a:cubicBezTo>
                    <a:pt x="576" y="76"/>
                    <a:pt x="542" y="33"/>
                    <a:pt x="491" y="14"/>
                  </a:cubicBezTo>
                  <a:cubicBezTo>
                    <a:pt x="468" y="5"/>
                    <a:pt x="441" y="0"/>
                    <a:pt x="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5"/>
            <p:cNvSpPr/>
            <p:nvPr/>
          </p:nvSpPr>
          <p:spPr>
            <a:xfrm>
              <a:off x="7923736" y="922955"/>
              <a:ext cx="26111" cy="31207"/>
            </a:xfrm>
            <a:custGeom>
              <a:avLst/>
              <a:gdLst/>
              <a:ahLst/>
              <a:cxnLst/>
              <a:rect l="l" t="t" r="r" b="b"/>
              <a:pathLst>
                <a:path w="666" h="796" extrusionOk="0">
                  <a:moveTo>
                    <a:pt x="357" y="147"/>
                  </a:moveTo>
                  <a:cubicBezTo>
                    <a:pt x="374" y="147"/>
                    <a:pt x="389" y="150"/>
                    <a:pt x="403" y="157"/>
                  </a:cubicBezTo>
                  <a:cubicBezTo>
                    <a:pt x="426" y="169"/>
                    <a:pt x="442" y="190"/>
                    <a:pt x="450" y="222"/>
                  </a:cubicBezTo>
                  <a:cubicBezTo>
                    <a:pt x="458" y="253"/>
                    <a:pt x="455" y="279"/>
                    <a:pt x="440" y="302"/>
                  </a:cubicBezTo>
                  <a:cubicBezTo>
                    <a:pt x="426" y="324"/>
                    <a:pt x="401" y="339"/>
                    <a:pt x="366" y="348"/>
                  </a:cubicBezTo>
                  <a:lnTo>
                    <a:pt x="266" y="375"/>
                  </a:lnTo>
                  <a:lnTo>
                    <a:pt x="215" y="179"/>
                  </a:lnTo>
                  <a:lnTo>
                    <a:pt x="315" y="153"/>
                  </a:lnTo>
                  <a:cubicBezTo>
                    <a:pt x="330" y="149"/>
                    <a:pt x="344" y="147"/>
                    <a:pt x="357" y="147"/>
                  </a:cubicBezTo>
                  <a:close/>
                  <a:moveTo>
                    <a:pt x="414" y="1"/>
                  </a:moveTo>
                  <a:cubicBezTo>
                    <a:pt x="379" y="1"/>
                    <a:pt x="341" y="6"/>
                    <a:pt x="300" y="17"/>
                  </a:cubicBezTo>
                  <a:lnTo>
                    <a:pt x="0" y="96"/>
                  </a:lnTo>
                  <a:lnTo>
                    <a:pt x="184" y="795"/>
                  </a:lnTo>
                  <a:lnTo>
                    <a:pt x="364" y="748"/>
                  </a:lnTo>
                  <a:lnTo>
                    <a:pt x="301" y="505"/>
                  </a:lnTo>
                  <a:lnTo>
                    <a:pt x="420" y="474"/>
                  </a:lnTo>
                  <a:cubicBezTo>
                    <a:pt x="509" y="451"/>
                    <a:pt x="572" y="413"/>
                    <a:pt x="609" y="361"/>
                  </a:cubicBezTo>
                  <a:cubicBezTo>
                    <a:pt x="646" y="309"/>
                    <a:pt x="655" y="246"/>
                    <a:pt x="636" y="173"/>
                  </a:cubicBezTo>
                  <a:cubicBezTo>
                    <a:pt x="617" y="100"/>
                    <a:pt x="578" y="50"/>
                    <a:pt x="520" y="23"/>
                  </a:cubicBezTo>
                  <a:cubicBezTo>
                    <a:pt x="489" y="8"/>
                    <a:pt x="454"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5"/>
            <p:cNvSpPr/>
            <p:nvPr/>
          </p:nvSpPr>
          <p:spPr>
            <a:xfrm>
              <a:off x="7952003" y="916878"/>
              <a:ext cx="26738" cy="29325"/>
            </a:xfrm>
            <a:custGeom>
              <a:avLst/>
              <a:gdLst/>
              <a:ahLst/>
              <a:cxnLst/>
              <a:rect l="l" t="t" r="r" b="b"/>
              <a:pathLst>
                <a:path w="682" h="748" extrusionOk="0">
                  <a:moveTo>
                    <a:pt x="181" y="0"/>
                  </a:moveTo>
                  <a:lnTo>
                    <a:pt x="1" y="48"/>
                  </a:lnTo>
                  <a:lnTo>
                    <a:pt x="185" y="747"/>
                  </a:lnTo>
                  <a:lnTo>
                    <a:pt x="682" y="617"/>
                  </a:lnTo>
                  <a:lnTo>
                    <a:pt x="646" y="481"/>
                  </a:lnTo>
                  <a:lnTo>
                    <a:pt x="329" y="564"/>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5"/>
            <p:cNvSpPr/>
            <p:nvPr/>
          </p:nvSpPr>
          <p:spPr>
            <a:xfrm>
              <a:off x="7979839" y="898451"/>
              <a:ext cx="57004" cy="42420"/>
            </a:xfrm>
            <a:custGeom>
              <a:avLst/>
              <a:gdLst/>
              <a:ahLst/>
              <a:cxnLst/>
              <a:rect l="l" t="t" r="r" b="b"/>
              <a:pathLst>
                <a:path w="1454" h="1082" extrusionOk="0">
                  <a:moveTo>
                    <a:pt x="227" y="449"/>
                  </a:moveTo>
                  <a:lnTo>
                    <a:pt x="395" y="703"/>
                  </a:lnTo>
                  <a:lnTo>
                    <a:pt x="204" y="753"/>
                  </a:lnTo>
                  <a:lnTo>
                    <a:pt x="227" y="449"/>
                  </a:lnTo>
                  <a:close/>
                  <a:moveTo>
                    <a:pt x="1270" y="0"/>
                  </a:moveTo>
                  <a:lnTo>
                    <a:pt x="1099" y="45"/>
                  </a:lnTo>
                  <a:lnTo>
                    <a:pt x="1225" y="525"/>
                  </a:lnTo>
                  <a:lnTo>
                    <a:pt x="1225" y="525"/>
                  </a:lnTo>
                  <a:lnTo>
                    <a:pt x="844" y="112"/>
                  </a:lnTo>
                  <a:lnTo>
                    <a:pt x="643" y="165"/>
                  </a:lnTo>
                  <a:lnTo>
                    <a:pt x="826" y="865"/>
                  </a:lnTo>
                  <a:lnTo>
                    <a:pt x="998" y="820"/>
                  </a:lnTo>
                  <a:lnTo>
                    <a:pt x="872" y="340"/>
                  </a:lnTo>
                  <a:lnTo>
                    <a:pt x="1252" y="753"/>
                  </a:lnTo>
                  <a:lnTo>
                    <a:pt x="1454" y="700"/>
                  </a:lnTo>
                  <a:lnTo>
                    <a:pt x="1270" y="0"/>
                  </a:lnTo>
                  <a:close/>
                  <a:moveTo>
                    <a:pt x="291" y="257"/>
                  </a:moveTo>
                  <a:lnTo>
                    <a:pt x="76" y="314"/>
                  </a:lnTo>
                  <a:lnTo>
                    <a:pt x="0" y="1081"/>
                  </a:lnTo>
                  <a:lnTo>
                    <a:pt x="0" y="1081"/>
                  </a:lnTo>
                  <a:lnTo>
                    <a:pt x="182" y="1034"/>
                  </a:lnTo>
                  <a:lnTo>
                    <a:pt x="193" y="895"/>
                  </a:lnTo>
                  <a:lnTo>
                    <a:pt x="475" y="821"/>
                  </a:lnTo>
                  <a:lnTo>
                    <a:pt x="552" y="937"/>
                  </a:lnTo>
                  <a:lnTo>
                    <a:pt x="734" y="889"/>
                  </a:lnTo>
                  <a:lnTo>
                    <a:pt x="291" y="2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5"/>
            <p:cNvSpPr/>
            <p:nvPr/>
          </p:nvSpPr>
          <p:spPr>
            <a:xfrm>
              <a:off x="8040452" y="890728"/>
              <a:ext cx="26738" cy="32462"/>
            </a:xfrm>
            <a:custGeom>
              <a:avLst/>
              <a:gdLst/>
              <a:ahLst/>
              <a:cxnLst/>
              <a:rect l="l" t="t" r="r" b="b"/>
              <a:pathLst>
                <a:path w="682" h="828" extrusionOk="0">
                  <a:moveTo>
                    <a:pt x="488" y="0"/>
                  </a:moveTo>
                  <a:lnTo>
                    <a:pt x="1" y="128"/>
                  </a:lnTo>
                  <a:lnTo>
                    <a:pt x="184" y="828"/>
                  </a:lnTo>
                  <a:lnTo>
                    <a:pt x="682" y="698"/>
                  </a:lnTo>
                  <a:lnTo>
                    <a:pt x="646" y="561"/>
                  </a:lnTo>
                  <a:lnTo>
                    <a:pt x="329" y="644"/>
                  </a:lnTo>
                  <a:lnTo>
                    <a:pt x="287" y="484"/>
                  </a:lnTo>
                  <a:lnTo>
                    <a:pt x="575" y="408"/>
                  </a:lnTo>
                  <a:lnTo>
                    <a:pt x="539" y="272"/>
                  </a:lnTo>
                  <a:lnTo>
                    <a:pt x="251" y="348"/>
                  </a:lnTo>
                  <a:lnTo>
                    <a:pt x="217" y="217"/>
                  </a:lnTo>
                  <a:lnTo>
                    <a:pt x="523" y="137"/>
                  </a:lnTo>
                  <a:lnTo>
                    <a:pt x="4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0" name="Google Shape;3430;p35"/>
          <p:cNvGrpSpPr/>
          <p:nvPr/>
        </p:nvGrpSpPr>
        <p:grpSpPr>
          <a:xfrm>
            <a:off x="278190" y="2227032"/>
            <a:ext cx="959605" cy="1542140"/>
            <a:chOff x="9840651" y="2066749"/>
            <a:chExt cx="701773" cy="1127790"/>
          </a:xfrm>
        </p:grpSpPr>
        <p:sp>
          <p:nvSpPr>
            <p:cNvPr id="3431" name="Google Shape;3431;p35"/>
            <p:cNvSpPr/>
            <p:nvPr/>
          </p:nvSpPr>
          <p:spPr>
            <a:xfrm>
              <a:off x="9890974" y="2066749"/>
              <a:ext cx="651450" cy="809115"/>
            </a:xfrm>
            <a:custGeom>
              <a:avLst/>
              <a:gdLst/>
              <a:ahLst/>
              <a:cxnLst/>
              <a:rect l="l" t="t" r="r" b="b"/>
              <a:pathLst>
                <a:path w="21903" h="27204" extrusionOk="0">
                  <a:moveTo>
                    <a:pt x="12158" y="1"/>
                  </a:moveTo>
                  <a:lnTo>
                    <a:pt x="11662" y="68"/>
                  </a:lnTo>
                  <a:lnTo>
                    <a:pt x="11188" y="181"/>
                  </a:lnTo>
                  <a:lnTo>
                    <a:pt x="10692" y="316"/>
                  </a:lnTo>
                  <a:lnTo>
                    <a:pt x="10308" y="452"/>
                  </a:lnTo>
                  <a:lnTo>
                    <a:pt x="9925" y="632"/>
                  </a:lnTo>
                  <a:lnTo>
                    <a:pt x="9541" y="813"/>
                  </a:lnTo>
                  <a:lnTo>
                    <a:pt x="9181" y="1016"/>
                  </a:lnTo>
                  <a:lnTo>
                    <a:pt x="8820" y="1241"/>
                  </a:lnTo>
                  <a:lnTo>
                    <a:pt x="8481" y="1489"/>
                  </a:lnTo>
                  <a:lnTo>
                    <a:pt x="8143" y="1737"/>
                  </a:lnTo>
                  <a:lnTo>
                    <a:pt x="7827" y="2008"/>
                  </a:lnTo>
                  <a:lnTo>
                    <a:pt x="7489" y="2301"/>
                  </a:lnTo>
                  <a:lnTo>
                    <a:pt x="7196" y="2595"/>
                  </a:lnTo>
                  <a:lnTo>
                    <a:pt x="6880" y="2910"/>
                  </a:lnTo>
                  <a:lnTo>
                    <a:pt x="6609" y="3226"/>
                  </a:lnTo>
                  <a:lnTo>
                    <a:pt x="6045" y="3903"/>
                  </a:lnTo>
                  <a:lnTo>
                    <a:pt x="5549" y="4580"/>
                  </a:lnTo>
                  <a:lnTo>
                    <a:pt x="5098" y="5279"/>
                  </a:lnTo>
                  <a:lnTo>
                    <a:pt x="4692" y="5978"/>
                  </a:lnTo>
                  <a:lnTo>
                    <a:pt x="4331" y="6677"/>
                  </a:lnTo>
                  <a:lnTo>
                    <a:pt x="4015" y="7331"/>
                  </a:lnTo>
                  <a:lnTo>
                    <a:pt x="3767" y="7986"/>
                  </a:lnTo>
                  <a:lnTo>
                    <a:pt x="3564" y="8595"/>
                  </a:lnTo>
                  <a:lnTo>
                    <a:pt x="3429" y="9136"/>
                  </a:lnTo>
                  <a:lnTo>
                    <a:pt x="3338" y="9632"/>
                  </a:lnTo>
                  <a:lnTo>
                    <a:pt x="3271" y="10399"/>
                  </a:lnTo>
                  <a:lnTo>
                    <a:pt x="3226" y="11098"/>
                  </a:lnTo>
                  <a:lnTo>
                    <a:pt x="3181" y="12249"/>
                  </a:lnTo>
                  <a:lnTo>
                    <a:pt x="3181" y="12790"/>
                  </a:lnTo>
                  <a:lnTo>
                    <a:pt x="3158" y="13309"/>
                  </a:lnTo>
                  <a:lnTo>
                    <a:pt x="3090" y="13828"/>
                  </a:lnTo>
                  <a:lnTo>
                    <a:pt x="3000" y="14347"/>
                  </a:lnTo>
                  <a:lnTo>
                    <a:pt x="2842" y="14910"/>
                  </a:lnTo>
                  <a:lnTo>
                    <a:pt x="2594" y="15542"/>
                  </a:lnTo>
                  <a:lnTo>
                    <a:pt x="2278" y="16241"/>
                  </a:lnTo>
                  <a:lnTo>
                    <a:pt x="1850" y="17076"/>
                  </a:lnTo>
                  <a:lnTo>
                    <a:pt x="1489" y="17753"/>
                  </a:lnTo>
                  <a:lnTo>
                    <a:pt x="1196" y="18407"/>
                  </a:lnTo>
                  <a:lnTo>
                    <a:pt x="947" y="19038"/>
                  </a:lnTo>
                  <a:lnTo>
                    <a:pt x="722" y="19647"/>
                  </a:lnTo>
                  <a:lnTo>
                    <a:pt x="541" y="20256"/>
                  </a:lnTo>
                  <a:lnTo>
                    <a:pt x="406" y="20820"/>
                  </a:lnTo>
                  <a:lnTo>
                    <a:pt x="271" y="21362"/>
                  </a:lnTo>
                  <a:lnTo>
                    <a:pt x="181" y="21858"/>
                  </a:lnTo>
                  <a:lnTo>
                    <a:pt x="113" y="22309"/>
                  </a:lnTo>
                  <a:lnTo>
                    <a:pt x="68" y="22738"/>
                  </a:lnTo>
                  <a:lnTo>
                    <a:pt x="0" y="23414"/>
                  </a:lnTo>
                  <a:lnTo>
                    <a:pt x="0" y="23865"/>
                  </a:lnTo>
                  <a:lnTo>
                    <a:pt x="0" y="24046"/>
                  </a:lnTo>
                  <a:lnTo>
                    <a:pt x="23" y="24181"/>
                  </a:lnTo>
                  <a:lnTo>
                    <a:pt x="90" y="24294"/>
                  </a:lnTo>
                  <a:lnTo>
                    <a:pt x="158" y="24316"/>
                  </a:lnTo>
                  <a:lnTo>
                    <a:pt x="203" y="24362"/>
                  </a:lnTo>
                  <a:lnTo>
                    <a:pt x="406" y="24362"/>
                  </a:lnTo>
                  <a:lnTo>
                    <a:pt x="474" y="24339"/>
                  </a:lnTo>
                  <a:lnTo>
                    <a:pt x="587" y="24271"/>
                  </a:lnTo>
                  <a:lnTo>
                    <a:pt x="654" y="24159"/>
                  </a:lnTo>
                  <a:lnTo>
                    <a:pt x="654" y="24091"/>
                  </a:lnTo>
                  <a:lnTo>
                    <a:pt x="677" y="24023"/>
                  </a:lnTo>
                  <a:lnTo>
                    <a:pt x="654" y="23865"/>
                  </a:lnTo>
                  <a:lnTo>
                    <a:pt x="677" y="23459"/>
                  </a:lnTo>
                  <a:lnTo>
                    <a:pt x="722" y="22805"/>
                  </a:lnTo>
                  <a:lnTo>
                    <a:pt x="790" y="22422"/>
                  </a:lnTo>
                  <a:lnTo>
                    <a:pt x="857" y="21971"/>
                  </a:lnTo>
                  <a:lnTo>
                    <a:pt x="947" y="21497"/>
                  </a:lnTo>
                  <a:lnTo>
                    <a:pt x="1060" y="20978"/>
                  </a:lnTo>
                  <a:lnTo>
                    <a:pt x="1196" y="20437"/>
                  </a:lnTo>
                  <a:lnTo>
                    <a:pt x="1376" y="19873"/>
                  </a:lnTo>
                  <a:lnTo>
                    <a:pt x="1579" y="19264"/>
                  </a:lnTo>
                  <a:lnTo>
                    <a:pt x="1827" y="18655"/>
                  </a:lnTo>
                  <a:lnTo>
                    <a:pt x="2098" y="18046"/>
                  </a:lnTo>
                  <a:lnTo>
                    <a:pt x="2436" y="17392"/>
                  </a:lnTo>
                  <a:lnTo>
                    <a:pt x="2887" y="16512"/>
                  </a:lnTo>
                  <a:lnTo>
                    <a:pt x="3226" y="15745"/>
                  </a:lnTo>
                  <a:lnTo>
                    <a:pt x="3361" y="15407"/>
                  </a:lnTo>
                  <a:lnTo>
                    <a:pt x="3474" y="15068"/>
                  </a:lnTo>
                  <a:lnTo>
                    <a:pt x="3587" y="14775"/>
                  </a:lnTo>
                  <a:lnTo>
                    <a:pt x="3654" y="14482"/>
                  </a:lnTo>
                  <a:lnTo>
                    <a:pt x="3767" y="13918"/>
                  </a:lnTo>
                  <a:lnTo>
                    <a:pt x="3812" y="13377"/>
                  </a:lnTo>
                  <a:lnTo>
                    <a:pt x="3857" y="12835"/>
                  </a:lnTo>
                  <a:lnTo>
                    <a:pt x="3857" y="12271"/>
                  </a:lnTo>
                  <a:lnTo>
                    <a:pt x="3902" y="11121"/>
                  </a:lnTo>
                  <a:lnTo>
                    <a:pt x="3947" y="10467"/>
                  </a:lnTo>
                  <a:lnTo>
                    <a:pt x="4015" y="9700"/>
                  </a:lnTo>
                  <a:lnTo>
                    <a:pt x="4105" y="9226"/>
                  </a:lnTo>
                  <a:lnTo>
                    <a:pt x="4241" y="8707"/>
                  </a:lnTo>
                  <a:lnTo>
                    <a:pt x="4421" y="8121"/>
                  </a:lnTo>
                  <a:lnTo>
                    <a:pt x="4669" y="7512"/>
                  </a:lnTo>
                  <a:lnTo>
                    <a:pt x="4985" y="6880"/>
                  </a:lnTo>
                  <a:lnTo>
                    <a:pt x="5323" y="6226"/>
                  </a:lnTo>
                  <a:lnTo>
                    <a:pt x="5707" y="5572"/>
                  </a:lnTo>
                  <a:lnTo>
                    <a:pt x="6158" y="4918"/>
                  </a:lnTo>
                  <a:lnTo>
                    <a:pt x="6632" y="4264"/>
                  </a:lnTo>
                  <a:lnTo>
                    <a:pt x="7150" y="3655"/>
                  </a:lnTo>
                  <a:lnTo>
                    <a:pt x="7692" y="3068"/>
                  </a:lnTo>
                  <a:lnTo>
                    <a:pt x="7985" y="2775"/>
                  </a:lnTo>
                  <a:lnTo>
                    <a:pt x="8278" y="2527"/>
                  </a:lnTo>
                  <a:lnTo>
                    <a:pt x="8572" y="2256"/>
                  </a:lnTo>
                  <a:lnTo>
                    <a:pt x="8887" y="2031"/>
                  </a:lnTo>
                  <a:lnTo>
                    <a:pt x="9203" y="1805"/>
                  </a:lnTo>
                  <a:lnTo>
                    <a:pt x="9541" y="1602"/>
                  </a:lnTo>
                  <a:lnTo>
                    <a:pt x="9880" y="1399"/>
                  </a:lnTo>
                  <a:lnTo>
                    <a:pt x="10218" y="1241"/>
                  </a:lnTo>
                  <a:lnTo>
                    <a:pt x="10556" y="1083"/>
                  </a:lnTo>
                  <a:lnTo>
                    <a:pt x="10917" y="948"/>
                  </a:lnTo>
                  <a:lnTo>
                    <a:pt x="11346" y="835"/>
                  </a:lnTo>
                  <a:lnTo>
                    <a:pt x="11775" y="745"/>
                  </a:lnTo>
                  <a:lnTo>
                    <a:pt x="12226" y="677"/>
                  </a:lnTo>
                  <a:lnTo>
                    <a:pt x="12654" y="677"/>
                  </a:lnTo>
                  <a:lnTo>
                    <a:pt x="13083" y="700"/>
                  </a:lnTo>
                  <a:lnTo>
                    <a:pt x="13534" y="745"/>
                  </a:lnTo>
                  <a:lnTo>
                    <a:pt x="13962" y="835"/>
                  </a:lnTo>
                  <a:lnTo>
                    <a:pt x="14391" y="970"/>
                  </a:lnTo>
                  <a:lnTo>
                    <a:pt x="14820" y="1151"/>
                  </a:lnTo>
                  <a:lnTo>
                    <a:pt x="15248" y="1354"/>
                  </a:lnTo>
                  <a:lnTo>
                    <a:pt x="15677" y="1580"/>
                  </a:lnTo>
                  <a:lnTo>
                    <a:pt x="16105" y="1873"/>
                  </a:lnTo>
                  <a:lnTo>
                    <a:pt x="16534" y="2189"/>
                  </a:lnTo>
                  <a:lnTo>
                    <a:pt x="16963" y="2527"/>
                  </a:lnTo>
                  <a:lnTo>
                    <a:pt x="17391" y="2933"/>
                  </a:lnTo>
                  <a:lnTo>
                    <a:pt x="17820" y="3339"/>
                  </a:lnTo>
                  <a:lnTo>
                    <a:pt x="18293" y="3880"/>
                  </a:lnTo>
                  <a:lnTo>
                    <a:pt x="18744" y="4399"/>
                  </a:lnTo>
                  <a:lnTo>
                    <a:pt x="19128" y="4895"/>
                  </a:lnTo>
                  <a:lnTo>
                    <a:pt x="19489" y="5369"/>
                  </a:lnTo>
                  <a:lnTo>
                    <a:pt x="19827" y="5865"/>
                  </a:lnTo>
                  <a:lnTo>
                    <a:pt x="20098" y="6316"/>
                  </a:lnTo>
                  <a:lnTo>
                    <a:pt x="20346" y="6768"/>
                  </a:lnTo>
                  <a:lnTo>
                    <a:pt x="20549" y="7219"/>
                  </a:lnTo>
                  <a:lnTo>
                    <a:pt x="20729" y="7647"/>
                  </a:lnTo>
                  <a:lnTo>
                    <a:pt x="20887" y="8076"/>
                  </a:lnTo>
                  <a:lnTo>
                    <a:pt x="21000" y="8482"/>
                  </a:lnTo>
                  <a:lnTo>
                    <a:pt x="21090" y="8888"/>
                  </a:lnTo>
                  <a:lnTo>
                    <a:pt x="21158" y="9271"/>
                  </a:lnTo>
                  <a:lnTo>
                    <a:pt x="21203" y="9655"/>
                  </a:lnTo>
                  <a:lnTo>
                    <a:pt x="21226" y="10016"/>
                  </a:lnTo>
                  <a:lnTo>
                    <a:pt x="21203" y="10377"/>
                  </a:lnTo>
                  <a:lnTo>
                    <a:pt x="21181" y="10737"/>
                  </a:lnTo>
                  <a:lnTo>
                    <a:pt x="21135" y="11076"/>
                  </a:lnTo>
                  <a:lnTo>
                    <a:pt x="21068" y="11414"/>
                  </a:lnTo>
                  <a:lnTo>
                    <a:pt x="21000" y="11730"/>
                  </a:lnTo>
                  <a:lnTo>
                    <a:pt x="20910" y="12046"/>
                  </a:lnTo>
                  <a:lnTo>
                    <a:pt x="20797" y="12362"/>
                  </a:lnTo>
                  <a:lnTo>
                    <a:pt x="20549" y="12948"/>
                  </a:lnTo>
                  <a:lnTo>
                    <a:pt x="20256" y="13512"/>
                  </a:lnTo>
                  <a:lnTo>
                    <a:pt x="19963" y="14053"/>
                  </a:lnTo>
                  <a:lnTo>
                    <a:pt x="19647" y="14572"/>
                  </a:lnTo>
                  <a:lnTo>
                    <a:pt x="19331" y="15046"/>
                  </a:lnTo>
                  <a:lnTo>
                    <a:pt x="18925" y="15700"/>
                  </a:lnTo>
                  <a:lnTo>
                    <a:pt x="18564" y="16309"/>
                  </a:lnTo>
                  <a:lnTo>
                    <a:pt x="18429" y="16602"/>
                  </a:lnTo>
                  <a:lnTo>
                    <a:pt x="18316" y="16895"/>
                  </a:lnTo>
                  <a:lnTo>
                    <a:pt x="18226" y="17189"/>
                  </a:lnTo>
                  <a:lnTo>
                    <a:pt x="18158" y="17459"/>
                  </a:lnTo>
                  <a:lnTo>
                    <a:pt x="18023" y="18610"/>
                  </a:lnTo>
                  <a:lnTo>
                    <a:pt x="17887" y="20031"/>
                  </a:lnTo>
                  <a:lnTo>
                    <a:pt x="17594" y="23121"/>
                  </a:lnTo>
                  <a:lnTo>
                    <a:pt x="17278" y="26843"/>
                  </a:lnTo>
                  <a:lnTo>
                    <a:pt x="17278" y="26910"/>
                  </a:lnTo>
                  <a:lnTo>
                    <a:pt x="17278" y="26978"/>
                  </a:lnTo>
                  <a:lnTo>
                    <a:pt x="17346" y="27091"/>
                  </a:lnTo>
                  <a:lnTo>
                    <a:pt x="17436" y="27159"/>
                  </a:lnTo>
                  <a:lnTo>
                    <a:pt x="17504" y="27181"/>
                  </a:lnTo>
                  <a:lnTo>
                    <a:pt x="17572" y="27204"/>
                  </a:lnTo>
                  <a:lnTo>
                    <a:pt x="17594" y="27204"/>
                  </a:lnTo>
                  <a:lnTo>
                    <a:pt x="17729" y="27181"/>
                  </a:lnTo>
                  <a:lnTo>
                    <a:pt x="17820" y="27113"/>
                  </a:lnTo>
                  <a:lnTo>
                    <a:pt x="17910" y="27023"/>
                  </a:lnTo>
                  <a:lnTo>
                    <a:pt x="17932" y="26888"/>
                  </a:lnTo>
                  <a:lnTo>
                    <a:pt x="18271" y="23189"/>
                  </a:lnTo>
                  <a:lnTo>
                    <a:pt x="18541" y="20098"/>
                  </a:lnTo>
                  <a:lnTo>
                    <a:pt x="18699" y="18700"/>
                  </a:lnTo>
                  <a:lnTo>
                    <a:pt x="18835" y="17550"/>
                  </a:lnTo>
                  <a:lnTo>
                    <a:pt x="18880" y="17324"/>
                  </a:lnTo>
                  <a:lnTo>
                    <a:pt x="18947" y="17076"/>
                  </a:lnTo>
                  <a:lnTo>
                    <a:pt x="19060" y="16828"/>
                  </a:lnTo>
                  <a:lnTo>
                    <a:pt x="19196" y="16580"/>
                  </a:lnTo>
                  <a:lnTo>
                    <a:pt x="19511" y="16016"/>
                  </a:lnTo>
                  <a:lnTo>
                    <a:pt x="19895" y="15429"/>
                  </a:lnTo>
                  <a:lnTo>
                    <a:pt x="20211" y="14933"/>
                  </a:lnTo>
                  <a:lnTo>
                    <a:pt x="20549" y="14392"/>
                  </a:lnTo>
                  <a:lnTo>
                    <a:pt x="20865" y="13828"/>
                  </a:lnTo>
                  <a:lnTo>
                    <a:pt x="21158" y="13219"/>
                  </a:lnTo>
                  <a:lnTo>
                    <a:pt x="21429" y="12587"/>
                  </a:lnTo>
                  <a:lnTo>
                    <a:pt x="21541" y="12271"/>
                  </a:lnTo>
                  <a:lnTo>
                    <a:pt x="21632" y="11933"/>
                  </a:lnTo>
                  <a:lnTo>
                    <a:pt x="21722" y="11572"/>
                  </a:lnTo>
                  <a:lnTo>
                    <a:pt x="21790" y="11211"/>
                  </a:lnTo>
                  <a:lnTo>
                    <a:pt x="21857" y="10850"/>
                  </a:lnTo>
                  <a:lnTo>
                    <a:pt x="21880" y="10467"/>
                  </a:lnTo>
                  <a:lnTo>
                    <a:pt x="21902" y="10083"/>
                  </a:lnTo>
                  <a:lnTo>
                    <a:pt x="21880" y="9677"/>
                  </a:lnTo>
                  <a:lnTo>
                    <a:pt x="21835" y="9271"/>
                  </a:lnTo>
                  <a:lnTo>
                    <a:pt x="21767" y="8843"/>
                  </a:lnTo>
                  <a:lnTo>
                    <a:pt x="21677" y="8414"/>
                  </a:lnTo>
                  <a:lnTo>
                    <a:pt x="21564" y="7963"/>
                  </a:lnTo>
                  <a:lnTo>
                    <a:pt x="21406" y="7512"/>
                  </a:lnTo>
                  <a:lnTo>
                    <a:pt x="21226" y="7038"/>
                  </a:lnTo>
                  <a:lnTo>
                    <a:pt x="21000" y="6565"/>
                  </a:lnTo>
                  <a:lnTo>
                    <a:pt x="20729" y="6068"/>
                  </a:lnTo>
                  <a:lnTo>
                    <a:pt x="20436" y="5572"/>
                  </a:lnTo>
                  <a:lnTo>
                    <a:pt x="20098" y="5053"/>
                  </a:lnTo>
                  <a:lnTo>
                    <a:pt x="19714" y="4534"/>
                  </a:lnTo>
                  <a:lnTo>
                    <a:pt x="19286" y="3993"/>
                  </a:lnTo>
                  <a:lnTo>
                    <a:pt x="18812" y="3452"/>
                  </a:lnTo>
                  <a:lnTo>
                    <a:pt x="18293" y="2888"/>
                  </a:lnTo>
                  <a:lnTo>
                    <a:pt x="17842" y="2414"/>
                  </a:lnTo>
                  <a:lnTo>
                    <a:pt x="17391" y="2008"/>
                  </a:lnTo>
                  <a:lnTo>
                    <a:pt x="16917" y="1625"/>
                  </a:lnTo>
                  <a:lnTo>
                    <a:pt x="16444" y="1286"/>
                  </a:lnTo>
                  <a:lnTo>
                    <a:pt x="15970" y="970"/>
                  </a:lnTo>
                  <a:lnTo>
                    <a:pt x="15519" y="722"/>
                  </a:lnTo>
                  <a:lnTo>
                    <a:pt x="15045" y="497"/>
                  </a:lnTo>
                  <a:lnTo>
                    <a:pt x="14572" y="316"/>
                  </a:lnTo>
                  <a:lnTo>
                    <a:pt x="14075" y="181"/>
                  </a:lnTo>
                  <a:lnTo>
                    <a:pt x="13602" y="68"/>
                  </a:lnTo>
                  <a:lnTo>
                    <a:pt x="13128" y="1"/>
                  </a:lnTo>
                  <a:close/>
                </a:path>
              </a:pathLst>
            </a:custGeom>
            <a:solidFill>
              <a:schemeClr val="dk1"/>
            </a:solidFill>
            <a:ln>
              <a:noFill/>
            </a:ln>
            <a:effectLst>
              <a:outerShdw dist="47625" dir="426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5"/>
            <p:cNvSpPr/>
            <p:nvPr/>
          </p:nvSpPr>
          <p:spPr>
            <a:xfrm>
              <a:off x="10335079" y="2773862"/>
              <a:ext cx="63768" cy="70460"/>
            </a:xfrm>
            <a:custGeom>
              <a:avLst/>
              <a:gdLst/>
              <a:ahLst/>
              <a:cxnLst/>
              <a:rect l="l" t="t" r="r" b="b"/>
              <a:pathLst>
                <a:path w="2144" h="2369" extrusionOk="0">
                  <a:moveTo>
                    <a:pt x="0" y="0"/>
                  </a:moveTo>
                  <a:lnTo>
                    <a:pt x="0" y="2166"/>
                  </a:lnTo>
                  <a:lnTo>
                    <a:pt x="1602" y="2369"/>
                  </a:lnTo>
                  <a:lnTo>
                    <a:pt x="2143" y="2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5"/>
            <p:cNvSpPr/>
            <p:nvPr/>
          </p:nvSpPr>
          <p:spPr>
            <a:xfrm>
              <a:off x="10309590" y="2668516"/>
              <a:ext cx="126138" cy="125484"/>
            </a:xfrm>
            <a:custGeom>
              <a:avLst/>
              <a:gdLst/>
              <a:ahLst/>
              <a:cxnLst/>
              <a:rect l="l" t="t" r="r" b="b"/>
              <a:pathLst>
                <a:path w="4241" h="4219" extrusionOk="0">
                  <a:moveTo>
                    <a:pt x="722" y="1"/>
                  </a:moveTo>
                  <a:lnTo>
                    <a:pt x="632" y="46"/>
                  </a:lnTo>
                  <a:lnTo>
                    <a:pt x="564" y="91"/>
                  </a:lnTo>
                  <a:lnTo>
                    <a:pt x="497" y="159"/>
                  </a:lnTo>
                  <a:lnTo>
                    <a:pt x="451" y="226"/>
                  </a:lnTo>
                  <a:lnTo>
                    <a:pt x="406" y="294"/>
                  </a:lnTo>
                  <a:lnTo>
                    <a:pt x="384" y="384"/>
                  </a:lnTo>
                  <a:lnTo>
                    <a:pt x="23" y="3339"/>
                  </a:lnTo>
                  <a:lnTo>
                    <a:pt x="0" y="3429"/>
                  </a:lnTo>
                  <a:lnTo>
                    <a:pt x="23" y="3520"/>
                  </a:lnTo>
                  <a:lnTo>
                    <a:pt x="68" y="3610"/>
                  </a:lnTo>
                  <a:lnTo>
                    <a:pt x="113" y="3677"/>
                  </a:lnTo>
                  <a:lnTo>
                    <a:pt x="158" y="3745"/>
                  </a:lnTo>
                  <a:lnTo>
                    <a:pt x="226" y="3790"/>
                  </a:lnTo>
                  <a:lnTo>
                    <a:pt x="316" y="3835"/>
                  </a:lnTo>
                  <a:lnTo>
                    <a:pt x="406" y="3858"/>
                  </a:lnTo>
                  <a:lnTo>
                    <a:pt x="3361" y="4219"/>
                  </a:lnTo>
                  <a:lnTo>
                    <a:pt x="3542" y="4219"/>
                  </a:lnTo>
                  <a:lnTo>
                    <a:pt x="3632" y="4174"/>
                  </a:lnTo>
                  <a:lnTo>
                    <a:pt x="3700" y="4129"/>
                  </a:lnTo>
                  <a:lnTo>
                    <a:pt x="3767" y="4083"/>
                  </a:lnTo>
                  <a:lnTo>
                    <a:pt x="3812" y="4016"/>
                  </a:lnTo>
                  <a:lnTo>
                    <a:pt x="3835" y="3926"/>
                  </a:lnTo>
                  <a:lnTo>
                    <a:pt x="3857" y="3835"/>
                  </a:lnTo>
                  <a:lnTo>
                    <a:pt x="4241" y="880"/>
                  </a:lnTo>
                  <a:lnTo>
                    <a:pt x="4241" y="790"/>
                  </a:lnTo>
                  <a:lnTo>
                    <a:pt x="4218" y="700"/>
                  </a:lnTo>
                  <a:lnTo>
                    <a:pt x="4196" y="610"/>
                  </a:lnTo>
                  <a:lnTo>
                    <a:pt x="4151" y="542"/>
                  </a:lnTo>
                  <a:lnTo>
                    <a:pt x="4083" y="474"/>
                  </a:lnTo>
                  <a:lnTo>
                    <a:pt x="4015" y="429"/>
                  </a:lnTo>
                  <a:lnTo>
                    <a:pt x="3948" y="384"/>
                  </a:lnTo>
                  <a:lnTo>
                    <a:pt x="3857" y="384"/>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5"/>
            <p:cNvSpPr/>
            <p:nvPr/>
          </p:nvSpPr>
          <p:spPr>
            <a:xfrm>
              <a:off x="10309590" y="2668516"/>
              <a:ext cx="126138" cy="125484"/>
            </a:xfrm>
            <a:custGeom>
              <a:avLst/>
              <a:gdLst/>
              <a:ahLst/>
              <a:cxnLst/>
              <a:rect l="l" t="t" r="r" b="b"/>
              <a:pathLst>
                <a:path w="4241" h="4219" fill="none" extrusionOk="0">
                  <a:moveTo>
                    <a:pt x="3361" y="4219"/>
                  </a:moveTo>
                  <a:lnTo>
                    <a:pt x="406" y="3858"/>
                  </a:lnTo>
                  <a:lnTo>
                    <a:pt x="406" y="3858"/>
                  </a:lnTo>
                  <a:lnTo>
                    <a:pt x="316" y="3835"/>
                  </a:lnTo>
                  <a:lnTo>
                    <a:pt x="226" y="3790"/>
                  </a:lnTo>
                  <a:lnTo>
                    <a:pt x="158" y="3745"/>
                  </a:lnTo>
                  <a:lnTo>
                    <a:pt x="113" y="3677"/>
                  </a:lnTo>
                  <a:lnTo>
                    <a:pt x="68" y="3610"/>
                  </a:lnTo>
                  <a:lnTo>
                    <a:pt x="23" y="3520"/>
                  </a:lnTo>
                  <a:lnTo>
                    <a:pt x="0" y="3429"/>
                  </a:lnTo>
                  <a:lnTo>
                    <a:pt x="23" y="3339"/>
                  </a:lnTo>
                  <a:lnTo>
                    <a:pt x="384" y="384"/>
                  </a:lnTo>
                  <a:lnTo>
                    <a:pt x="384" y="384"/>
                  </a:lnTo>
                  <a:lnTo>
                    <a:pt x="406" y="294"/>
                  </a:lnTo>
                  <a:lnTo>
                    <a:pt x="451" y="226"/>
                  </a:lnTo>
                  <a:lnTo>
                    <a:pt x="497" y="159"/>
                  </a:lnTo>
                  <a:lnTo>
                    <a:pt x="564" y="91"/>
                  </a:lnTo>
                  <a:lnTo>
                    <a:pt x="632" y="46"/>
                  </a:lnTo>
                  <a:lnTo>
                    <a:pt x="722" y="1"/>
                  </a:lnTo>
                  <a:lnTo>
                    <a:pt x="812" y="1"/>
                  </a:lnTo>
                  <a:lnTo>
                    <a:pt x="903" y="1"/>
                  </a:lnTo>
                  <a:lnTo>
                    <a:pt x="3857" y="384"/>
                  </a:lnTo>
                  <a:lnTo>
                    <a:pt x="3857" y="384"/>
                  </a:lnTo>
                  <a:lnTo>
                    <a:pt x="3948" y="384"/>
                  </a:lnTo>
                  <a:lnTo>
                    <a:pt x="4015" y="429"/>
                  </a:lnTo>
                  <a:lnTo>
                    <a:pt x="4083" y="474"/>
                  </a:lnTo>
                  <a:lnTo>
                    <a:pt x="4151" y="542"/>
                  </a:lnTo>
                  <a:lnTo>
                    <a:pt x="4196" y="610"/>
                  </a:lnTo>
                  <a:lnTo>
                    <a:pt x="4218" y="700"/>
                  </a:lnTo>
                  <a:lnTo>
                    <a:pt x="4241" y="790"/>
                  </a:lnTo>
                  <a:lnTo>
                    <a:pt x="4241" y="880"/>
                  </a:lnTo>
                  <a:lnTo>
                    <a:pt x="3857" y="3835"/>
                  </a:lnTo>
                  <a:lnTo>
                    <a:pt x="3857" y="3835"/>
                  </a:lnTo>
                  <a:lnTo>
                    <a:pt x="3835" y="3926"/>
                  </a:lnTo>
                  <a:lnTo>
                    <a:pt x="3812" y="4016"/>
                  </a:lnTo>
                  <a:lnTo>
                    <a:pt x="3767" y="4083"/>
                  </a:lnTo>
                  <a:lnTo>
                    <a:pt x="3700" y="4129"/>
                  </a:lnTo>
                  <a:lnTo>
                    <a:pt x="3632" y="4174"/>
                  </a:lnTo>
                  <a:lnTo>
                    <a:pt x="3542" y="4219"/>
                  </a:lnTo>
                  <a:lnTo>
                    <a:pt x="3451" y="4219"/>
                  </a:lnTo>
                  <a:lnTo>
                    <a:pt x="3361" y="42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5"/>
            <p:cNvSpPr/>
            <p:nvPr/>
          </p:nvSpPr>
          <p:spPr>
            <a:xfrm>
              <a:off x="10325026" y="2683952"/>
              <a:ext cx="95295" cy="95295"/>
            </a:xfrm>
            <a:custGeom>
              <a:avLst/>
              <a:gdLst/>
              <a:ahLst/>
              <a:cxnLst/>
              <a:rect l="l" t="t" r="r" b="b"/>
              <a:pathLst>
                <a:path w="3204" h="3204" extrusionOk="0">
                  <a:moveTo>
                    <a:pt x="361" y="1"/>
                  </a:moveTo>
                  <a:lnTo>
                    <a:pt x="0" y="2843"/>
                  </a:lnTo>
                  <a:lnTo>
                    <a:pt x="2842" y="3204"/>
                  </a:lnTo>
                  <a:lnTo>
                    <a:pt x="3203" y="361"/>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5"/>
            <p:cNvSpPr/>
            <p:nvPr/>
          </p:nvSpPr>
          <p:spPr>
            <a:xfrm>
              <a:off x="10331064" y="2689990"/>
              <a:ext cx="83220" cy="83220"/>
            </a:xfrm>
            <a:custGeom>
              <a:avLst/>
              <a:gdLst/>
              <a:ahLst/>
              <a:cxnLst/>
              <a:rect l="l" t="t" r="r" b="b"/>
              <a:pathLst>
                <a:path w="2798" h="2798" extrusionOk="0">
                  <a:moveTo>
                    <a:pt x="316" y="1"/>
                  </a:moveTo>
                  <a:lnTo>
                    <a:pt x="0" y="2482"/>
                  </a:lnTo>
                  <a:lnTo>
                    <a:pt x="2481" y="2798"/>
                  </a:lnTo>
                  <a:lnTo>
                    <a:pt x="2797" y="316"/>
                  </a:lnTo>
                  <a:lnTo>
                    <a:pt x="3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5"/>
            <p:cNvSpPr/>
            <p:nvPr/>
          </p:nvSpPr>
          <p:spPr>
            <a:xfrm>
              <a:off x="10343794" y="2702749"/>
              <a:ext cx="57730" cy="57700"/>
            </a:xfrm>
            <a:custGeom>
              <a:avLst/>
              <a:gdLst/>
              <a:ahLst/>
              <a:cxnLst/>
              <a:rect l="l" t="t" r="r" b="b"/>
              <a:pathLst>
                <a:path w="1941" h="1940" extrusionOk="0">
                  <a:moveTo>
                    <a:pt x="226" y="0"/>
                  </a:moveTo>
                  <a:lnTo>
                    <a:pt x="1" y="1714"/>
                  </a:lnTo>
                  <a:lnTo>
                    <a:pt x="1738" y="1940"/>
                  </a:lnTo>
                  <a:lnTo>
                    <a:pt x="1941" y="203"/>
                  </a:lnTo>
                  <a:lnTo>
                    <a:pt x="2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5"/>
            <p:cNvSpPr/>
            <p:nvPr/>
          </p:nvSpPr>
          <p:spPr>
            <a:xfrm>
              <a:off x="10343794" y="2702749"/>
              <a:ext cx="57730" cy="57700"/>
            </a:xfrm>
            <a:custGeom>
              <a:avLst/>
              <a:gdLst/>
              <a:ahLst/>
              <a:cxnLst/>
              <a:rect l="l" t="t" r="r" b="b"/>
              <a:pathLst>
                <a:path w="1941" h="1940" fill="none" extrusionOk="0">
                  <a:moveTo>
                    <a:pt x="1738" y="1940"/>
                  </a:moveTo>
                  <a:lnTo>
                    <a:pt x="1" y="1714"/>
                  </a:lnTo>
                  <a:lnTo>
                    <a:pt x="226" y="0"/>
                  </a:lnTo>
                  <a:lnTo>
                    <a:pt x="1941" y="203"/>
                  </a:lnTo>
                  <a:lnTo>
                    <a:pt x="1738" y="1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5"/>
            <p:cNvSpPr/>
            <p:nvPr/>
          </p:nvSpPr>
          <p:spPr>
            <a:xfrm>
              <a:off x="10343794" y="2702749"/>
              <a:ext cx="46339" cy="51008"/>
            </a:xfrm>
            <a:custGeom>
              <a:avLst/>
              <a:gdLst/>
              <a:ahLst/>
              <a:cxnLst/>
              <a:rect l="l" t="t" r="r" b="b"/>
              <a:pathLst>
                <a:path w="1558" h="1715" extrusionOk="0">
                  <a:moveTo>
                    <a:pt x="226" y="0"/>
                  </a:moveTo>
                  <a:lnTo>
                    <a:pt x="1" y="1714"/>
                  </a:lnTo>
                  <a:lnTo>
                    <a:pt x="226" y="0"/>
                  </a:lnTo>
                  <a:lnTo>
                    <a:pt x="1557" y="158"/>
                  </a:lnTo>
                  <a:lnTo>
                    <a:pt x="1557" y="158"/>
                  </a:lnTo>
                  <a:lnTo>
                    <a:pt x="1557" y="158"/>
                  </a:lnTo>
                  <a:lnTo>
                    <a:pt x="226" y="0"/>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5"/>
            <p:cNvSpPr/>
            <p:nvPr/>
          </p:nvSpPr>
          <p:spPr>
            <a:xfrm>
              <a:off x="10343794" y="2702749"/>
              <a:ext cx="46339" cy="51008"/>
            </a:xfrm>
            <a:custGeom>
              <a:avLst/>
              <a:gdLst/>
              <a:ahLst/>
              <a:cxnLst/>
              <a:rect l="l" t="t" r="r" b="b"/>
              <a:pathLst>
                <a:path w="1558" h="1715" fill="none" extrusionOk="0">
                  <a:moveTo>
                    <a:pt x="226" y="0"/>
                  </a:moveTo>
                  <a:lnTo>
                    <a:pt x="1" y="1714"/>
                  </a:lnTo>
                  <a:lnTo>
                    <a:pt x="226" y="0"/>
                  </a:lnTo>
                  <a:lnTo>
                    <a:pt x="1557" y="158"/>
                  </a:lnTo>
                  <a:lnTo>
                    <a:pt x="1557" y="158"/>
                  </a:lnTo>
                  <a:lnTo>
                    <a:pt x="1557" y="158"/>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5"/>
            <p:cNvSpPr/>
            <p:nvPr/>
          </p:nvSpPr>
          <p:spPr>
            <a:xfrm>
              <a:off x="9935914" y="2738974"/>
              <a:ext cx="68467" cy="50324"/>
            </a:xfrm>
            <a:custGeom>
              <a:avLst/>
              <a:gdLst/>
              <a:ahLst/>
              <a:cxnLst/>
              <a:rect l="l" t="t" r="r" b="b"/>
              <a:pathLst>
                <a:path w="2302" h="1692" extrusionOk="0">
                  <a:moveTo>
                    <a:pt x="181" y="0"/>
                  </a:moveTo>
                  <a:lnTo>
                    <a:pt x="0" y="1421"/>
                  </a:lnTo>
                  <a:lnTo>
                    <a:pt x="2121" y="1692"/>
                  </a:lnTo>
                  <a:lnTo>
                    <a:pt x="2301" y="248"/>
                  </a:lnTo>
                  <a:lnTo>
                    <a:pt x="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5"/>
            <p:cNvSpPr/>
            <p:nvPr/>
          </p:nvSpPr>
          <p:spPr>
            <a:xfrm>
              <a:off x="10075463" y="2716162"/>
              <a:ext cx="157011" cy="102671"/>
            </a:xfrm>
            <a:custGeom>
              <a:avLst/>
              <a:gdLst/>
              <a:ahLst/>
              <a:cxnLst/>
              <a:rect l="l" t="t" r="r" b="b"/>
              <a:pathLst>
                <a:path w="5279" h="3452" extrusionOk="0">
                  <a:moveTo>
                    <a:pt x="1940" y="745"/>
                  </a:moveTo>
                  <a:lnTo>
                    <a:pt x="3880" y="993"/>
                  </a:lnTo>
                  <a:lnTo>
                    <a:pt x="4286" y="2301"/>
                  </a:lnTo>
                  <a:lnTo>
                    <a:pt x="1241" y="1918"/>
                  </a:lnTo>
                  <a:lnTo>
                    <a:pt x="1940" y="745"/>
                  </a:lnTo>
                  <a:close/>
                  <a:moveTo>
                    <a:pt x="1308" y="0"/>
                  </a:moveTo>
                  <a:lnTo>
                    <a:pt x="0" y="2820"/>
                  </a:lnTo>
                  <a:lnTo>
                    <a:pt x="5278" y="3451"/>
                  </a:lnTo>
                  <a:lnTo>
                    <a:pt x="4669" y="406"/>
                  </a:lnTo>
                  <a:lnTo>
                    <a:pt x="1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5"/>
            <p:cNvSpPr/>
            <p:nvPr/>
          </p:nvSpPr>
          <p:spPr>
            <a:xfrm>
              <a:off x="10055982" y="2753726"/>
              <a:ext cx="199304" cy="77836"/>
            </a:xfrm>
            <a:custGeom>
              <a:avLst/>
              <a:gdLst/>
              <a:ahLst/>
              <a:cxnLst/>
              <a:rect l="l" t="t" r="r" b="b"/>
              <a:pathLst>
                <a:path w="6701" h="2617" extrusionOk="0">
                  <a:moveTo>
                    <a:pt x="227" y="0"/>
                  </a:moveTo>
                  <a:lnTo>
                    <a:pt x="1" y="1850"/>
                  </a:lnTo>
                  <a:lnTo>
                    <a:pt x="6475" y="2617"/>
                  </a:lnTo>
                  <a:lnTo>
                    <a:pt x="6700" y="767"/>
                  </a:ln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5"/>
            <p:cNvSpPr/>
            <p:nvPr/>
          </p:nvSpPr>
          <p:spPr>
            <a:xfrm>
              <a:off x="9840651" y="2759764"/>
              <a:ext cx="593750" cy="434776"/>
            </a:xfrm>
            <a:custGeom>
              <a:avLst/>
              <a:gdLst/>
              <a:ahLst/>
              <a:cxnLst/>
              <a:rect l="l" t="t" r="r" b="b"/>
              <a:pathLst>
                <a:path w="19963" h="14618" extrusionOk="0">
                  <a:moveTo>
                    <a:pt x="1602" y="0"/>
                  </a:moveTo>
                  <a:lnTo>
                    <a:pt x="1557" y="23"/>
                  </a:lnTo>
                  <a:lnTo>
                    <a:pt x="1512" y="23"/>
                  </a:lnTo>
                  <a:lnTo>
                    <a:pt x="1489" y="68"/>
                  </a:lnTo>
                  <a:lnTo>
                    <a:pt x="1466" y="113"/>
                  </a:lnTo>
                  <a:lnTo>
                    <a:pt x="0" y="12294"/>
                  </a:lnTo>
                  <a:lnTo>
                    <a:pt x="0" y="12316"/>
                  </a:lnTo>
                  <a:lnTo>
                    <a:pt x="23" y="12361"/>
                  </a:lnTo>
                  <a:lnTo>
                    <a:pt x="45" y="12384"/>
                  </a:lnTo>
                  <a:lnTo>
                    <a:pt x="91" y="12407"/>
                  </a:lnTo>
                  <a:lnTo>
                    <a:pt x="18361" y="14617"/>
                  </a:lnTo>
                  <a:lnTo>
                    <a:pt x="18406" y="14617"/>
                  </a:lnTo>
                  <a:lnTo>
                    <a:pt x="18429" y="14595"/>
                  </a:lnTo>
                  <a:lnTo>
                    <a:pt x="18474" y="14572"/>
                  </a:lnTo>
                  <a:lnTo>
                    <a:pt x="18474" y="14527"/>
                  </a:lnTo>
                  <a:lnTo>
                    <a:pt x="19963" y="2346"/>
                  </a:lnTo>
                  <a:lnTo>
                    <a:pt x="19963" y="2301"/>
                  </a:lnTo>
                  <a:lnTo>
                    <a:pt x="19940" y="2279"/>
                  </a:lnTo>
                  <a:lnTo>
                    <a:pt x="19895" y="2234"/>
                  </a:lnTo>
                  <a:lnTo>
                    <a:pt x="19850" y="2234"/>
                  </a:lnTo>
                  <a:lnTo>
                    <a:pt x="1602" y="0"/>
                  </a:lnTo>
                  <a:close/>
                </a:path>
              </a:pathLst>
            </a:custGeom>
            <a:solidFill>
              <a:schemeClr val="accent4"/>
            </a:solidFill>
            <a:ln>
              <a:noFill/>
            </a:ln>
            <a:effectLst>
              <a:outerShdw dist="57150" dir="324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5"/>
            <p:cNvSpPr/>
            <p:nvPr/>
          </p:nvSpPr>
          <p:spPr>
            <a:xfrm>
              <a:off x="9840651" y="2759764"/>
              <a:ext cx="593750" cy="434776"/>
            </a:xfrm>
            <a:custGeom>
              <a:avLst/>
              <a:gdLst/>
              <a:ahLst/>
              <a:cxnLst/>
              <a:rect l="l" t="t" r="r" b="b"/>
              <a:pathLst>
                <a:path w="19963" h="14618" fill="none" extrusionOk="0">
                  <a:moveTo>
                    <a:pt x="18361" y="14617"/>
                  </a:moveTo>
                  <a:lnTo>
                    <a:pt x="91" y="12407"/>
                  </a:lnTo>
                  <a:lnTo>
                    <a:pt x="91" y="12407"/>
                  </a:lnTo>
                  <a:lnTo>
                    <a:pt x="45" y="12384"/>
                  </a:lnTo>
                  <a:lnTo>
                    <a:pt x="23" y="12361"/>
                  </a:lnTo>
                  <a:lnTo>
                    <a:pt x="0" y="12316"/>
                  </a:lnTo>
                  <a:lnTo>
                    <a:pt x="0" y="12294"/>
                  </a:lnTo>
                  <a:lnTo>
                    <a:pt x="1466" y="113"/>
                  </a:lnTo>
                  <a:lnTo>
                    <a:pt x="1466" y="113"/>
                  </a:lnTo>
                  <a:lnTo>
                    <a:pt x="1489" y="68"/>
                  </a:lnTo>
                  <a:lnTo>
                    <a:pt x="1512" y="23"/>
                  </a:lnTo>
                  <a:lnTo>
                    <a:pt x="1557" y="23"/>
                  </a:lnTo>
                  <a:lnTo>
                    <a:pt x="1602" y="0"/>
                  </a:lnTo>
                  <a:lnTo>
                    <a:pt x="19850" y="2234"/>
                  </a:lnTo>
                  <a:lnTo>
                    <a:pt x="19850" y="2234"/>
                  </a:lnTo>
                  <a:lnTo>
                    <a:pt x="19895" y="2234"/>
                  </a:lnTo>
                  <a:lnTo>
                    <a:pt x="19940" y="2279"/>
                  </a:lnTo>
                  <a:lnTo>
                    <a:pt x="19963" y="2301"/>
                  </a:lnTo>
                  <a:lnTo>
                    <a:pt x="19963" y="2346"/>
                  </a:lnTo>
                  <a:lnTo>
                    <a:pt x="18474" y="14527"/>
                  </a:lnTo>
                  <a:lnTo>
                    <a:pt x="18474" y="14527"/>
                  </a:lnTo>
                  <a:lnTo>
                    <a:pt x="18474" y="14572"/>
                  </a:lnTo>
                  <a:lnTo>
                    <a:pt x="18429" y="14595"/>
                  </a:lnTo>
                  <a:lnTo>
                    <a:pt x="18406" y="14617"/>
                  </a:lnTo>
                  <a:lnTo>
                    <a:pt x="18361" y="14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5"/>
            <p:cNvSpPr/>
            <p:nvPr/>
          </p:nvSpPr>
          <p:spPr>
            <a:xfrm>
              <a:off x="9982192" y="2826177"/>
              <a:ext cx="305961" cy="305961"/>
            </a:xfrm>
            <a:custGeom>
              <a:avLst/>
              <a:gdLst/>
              <a:ahLst/>
              <a:cxnLst/>
              <a:rect l="l" t="t" r="r" b="b"/>
              <a:pathLst>
                <a:path w="10287" h="10287" extrusionOk="0">
                  <a:moveTo>
                    <a:pt x="5211" y="1"/>
                  </a:moveTo>
                  <a:lnTo>
                    <a:pt x="4692" y="23"/>
                  </a:lnTo>
                  <a:lnTo>
                    <a:pt x="4174" y="91"/>
                  </a:lnTo>
                  <a:lnTo>
                    <a:pt x="3677" y="226"/>
                  </a:lnTo>
                  <a:lnTo>
                    <a:pt x="3204" y="384"/>
                  </a:lnTo>
                  <a:lnTo>
                    <a:pt x="2753" y="587"/>
                  </a:lnTo>
                  <a:lnTo>
                    <a:pt x="2324" y="835"/>
                  </a:lnTo>
                  <a:lnTo>
                    <a:pt x="1918" y="1128"/>
                  </a:lnTo>
                  <a:lnTo>
                    <a:pt x="1557" y="1467"/>
                  </a:lnTo>
                  <a:lnTo>
                    <a:pt x="1219" y="1828"/>
                  </a:lnTo>
                  <a:lnTo>
                    <a:pt x="926" y="2211"/>
                  </a:lnTo>
                  <a:lnTo>
                    <a:pt x="655" y="2640"/>
                  </a:lnTo>
                  <a:lnTo>
                    <a:pt x="429" y="3091"/>
                  </a:lnTo>
                  <a:lnTo>
                    <a:pt x="249" y="3542"/>
                  </a:lnTo>
                  <a:lnTo>
                    <a:pt x="114" y="4038"/>
                  </a:lnTo>
                  <a:lnTo>
                    <a:pt x="46" y="4557"/>
                  </a:lnTo>
                  <a:lnTo>
                    <a:pt x="1" y="5076"/>
                  </a:lnTo>
                  <a:lnTo>
                    <a:pt x="23" y="5595"/>
                  </a:lnTo>
                  <a:lnTo>
                    <a:pt x="91" y="6113"/>
                  </a:lnTo>
                  <a:lnTo>
                    <a:pt x="226" y="6610"/>
                  </a:lnTo>
                  <a:lnTo>
                    <a:pt x="384" y="7083"/>
                  </a:lnTo>
                  <a:lnTo>
                    <a:pt x="587" y="7534"/>
                  </a:lnTo>
                  <a:lnTo>
                    <a:pt x="835" y="7963"/>
                  </a:lnTo>
                  <a:lnTo>
                    <a:pt x="1129" y="8369"/>
                  </a:lnTo>
                  <a:lnTo>
                    <a:pt x="1467" y="8730"/>
                  </a:lnTo>
                  <a:lnTo>
                    <a:pt x="1828" y="9068"/>
                  </a:lnTo>
                  <a:lnTo>
                    <a:pt x="2211" y="9361"/>
                  </a:lnTo>
                  <a:lnTo>
                    <a:pt x="2640" y="9632"/>
                  </a:lnTo>
                  <a:lnTo>
                    <a:pt x="3091" y="9858"/>
                  </a:lnTo>
                  <a:lnTo>
                    <a:pt x="3542" y="10038"/>
                  </a:lnTo>
                  <a:lnTo>
                    <a:pt x="4038" y="10174"/>
                  </a:lnTo>
                  <a:lnTo>
                    <a:pt x="4557" y="10241"/>
                  </a:lnTo>
                  <a:lnTo>
                    <a:pt x="5076" y="10286"/>
                  </a:lnTo>
                  <a:lnTo>
                    <a:pt x="5595" y="10264"/>
                  </a:lnTo>
                  <a:lnTo>
                    <a:pt x="6114" y="10196"/>
                  </a:lnTo>
                  <a:lnTo>
                    <a:pt x="6610" y="10061"/>
                  </a:lnTo>
                  <a:lnTo>
                    <a:pt x="7083" y="9903"/>
                  </a:lnTo>
                  <a:lnTo>
                    <a:pt x="7535" y="9700"/>
                  </a:lnTo>
                  <a:lnTo>
                    <a:pt x="7963" y="9429"/>
                  </a:lnTo>
                  <a:lnTo>
                    <a:pt x="8369" y="9158"/>
                  </a:lnTo>
                  <a:lnTo>
                    <a:pt x="8730" y="8820"/>
                  </a:lnTo>
                  <a:lnTo>
                    <a:pt x="9068" y="8459"/>
                  </a:lnTo>
                  <a:lnTo>
                    <a:pt x="9362" y="8076"/>
                  </a:lnTo>
                  <a:lnTo>
                    <a:pt x="9632" y="7647"/>
                  </a:lnTo>
                  <a:lnTo>
                    <a:pt x="9858" y="7196"/>
                  </a:lnTo>
                  <a:lnTo>
                    <a:pt x="10038" y="6722"/>
                  </a:lnTo>
                  <a:lnTo>
                    <a:pt x="10174" y="6249"/>
                  </a:lnTo>
                  <a:lnTo>
                    <a:pt x="10241" y="5730"/>
                  </a:lnTo>
                  <a:lnTo>
                    <a:pt x="10286" y="5211"/>
                  </a:lnTo>
                  <a:lnTo>
                    <a:pt x="10264" y="4692"/>
                  </a:lnTo>
                  <a:lnTo>
                    <a:pt x="10196" y="4173"/>
                  </a:lnTo>
                  <a:lnTo>
                    <a:pt x="10061" y="3677"/>
                  </a:lnTo>
                  <a:lnTo>
                    <a:pt x="9903" y="3204"/>
                  </a:lnTo>
                  <a:lnTo>
                    <a:pt x="9700" y="2752"/>
                  </a:lnTo>
                  <a:lnTo>
                    <a:pt x="9452" y="2324"/>
                  </a:lnTo>
                  <a:lnTo>
                    <a:pt x="9159" y="1918"/>
                  </a:lnTo>
                  <a:lnTo>
                    <a:pt x="8820" y="1557"/>
                  </a:lnTo>
                  <a:lnTo>
                    <a:pt x="8459" y="1219"/>
                  </a:lnTo>
                  <a:lnTo>
                    <a:pt x="8076" y="925"/>
                  </a:lnTo>
                  <a:lnTo>
                    <a:pt x="7647" y="655"/>
                  </a:lnTo>
                  <a:lnTo>
                    <a:pt x="7196" y="429"/>
                  </a:lnTo>
                  <a:lnTo>
                    <a:pt x="6745" y="249"/>
                  </a:lnTo>
                  <a:lnTo>
                    <a:pt x="6249" y="113"/>
                  </a:lnTo>
                  <a:lnTo>
                    <a:pt x="5730" y="46"/>
                  </a:lnTo>
                  <a:lnTo>
                    <a:pt x="5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5"/>
            <p:cNvSpPr/>
            <p:nvPr/>
          </p:nvSpPr>
          <p:spPr>
            <a:xfrm>
              <a:off x="9982192" y="2826177"/>
              <a:ext cx="305961" cy="305961"/>
            </a:xfrm>
            <a:custGeom>
              <a:avLst/>
              <a:gdLst/>
              <a:ahLst/>
              <a:cxnLst/>
              <a:rect l="l" t="t" r="r" b="b"/>
              <a:pathLst>
                <a:path w="10287" h="10287" fill="none" extrusionOk="0">
                  <a:moveTo>
                    <a:pt x="10286" y="5211"/>
                  </a:moveTo>
                  <a:lnTo>
                    <a:pt x="10286" y="5211"/>
                  </a:lnTo>
                  <a:lnTo>
                    <a:pt x="10241" y="5730"/>
                  </a:lnTo>
                  <a:lnTo>
                    <a:pt x="10174" y="6249"/>
                  </a:lnTo>
                  <a:lnTo>
                    <a:pt x="10038" y="6722"/>
                  </a:lnTo>
                  <a:lnTo>
                    <a:pt x="9858" y="7196"/>
                  </a:lnTo>
                  <a:lnTo>
                    <a:pt x="9632" y="7647"/>
                  </a:lnTo>
                  <a:lnTo>
                    <a:pt x="9362" y="8076"/>
                  </a:lnTo>
                  <a:lnTo>
                    <a:pt x="9068" y="8459"/>
                  </a:lnTo>
                  <a:lnTo>
                    <a:pt x="8730" y="8820"/>
                  </a:lnTo>
                  <a:lnTo>
                    <a:pt x="8369" y="9158"/>
                  </a:lnTo>
                  <a:lnTo>
                    <a:pt x="7963" y="9429"/>
                  </a:lnTo>
                  <a:lnTo>
                    <a:pt x="7535" y="9700"/>
                  </a:lnTo>
                  <a:lnTo>
                    <a:pt x="7083" y="9903"/>
                  </a:lnTo>
                  <a:lnTo>
                    <a:pt x="6610" y="10061"/>
                  </a:lnTo>
                  <a:lnTo>
                    <a:pt x="6114" y="10196"/>
                  </a:lnTo>
                  <a:lnTo>
                    <a:pt x="5595" y="10264"/>
                  </a:lnTo>
                  <a:lnTo>
                    <a:pt x="5076" y="10286"/>
                  </a:lnTo>
                  <a:lnTo>
                    <a:pt x="5076" y="10286"/>
                  </a:lnTo>
                  <a:lnTo>
                    <a:pt x="4557" y="10241"/>
                  </a:lnTo>
                  <a:lnTo>
                    <a:pt x="4038" y="10174"/>
                  </a:lnTo>
                  <a:lnTo>
                    <a:pt x="3542" y="10038"/>
                  </a:lnTo>
                  <a:lnTo>
                    <a:pt x="3091" y="9858"/>
                  </a:lnTo>
                  <a:lnTo>
                    <a:pt x="2640" y="9632"/>
                  </a:lnTo>
                  <a:lnTo>
                    <a:pt x="2211" y="9361"/>
                  </a:lnTo>
                  <a:lnTo>
                    <a:pt x="1828" y="9068"/>
                  </a:lnTo>
                  <a:lnTo>
                    <a:pt x="1467" y="8730"/>
                  </a:lnTo>
                  <a:lnTo>
                    <a:pt x="1129" y="8369"/>
                  </a:lnTo>
                  <a:lnTo>
                    <a:pt x="835" y="7963"/>
                  </a:lnTo>
                  <a:lnTo>
                    <a:pt x="587" y="7534"/>
                  </a:lnTo>
                  <a:lnTo>
                    <a:pt x="384" y="7083"/>
                  </a:lnTo>
                  <a:lnTo>
                    <a:pt x="226" y="6610"/>
                  </a:lnTo>
                  <a:lnTo>
                    <a:pt x="91" y="6113"/>
                  </a:lnTo>
                  <a:lnTo>
                    <a:pt x="23" y="5595"/>
                  </a:lnTo>
                  <a:lnTo>
                    <a:pt x="1" y="5076"/>
                  </a:lnTo>
                  <a:lnTo>
                    <a:pt x="1" y="5076"/>
                  </a:lnTo>
                  <a:lnTo>
                    <a:pt x="46" y="4557"/>
                  </a:lnTo>
                  <a:lnTo>
                    <a:pt x="114" y="4038"/>
                  </a:lnTo>
                  <a:lnTo>
                    <a:pt x="249" y="3542"/>
                  </a:lnTo>
                  <a:lnTo>
                    <a:pt x="429" y="3091"/>
                  </a:lnTo>
                  <a:lnTo>
                    <a:pt x="655" y="2640"/>
                  </a:lnTo>
                  <a:lnTo>
                    <a:pt x="926" y="2211"/>
                  </a:lnTo>
                  <a:lnTo>
                    <a:pt x="1219" y="1828"/>
                  </a:lnTo>
                  <a:lnTo>
                    <a:pt x="1557" y="1467"/>
                  </a:lnTo>
                  <a:lnTo>
                    <a:pt x="1918" y="1128"/>
                  </a:lnTo>
                  <a:lnTo>
                    <a:pt x="2324" y="835"/>
                  </a:lnTo>
                  <a:lnTo>
                    <a:pt x="2753" y="587"/>
                  </a:lnTo>
                  <a:lnTo>
                    <a:pt x="3204" y="384"/>
                  </a:lnTo>
                  <a:lnTo>
                    <a:pt x="3677" y="226"/>
                  </a:lnTo>
                  <a:lnTo>
                    <a:pt x="4174" y="91"/>
                  </a:lnTo>
                  <a:lnTo>
                    <a:pt x="4692" y="23"/>
                  </a:lnTo>
                  <a:lnTo>
                    <a:pt x="5211" y="1"/>
                  </a:lnTo>
                  <a:lnTo>
                    <a:pt x="5211" y="1"/>
                  </a:lnTo>
                  <a:lnTo>
                    <a:pt x="5730" y="46"/>
                  </a:lnTo>
                  <a:lnTo>
                    <a:pt x="6249" y="113"/>
                  </a:lnTo>
                  <a:lnTo>
                    <a:pt x="6745" y="249"/>
                  </a:lnTo>
                  <a:lnTo>
                    <a:pt x="7196" y="429"/>
                  </a:lnTo>
                  <a:lnTo>
                    <a:pt x="7647" y="655"/>
                  </a:lnTo>
                  <a:lnTo>
                    <a:pt x="8076" y="925"/>
                  </a:lnTo>
                  <a:lnTo>
                    <a:pt x="8459" y="1219"/>
                  </a:lnTo>
                  <a:lnTo>
                    <a:pt x="8820" y="1557"/>
                  </a:lnTo>
                  <a:lnTo>
                    <a:pt x="9159" y="1918"/>
                  </a:lnTo>
                  <a:lnTo>
                    <a:pt x="9452" y="2324"/>
                  </a:lnTo>
                  <a:lnTo>
                    <a:pt x="9700" y="2752"/>
                  </a:lnTo>
                  <a:lnTo>
                    <a:pt x="9903" y="3204"/>
                  </a:lnTo>
                  <a:lnTo>
                    <a:pt x="10061" y="3677"/>
                  </a:lnTo>
                  <a:lnTo>
                    <a:pt x="10196" y="4173"/>
                  </a:lnTo>
                  <a:lnTo>
                    <a:pt x="10264" y="4692"/>
                  </a:lnTo>
                  <a:lnTo>
                    <a:pt x="10286" y="52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5"/>
            <p:cNvSpPr/>
            <p:nvPr/>
          </p:nvSpPr>
          <p:spPr>
            <a:xfrm>
              <a:off x="9996290" y="2840275"/>
              <a:ext cx="277765" cy="277765"/>
            </a:xfrm>
            <a:custGeom>
              <a:avLst/>
              <a:gdLst/>
              <a:ahLst/>
              <a:cxnLst/>
              <a:rect l="l" t="t" r="r" b="b"/>
              <a:pathLst>
                <a:path w="9339" h="9339" extrusionOk="0">
                  <a:moveTo>
                    <a:pt x="4737" y="0"/>
                  </a:moveTo>
                  <a:lnTo>
                    <a:pt x="4241" y="23"/>
                  </a:lnTo>
                  <a:lnTo>
                    <a:pt x="3790" y="90"/>
                  </a:lnTo>
                  <a:lnTo>
                    <a:pt x="3339" y="181"/>
                  </a:lnTo>
                  <a:lnTo>
                    <a:pt x="2910" y="339"/>
                  </a:lnTo>
                  <a:lnTo>
                    <a:pt x="2504" y="542"/>
                  </a:lnTo>
                  <a:lnTo>
                    <a:pt x="2098" y="767"/>
                  </a:lnTo>
                  <a:lnTo>
                    <a:pt x="1737" y="1038"/>
                  </a:lnTo>
                  <a:lnTo>
                    <a:pt x="1421" y="1331"/>
                  </a:lnTo>
                  <a:lnTo>
                    <a:pt x="1106" y="1647"/>
                  </a:lnTo>
                  <a:lnTo>
                    <a:pt x="835" y="2008"/>
                  </a:lnTo>
                  <a:lnTo>
                    <a:pt x="587" y="2391"/>
                  </a:lnTo>
                  <a:lnTo>
                    <a:pt x="384" y="2797"/>
                  </a:lnTo>
                  <a:lnTo>
                    <a:pt x="226" y="3226"/>
                  </a:lnTo>
                  <a:lnTo>
                    <a:pt x="113" y="3677"/>
                  </a:lnTo>
                  <a:lnTo>
                    <a:pt x="23" y="4128"/>
                  </a:lnTo>
                  <a:lnTo>
                    <a:pt x="0" y="4602"/>
                  </a:lnTo>
                  <a:lnTo>
                    <a:pt x="23" y="5075"/>
                  </a:lnTo>
                  <a:lnTo>
                    <a:pt x="91" y="5549"/>
                  </a:lnTo>
                  <a:lnTo>
                    <a:pt x="203" y="6000"/>
                  </a:lnTo>
                  <a:lnTo>
                    <a:pt x="339" y="6429"/>
                  </a:lnTo>
                  <a:lnTo>
                    <a:pt x="542" y="6835"/>
                  </a:lnTo>
                  <a:lnTo>
                    <a:pt x="767" y="7218"/>
                  </a:lnTo>
                  <a:lnTo>
                    <a:pt x="1038" y="7579"/>
                  </a:lnTo>
                  <a:lnTo>
                    <a:pt x="1331" y="7918"/>
                  </a:lnTo>
                  <a:lnTo>
                    <a:pt x="1647" y="8233"/>
                  </a:lnTo>
                  <a:lnTo>
                    <a:pt x="2008" y="8504"/>
                  </a:lnTo>
                  <a:lnTo>
                    <a:pt x="2391" y="8752"/>
                  </a:lnTo>
                  <a:lnTo>
                    <a:pt x="2797" y="8955"/>
                  </a:lnTo>
                  <a:lnTo>
                    <a:pt x="3226" y="9113"/>
                  </a:lnTo>
                  <a:lnTo>
                    <a:pt x="3677" y="9226"/>
                  </a:lnTo>
                  <a:lnTo>
                    <a:pt x="4128" y="9316"/>
                  </a:lnTo>
                  <a:lnTo>
                    <a:pt x="4602" y="9339"/>
                  </a:lnTo>
                  <a:lnTo>
                    <a:pt x="5076" y="9316"/>
                  </a:lnTo>
                  <a:lnTo>
                    <a:pt x="5549" y="9248"/>
                  </a:lnTo>
                  <a:lnTo>
                    <a:pt x="6000" y="9136"/>
                  </a:lnTo>
                  <a:lnTo>
                    <a:pt x="6429" y="9000"/>
                  </a:lnTo>
                  <a:lnTo>
                    <a:pt x="6835" y="8797"/>
                  </a:lnTo>
                  <a:lnTo>
                    <a:pt x="7218" y="8572"/>
                  </a:lnTo>
                  <a:lnTo>
                    <a:pt x="7602" y="8301"/>
                  </a:lnTo>
                  <a:lnTo>
                    <a:pt x="7918" y="8008"/>
                  </a:lnTo>
                  <a:lnTo>
                    <a:pt x="8234" y="7692"/>
                  </a:lnTo>
                  <a:lnTo>
                    <a:pt x="8504" y="7331"/>
                  </a:lnTo>
                  <a:lnTo>
                    <a:pt x="8752" y="6948"/>
                  </a:lnTo>
                  <a:lnTo>
                    <a:pt x="8955" y="6542"/>
                  </a:lnTo>
                  <a:lnTo>
                    <a:pt x="9113" y="6113"/>
                  </a:lnTo>
                  <a:lnTo>
                    <a:pt x="9226" y="5662"/>
                  </a:lnTo>
                  <a:lnTo>
                    <a:pt x="9316" y="5211"/>
                  </a:lnTo>
                  <a:lnTo>
                    <a:pt x="9339" y="4737"/>
                  </a:lnTo>
                  <a:lnTo>
                    <a:pt x="9316" y="4241"/>
                  </a:lnTo>
                  <a:lnTo>
                    <a:pt x="9249" y="3790"/>
                  </a:lnTo>
                  <a:lnTo>
                    <a:pt x="9136" y="3339"/>
                  </a:lnTo>
                  <a:lnTo>
                    <a:pt x="9000" y="2910"/>
                  </a:lnTo>
                  <a:lnTo>
                    <a:pt x="8797" y="2504"/>
                  </a:lnTo>
                  <a:lnTo>
                    <a:pt x="8572" y="2098"/>
                  </a:lnTo>
                  <a:lnTo>
                    <a:pt x="8301" y="1737"/>
                  </a:lnTo>
                  <a:lnTo>
                    <a:pt x="8008" y="1399"/>
                  </a:lnTo>
                  <a:lnTo>
                    <a:pt x="7692" y="1105"/>
                  </a:lnTo>
                  <a:lnTo>
                    <a:pt x="7331" y="835"/>
                  </a:lnTo>
                  <a:lnTo>
                    <a:pt x="6948" y="587"/>
                  </a:lnTo>
                  <a:lnTo>
                    <a:pt x="6542" y="384"/>
                  </a:lnTo>
                  <a:lnTo>
                    <a:pt x="6113" y="226"/>
                  </a:lnTo>
                  <a:lnTo>
                    <a:pt x="5662" y="113"/>
                  </a:lnTo>
                  <a:lnTo>
                    <a:pt x="5211" y="23"/>
                  </a:lnTo>
                  <a:lnTo>
                    <a:pt x="4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35"/>
            <p:cNvSpPr/>
            <p:nvPr/>
          </p:nvSpPr>
          <p:spPr>
            <a:xfrm>
              <a:off x="9996290" y="2840275"/>
              <a:ext cx="277765" cy="277765"/>
            </a:xfrm>
            <a:custGeom>
              <a:avLst/>
              <a:gdLst/>
              <a:ahLst/>
              <a:cxnLst/>
              <a:rect l="l" t="t" r="r" b="b"/>
              <a:pathLst>
                <a:path w="9339" h="9339" fill="none" extrusionOk="0">
                  <a:moveTo>
                    <a:pt x="9339" y="4737"/>
                  </a:moveTo>
                  <a:lnTo>
                    <a:pt x="9339" y="4737"/>
                  </a:lnTo>
                  <a:lnTo>
                    <a:pt x="9316" y="5211"/>
                  </a:lnTo>
                  <a:lnTo>
                    <a:pt x="9226" y="5662"/>
                  </a:lnTo>
                  <a:lnTo>
                    <a:pt x="9113" y="6113"/>
                  </a:lnTo>
                  <a:lnTo>
                    <a:pt x="8955" y="6542"/>
                  </a:lnTo>
                  <a:lnTo>
                    <a:pt x="8752" y="6948"/>
                  </a:lnTo>
                  <a:lnTo>
                    <a:pt x="8504" y="7331"/>
                  </a:lnTo>
                  <a:lnTo>
                    <a:pt x="8234" y="7692"/>
                  </a:lnTo>
                  <a:lnTo>
                    <a:pt x="7918" y="8008"/>
                  </a:lnTo>
                  <a:lnTo>
                    <a:pt x="7602" y="8301"/>
                  </a:lnTo>
                  <a:lnTo>
                    <a:pt x="7218" y="8572"/>
                  </a:lnTo>
                  <a:lnTo>
                    <a:pt x="6835" y="8797"/>
                  </a:lnTo>
                  <a:lnTo>
                    <a:pt x="6429" y="9000"/>
                  </a:lnTo>
                  <a:lnTo>
                    <a:pt x="6000" y="9136"/>
                  </a:lnTo>
                  <a:lnTo>
                    <a:pt x="5549" y="9248"/>
                  </a:lnTo>
                  <a:lnTo>
                    <a:pt x="5076" y="9316"/>
                  </a:lnTo>
                  <a:lnTo>
                    <a:pt x="4602" y="9339"/>
                  </a:lnTo>
                  <a:lnTo>
                    <a:pt x="4602" y="9339"/>
                  </a:lnTo>
                  <a:lnTo>
                    <a:pt x="4128" y="9316"/>
                  </a:lnTo>
                  <a:lnTo>
                    <a:pt x="3677" y="9226"/>
                  </a:lnTo>
                  <a:lnTo>
                    <a:pt x="3226" y="9113"/>
                  </a:lnTo>
                  <a:lnTo>
                    <a:pt x="2797" y="8955"/>
                  </a:lnTo>
                  <a:lnTo>
                    <a:pt x="2391" y="8752"/>
                  </a:lnTo>
                  <a:lnTo>
                    <a:pt x="2008" y="8504"/>
                  </a:lnTo>
                  <a:lnTo>
                    <a:pt x="1647" y="8233"/>
                  </a:lnTo>
                  <a:lnTo>
                    <a:pt x="1331" y="7918"/>
                  </a:lnTo>
                  <a:lnTo>
                    <a:pt x="1038" y="7579"/>
                  </a:lnTo>
                  <a:lnTo>
                    <a:pt x="767" y="7218"/>
                  </a:lnTo>
                  <a:lnTo>
                    <a:pt x="542" y="6835"/>
                  </a:lnTo>
                  <a:lnTo>
                    <a:pt x="339" y="6429"/>
                  </a:lnTo>
                  <a:lnTo>
                    <a:pt x="203" y="6000"/>
                  </a:lnTo>
                  <a:lnTo>
                    <a:pt x="91" y="5549"/>
                  </a:lnTo>
                  <a:lnTo>
                    <a:pt x="23" y="5075"/>
                  </a:lnTo>
                  <a:lnTo>
                    <a:pt x="0" y="4602"/>
                  </a:lnTo>
                  <a:lnTo>
                    <a:pt x="0" y="4602"/>
                  </a:lnTo>
                  <a:lnTo>
                    <a:pt x="23" y="4128"/>
                  </a:lnTo>
                  <a:lnTo>
                    <a:pt x="113" y="3677"/>
                  </a:lnTo>
                  <a:lnTo>
                    <a:pt x="226" y="3226"/>
                  </a:lnTo>
                  <a:lnTo>
                    <a:pt x="384" y="2797"/>
                  </a:lnTo>
                  <a:lnTo>
                    <a:pt x="587" y="2391"/>
                  </a:lnTo>
                  <a:lnTo>
                    <a:pt x="835" y="2008"/>
                  </a:lnTo>
                  <a:lnTo>
                    <a:pt x="1106" y="1647"/>
                  </a:lnTo>
                  <a:lnTo>
                    <a:pt x="1421" y="1331"/>
                  </a:lnTo>
                  <a:lnTo>
                    <a:pt x="1737" y="1038"/>
                  </a:lnTo>
                  <a:lnTo>
                    <a:pt x="2098" y="767"/>
                  </a:lnTo>
                  <a:lnTo>
                    <a:pt x="2504" y="542"/>
                  </a:lnTo>
                  <a:lnTo>
                    <a:pt x="2910" y="339"/>
                  </a:lnTo>
                  <a:lnTo>
                    <a:pt x="3339" y="181"/>
                  </a:lnTo>
                  <a:lnTo>
                    <a:pt x="3790" y="90"/>
                  </a:lnTo>
                  <a:lnTo>
                    <a:pt x="4241" y="23"/>
                  </a:lnTo>
                  <a:lnTo>
                    <a:pt x="4737" y="0"/>
                  </a:lnTo>
                  <a:lnTo>
                    <a:pt x="4737" y="0"/>
                  </a:lnTo>
                  <a:lnTo>
                    <a:pt x="5211" y="23"/>
                  </a:lnTo>
                  <a:lnTo>
                    <a:pt x="5662" y="113"/>
                  </a:lnTo>
                  <a:lnTo>
                    <a:pt x="6113" y="226"/>
                  </a:lnTo>
                  <a:lnTo>
                    <a:pt x="6542" y="384"/>
                  </a:lnTo>
                  <a:lnTo>
                    <a:pt x="6948" y="587"/>
                  </a:lnTo>
                  <a:lnTo>
                    <a:pt x="7331" y="835"/>
                  </a:lnTo>
                  <a:lnTo>
                    <a:pt x="7692" y="1105"/>
                  </a:lnTo>
                  <a:lnTo>
                    <a:pt x="8008" y="1399"/>
                  </a:lnTo>
                  <a:lnTo>
                    <a:pt x="8301" y="1737"/>
                  </a:lnTo>
                  <a:lnTo>
                    <a:pt x="8572" y="2098"/>
                  </a:lnTo>
                  <a:lnTo>
                    <a:pt x="8797" y="2504"/>
                  </a:lnTo>
                  <a:lnTo>
                    <a:pt x="9000" y="2910"/>
                  </a:lnTo>
                  <a:lnTo>
                    <a:pt x="9136" y="3339"/>
                  </a:lnTo>
                  <a:lnTo>
                    <a:pt x="9249" y="3790"/>
                  </a:lnTo>
                  <a:lnTo>
                    <a:pt x="9316" y="4241"/>
                  </a:lnTo>
                  <a:lnTo>
                    <a:pt x="9339" y="47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5"/>
            <p:cNvSpPr/>
            <p:nvPr/>
          </p:nvSpPr>
          <p:spPr>
            <a:xfrm>
              <a:off x="10015741" y="2859042"/>
              <a:ext cx="238862" cy="239546"/>
            </a:xfrm>
            <a:custGeom>
              <a:avLst/>
              <a:gdLst/>
              <a:ahLst/>
              <a:cxnLst/>
              <a:rect l="l" t="t" r="r" b="b"/>
              <a:pathLst>
                <a:path w="8031" h="8054" extrusionOk="0">
                  <a:moveTo>
                    <a:pt x="4061" y="1"/>
                  </a:moveTo>
                  <a:lnTo>
                    <a:pt x="3655" y="23"/>
                  </a:lnTo>
                  <a:lnTo>
                    <a:pt x="3249" y="91"/>
                  </a:lnTo>
                  <a:lnTo>
                    <a:pt x="2865" y="181"/>
                  </a:lnTo>
                  <a:lnTo>
                    <a:pt x="2504" y="317"/>
                  </a:lnTo>
                  <a:lnTo>
                    <a:pt x="2143" y="474"/>
                  </a:lnTo>
                  <a:lnTo>
                    <a:pt x="1805" y="677"/>
                  </a:lnTo>
                  <a:lnTo>
                    <a:pt x="1489" y="903"/>
                  </a:lnTo>
                  <a:lnTo>
                    <a:pt x="1196" y="1151"/>
                  </a:lnTo>
                  <a:lnTo>
                    <a:pt x="948" y="1444"/>
                  </a:lnTo>
                  <a:lnTo>
                    <a:pt x="700" y="1738"/>
                  </a:lnTo>
                  <a:lnTo>
                    <a:pt x="497" y="2076"/>
                  </a:lnTo>
                  <a:lnTo>
                    <a:pt x="316" y="2414"/>
                  </a:lnTo>
                  <a:lnTo>
                    <a:pt x="181" y="2798"/>
                  </a:lnTo>
                  <a:lnTo>
                    <a:pt x="91" y="3181"/>
                  </a:lnTo>
                  <a:lnTo>
                    <a:pt x="23" y="3565"/>
                  </a:lnTo>
                  <a:lnTo>
                    <a:pt x="1" y="3993"/>
                  </a:lnTo>
                  <a:lnTo>
                    <a:pt x="1" y="4399"/>
                  </a:lnTo>
                  <a:lnTo>
                    <a:pt x="68" y="4805"/>
                  </a:lnTo>
                  <a:lnTo>
                    <a:pt x="158" y="5189"/>
                  </a:lnTo>
                  <a:lnTo>
                    <a:pt x="294" y="5550"/>
                  </a:lnTo>
                  <a:lnTo>
                    <a:pt x="452" y="5911"/>
                  </a:lnTo>
                  <a:lnTo>
                    <a:pt x="655" y="6249"/>
                  </a:lnTo>
                  <a:lnTo>
                    <a:pt x="880" y="6565"/>
                  </a:lnTo>
                  <a:lnTo>
                    <a:pt x="1128" y="6835"/>
                  </a:lnTo>
                  <a:lnTo>
                    <a:pt x="1422" y="7106"/>
                  </a:lnTo>
                  <a:lnTo>
                    <a:pt x="1715" y="7354"/>
                  </a:lnTo>
                  <a:lnTo>
                    <a:pt x="2053" y="7557"/>
                  </a:lnTo>
                  <a:lnTo>
                    <a:pt x="2392" y="7715"/>
                  </a:lnTo>
                  <a:lnTo>
                    <a:pt x="2775" y="7873"/>
                  </a:lnTo>
                  <a:lnTo>
                    <a:pt x="3158" y="7963"/>
                  </a:lnTo>
                  <a:lnTo>
                    <a:pt x="3542" y="8031"/>
                  </a:lnTo>
                  <a:lnTo>
                    <a:pt x="3970" y="8053"/>
                  </a:lnTo>
                  <a:lnTo>
                    <a:pt x="4377" y="8053"/>
                  </a:lnTo>
                  <a:lnTo>
                    <a:pt x="4783" y="7986"/>
                  </a:lnTo>
                  <a:lnTo>
                    <a:pt x="5166" y="7896"/>
                  </a:lnTo>
                  <a:lnTo>
                    <a:pt x="5527" y="7760"/>
                  </a:lnTo>
                  <a:lnTo>
                    <a:pt x="5888" y="7602"/>
                  </a:lnTo>
                  <a:lnTo>
                    <a:pt x="6226" y="7399"/>
                  </a:lnTo>
                  <a:lnTo>
                    <a:pt x="6542" y="7174"/>
                  </a:lnTo>
                  <a:lnTo>
                    <a:pt x="6835" y="6926"/>
                  </a:lnTo>
                  <a:lnTo>
                    <a:pt x="7083" y="6632"/>
                  </a:lnTo>
                  <a:lnTo>
                    <a:pt x="7331" y="6339"/>
                  </a:lnTo>
                  <a:lnTo>
                    <a:pt x="7534" y="6001"/>
                  </a:lnTo>
                  <a:lnTo>
                    <a:pt x="7715" y="5662"/>
                  </a:lnTo>
                  <a:lnTo>
                    <a:pt x="7850" y="5279"/>
                  </a:lnTo>
                  <a:lnTo>
                    <a:pt x="7940" y="4896"/>
                  </a:lnTo>
                  <a:lnTo>
                    <a:pt x="8008" y="4490"/>
                  </a:lnTo>
                  <a:lnTo>
                    <a:pt x="8031" y="4084"/>
                  </a:lnTo>
                  <a:lnTo>
                    <a:pt x="8031" y="3678"/>
                  </a:lnTo>
                  <a:lnTo>
                    <a:pt x="7963" y="3271"/>
                  </a:lnTo>
                  <a:lnTo>
                    <a:pt x="7873" y="2888"/>
                  </a:lnTo>
                  <a:lnTo>
                    <a:pt x="7737" y="2527"/>
                  </a:lnTo>
                  <a:lnTo>
                    <a:pt x="7580" y="2166"/>
                  </a:lnTo>
                  <a:lnTo>
                    <a:pt x="7377" y="1828"/>
                  </a:lnTo>
                  <a:lnTo>
                    <a:pt x="7151" y="1512"/>
                  </a:lnTo>
                  <a:lnTo>
                    <a:pt x="6903" y="1219"/>
                  </a:lnTo>
                  <a:lnTo>
                    <a:pt x="6610" y="971"/>
                  </a:lnTo>
                  <a:lnTo>
                    <a:pt x="6316" y="723"/>
                  </a:lnTo>
                  <a:lnTo>
                    <a:pt x="5978" y="520"/>
                  </a:lnTo>
                  <a:lnTo>
                    <a:pt x="5640" y="339"/>
                  </a:lnTo>
                  <a:lnTo>
                    <a:pt x="5256" y="204"/>
                  </a:lnTo>
                  <a:lnTo>
                    <a:pt x="4873" y="114"/>
                  </a:lnTo>
                  <a:lnTo>
                    <a:pt x="4489" y="46"/>
                  </a:lnTo>
                  <a:lnTo>
                    <a:pt x="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5"/>
            <p:cNvSpPr/>
            <p:nvPr/>
          </p:nvSpPr>
          <p:spPr>
            <a:xfrm>
              <a:off x="10024455" y="2868441"/>
              <a:ext cx="220749" cy="220749"/>
            </a:xfrm>
            <a:custGeom>
              <a:avLst/>
              <a:gdLst/>
              <a:ahLst/>
              <a:cxnLst/>
              <a:rect l="l" t="t" r="r" b="b"/>
              <a:pathLst>
                <a:path w="7422" h="7422" extrusionOk="0">
                  <a:moveTo>
                    <a:pt x="3768" y="1"/>
                  </a:moveTo>
                  <a:lnTo>
                    <a:pt x="3384" y="23"/>
                  </a:lnTo>
                  <a:lnTo>
                    <a:pt x="3023" y="68"/>
                  </a:lnTo>
                  <a:lnTo>
                    <a:pt x="2662" y="158"/>
                  </a:lnTo>
                  <a:lnTo>
                    <a:pt x="2324" y="294"/>
                  </a:lnTo>
                  <a:lnTo>
                    <a:pt x="1986" y="429"/>
                  </a:lnTo>
                  <a:lnTo>
                    <a:pt x="1693" y="610"/>
                  </a:lnTo>
                  <a:lnTo>
                    <a:pt x="1399" y="835"/>
                  </a:lnTo>
                  <a:lnTo>
                    <a:pt x="1129" y="1061"/>
                  </a:lnTo>
                  <a:lnTo>
                    <a:pt x="880" y="1331"/>
                  </a:lnTo>
                  <a:lnTo>
                    <a:pt x="677" y="1602"/>
                  </a:lnTo>
                  <a:lnTo>
                    <a:pt x="474" y="1918"/>
                  </a:lnTo>
                  <a:lnTo>
                    <a:pt x="317" y="2234"/>
                  </a:lnTo>
                  <a:lnTo>
                    <a:pt x="204" y="2572"/>
                  </a:lnTo>
                  <a:lnTo>
                    <a:pt x="91" y="2933"/>
                  </a:lnTo>
                  <a:lnTo>
                    <a:pt x="46" y="3294"/>
                  </a:lnTo>
                  <a:lnTo>
                    <a:pt x="1" y="3677"/>
                  </a:lnTo>
                  <a:lnTo>
                    <a:pt x="23" y="4061"/>
                  </a:lnTo>
                  <a:lnTo>
                    <a:pt x="68" y="4422"/>
                  </a:lnTo>
                  <a:lnTo>
                    <a:pt x="159" y="4783"/>
                  </a:lnTo>
                  <a:lnTo>
                    <a:pt x="294" y="5121"/>
                  </a:lnTo>
                  <a:lnTo>
                    <a:pt x="429" y="5437"/>
                  </a:lnTo>
                  <a:lnTo>
                    <a:pt x="610" y="5753"/>
                  </a:lnTo>
                  <a:lnTo>
                    <a:pt x="835" y="6046"/>
                  </a:lnTo>
                  <a:lnTo>
                    <a:pt x="1061" y="6316"/>
                  </a:lnTo>
                  <a:lnTo>
                    <a:pt x="1332" y="6565"/>
                  </a:lnTo>
                  <a:lnTo>
                    <a:pt x="1602" y="6768"/>
                  </a:lnTo>
                  <a:lnTo>
                    <a:pt x="1918" y="6971"/>
                  </a:lnTo>
                  <a:lnTo>
                    <a:pt x="2234" y="7128"/>
                  </a:lnTo>
                  <a:lnTo>
                    <a:pt x="2572" y="7241"/>
                  </a:lnTo>
                  <a:lnTo>
                    <a:pt x="2933" y="7354"/>
                  </a:lnTo>
                  <a:lnTo>
                    <a:pt x="3294" y="7399"/>
                  </a:lnTo>
                  <a:lnTo>
                    <a:pt x="3677" y="7422"/>
                  </a:lnTo>
                  <a:lnTo>
                    <a:pt x="4061" y="7422"/>
                  </a:lnTo>
                  <a:lnTo>
                    <a:pt x="4422" y="7377"/>
                  </a:lnTo>
                  <a:lnTo>
                    <a:pt x="4783" y="7286"/>
                  </a:lnTo>
                  <a:lnTo>
                    <a:pt x="5121" y="7151"/>
                  </a:lnTo>
                  <a:lnTo>
                    <a:pt x="5459" y="7016"/>
                  </a:lnTo>
                  <a:lnTo>
                    <a:pt x="5753" y="6835"/>
                  </a:lnTo>
                  <a:lnTo>
                    <a:pt x="6046" y="6610"/>
                  </a:lnTo>
                  <a:lnTo>
                    <a:pt x="6317" y="6384"/>
                  </a:lnTo>
                  <a:lnTo>
                    <a:pt x="6565" y="6113"/>
                  </a:lnTo>
                  <a:lnTo>
                    <a:pt x="6768" y="5843"/>
                  </a:lnTo>
                  <a:lnTo>
                    <a:pt x="6971" y="5527"/>
                  </a:lnTo>
                  <a:lnTo>
                    <a:pt x="7129" y="5211"/>
                  </a:lnTo>
                  <a:lnTo>
                    <a:pt x="7241" y="4873"/>
                  </a:lnTo>
                  <a:lnTo>
                    <a:pt x="7354" y="4512"/>
                  </a:lnTo>
                  <a:lnTo>
                    <a:pt x="7399" y="4151"/>
                  </a:lnTo>
                  <a:lnTo>
                    <a:pt x="7422" y="3768"/>
                  </a:lnTo>
                  <a:lnTo>
                    <a:pt x="7422" y="3384"/>
                  </a:lnTo>
                  <a:lnTo>
                    <a:pt x="7377" y="3023"/>
                  </a:lnTo>
                  <a:lnTo>
                    <a:pt x="7287" y="2662"/>
                  </a:lnTo>
                  <a:lnTo>
                    <a:pt x="7151" y="2324"/>
                  </a:lnTo>
                  <a:lnTo>
                    <a:pt x="7016" y="1986"/>
                  </a:lnTo>
                  <a:lnTo>
                    <a:pt x="6835" y="1692"/>
                  </a:lnTo>
                  <a:lnTo>
                    <a:pt x="6610" y="1399"/>
                  </a:lnTo>
                  <a:lnTo>
                    <a:pt x="6384" y="1128"/>
                  </a:lnTo>
                  <a:lnTo>
                    <a:pt x="6114" y="880"/>
                  </a:lnTo>
                  <a:lnTo>
                    <a:pt x="5843" y="677"/>
                  </a:lnTo>
                  <a:lnTo>
                    <a:pt x="5527" y="474"/>
                  </a:lnTo>
                  <a:lnTo>
                    <a:pt x="5211" y="316"/>
                  </a:lnTo>
                  <a:lnTo>
                    <a:pt x="4873" y="181"/>
                  </a:lnTo>
                  <a:lnTo>
                    <a:pt x="4512" y="91"/>
                  </a:lnTo>
                  <a:lnTo>
                    <a:pt x="4151" y="23"/>
                  </a:lnTo>
                  <a:lnTo>
                    <a:pt x="3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5"/>
            <p:cNvSpPr/>
            <p:nvPr/>
          </p:nvSpPr>
          <p:spPr>
            <a:xfrm>
              <a:off x="10024455" y="2868441"/>
              <a:ext cx="220749" cy="220749"/>
            </a:xfrm>
            <a:custGeom>
              <a:avLst/>
              <a:gdLst/>
              <a:ahLst/>
              <a:cxnLst/>
              <a:rect l="l" t="t" r="r" b="b"/>
              <a:pathLst>
                <a:path w="7422" h="7422" fill="none" extrusionOk="0">
                  <a:moveTo>
                    <a:pt x="7422" y="3768"/>
                  </a:moveTo>
                  <a:lnTo>
                    <a:pt x="7422" y="3768"/>
                  </a:lnTo>
                  <a:lnTo>
                    <a:pt x="7399" y="4151"/>
                  </a:lnTo>
                  <a:lnTo>
                    <a:pt x="7354" y="4512"/>
                  </a:lnTo>
                  <a:lnTo>
                    <a:pt x="7241" y="4873"/>
                  </a:lnTo>
                  <a:lnTo>
                    <a:pt x="7129" y="5211"/>
                  </a:lnTo>
                  <a:lnTo>
                    <a:pt x="6971" y="5527"/>
                  </a:lnTo>
                  <a:lnTo>
                    <a:pt x="6768" y="5843"/>
                  </a:lnTo>
                  <a:lnTo>
                    <a:pt x="6565" y="6113"/>
                  </a:lnTo>
                  <a:lnTo>
                    <a:pt x="6317" y="6384"/>
                  </a:lnTo>
                  <a:lnTo>
                    <a:pt x="6046" y="6610"/>
                  </a:lnTo>
                  <a:lnTo>
                    <a:pt x="5753" y="6835"/>
                  </a:lnTo>
                  <a:lnTo>
                    <a:pt x="5459" y="7016"/>
                  </a:lnTo>
                  <a:lnTo>
                    <a:pt x="5121" y="7151"/>
                  </a:lnTo>
                  <a:lnTo>
                    <a:pt x="4783" y="7286"/>
                  </a:lnTo>
                  <a:lnTo>
                    <a:pt x="4422" y="7377"/>
                  </a:lnTo>
                  <a:lnTo>
                    <a:pt x="4061" y="7422"/>
                  </a:lnTo>
                  <a:lnTo>
                    <a:pt x="3677" y="7422"/>
                  </a:lnTo>
                  <a:lnTo>
                    <a:pt x="3677" y="7422"/>
                  </a:lnTo>
                  <a:lnTo>
                    <a:pt x="3294" y="7399"/>
                  </a:lnTo>
                  <a:lnTo>
                    <a:pt x="2933" y="7354"/>
                  </a:lnTo>
                  <a:lnTo>
                    <a:pt x="2572" y="7241"/>
                  </a:lnTo>
                  <a:lnTo>
                    <a:pt x="2234" y="7128"/>
                  </a:lnTo>
                  <a:lnTo>
                    <a:pt x="1918" y="6971"/>
                  </a:lnTo>
                  <a:lnTo>
                    <a:pt x="1602" y="6768"/>
                  </a:lnTo>
                  <a:lnTo>
                    <a:pt x="1332" y="6565"/>
                  </a:lnTo>
                  <a:lnTo>
                    <a:pt x="1061" y="6316"/>
                  </a:lnTo>
                  <a:lnTo>
                    <a:pt x="835" y="6046"/>
                  </a:lnTo>
                  <a:lnTo>
                    <a:pt x="610" y="5753"/>
                  </a:lnTo>
                  <a:lnTo>
                    <a:pt x="429" y="5437"/>
                  </a:lnTo>
                  <a:lnTo>
                    <a:pt x="294" y="5121"/>
                  </a:lnTo>
                  <a:lnTo>
                    <a:pt x="159" y="4783"/>
                  </a:lnTo>
                  <a:lnTo>
                    <a:pt x="68" y="4422"/>
                  </a:lnTo>
                  <a:lnTo>
                    <a:pt x="23" y="4061"/>
                  </a:lnTo>
                  <a:lnTo>
                    <a:pt x="1" y="3677"/>
                  </a:lnTo>
                  <a:lnTo>
                    <a:pt x="1" y="3677"/>
                  </a:lnTo>
                  <a:lnTo>
                    <a:pt x="46" y="3294"/>
                  </a:lnTo>
                  <a:lnTo>
                    <a:pt x="91" y="2933"/>
                  </a:lnTo>
                  <a:lnTo>
                    <a:pt x="204" y="2572"/>
                  </a:lnTo>
                  <a:lnTo>
                    <a:pt x="317" y="2234"/>
                  </a:lnTo>
                  <a:lnTo>
                    <a:pt x="474" y="1918"/>
                  </a:lnTo>
                  <a:lnTo>
                    <a:pt x="677" y="1602"/>
                  </a:lnTo>
                  <a:lnTo>
                    <a:pt x="880" y="1331"/>
                  </a:lnTo>
                  <a:lnTo>
                    <a:pt x="1129" y="1061"/>
                  </a:lnTo>
                  <a:lnTo>
                    <a:pt x="1399" y="835"/>
                  </a:lnTo>
                  <a:lnTo>
                    <a:pt x="1693" y="610"/>
                  </a:lnTo>
                  <a:lnTo>
                    <a:pt x="1986" y="429"/>
                  </a:lnTo>
                  <a:lnTo>
                    <a:pt x="2324" y="294"/>
                  </a:lnTo>
                  <a:lnTo>
                    <a:pt x="2662" y="158"/>
                  </a:lnTo>
                  <a:lnTo>
                    <a:pt x="3023" y="68"/>
                  </a:lnTo>
                  <a:lnTo>
                    <a:pt x="3384" y="23"/>
                  </a:lnTo>
                  <a:lnTo>
                    <a:pt x="3768" y="1"/>
                  </a:lnTo>
                  <a:lnTo>
                    <a:pt x="3768" y="1"/>
                  </a:lnTo>
                  <a:lnTo>
                    <a:pt x="4151" y="23"/>
                  </a:lnTo>
                  <a:lnTo>
                    <a:pt x="4512" y="91"/>
                  </a:lnTo>
                  <a:lnTo>
                    <a:pt x="4873" y="181"/>
                  </a:lnTo>
                  <a:lnTo>
                    <a:pt x="5211" y="316"/>
                  </a:lnTo>
                  <a:lnTo>
                    <a:pt x="5527" y="474"/>
                  </a:lnTo>
                  <a:lnTo>
                    <a:pt x="5843" y="677"/>
                  </a:lnTo>
                  <a:lnTo>
                    <a:pt x="6114" y="880"/>
                  </a:lnTo>
                  <a:lnTo>
                    <a:pt x="6384" y="1128"/>
                  </a:lnTo>
                  <a:lnTo>
                    <a:pt x="6610" y="1399"/>
                  </a:lnTo>
                  <a:lnTo>
                    <a:pt x="6835" y="1692"/>
                  </a:lnTo>
                  <a:lnTo>
                    <a:pt x="7016" y="1986"/>
                  </a:lnTo>
                  <a:lnTo>
                    <a:pt x="7151" y="2324"/>
                  </a:lnTo>
                  <a:lnTo>
                    <a:pt x="7287" y="2662"/>
                  </a:lnTo>
                  <a:lnTo>
                    <a:pt x="7377" y="3023"/>
                  </a:lnTo>
                  <a:lnTo>
                    <a:pt x="7422" y="3384"/>
                  </a:lnTo>
                  <a:lnTo>
                    <a:pt x="7422" y="3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5"/>
            <p:cNvSpPr/>
            <p:nvPr/>
          </p:nvSpPr>
          <p:spPr>
            <a:xfrm>
              <a:off x="10083493" y="2927478"/>
              <a:ext cx="103355" cy="103355"/>
            </a:xfrm>
            <a:custGeom>
              <a:avLst/>
              <a:gdLst/>
              <a:ahLst/>
              <a:cxnLst/>
              <a:rect l="l" t="t" r="r" b="b"/>
              <a:pathLst>
                <a:path w="3475" h="3475" extrusionOk="0">
                  <a:moveTo>
                    <a:pt x="1580" y="1"/>
                  </a:moveTo>
                  <a:lnTo>
                    <a:pt x="1399" y="23"/>
                  </a:lnTo>
                  <a:lnTo>
                    <a:pt x="1241" y="68"/>
                  </a:lnTo>
                  <a:lnTo>
                    <a:pt x="1083" y="113"/>
                  </a:lnTo>
                  <a:lnTo>
                    <a:pt x="926" y="181"/>
                  </a:lnTo>
                  <a:lnTo>
                    <a:pt x="790" y="271"/>
                  </a:lnTo>
                  <a:lnTo>
                    <a:pt x="655" y="384"/>
                  </a:lnTo>
                  <a:lnTo>
                    <a:pt x="520" y="474"/>
                  </a:lnTo>
                  <a:lnTo>
                    <a:pt x="407" y="610"/>
                  </a:lnTo>
                  <a:lnTo>
                    <a:pt x="294" y="745"/>
                  </a:lnTo>
                  <a:lnTo>
                    <a:pt x="204" y="880"/>
                  </a:lnTo>
                  <a:lnTo>
                    <a:pt x="136" y="1038"/>
                  </a:lnTo>
                  <a:lnTo>
                    <a:pt x="68" y="1196"/>
                  </a:lnTo>
                  <a:lnTo>
                    <a:pt x="23" y="1354"/>
                  </a:lnTo>
                  <a:lnTo>
                    <a:pt x="1" y="1534"/>
                  </a:lnTo>
                  <a:lnTo>
                    <a:pt x="1" y="1715"/>
                  </a:lnTo>
                  <a:lnTo>
                    <a:pt x="1" y="1895"/>
                  </a:lnTo>
                  <a:lnTo>
                    <a:pt x="23" y="2076"/>
                  </a:lnTo>
                  <a:lnTo>
                    <a:pt x="68" y="2234"/>
                  </a:lnTo>
                  <a:lnTo>
                    <a:pt x="114" y="2392"/>
                  </a:lnTo>
                  <a:lnTo>
                    <a:pt x="181" y="2549"/>
                  </a:lnTo>
                  <a:lnTo>
                    <a:pt x="271" y="2685"/>
                  </a:lnTo>
                  <a:lnTo>
                    <a:pt x="384" y="2820"/>
                  </a:lnTo>
                  <a:lnTo>
                    <a:pt x="497" y="2955"/>
                  </a:lnTo>
                  <a:lnTo>
                    <a:pt x="610" y="3068"/>
                  </a:lnTo>
                  <a:lnTo>
                    <a:pt x="745" y="3181"/>
                  </a:lnTo>
                  <a:lnTo>
                    <a:pt x="880" y="3271"/>
                  </a:lnTo>
                  <a:lnTo>
                    <a:pt x="1038" y="3339"/>
                  </a:lnTo>
                  <a:lnTo>
                    <a:pt x="1196" y="3407"/>
                  </a:lnTo>
                  <a:lnTo>
                    <a:pt x="1354" y="3452"/>
                  </a:lnTo>
                  <a:lnTo>
                    <a:pt x="1535" y="3474"/>
                  </a:lnTo>
                  <a:lnTo>
                    <a:pt x="1896" y="3474"/>
                  </a:lnTo>
                  <a:lnTo>
                    <a:pt x="2076" y="3452"/>
                  </a:lnTo>
                  <a:lnTo>
                    <a:pt x="2234" y="3407"/>
                  </a:lnTo>
                  <a:lnTo>
                    <a:pt x="2392" y="3361"/>
                  </a:lnTo>
                  <a:lnTo>
                    <a:pt x="2550" y="3271"/>
                  </a:lnTo>
                  <a:lnTo>
                    <a:pt x="2685" y="3204"/>
                  </a:lnTo>
                  <a:lnTo>
                    <a:pt x="2820" y="3091"/>
                  </a:lnTo>
                  <a:lnTo>
                    <a:pt x="2956" y="2978"/>
                  </a:lnTo>
                  <a:lnTo>
                    <a:pt x="3068" y="2865"/>
                  </a:lnTo>
                  <a:lnTo>
                    <a:pt x="3181" y="2730"/>
                  </a:lnTo>
                  <a:lnTo>
                    <a:pt x="3271" y="2595"/>
                  </a:lnTo>
                  <a:lnTo>
                    <a:pt x="3339" y="2437"/>
                  </a:lnTo>
                  <a:lnTo>
                    <a:pt x="3407" y="2279"/>
                  </a:lnTo>
                  <a:lnTo>
                    <a:pt x="3452" y="2121"/>
                  </a:lnTo>
                  <a:lnTo>
                    <a:pt x="3474" y="1940"/>
                  </a:lnTo>
                  <a:lnTo>
                    <a:pt x="3474" y="1760"/>
                  </a:lnTo>
                  <a:lnTo>
                    <a:pt x="3474" y="1580"/>
                  </a:lnTo>
                  <a:lnTo>
                    <a:pt x="3452" y="1399"/>
                  </a:lnTo>
                  <a:lnTo>
                    <a:pt x="3407" y="1241"/>
                  </a:lnTo>
                  <a:lnTo>
                    <a:pt x="3362" y="1083"/>
                  </a:lnTo>
                  <a:lnTo>
                    <a:pt x="3294" y="925"/>
                  </a:lnTo>
                  <a:lnTo>
                    <a:pt x="3204" y="767"/>
                  </a:lnTo>
                  <a:lnTo>
                    <a:pt x="3091" y="632"/>
                  </a:lnTo>
                  <a:lnTo>
                    <a:pt x="2978" y="519"/>
                  </a:lnTo>
                  <a:lnTo>
                    <a:pt x="2865" y="407"/>
                  </a:lnTo>
                  <a:lnTo>
                    <a:pt x="2730" y="294"/>
                  </a:lnTo>
                  <a:lnTo>
                    <a:pt x="2595" y="204"/>
                  </a:lnTo>
                  <a:lnTo>
                    <a:pt x="2437" y="136"/>
                  </a:lnTo>
                  <a:lnTo>
                    <a:pt x="2279" y="68"/>
                  </a:lnTo>
                  <a:lnTo>
                    <a:pt x="2121" y="23"/>
                  </a:lnTo>
                  <a:lnTo>
                    <a:pt x="1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5"/>
            <p:cNvSpPr/>
            <p:nvPr/>
          </p:nvSpPr>
          <p:spPr>
            <a:xfrm>
              <a:off x="10083493" y="2927478"/>
              <a:ext cx="103355" cy="103355"/>
            </a:xfrm>
            <a:custGeom>
              <a:avLst/>
              <a:gdLst/>
              <a:ahLst/>
              <a:cxnLst/>
              <a:rect l="l" t="t" r="r" b="b"/>
              <a:pathLst>
                <a:path w="3475" h="3475" fill="none" extrusionOk="0">
                  <a:moveTo>
                    <a:pt x="3474" y="1760"/>
                  </a:moveTo>
                  <a:lnTo>
                    <a:pt x="3474" y="1760"/>
                  </a:lnTo>
                  <a:lnTo>
                    <a:pt x="3474" y="1940"/>
                  </a:lnTo>
                  <a:lnTo>
                    <a:pt x="3452" y="2121"/>
                  </a:lnTo>
                  <a:lnTo>
                    <a:pt x="3407" y="2279"/>
                  </a:lnTo>
                  <a:lnTo>
                    <a:pt x="3339" y="2437"/>
                  </a:lnTo>
                  <a:lnTo>
                    <a:pt x="3271" y="2595"/>
                  </a:lnTo>
                  <a:lnTo>
                    <a:pt x="3181" y="2730"/>
                  </a:lnTo>
                  <a:lnTo>
                    <a:pt x="3068" y="2865"/>
                  </a:lnTo>
                  <a:lnTo>
                    <a:pt x="2956" y="2978"/>
                  </a:lnTo>
                  <a:lnTo>
                    <a:pt x="2820" y="3091"/>
                  </a:lnTo>
                  <a:lnTo>
                    <a:pt x="2685" y="3204"/>
                  </a:lnTo>
                  <a:lnTo>
                    <a:pt x="2550" y="3271"/>
                  </a:lnTo>
                  <a:lnTo>
                    <a:pt x="2392" y="3361"/>
                  </a:lnTo>
                  <a:lnTo>
                    <a:pt x="2234" y="3407"/>
                  </a:lnTo>
                  <a:lnTo>
                    <a:pt x="2076" y="3452"/>
                  </a:lnTo>
                  <a:lnTo>
                    <a:pt x="1896" y="3474"/>
                  </a:lnTo>
                  <a:lnTo>
                    <a:pt x="1715" y="3474"/>
                  </a:lnTo>
                  <a:lnTo>
                    <a:pt x="1715" y="3474"/>
                  </a:lnTo>
                  <a:lnTo>
                    <a:pt x="1535" y="3474"/>
                  </a:lnTo>
                  <a:lnTo>
                    <a:pt x="1354" y="3452"/>
                  </a:lnTo>
                  <a:lnTo>
                    <a:pt x="1196" y="3407"/>
                  </a:lnTo>
                  <a:lnTo>
                    <a:pt x="1038" y="3339"/>
                  </a:lnTo>
                  <a:lnTo>
                    <a:pt x="880" y="3271"/>
                  </a:lnTo>
                  <a:lnTo>
                    <a:pt x="745" y="3181"/>
                  </a:lnTo>
                  <a:lnTo>
                    <a:pt x="610" y="3068"/>
                  </a:lnTo>
                  <a:lnTo>
                    <a:pt x="497" y="2955"/>
                  </a:lnTo>
                  <a:lnTo>
                    <a:pt x="384" y="2820"/>
                  </a:lnTo>
                  <a:lnTo>
                    <a:pt x="271" y="2685"/>
                  </a:lnTo>
                  <a:lnTo>
                    <a:pt x="181" y="2549"/>
                  </a:lnTo>
                  <a:lnTo>
                    <a:pt x="114" y="2392"/>
                  </a:lnTo>
                  <a:lnTo>
                    <a:pt x="68" y="2234"/>
                  </a:lnTo>
                  <a:lnTo>
                    <a:pt x="23" y="2076"/>
                  </a:lnTo>
                  <a:lnTo>
                    <a:pt x="1" y="1895"/>
                  </a:lnTo>
                  <a:lnTo>
                    <a:pt x="1" y="1715"/>
                  </a:lnTo>
                  <a:lnTo>
                    <a:pt x="1" y="1715"/>
                  </a:lnTo>
                  <a:lnTo>
                    <a:pt x="1" y="1534"/>
                  </a:lnTo>
                  <a:lnTo>
                    <a:pt x="23" y="1354"/>
                  </a:lnTo>
                  <a:lnTo>
                    <a:pt x="68" y="1196"/>
                  </a:lnTo>
                  <a:lnTo>
                    <a:pt x="136" y="1038"/>
                  </a:lnTo>
                  <a:lnTo>
                    <a:pt x="204" y="880"/>
                  </a:lnTo>
                  <a:lnTo>
                    <a:pt x="294" y="745"/>
                  </a:lnTo>
                  <a:lnTo>
                    <a:pt x="407" y="610"/>
                  </a:lnTo>
                  <a:lnTo>
                    <a:pt x="520" y="474"/>
                  </a:lnTo>
                  <a:lnTo>
                    <a:pt x="655" y="384"/>
                  </a:lnTo>
                  <a:lnTo>
                    <a:pt x="790" y="271"/>
                  </a:lnTo>
                  <a:lnTo>
                    <a:pt x="926" y="181"/>
                  </a:lnTo>
                  <a:lnTo>
                    <a:pt x="1083" y="113"/>
                  </a:lnTo>
                  <a:lnTo>
                    <a:pt x="1241" y="68"/>
                  </a:lnTo>
                  <a:lnTo>
                    <a:pt x="1399" y="23"/>
                  </a:lnTo>
                  <a:lnTo>
                    <a:pt x="1580" y="1"/>
                  </a:lnTo>
                  <a:lnTo>
                    <a:pt x="1760" y="1"/>
                  </a:lnTo>
                  <a:lnTo>
                    <a:pt x="1760" y="1"/>
                  </a:lnTo>
                  <a:lnTo>
                    <a:pt x="1941" y="1"/>
                  </a:lnTo>
                  <a:lnTo>
                    <a:pt x="2121" y="23"/>
                  </a:lnTo>
                  <a:lnTo>
                    <a:pt x="2279" y="68"/>
                  </a:lnTo>
                  <a:lnTo>
                    <a:pt x="2437" y="136"/>
                  </a:lnTo>
                  <a:lnTo>
                    <a:pt x="2595" y="204"/>
                  </a:lnTo>
                  <a:lnTo>
                    <a:pt x="2730" y="294"/>
                  </a:lnTo>
                  <a:lnTo>
                    <a:pt x="2865" y="407"/>
                  </a:lnTo>
                  <a:lnTo>
                    <a:pt x="2978" y="519"/>
                  </a:lnTo>
                  <a:lnTo>
                    <a:pt x="3091" y="632"/>
                  </a:lnTo>
                  <a:lnTo>
                    <a:pt x="3204" y="767"/>
                  </a:lnTo>
                  <a:lnTo>
                    <a:pt x="3294" y="925"/>
                  </a:lnTo>
                  <a:lnTo>
                    <a:pt x="3362" y="1083"/>
                  </a:lnTo>
                  <a:lnTo>
                    <a:pt x="3407" y="1241"/>
                  </a:lnTo>
                  <a:lnTo>
                    <a:pt x="3452" y="1399"/>
                  </a:lnTo>
                  <a:lnTo>
                    <a:pt x="3474" y="1580"/>
                  </a:lnTo>
                  <a:lnTo>
                    <a:pt x="3474" y="17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5"/>
            <p:cNvSpPr/>
            <p:nvPr/>
          </p:nvSpPr>
          <p:spPr>
            <a:xfrm>
              <a:off x="10045929" y="2868441"/>
              <a:ext cx="138243" cy="45655"/>
            </a:xfrm>
            <a:custGeom>
              <a:avLst/>
              <a:gdLst/>
              <a:ahLst/>
              <a:cxnLst/>
              <a:rect l="l" t="t" r="r" b="b"/>
              <a:pathLst>
                <a:path w="4648" h="1535" extrusionOk="0">
                  <a:moveTo>
                    <a:pt x="3046" y="1"/>
                  </a:moveTo>
                  <a:lnTo>
                    <a:pt x="3046" y="1"/>
                  </a:lnTo>
                  <a:lnTo>
                    <a:pt x="3046" y="1"/>
                  </a:lnTo>
                  <a:lnTo>
                    <a:pt x="3474" y="46"/>
                  </a:lnTo>
                  <a:lnTo>
                    <a:pt x="3880" y="113"/>
                  </a:lnTo>
                  <a:lnTo>
                    <a:pt x="4264" y="226"/>
                  </a:lnTo>
                  <a:lnTo>
                    <a:pt x="4647" y="384"/>
                  </a:lnTo>
                  <a:lnTo>
                    <a:pt x="4647" y="384"/>
                  </a:lnTo>
                  <a:lnTo>
                    <a:pt x="4264" y="226"/>
                  </a:lnTo>
                  <a:lnTo>
                    <a:pt x="3880" y="113"/>
                  </a:lnTo>
                  <a:lnTo>
                    <a:pt x="3474" y="46"/>
                  </a:lnTo>
                  <a:lnTo>
                    <a:pt x="3046" y="1"/>
                  </a:lnTo>
                  <a:lnTo>
                    <a:pt x="3046" y="1"/>
                  </a:lnTo>
                  <a:close/>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close/>
                  <a:moveTo>
                    <a:pt x="3001" y="1"/>
                  </a:moveTo>
                  <a:lnTo>
                    <a:pt x="3001" y="1"/>
                  </a:lnTo>
                  <a:lnTo>
                    <a:pt x="3001" y="1"/>
                  </a:lnTo>
                  <a:lnTo>
                    <a:pt x="3001" y="1"/>
                  </a:lnTo>
                  <a:close/>
                </a:path>
              </a:pathLst>
            </a:custGeom>
            <a:solidFill>
              <a:srgbClr val="293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5"/>
            <p:cNvSpPr/>
            <p:nvPr/>
          </p:nvSpPr>
          <p:spPr>
            <a:xfrm>
              <a:off x="10136493" y="2868441"/>
              <a:ext cx="47677" cy="11451"/>
            </a:xfrm>
            <a:custGeom>
              <a:avLst/>
              <a:gdLst/>
              <a:ahLst/>
              <a:cxnLst/>
              <a:rect l="l" t="t" r="r" b="b"/>
              <a:pathLst>
                <a:path w="1603" h="385" fill="none" extrusionOk="0">
                  <a:moveTo>
                    <a:pt x="1" y="1"/>
                  </a:moveTo>
                  <a:lnTo>
                    <a:pt x="1" y="1"/>
                  </a:lnTo>
                  <a:lnTo>
                    <a:pt x="1" y="1"/>
                  </a:lnTo>
                  <a:lnTo>
                    <a:pt x="429" y="46"/>
                  </a:lnTo>
                  <a:lnTo>
                    <a:pt x="835" y="113"/>
                  </a:lnTo>
                  <a:lnTo>
                    <a:pt x="1219" y="226"/>
                  </a:lnTo>
                  <a:lnTo>
                    <a:pt x="1602" y="384"/>
                  </a:lnTo>
                  <a:lnTo>
                    <a:pt x="1602" y="384"/>
                  </a:lnTo>
                  <a:lnTo>
                    <a:pt x="1219" y="226"/>
                  </a:lnTo>
                  <a:lnTo>
                    <a:pt x="835" y="113"/>
                  </a:lnTo>
                  <a:lnTo>
                    <a:pt x="429" y="4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5"/>
            <p:cNvSpPr/>
            <p:nvPr/>
          </p:nvSpPr>
          <p:spPr>
            <a:xfrm>
              <a:off x="10045929" y="2868441"/>
              <a:ext cx="89257" cy="45655"/>
            </a:xfrm>
            <a:custGeom>
              <a:avLst/>
              <a:gdLst/>
              <a:ahLst/>
              <a:cxnLst/>
              <a:rect l="l" t="t" r="r" b="b"/>
              <a:pathLst>
                <a:path w="3001" h="1535" fill="none" extrusionOk="0">
                  <a:moveTo>
                    <a:pt x="3001" y="1"/>
                  </a:moveTo>
                  <a:lnTo>
                    <a:pt x="3001" y="1"/>
                  </a:lnTo>
                  <a:lnTo>
                    <a:pt x="2775" y="23"/>
                  </a:lnTo>
                  <a:lnTo>
                    <a:pt x="2549" y="46"/>
                  </a:lnTo>
                  <a:lnTo>
                    <a:pt x="2324" y="68"/>
                  </a:lnTo>
                  <a:lnTo>
                    <a:pt x="2098" y="113"/>
                  </a:lnTo>
                  <a:lnTo>
                    <a:pt x="1692" y="249"/>
                  </a:lnTo>
                  <a:lnTo>
                    <a:pt x="1286" y="429"/>
                  </a:lnTo>
                  <a:lnTo>
                    <a:pt x="925" y="655"/>
                  </a:lnTo>
                  <a:lnTo>
                    <a:pt x="587" y="903"/>
                  </a:lnTo>
                  <a:lnTo>
                    <a:pt x="271" y="1196"/>
                  </a:lnTo>
                  <a:lnTo>
                    <a:pt x="1" y="1534"/>
                  </a:lnTo>
                  <a:lnTo>
                    <a:pt x="1" y="1534"/>
                  </a:lnTo>
                  <a:lnTo>
                    <a:pt x="271" y="1196"/>
                  </a:lnTo>
                  <a:lnTo>
                    <a:pt x="587" y="903"/>
                  </a:lnTo>
                  <a:lnTo>
                    <a:pt x="925" y="655"/>
                  </a:lnTo>
                  <a:lnTo>
                    <a:pt x="1286" y="429"/>
                  </a:lnTo>
                  <a:lnTo>
                    <a:pt x="1692" y="249"/>
                  </a:lnTo>
                  <a:lnTo>
                    <a:pt x="2098" y="113"/>
                  </a:lnTo>
                  <a:lnTo>
                    <a:pt x="2324" y="68"/>
                  </a:lnTo>
                  <a:lnTo>
                    <a:pt x="2549" y="46"/>
                  </a:lnTo>
                  <a:lnTo>
                    <a:pt x="2775" y="23"/>
                  </a:lnTo>
                  <a:lnTo>
                    <a:pt x="3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5"/>
            <p:cNvSpPr/>
            <p:nvPr/>
          </p:nvSpPr>
          <p:spPr>
            <a:xfrm>
              <a:off x="10135155" y="2868441"/>
              <a:ext cx="30" cy="30"/>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5"/>
            <p:cNvSpPr/>
            <p:nvPr/>
          </p:nvSpPr>
          <p:spPr>
            <a:xfrm>
              <a:off x="10083493" y="2927478"/>
              <a:ext cx="103355" cy="85242"/>
            </a:xfrm>
            <a:custGeom>
              <a:avLst/>
              <a:gdLst/>
              <a:ahLst/>
              <a:cxnLst/>
              <a:rect l="l" t="t" r="r" b="b"/>
              <a:pathLst>
                <a:path w="3475" h="2866" fill="none" extrusionOk="0">
                  <a:moveTo>
                    <a:pt x="1738" y="1"/>
                  </a:moveTo>
                  <a:lnTo>
                    <a:pt x="1738" y="1"/>
                  </a:lnTo>
                  <a:lnTo>
                    <a:pt x="1557" y="1"/>
                  </a:lnTo>
                  <a:lnTo>
                    <a:pt x="1399" y="23"/>
                  </a:lnTo>
                  <a:lnTo>
                    <a:pt x="1219" y="68"/>
                  </a:lnTo>
                  <a:lnTo>
                    <a:pt x="1061" y="113"/>
                  </a:lnTo>
                  <a:lnTo>
                    <a:pt x="903" y="204"/>
                  </a:lnTo>
                  <a:lnTo>
                    <a:pt x="768" y="271"/>
                  </a:lnTo>
                  <a:lnTo>
                    <a:pt x="632" y="384"/>
                  </a:lnTo>
                  <a:lnTo>
                    <a:pt x="520" y="497"/>
                  </a:lnTo>
                  <a:lnTo>
                    <a:pt x="407" y="610"/>
                  </a:lnTo>
                  <a:lnTo>
                    <a:pt x="294" y="745"/>
                  </a:lnTo>
                  <a:lnTo>
                    <a:pt x="204" y="880"/>
                  </a:lnTo>
                  <a:lnTo>
                    <a:pt x="136" y="1038"/>
                  </a:lnTo>
                  <a:lnTo>
                    <a:pt x="68" y="1196"/>
                  </a:lnTo>
                  <a:lnTo>
                    <a:pt x="23" y="1354"/>
                  </a:lnTo>
                  <a:lnTo>
                    <a:pt x="1" y="1534"/>
                  </a:lnTo>
                  <a:lnTo>
                    <a:pt x="1" y="1715"/>
                  </a:lnTo>
                  <a:lnTo>
                    <a:pt x="1" y="1715"/>
                  </a:lnTo>
                  <a:lnTo>
                    <a:pt x="1" y="1873"/>
                  </a:lnTo>
                  <a:lnTo>
                    <a:pt x="23" y="2031"/>
                  </a:lnTo>
                  <a:lnTo>
                    <a:pt x="46" y="2189"/>
                  </a:lnTo>
                  <a:lnTo>
                    <a:pt x="91" y="2346"/>
                  </a:lnTo>
                  <a:lnTo>
                    <a:pt x="159" y="2482"/>
                  </a:lnTo>
                  <a:lnTo>
                    <a:pt x="226" y="2617"/>
                  </a:lnTo>
                  <a:lnTo>
                    <a:pt x="407" y="2865"/>
                  </a:lnTo>
                  <a:lnTo>
                    <a:pt x="407" y="2865"/>
                  </a:lnTo>
                  <a:lnTo>
                    <a:pt x="813" y="2775"/>
                  </a:lnTo>
                  <a:lnTo>
                    <a:pt x="1219" y="2662"/>
                  </a:lnTo>
                  <a:lnTo>
                    <a:pt x="1602" y="2527"/>
                  </a:lnTo>
                  <a:lnTo>
                    <a:pt x="1986" y="2369"/>
                  </a:lnTo>
                  <a:lnTo>
                    <a:pt x="2369" y="2211"/>
                  </a:lnTo>
                  <a:lnTo>
                    <a:pt x="2753" y="2031"/>
                  </a:lnTo>
                  <a:lnTo>
                    <a:pt x="3114" y="1828"/>
                  </a:lnTo>
                  <a:lnTo>
                    <a:pt x="3474" y="1602"/>
                  </a:lnTo>
                  <a:lnTo>
                    <a:pt x="3474" y="1602"/>
                  </a:lnTo>
                  <a:lnTo>
                    <a:pt x="3452" y="1444"/>
                  </a:lnTo>
                  <a:lnTo>
                    <a:pt x="3429" y="1286"/>
                  </a:lnTo>
                  <a:lnTo>
                    <a:pt x="3362" y="1128"/>
                  </a:lnTo>
                  <a:lnTo>
                    <a:pt x="3317" y="970"/>
                  </a:lnTo>
                  <a:lnTo>
                    <a:pt x="3226" y="835"/>
                  </a:lnTo>
                  <a:lnTo>
                    <a:pt x="3136" y="700"/>
                  </a:lnTo>
                  <a:lnTo>
                    <a:pt x="3046" y="587"/>
                  </a:lnTo>
                  <a:lnTo>
                    <a:pt x="2933" y="474"/>
                  </a:lnTo>
                  <a:lnTo>
                    <a:pt x="2820" y="361"/>
                  </a:lnTo>
                  <a:lnTo>
                    <a:pt x="2685" y="271"/>
                  </a:lnTo>
                  <a:lnTo>
                    <a:pt x="2550" y="181"/>
                  </a:lnTo>
                  <a:lnTo>
                    <a:pt x="2414" y="113"/>
                  </a:lnTo>
                  <a:lnTo>
                    <a:pt x="2256" y="68"/>
                  </a:lnTo>
                  <a:lnTo>
                    <a:pt x="2099" y="23"/>
                  </a:lnTo>
                  <a:lnTo>
                    <a:pt x="1918" y="1"/>
                  </a:lnTo>
                  <a:lnTo>
                    <a:pt x="1760" y="1"/>
                  </a:lnTo>
                  <a:lnTo>
                    <a:pt x="1760" y="1"/>
                  </a:lnTo>
                  <a:lnTo>
                    <a:pt x="173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5"/>
            <p:cNvSpPr/>
            <p:nvPr/>
          </p:nvSpPr>
          <p:spPr>
            <a:xfrm>
              <a:off x="10157283" y="2912042"/>
              <a:ext cx="45000" cy="45000"/>
            </a:xfrm>
            <a:custGeom>
              <a:avLst/>
              <a:gdLst/>
              <a:ahLst/>
              <a:cxnLst/>
              <a:rect l="l" t="t" r="r" b="b"/>
              <a:pathLst>
                <a:path w="1513" h="1513" extrusionOk="0">
                  <a:moveTo>
                    <a:pt x="768" y="1"/>
                  </a:moveTo>
                  <a:lnTo>
                    <a:pt x="633" y="23"/>
                  </a:lnTo>
                  <a:lnTo>
                    <a:pt x="475" y="68"/>
                  </a:lnTo>
                  <a:lnTo>
                    <a:pt x="362" y="136"/>
                  </a:lnTo>
                  <a:lnTo>
                    <a:pt x="227" y="226"/>
                  </a:lnTo>
                  <a:lnTo>
                    <a:pt x="136" y="339"/>
                  </a:lnTo>
                  <a:lnTo>
                    <a:pt x="69" y="474"/>
                  </a:lnTo>
                  <a:lnTo>
                    <a:pt x="24" y="610"/>
                  </a:lnTo>
                  <a:lnTo>
                    <a:pt x="1" y="768"/>
                  </a:lnTo>
                  <a:lnTo>
                    <a:pt x="24" y="903"/>
                  </a:lnTo>
                  <a:lnTo>
                    <a:pt x="46" y="1038"/>
                  </a:lnTo>
                  <a:lnTo>
                    <a:pt x="114" y="1174"/>
                  </a:lnTo>
                  <a:lnTo>
                    <a:pt x="227" y="1286"/>
                  </a:lnTo>
                  <a:lnTo>
                    <a:pt x="339" y="1399"/>
                  </a:lnTo>
                  <a:lnTo>
                    <a:pt x="475" y="1467"/>
                  </a:lnTo>
                  <a:lnTo>
                    <a:pt x="610" y="1512"/>
                  </a:lnTo>
                  <a:lnTo>
                    <a:pt x="903" y="1512"/>
                  </a:lnTo>
                  <a:lnTo>
                    <a:pt x="1039" y="1467"/>
                  </a:lnTo>
                  <a:lnTo>
                    <a:pt x="1174" y="1399"/>
                  </a:lnTo>
                  <a:lnTo>
                    <a:pt x="1287" y="1309"/>
                  </a:lnTo>
                  <a:lnTo>
                    <a:pt x="1377" y="1196"/>
                  </a:lnTo>
                  <a:lnTo>
                    <a:pt x="1467" y="1061"/>
                  </a:lnTo>
                  <a:lnTo>
                    <a:pt x="1490" y="926"/>
                  </a:lnTo>
                  <a:lnTo>
                    <a:pt x="1512" y="768"/>
                  </a:lnTo>
                  <a:lnTo>
                    <a:pt x="1512" y="632"/>
                  </a:lnTo>
                  <a:lnTo>
                    <a:pt x="1467" y="497"/>
                  </a:lnTo>
                  <a:lnTo>
                    <a:pt x="1399" y="362"/>
                  </a:lnTo>
                  <a:lnTo>
                    <a:pt x="1309" y="249"/>
                  </a:lnTo>
                  <a:lnTo>
                    <a:pt x="1174" y="136"/>
                  </a:lnTo>
                  <a:lnTo>
                    <a:pt x="1061" y="68"/>
                  </a:lnTo>
                  <a:lnTo>
                    <a:pt x="903" y="23"/>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5"/>
            <p:cNvSpPr/>
            <p:nvPr/>
          </p:nvSpPr>
          <p:spPr>
            <a:xfrm>
              <a:off x="10132478" y="2957666"/>
              <a:ext cx="31557" cy="31557"/>
            </a:xfrm>
            <a:custGeom>
              <a:avLst/>
              <a:gdLst/>
              <a:ahLst/>
              <a:cxnLst/>
              <a:rect l="l" t="t" r="r" b="b"/>
              <a:pathLst>
                <a:path w="1061" h="1061" extrusionOk="0">
                  <a:moveTo>
                    <a:pt x="406" y="1"/>
                  </a:moveTo>
                  <a:lnTo>
                    <a:pt x="316" y="46"/>
                  </a:lnTo>
                  <a:lnTo>
                    <a:pt x="226" y="91"/>
                  </a:lnTo>
                  <a:lnTo>
                    <a:pt x="158" y="159"/>
                  </a:lnTo>
                  <a:lnTo>
                    <a:pt x="91" y="226"/>
                  </a:lnTo>
                  <a:lnTo>
                    <a:pt x="45" y="316"/>
                  </a:lnTo>
                  <a:lnTo>
                    <a:pt x="23" y="429"/>
                  </a:lnTo>
                  <a:lnTo>
                    <a:pt x="0" y="542"/>
                  </a:lnTo>
                  <a:lnTo>
                    <a:pt x="23" y="632"/>
                  </a:lnTo>
                  <a:lnTo>
                    <a:pt x="45" y="745"/>
                  </a:lnTo>
                  <a:lnTo>
                    <a:pt x="113" y="835"/>
                  </a:lnTo>
                  <a:lnTo>
                    <a:pt x="158" y="903"/>
                  </a:lnTo>
                  <a:lnTo>
                    <a:pt x="249" y="971"/>
                  </a:lnTo>
                  <a:lnTo>
                    <a:pt x="339" y="1016"/>
                  </a:lnTo>
                  <a:lnTo>
                    <a:pt x="452" y="1038"/>
                  </a:lnTo>
                  <a:lnTo>
                    <a:pt x="542" y="1061"/>
                  </a:lnTo>
                  <a:lnTo>
                    <a:pt x="655" y="1038"/>
                  </a:lnTo>
                  <a:lnTo>
                    <a:pt x="745" y="1016"/>
                  </a:lnTo>
                  <a:lnTo>
                    <a:pt x="835" y="948"/>
                  </a:lnTo>
                  <a:lnTo>
                    <a:pt x="925" y="880"/>
                  </a:lnTo>
                  <a:lnTo>
                    <a:pt x="993" y="813"/>
                  </a:lnTo>
                  <a:lnTo>
                    <a:pt x="1038" y="722"/>
                  </a:lnTo>
                  <a:lnTo>
                    <a:pt x="1061" y="610"/>
                  </a:lnTo>
                  <a:lnTo>
                    <a:pt x="1061" y="519"/>
                  </a:lnTo>
                  <a:lnTo>
                    <a:pt x="1061" y="407"/>
                  </a:lnTo>
                  <a:lnTo>
                    <a:pt x="1015" y="294"/>
                  </a:lnTo>
                  <a:lnTo>
                    <a:pt x="970" y="204"/>
                  </a:lnTo>
                  <a:lnTo>
                    <a:pt x="903" y="136"/>
                  </a:lnTo>
                  <a:lnTo>
                    <a:pt x="812" y="68"/>
                  </a:lnTo>
                  <a:lnTo>
                    <a:pt x="722" y="23"/>
                  </a:lnTo>
                  <a:lnTo>
                    <a:pt x="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2.2 Feature Modeling</a:t>
            </a:r>
          </a:p>
        </p:txBody>
      </p:sp>
      <p:pic>
        <p:nvPicPr>
          <p:cNvPr id="3" name="Picture 2">
            <a:extLst>
              <a:ext uri="{FF2B5EF4-FFF2-40B4-BE49-F238E27FC236}">
                <a16:creationId xmlns:a16="http://schemas.microsoft.com/office/drawing/2014/main" id="{ADAE496B-9B76-4A25-A634-EE0F00546CAB}"/>
              </a:ext>
            </a:extLst>
          </p:cNvPr>
          <p:cNvPicPr>
            <a:picLocks noChangeAspect="1"/>
          </p:cNvPicPr>
          <p:nvPr/>
        </p:nvPicPr>
        <p:blipFill>
          <a:blip r:embed="rId3"/>
          <a:stretch>
            <a:fillRect/>
          </a:stretch>
        </p:blipFill>
        <p:spPr>
          <a:xfrm>
            <a:off x="782858" y="1068550"/>
            <a:ext cx="7578284" cy="3745497"/>
          </a:xfrm>
          <a:prstGeom prst="rect">
            <a:avLst/>
          </a:prstGeom>
        </p:spPr>
      </p:pic>
    </p:spTree>
    <p:extLst>
      <p:ext uri="{BB962C8B-B14F-4D97-AF65-F5344CB8AC3E}">
        <p14:creationId xmlns:p14="http://schemas.microsoft.com/office/powerpoint/2010/main" val="1564998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08EC-D368-49EE-B9F1-5095B058F9C0}"/>
              </a:ext>
            </a:extLst>
          </p:cNvPr>
          <p:cNvSpPr>
            <a:spLocks noGrp="1"/>
          </p:cNvSpPr>
          <p:nvPr>
            <p:ph type="title"/>
          </p:nvPr>
        </p:nvSpPr>
        <p:spPr>
          <a:xfrm>
            <a:off x="3089914" y="2150848"/>
            <a:ext cx="4059900" cy="841800"/>
          </a:xfrm>
        </p:spPr>
        <p:txBody>
          <a:bodyPr/>
          <a:lstStyle/>
          <a:p>
            <a:r>
              <a:rPr lang="en-US" sz="2400" dirty="0"/>
              <a:t>ANALYSIS MODELING FOR SOFTWARE PRODUCT LINES</a:t>
            </a:r>
          </a:p>
        </p:txBody>
      </p:sp>
      <p:sp>
        <p:nvSpPr>
          <p:cNvPr id="3" name="Title 2">
            <a:extLst>
              <a:ext uri="{FF2B5EF4-FFF2-40B4-BE49-F238E27FC236}">
                <a16:creationId xmlns:a16="http://schemas.microsoft.com/office/drawing/2014/main" id="{A470C5BD-98E4-4BCC-A0CE-67677BE607AA}"/>
              </a:ext>
            </a:extLst>
          </p:cNvPr>
          <p:cNvSpPr>
            <a:spLocks noGrp="1"/>
          </p:cNvSpPr>
          <p:nvPr>
            <p:ph type="title" idx="2"/>
          </p:nvPr>
        </p:nvSpPr>
        <p:spPr/>
        <p:txBody>
          <a:bodyPr/>
          <a:lstStyle/>
          <a:p>
            <a:r>
              <a:rPr lang="en-US" dirty="0"/>
              <a:t>3</a:t>
            </a:r>
          </a:p>
        </p:txBody>
      </p:sp>
    </p:spTree>
    <p:extLst>
      <p:ext uri="{BB962C8B-B14F-4D97-AF65-F5344CB8AC3E}">
        <p14:creationId xmlns:p14="http://schemas.microsoft.com/office/powerpoint/2010/main" val="308361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412750" indent="-285750">
              <a:buFont typeface="Arial" panose="020B0604020202020204" pitchFamily="34" charset="0"/>
              <a:buChar char="•"/>
            </a:pPr>
            <a:r>
              <a:rPr lang="en-US" sz="1800" dirty="0"/>
              <a:t>As with single systems, analysis modeling consists of both </a:t>
            </a:r>
            <a:r>
              <a:rPr lang="en-US" sz="1800" b="1" dirty="0"/>
              <a:t>static</a:t>
            </a:r>
            <a:r>
              <a:rPr lang="en-US" sz="1800" dirty="0"/>
              <a:t> and </a:t>
            </a:r>
            <a:r>
              <a:rPr lang="en-US" sz="1800" b="1" dirty="0"/>
              <a:t>dynamic</a:t>
            </a:r>
            <a:r>
              <a:rPr lang="en-US" sz="1800" dirty="0"/>
              <a:t> modeling. </a:t>
            </a:r>
          </a:p>
          <a:p>
            <a:pPr marL="412750" indent="-285750">
              <a:buFont typeface="Arial" panose="020B0604020202020204" pitchFamily="34" charset="0"/>
              <a:buChar char="•"/>
            </a:pPr>
            <a:r>
              <a:rPr lang="en-US" sz="1800" dirty="0"/>
              <a:t>However, both modeling approaches need to address modeling SPL variability</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963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3.1 Static Modeling for Software Product Lines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single systems, a class is categorized by the role it plays. Application classes are classified according to their role in the application using stereotypes such as:</a:t>
            </a:r>
          </a:p>
          <a:p>
            <a:pPr marL="742950" lvl="1" indent="-285750">
              <a:buFont typeface="Arial" panose="020B0604020202020204" pitchFamily="34" charset="0"/>
              <a:buChar char="•"/>
            </a:pPr>
            <a:r>
              <a:rPr lang="en-US" sz="1800" dirty="0"/>
              <a:t>«entity class»</a:t>
            </a:r>
          </a:p>
          <a:p>
            <a:pPr marL="742950" lvl="1" indent="-285750">
              <a:buFont typeface="Arial" panose="020B0604020202020204" pitchFamily="34" charset="0"/>
              <a:buChar char="•"/>
            </a:pPr>
            <a:r>
              <a:rPr lang="en-US" sz="1800" dirty="0"/>
              <a:t>«control class»</a:t>
            </a:r>
          </a:p>
          <a:p>
            <a:pPr marL="742950" lvl="1" indent="-285750">
              <a:buFont typeface="Arial" panose="020B0604020202020204" pitchFamily="34" charset="0"/>
              <a:buChar char="•"/>
            </a:pPr>
            <a:r>
              <a:rPr lang="en-US" sz="1800" dirty="0"/>
              <a:t>«boundary class»</a:t>
            </a:r>
          </a:p>
          <a:p>
            <a:pPr marL="285750" lvl="0" indent="-285750" algn="l" rtl="0">
              <a:lnSpc>
                <a:spcPct val="100000"/>
              </a:lnSpc>
              <a:spcBef>
                <a:spcPts val="0"/>
              </a:spcBef>
              <a:spcAft>
                <a:spcPts val="0"/>
              </a:spcAft>
              <a:buFont typeface="Arial" panose="020B0604020202020204" pitchFamily="34" charset="0"/>
              <a:buChar char="•"/>
            </a:pPr>
            <a:r>
              <a:rPr lang="en-US" sz="1800" dirty="0"/>
              <a:t>In modeling SPLs, each class can also be categorized according to its reuse characteristic using the stereotypes:</a:t>
            </a:r>
          </a:p>
          <a:p>
            <a:pPr marL="742950" lvl="1" indent="-285750">
              <a:buFont typeface="Arial" panose="020B0604020202020204" pitchFamily="34" charset="0"/>
              <a:buChar char="•"/>
            </a:pPr>
            <a:r>
              <a:rPr lang="en-US" sz="1800" dirty="0"/>
              <a:t>«kernel»</a:t>
            </a:r>
          </a:p>
          <a:p>
            <a:pPr marL="742950" lvl="1" indent="-285750">
              <a:buFont typeface="Arial" panose="020B0604020202020204" pitchFamily="34" charset="0"/>
              <a:buChar char="•"/>
            </a:pPr>
            <a:r>
              <a:rPr lang="en-US" sz="1800" dirty="0"/>
              <a:t>«optional»</a:t>
            </a:r>
          </a:p>
          <a:p>
            <a:pPr marL="742950" lvl="1" indent="-285750">
              <a:buFont typeface="Arial" panose="020B0604020202020204" pitchFamily="34" charset="0"/>
              <a:buChar char="•"/>
            </a:pPr>
            <a:r>
              <a:rPr lang="en-US" sz="1800" dirty="0"/>
              <a:t>«variant»</a:t>
            </a:r>
          </a:p>
        </p:txBody>
      </p:sp>
    </p:spTree>
    <p:extLst>
      <p:ext uri="{BB962C8B-B14F-4D97-AF65-F5344CB8AC3E}">
        <p14:creationId xmlns:p14="http://schemas.microsoft.com/office/powerpoint/2010/main" val="347807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3.1 Static Modeling for Software Product Lines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In UML, a modeling element can be described with more than one stereotype. Thus, one stereotype can be used to represent the reuse characteristic, whereas a different stereotype is used to represent the role played by the modeling element.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role a class plays in the application and the reuse characteristic are orthogonal.</a:t>
            </a:r>
          </a:p>
        </p:txBody>
      </p:sp>
    </p:spTree>
    <p:extLst>
      <p:ext uri="{BB962C8B-B14F-4D97-AF65-F5344CB8AC3E}">
        <p14:creationId xmlns:p14="http://schemas.microsoft.com/office/powerpoint/2010/main" val="601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Dynamic modeling for SPLs uses an iterative strategy called evolutionary dynamic analysis to help determine the dynamic impact of each feature on the software architecture.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This results in new components being added or existing components having to be adapted. </a:t>
            </a:r>
          </a:p>
        </p:txBody>
      </p:sp>
    </p:spTree>
    <p:extLst>
      <p:ext uri="{BB962C8B-B14F-4D97-AF65-F5344CB8AC3E}">
        <p14:creationId xmlns:p14="http://schemas.microsoft.com/office/powerpoint/2010/main" val="3302699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kernel system is a minimal member of the product line. In some product lines, the kernel system consists of only the kernel objects; for other product lines, some default objects may be needed in addition to the kernel objects.</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kernel system is developed by considering the kernel use cases, which are required by every member for the product line.</a:t>
            </a:r>
            <a:endParaRPr lang="en-US" dirty="0"/>
          </a:p>
        </p:txBody>
      </p:sp>
    </p:spTree>
    <p:extLst>
      <p:ext uri="{BB962C8B-B14F-4D97-AF65-F5344CB8AC3E}">
        <p14:creationId xmlns:p14="http://schemas.microsoft.com/office/powerpoint/2010/main" val="322303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For each kernel use case, a communication diagram is developed depicting the objects needed to realize the use case.</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kernel system is determined by integrating the kernel use case–based communication diagrams to depict all the objects in the kernel system and the message communication between them.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next step is to determine the classes from which these objects are instantiated.</a:t>
            </a:r>
            <a:endParaRPr lang="en-US" dirty="0"/>
          </a:p>
        </p:txBody>
      </p:sp>
    </p:spTree>
    <p:extLst>
      <p:ext uri="{BB962C8B-B14F-4D97-AF65-F5344CB8AC3E}">
        <p14:creationId xmlns:p14="http://schemas.microsoft.com/office/powerpoint/2010/main" val="284060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600" dirty="0"/>
              <a:t>The software product line evolution approach starts with the kernel system and considers the impact of optional and/or alternative features. This results in the addition of optional or variant objects to the product line architecture.</a:t>
            </a:r>
          </a:p>
          <a:p>
            <a:pPr marL="285750" lvl="0" indent="-285750" algn="l" rtl="0">
              <a:lnSpc>
                <a:spcPct val="100000"/>
              </a:lnSpc>
              <a:spcBef>
                <a:spcPts val="0"/>
              </a:spcBef>
              <a:spcAft>
                <a:spcPts val="0"/>
              </a:spcAft>
              <a:buFont typeface="Arial" panose="020B0604020202020204" pitchFamily="34" charset="0"/>
              <a:buChar char="•"/>
            </a:pPr>
            <a:endParaRPr lang="en-US" sz="1600" dirty="0"/>
          </a:p>
          <a:p>
            <a:pPr marL="285750" lvl="0" indent="-285750" algn="l" rtl="0">
              <a:lnSpc>
                <a:spcPct val="100000"/>
              </a:lnSpc>
              <a:spcBef>
                <a:spcPts val="0"/>
              </a:spcBef>
              <a:spcAft>
                <a:spcPts val="0"/>
              </a:spcAft>
              <a:buFont typeface="Arial" panose="020B0604020202020204" pitchFamily="34" charset="0"/>
              <a:buChar char="•"/>
            </a:pPr>
            <a:r>
              <a:rPr lang="en-US" sz="1600" dirty="0"/>
              <a:t>This analysis is done by considering the variable (optional and alternative) use cases, as well as any variation points in the kernel or variable use cases. For each optional or alternative use case, an interaction diagram is developed consisting of new optional or variant objects. </a:t>
            </a:r>
          </a:p>
          <a:p>
            <a:pPr marL="285750" lvl="0" indent="-285750" algn="l" rtl="0">
              <a:lnSpc>
                <a:spcPct val="100000"/>
              </a:lnSpc>
              <a:spcBef>
                <a:spcPts val="0"/>
              </a:spcBef>
              <a:spcAft>
                <a:spcPts val="0"/>
              </a:spcAft>
              <a:buFont typeface="Arial" panose="020B0604020202020204" pitchFamily="34" charset="0"/>
              <a:buChar char="•"/>
            </a:pPr>
            <a:endParaRPr lang="en-US" sz="1600" dirty="0"/>
          </a:p>
          <a:p>
            <a:pPr marL="285750" lvl="0" indent="-285750" algn="l" rtl="0">
              <a:lnSpc>
                <a:spcPct val="100000"/>
              </a:lnSpc>
              <a:spcBef>
                <a:spcPts val="0"/>
              </a:spcBef>
              <a:spcAft>
                <a:spcPts val="0"/>
              </a:spcAft>
              <a:buFont typeface="Arial" panose="020B0604020202020204" pitchFamily="34" charset="0"/>
              <a:buChar char="•"/>
            </a:pPr>
            <a:r>
              <a:rPr lang="en-US" sz="1600" dirty="0"/>
              <a:t>The variant objects are kernel or optional objects that are impacted by the variable scenarios and therefore need to be adapted.</a:t>
            </a:r>
            <a:endParaRPr lang="en-US" sz="900" dirty="0"/>
          </a:p>
        </p:txBody>
      </p:sp>
    </p:spTree>
    <p:extLst>
      <p:ext uri="{BB962C8B-B14F-4D97-AF65-F5344CB8AC3E}">
        <p14:creationId xmlns:p14="http://schemas.microsoft.com/office/powerpoint/2010/main" val="206742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The relationship between features and the classes can be depicted on a feature/class dependency table.</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This table shows for each feature the classes that realize the feature, as well as the class reuse category (kernel, optional, or variant), and, in the case of a parameterized class, the class parameter.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This table is developed after the dynamic impact analysis has been carried out using evolutionary dynamic analysis.</a:t>
            </a:r>
          </a:p>
        </p:txBody>
      </p:sp>
    </p:spTree>
    <p:extLst>
      <p:ext uri="{BB962C8B-B14F-4D97-AF65-F5344CB8AC3E}">
        <p14:creationId xmlns:p14="http://schemas.microsoft.com/office/powerpoint/2010/main" val="173655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08EC-D368-49EE-B9F1-5095B058F9C0}"/>
              </a:ext>
            </a:extLst>
          </p:cNvPr>
          <p:cNvSpPr>
            <a:spLocks noGrp="1"/>
          </p:cNvSpPr>
          <p:nvPr>
            <p:ph type="title"/>
          </p:nvPr>
        </p:nvSpPr>
        <p:spPr>
          <a:xfrm>
            <a:off x="3089914" y="2150848"/>
            <a:ext cx="4059900" cy="841800"/>
          </a:xfrm>
        </p:spPr>
        <p:txBody>
          <a:bodyPr/>
          <a:lstStyle/>
          <a:p>
            <a:r>
              <a:rPr lang="en-US" sz="2800" dirty="0"/>
              <a:t>Evolutionary Software Product Line Engineering</a:t>
            </a:r>
          </a:p>
        </p:txBody>
      </p:sp>
      <p:sp>
        <p:nvSpPr>
          <p:cNvPr id="3" name="Title 2">
            <a:extLst>
              <a:ext uri="{FF2B5EF4-FFF2-40B4-BE49-F238E27FC236}">
                <a16:creationId xmlns:a16="http://schemas.microsoft.com/office/drawing/2014/main" id="{A470C5BD-98E4-4BCC-A0CE-67677BE607AA}"/>
              </a:ext>
            </a:extLst>
          </p:cNvPr>
          <p:cNvSpPr>
            <a:spLocks noGrp="1"/>
          </p:cNvSpPr>
          <p:nvPr>
            <p:ph type="title" idx="2"/>
          </p:nvPr>
        </p:nvSpPr>
        <p:spPr/>
        <p:txBody>
          <a:bodyPr/>
          <a:lstStyle/>
          <a:p>
            <a:r>
              <a:rPr lang="en-US" dirty="0"/>
              <a:t>1</a:t>
            </a:r>
          </a:p>
        </p:txBody>
      </p:sp>
    </p:spTree>
    <p:extLst>
      <p:ext uri="{BB962C8B-B14F-4D97-AF65-F5344CB8AC3E}">
        <p14:creationId xmlns:p14="http://schemas.microsoft.com/office/powerpoint/2010/main" val="1749504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pic>
        <p:nvPicPr>
          <p:cNvPr id="3" name="Picture 2">
            <a:extLst>
              <a:ext uri="{FF2B5EF4-FFF2-40B4-BE49-F238E27FC236}">
                <a16:creationId xmlns:a16="http://schemas.microsoft.com/office/drawing/2014/main" id="{5A0FC2B4-7991-4F19-BDFF-43B0990DE38D}"/>
              </a:ext>
            </a:extLst>
          </p:cNvPr>
          <p:cNvPicPr>
            <a:picLocks noChangeAspect="1"/>
          </p:cNvPicPr>
          <p:nvPr/>
        </p:nvPicPr>
        <p:blipFill>
          <a:blip r:embed="rId3"/>
          <a:stretch>
            <a:fillRect/>
          </a:stretch>
        </p:blipFill>
        <p:spPr>
          <a:xfrm>
            <a:off x="2405529" y="1068322"/>
            <a:ext cx="4332942" cy="3799513"/>
          </a:xfrm>
          <a:prstGeom prst="rect">
            <a:avLst/>
          </a:prstGeom>
        </p:spPr>
      </p:pic>
    </p:spTree>
    <p:extLst>
      <p:ext uri="{BB962C8B-B14F-4D97-AF65-F5344CB8AC3E}">
        <p14:creationId xmlns:p14="http://schemas.microsoft.com/office/powerpoint/2010/main" val="2798139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3.2 Dynamic Interaction Modeling for SPLs</a:t>
            </a:r>
          </a:p>
        </p:txBody>
      </p:sp>
      <p:pic>
        <p:nvPicPr>
          <p:cNvPr id="5" name="Picture 4">
            <a:extLst>
              <a:ext uri="{FF2B5EF4-FFF2-40B4-BE49-F238E27FC236}">
                <a16:creationId xmlns:a16="http://schemas.microsoft.com/office/drawing/2014/main" id="{1FDB170E-F71A-4131-8062-7E54EDE50DA7}"/>
              </a:ext>
            </a:extLst>
          </p:cNvPr>
          <p:cNvPicPr>
            <a:picLocks noChangeAspect="1"/>
          </p:cNvPicPr>
          <p:nvPr/>
        </p:nvPicPr>
        <p:blipFill>
          <a:blip r:embed="rId3"/>
          <a:stretch>
            <a:fillRect/>
          </a:stretch>
        </p:blipFill>
        <p:spPr>
          <a:xfrm>
            <a:off x="3023006" y="1068550"/>
            <a:ext cx="3097988" cy="3785838"/>
          </a:xfrm>
          <a:prstGeom prst="rect">
            <a:avLst/>
          </a:prstGeom>
        </p:spPr>
      </p:pic>
    </p:spTree>
    <p:extLst>
      <p:ext uri="{BB962C8B-B14F-4D97-AF65-F5344CB8AC3E}">
        <p14:creationId xmlns:p14="http://schemas.microsoft.com/office/powerpoint/2010/main" val="568112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08EC-D368-49EE-B9F1-5095B058F9C0}"/>
              </a:ext>
            </a:extLst>
          </p:cNvPr>
          <p:cNvSpPr>
            <a:spLocks noGrp="1"/>
          </p:cNvSpPr>
          <p:nvPr>
            <p:ph type="title"/>
          </p:nvPr>
        </p:nvSpPr>
        <p:spPr>
          <a:xfrm>
            <a:off x="3089914" y="2150848"/>
            <a:ext cx="4059900" cy="841800"/>
          </a:xfrm>
        </p:spPr>
        <p:txBody>
          <a:bodyPr/>
          <a:lstStyle/>
          <a:p>
            <a:r>
              <a:rPr lang="en-US" sz="2000" dirty="0"/>
              <a:t>DYNAMIC STATE MACHINE MODELING</a:t>
            </a:r>
            <a:br>
              <a:rPr lang="en-US" sz="2000" dirty="0"/>
            </a:br>
            <a:r>
              <a:rPr lang="en-US" sz="2000" dirty="0"/>
              <a:t>FOR SOFTWARE PRODUCT LINES</a:t>
            </a:r>
          </a:p>
        </p:txBody>
      </p:sp>
      <p:sp>
        <p:nvSpPr>
          <p:cNvPr id="3" name="Title 2">
            <a:extLst>
              <a:ext uri="{FF2B5EF4-FFF2-40B4-BE49-F238E27FC236}">
                <a16:creationId xmlns:a16="http://schemas.microsoft.com/office/drawing/2014/main" id="{A470C5BD-98E4-4BCC-A0CE-67677BE607AA}"/>
              </a:ext>
            </a:extLst>
          </p:cNvPr>
          <p:cNvSpPr>
            <a:spLocks noGrp="1"/>
          </p:cNvSpPr>
          <p:nvPr>
            <p:ph type="title" idx="2"/>
          </p:nvPr>
        </p:nvSpPr>
        <p:spPr/>
        <p:txBody>
          <a:bodyPr/>
          <a:lstStyle/>
          <a:p>
            <a:r>
              <a:rPr lang="en-US" dirty="0"/>
              <a:t>4</a:t>
            </a:r>
          </a:p>
        </p:txBody>
      </p:sp>
    </p:spTree>
    <p:extLst>
      <p:ext uri="{BB962C8B-B14F-4D97-AF65-F5344CB8AC3E}">
        <p14:creationId xmlns:p14="http://schemas.microsoft.com/office/powerpoint/2010/main" val="75703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When variable classes are developed, there are two main approaches to consider, specialization or parameterization.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Specialization is effective when there are a relatively small number of changes to be made, so that the number of specialized classes is manageable.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In product line development, however, there can be a large degree of variability. This variability can be handled by using either parameterized state machines or specialized state machines. </a:t>
            </a:r>
          </a:p>
        </p:txBody>
      </p:sp>
    </p:spTree>
    <p:extLst>
      <p:ext uri="{BB962C8B-B14F-4D97-AF65-F5344CB8AC3E}">
        <p14:creationId xmlns:p14="http://schemas.microsoft.com/office/powerpoint/2010/main" val="1522842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Depending on whether the product line uses a centralized or decentralized approach, it is likely that there will be several different state-dependent control classes, each modeled by its own state machine.</a:t>
            </a:r>
            <a:endParaRPr lang="en-US" sz="200" dirty="0"/>
          </a:p>
        </p:txBody>
      </p:sp>
    </p:spTree>
    <p:extLst>
      <p:ext uri="{BB962C8B-B14F-4D97-AF65-F5344CB8AC3E}">
        <p14:creationId xmlns:p14="http://schemas.microsoft.com/office/powerpoint/2010/main" val="1951944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To capture state machine variability and evolution, it is necessary to specify optional states, events and state transitions, and actions.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A further decision that needs to be made is whether to use state machine inheritance or parameterization.</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 problem with using inheritance is that a different state machine is needed to model each alternative or optional feature, or feature combination, which rapidly leads to a combinatorial explosion of inherited state machines.</a:t>
            </a:r>
            <a:endParaRPr lang="en-US" sz="200" dirty="0"/>
          </a:p>
        </p:txBody>
      </p:sp>
    </p:spTree>
    <p:extLst>
      <p:ext uri="{BB962C8B-B14F-4D97-AF65-F5344CB8AC3E}">
        <p14:creationId xmlns:p14="http://schemas.microsoft.com/office/powerpoint/2010/main" val="1730509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It is often more effective to design a parameterized state machine, in which there are feature-dependent states, events, and transitions.</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Optional state transitions are specified by having an event qualified by a Boolean feature condition, which guards entry into the state.</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Optional actions are also guarded by a Boolean feature condition, which is set to True if the feature is selected and False if the feature is not selected for a given SPL member.</a:t>
            </a:r>
            <a:endParaRPr lang="en-US" sz="200" dirty="0"/>
          </a:p>
        </p:txBody>
      </p:sp>
    </p:spTree>
    <p:extLst>
      <p:ext uri="{BB962C8B-B14F-4D97-AF65-F5344CB8AC3E}">
        <p14:creationId xmlns:p14="http://schemas.microsoft.com/office/powerpoint/2010/main" val="83434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1F472E-51E0-424F-BF3E-0D49E44B4FD9}"/>
              </a:ext>
            </a:extLst>
          </p:cNvPr>
          <p:cNvPicPr>
            <a:picLocks noChangeAspect="1"/>
          </p:cNvPicPr>
          <p:nvPr/>
        </p:nvPicPr>
        <p:blipFill>
          <a:blip r:embed="rId2"/>
          <a:stretch>
            <a:fillRect/>
          </a:stretch>
        </p:blipFill>
        <p:spPr>
          <a:xfrm>
            <a:off x="547680" y="813229"/>
            <a:ext cx="8048640" cy="3893567"/>
          </a:xfrm>
          <a:prstGeom prst="rect">
            <a:avLst/>
          </a:prstGeom>
        </p:spPr>
      </p:pic>
    </p:spTree>
    <p:extLst>
      <p:ext uri="{BB962C8B-B14F-4D97-AF65-F5344CB8AC3E}">
        <p14:creationId xmlns:p14="http://schemas.microsoft.com/office/powerpoint/2010/main" val="671295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08EC-D368-49EE-B9F1-5095B058F9C0}"/>
              </a:ext>
            </a:extLst>
          </p:cNvPr>
          <p:cNvSpPr>
            <a:spLocks noGrp="1"/>
          </p:cNvSpPr>
          <p:nvPr>
            <p:ph type="title"/>
          </p:nvPr>
        </p:nvSpPr>
        <p:spPr>
          <a:xfrm>
            <a:off x="3089914" y="2150848"/>
            <a:ext cx="4059900" cy="841800"/>
          </a:xfrm>
        </p:spPr>
        <p:txBody>
          <a:bodyPr/>
          <a:lstStyle/>
          <a:p>
            <a:r>
              <a:rPr lang="en-US" sz="2400" dirty="0"/>
              <a:t>DESIGN MODELING FOR SOFTWARE PRODUCT LINES</a:t>
            </a:r>
          </a:p>
        </p:txBody>
      </p:sp>
      <p:sp>
        <p:nvSpPr>
          <p:cNvPr id="3" name="Title 2">
            <a:extLst>
              <a:ext uri="{FF2B5EF4-FFF2-40B4-BE49-F238E27FC236}">
                <a16:creationId xmlns:a16="http://schemas.microsoft.com/office/drawing/2014/main" id="{A470C5BD-98E4-4BCC-A0CE-67677BE607AA}"/>
              </a:ext>
            </a:extLst>
          </p:cNvPr>
          <p:cNvSpPr>
            <a:spLocks noGrp="1"/>
          </p:cNvSpPr>
          <p:nvPr>
            <p:ph type="title" idx="2"/>
          </p:nvPr>
        </p:nvSpPr>
        <p:spPr/>
        <p:txBody>
          <a:bodyPr/>
          <a:lstStyle/>
          <a:p>
            <a:r>
              <a:rPr lang="en-US" dirty="0"/>
              <a:t>5</a:t>
            </a:r>
          </a:p>
        </p:txBody>
      </p:sp>
    </p:spTree>
    <p:extLst>
      <p:ext uri="{BB962C8B-B14F-4D97-AF65-F5344CB8AC3E}">
        <p14:creationId xmlns:p14="http://schemas.microsoft.com/office/powerpoint/2010/main" val="1762941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5.1 Modeling Component-Based Software Architectures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A software component’s interface is specified separately from its implementation, and, unlike a class, the component’s required interface is designed explicitly in addition to the provided interface.</a:t>
            </a:r>
          </a:p>
          <a:p>
            <a:pPr marL="285750" lvl="0" indent="-285750" algn="l" rtl="0">
              <a:lnSpc>
                <a:spcPct val="100000"/>
              </a:lnSpc>
              <a:spcBef>
                <a:spcPts val="0"/>
              </a:spcBef>
              <a:spcAft>
                <a:spcPts val="0"/>
              </a:spcAft>
              <a:buFont typeface="Arial" panose="020B0604020202020204" pitchFamily="34" charset="0"/>
              <a:buChar char="•"/>
            </a:pPr>
            <a:r>
              <a:rPr lang="en-US" sz="1800" dirty="0"/>
              <a:t>This is particularly important for architecture-centric evolution, because it is necessary to know the impact of the change to a component on all components that interface to it.</a:t>
            </a:r>
          </a:p>
        </p:txBody>
      </p:sp>
    </p:spTree>
    <p:extLst>
      <p:ext uri="{BB962C8B-B14F-4D97-AF65-F5344CB8AC3E}">
        <p14:creationId xmlns:p14="http://schemas.microsoft.com/office/powerpoint/2010/main" val="10440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The software process model for SPL engineering is a highly iterative software process that eliminates the traditional distinction between software development and maintenance. </a:t>
            </a:r>
          </a:p>
          <a:p>
            <a:pPr marL="127000" indent="0">
              <a:buNone/>
            </a:pPr>
            <a:endParaRPr lang="en-US" sz="1800" dirty="0">
              <a:latin typeface="Calibri" panose="020F0502020204030204" pitchFamily="34" charset="0"/>
              <a:cs typeface="Calibri" panose="020F0502020204030204" pitchFamily="34" charset="0"/>
            </a:endParaRPr>
          </a:p>
          <a:p>
            <a:pPr marL="412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Furthermore, because new software systems are outgrowths of existing ones, the process takes a SPL perspective; it consists of two main processes:</a:t>
            </a:r>
          </a:p>
          <a:p>
            <a:pPr marL="869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SPL Engineering</a:t>
            </a:r>
          </a:p>
          <a:p>
            <a:pPr marL="869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Software Application Engineering.</a:t>
            </a:r>
          </a:p>
        </p:txBody>
      </p:sp>
    </p:spTree>
    <p:extLst>
      <p:ext uri="{BB962C8B-B14F-4D97-AF65-F5344CB8AC3E}">
        <p14:creationId xmlns:p14="http://schemas.microsoft.com/office/powerpoint/2010/main" val="170505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5.1 Modeling Component-Based Software Architectures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This capability for modeling component-based software architectures is particularly valuable in product line engineering, to allow the development of kernel, optional and variant components, “plug-compatible” components, and component interface inheritance. </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There are various ways to design components. It is highly desirable, where possible, to design components that are plug-compatible, so that the required port of one component is compatible with the provided ports of other components to which it needs to connect.</a:t>
            </a:r>
          </a:p>
        </p:txBody>
      </p:sp>
    </p:spTree>
    <p:extLst>
      <p:ext uri="{BB962C8B-B14F-4D97-AF65-F5344CB8AC3E}">
        <p14:creationId xmlns:p14="http://schemas.microsoft.com/office/powerpoint/2010/main" val="150557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5.1 Modeling Component-Based Software Architectures</a:t>
            </a:r>
          </a:p>
        </p:txBody>
      </p:sp>
      <p:pic>
        <p:nvPicPr>
          <p:cNvPr id="5" name="Picture 4">
            <a:extLst>
              <a:ext uri="{FF2B5EF4-FFF2-40B4-BE49-F238E27FC236}">
                <a16:creationId xmlns:a16="http://schemas.microsoft.com/office/drawing/2014/main" id="{E7D43601-C419-46B8-8347-2C66CAB93A8A}"/>
              </a:ext>
            </a:extLst>
          </p:cNvPr>
          <p:cNvPicPr>
            <a:picLocks noChangeAspect="1"/>
          </p:cNvPicPr>
          <p:nvPr/>
        </p:nvPicPr>
        <p:blipFill>
          <a:blip r:embed="rId3"/>
          <a:stretch>
            <a:fillRect/>
          </a:stretch>
        </p:blipFill>
        <p:spPr>
          <a:xfrm>
            <a:off x="1011891" y="1070112"/>
            <a:ext cx="7120219" cy="3736247"/>
          </a:xfrm>
          <a:prstGeom prst="rect">
            <a:avLst/>
          </a:prstGeom>
        </p:spPr>
      </p:pic>
    </p:spTree>
    <p:extLst>
      <p:ext uri="{BB962C8B-B14F-4D97-AF65-F5344CB8AC3E}">
        <p14:creationId xmlns:p14="http://schemas.microsoft.com/office/powerpoint/2010/main" val="2192198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5.1 Modeling Component-Based Software Architectures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600" dirty="0"/>
              <a:t>It is possible for a component to connect to different components and have different interconnections such that in one case it communicates with one component and in a different case it communicates with two different components. </a:t>
            </a:r>
          </a:p>
          <a:p>
            <a:pPr marL="285750" lvl="0" indent="-285750" algn="l" rtl="0">
              <a:lnSpc>
                <a:spcPct val="100000"/>
              </a:lnSpc>
              <a:spcBef>
                <a:spcPts val="0"/>
              </a:spcBef>
              <a:spcAft>
                <a:spcPts val="0"/>
              </a:spcAft>
              <a:buFont typeface="Arial" panose="020B0604020202020204" pitchFamily="34" charset="0"/>
              <a:buChar char="•"/>
            </a:pPr>
            <a:endParaRPr lang="en-US" sz="1600" dirty="0"/>
          </a:p>
          <a:p>
            <a:pPr marL="285750" lvl="0" indent="-285750" algn="l" rtl="0">
              <a:lnSpc>
                <a:spcPct val="100000"/>
              </a:lnSpc>
              <a:spcBef>
                <a:spcPts val="0"/>
              </a:spcBef>
              <a:spcAft>
                <a:spcPts val="0"/>
              </a:spcAft>
              <a:buFont typeface="Arial" panose="020B0604020202020204" pitchFamily="34" charset="0"/>
              <a:buChar char="•"/>
            </a:pPr>
            <a:r>
              <a:rPr lang="en-US" sz="1600" dirty="0"/>
              <a:t>This flexibility helps in evolving the software architecture. </a:t>
            </a:r>
          </a:p>
          <a:p>
            <a:pPr marL="0" lvl="0" indent="0" algn="l" rtl="0">
              <a:lnSpc>
                <a:spcPct val="100000"/>
              </a:lnSpc>
              <a:spcBef>
                <a:spcPts val="0"/>
              </a:spcBef>
              <a:spcAft>
                <a:spcPts val="0"/>
              </a:spcAft>
              <a:buNone/>
            </a:pPr>
            <a:endParaRPr lang="en-US" sz="1600" dirty="0"/>
          </a:p>
        </p:txBody>
      </p:sp>
    </p:spTree>
    <p:extLst>
      <p:ext uri="{BB962C8B-B14F-4D97-AF65-F5344CB8AC3E}">
        <p14:creationId xmlns:p14="http://schemas.microsoft.com/office/powerpoint/2010/main" val="2542504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5.1 Modeling Component-Based Software Architectures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600" dirty="0"/>
              <a:t>When plug-compatible components are not practical, an alternative component design approach is component interface inheritance. </a:t>
            </a:r>
          </a:p>
          <a:p>
            <a:pPr marL="285750" lvl="0" indent="-285750" algn="l" rtl="0">
              <a:lnSpc>
                <a:spcPct val="100000"/>
              </a:lnSpc>
              <a:spcBef>
                <a:spcPts val="0"/>
              </a:spcBef>
              <a:spcAft>
                <a:spcPts val="0"/>
              </a:spcAft>
              <a:buFont typeface="Arial" panose="020B0604020202020204" pitchFamily="34" charset="0"/>
              <a:buChar char="•"/>
            </a:pPr>
            <a:endParaRPr lang="en-US" sz="1600" dirty="0"/>
          </a:p>
          <a:p>
            <a:pPr marL="285750" lvl="0" indent="-285750" algn="l" rtl="0">
              <a:lnSpc>
                <a:spcPct val="100000"/>
              </a:lnSpc>
              <a:spcBef>
                <a:spcPts val="0"/>
              </a:spcBef>
              <a:spcAft>
                <a:spcPts val="0"/>
              </a:spcAft>
              <a:buFont typeface="Arial" panose="020B0604020202020204" pitchFamily="34" charset="0"/>
              <a:buChar char="•"/>
            </a:pPr>
            <a:r>
              <a:rPr lang="en-US" sz="1600" dirty="0"/>
              <a:t>Consider a component architecture that evolves in such a way that the interface through which the two components communicate needs to be specialized to allow for additional functionality. </a:t>
            </a:r>
          </a:p>
          <a:p>
            <a:pPr marL="285750" lvl="0" indent="-285750" algn="l" rtl="0">
              <a:lnSpc>
                <a:spcPct val="100000"/>
              </a:lnSpc>
              <a:spcBef>
                <a:spcPts val="0"/>
              </a:spcBef>
              <a:spcAft>
                <a:spcPts val="0"/>
              </a:spcAft>
              <a:buFont typeface="Arial" panose="020B0604020202020204" pitchFamily="34" charset="0"/>
              <a:buChar char="•"/>
            </a:pPr>
            <a:endParaRPr lang="en-US" sz="1600" dirty="0"/>
          </a:p>
          <a:p>
            <a:pPr marL="285750" lvl="0" indent="-285750" algn="l" rtl="0">
              <a:lnSpc>
                <a:spcPct val="100000"/>
              </a:lnSpc>
              <a:spcBef>
                <a:spcPts val="0"/>
              </a:spcBef>
              <a:spcAft>
                <a:spcPts val="0"/>
              </a:spcAft>
              <a:buFont typeface="Arial" panose="020B0604020202020204" pitchFamily="34" charset="0"/>
              <a:buChar char="•"/>
            </a:pPr>
            <a:r>
              <a:rPr lang="en-US" sz="1600" dirty="0"/>
              <a:t>In this case, both the component that provides the interface and the component that requires the interface have to be modified – the former to realize the new functionality, and the latter to request it.</a:t>
            </a:r>
            <a:endParaRPr lang="en-US" sz="1100" dirty="0"/>
          </a:p>
        </p:txBody>
      </p:sp>
    </p:spTree>
    <p:extLst>
      <p:ext uri="{BB962C8B-B14F-4D97-AF65-F5344CB8AC3E}">
        <p14:creationId xmlns:p14="http://schemas.microsoft.com/office/powerpoint/2010/main" val="2320322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5.2 Software Architectural Patterns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Software architectural patterns provide the skeleton or template for the overall software architecture or high-level design of an application. These include such widely used architectures as client/server and layered architectures.</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Basing the software architecture of a product line on one or more software architectural patterns helps in designing the original architecture as well as evolving the architecture.</a:t>
            </a:r>
            <a:endParaRPr lang="en-US" dirty="0"/>
          </a:p>
        </p:txBody>
      </p:sp>
    </p:spTree>
    <p:extLst>
      <p:ext uri="{BB962C8B-B14F-4D97-AF65-F5344CB8AC3E}">
        <p14:creationId xmlns:p14="http://schemas.microsoft.com/office/powerpoint/2010/main" val="381406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5.2 Software Architectural Patterns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Most software systems and product lines can be based on well-understood overall software architectures; for example, the client/server software architecture is prevalent in many software applications.</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There is the basic client/service architectural pattern, with one service and many clients, but there are also many variations on this theme, such as the Multiple Client/Multiple Service architectural patterns and Broker patterns. </a:t>
            </a:r>
            <a:endParaRPr lang="en-US" sz="1000" dirty="0"/>
          </a:p>
        </p:txBody>
      </p:sp>
    </p:spTree>
    <p:extLst>
      <p:ext uri="{BB962C8B-B14F-4D97-AF65-F5344CB8AC3E}">
        <p14:creationId xmlns:p14="http://schemas.microsoft.com/office/powerpoint/2010/main" val="3372523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5.2 Software Architectural Patterns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With a client/service pattern, services can evolve with the addition of new services that are discovered and invoked by clients.</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New clients can be added that discover services provided by one or more service providers.</a:t>
            </a:r>
            <a:endParaRPr lang="en-US" sz="1000" dirty="0"/>
          </a:p>
        </p:txBody>
      </p:sp>
    </p:spTree>
    <p:extLst>
      <p:ext uri="{BB962C8B-B14F-4D97-AF65-F5344CB8AC3E}">
        <p14:creationId xmlns:p14="http://schemas.microsoft.com/office/powerpoint/2010/main" val="1666288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011891" y="467650"/>
            <a:ext cx="712021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5.2 Software Architectural Patterns</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An architectural pattern that is worth considering because of its desirable properties for SPLs is the Layered architectural pattern.</a:t>
            </a:r>
          </a:p>
          <a:p>
            <a:pPr marL="285750" lvl="0" indent="-285750" algn="l" rtl="0">
              <a:lnSpc>
                <a:spcPct val="100000"/>
              </a:lnSpc>
              <a:spcBef>
                <a:spcPts val="0"/>
              </a:spcBef>
              <a:spcAft>
                <a:spcPts val="0"/>
              </a:spcAft>
              <a:buFont typeface="Arial" panose="020B0604020202020204" pitchFamily="34" charset="0"/>
              <a:buChar char="•"/>
            </a:pPr>
            <a:endParaRPr lang="en-US" sz="1800" dirty="0"/>
          </a:p>
          <a:p>
            <a:pPr marL="285750" lvl="0" indent="-285750" algn="l" rtl="0">
              <a:lnSpc>
                <a:spcPct val="100000"/>
              </a:lnSpc>
              <a:spcBef>
                <a:spcPts val="0"/>
              </a:spcBef>
              <a:spcAft>
                <a:spcPts val="0"/>
              </a:spcAft>
              <a:buFont typeface="Arial" panose="020B0604020202020204" pitchFamily="34" charset="0"/>
              <a:buChar char="•"/>
            </a:pPr>
            <a:r>
              <a:rPr lang="en-US" sz="1800" dirty="0"/>
              <a:t>A layered architectural pattern allows for ease of extension and contraction because components can be added to or removed from higher layers, which use the services provided by components at lower layers of the architecture.</a:t>
            </a:r>
            <a:endParaRPr lang="en-US" sz="700" dirty="0"/>
          </a:p>
        </p:txBody>
      </p:sp>
    </p:spTree>
    <p:extLst>
      <p:ext uri="{BB962C8B-B14F-4D97-AF65-F5344CB8AC3E}">
        <p14:creationId xmlns:p14="http://schemas.microsoft.com/office/powerpoint/2010/main" val="2127728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22"/>
        <p:cNvGrpSpPr/>
        <p:nvPr/>
      </p:nvGrpSpPr>
      <p:grpSpPr>
        <a:xfrm>
          <a:off x="0" y="0"/>
          <a:ext cx="0" cy="0"/>
          <a:chOff x="0" y="0"/>
          <a:chExt cx="0" cy="0"/>
        </a:xfrm>
      </p:grpSpPr>
      <p:sp>
        <p:nvSpPr>
          <p:cNvPr id="7923" name="Google Shape;7923;p69"/>
          <p:cNvSpPr/>
          <p:nvPr/>
        </p:nvSpPr>
        <p:spPr>
          <a:xfrm>
            <a:off x="2956050" y="3927850"/>
            <a:ext cx="3231900" cy="4581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69"/>
          <p:cNvSpPr txBox="1">
            <a:spLocks noGrp="1"/>
          </p:cNvSpPr>
          <p:nvPr>
            <p:ph type="title"/>
          </p:nvPr>
        </p:nvSpPr>
        <p:spPr>
          <a:xfrm>
            <a:off x="2424600" y="1062350"/>
            <a:ext cx="42948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7926" name="Google Shape;7926;p69"/>
          <p:cNvSpPr txBox="1"/>
          <p:nvPr/>
        </p:nvSpPr>
        <p:spPr>
          <a:xfrm>
            <a:off x="3072000" y="4019800"/>
            <a:ext cx="3000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endParaRPr dirty="0">
              <a:solidFill>
                <a:schemeClr val="lt1"/>
              </a:solidFill>
              <a:latin typeface="Barlow"/>
              <a:ea typeface="Barlow"/>
              <a:cs typeface="Barlow"/>
              <a:sym typeface="Barlow"/>
            </a:endParaRPr>
          </a:p>
        </p:txBody>
      </p:sp>
      <p:grpSp>
        <p:nvGrpSpPr>
          <p:cNvPr id="7927" name="Google Shape;7927;p69"/>
          <p:cNvGrpSpPr/>
          <p:nvPr/>
        </p:nvGrpSpPr>
        <p:grpSpPr>
          <a:xfrm>
            <a:off x="818864" y="1283100"/>
            <a:ext cx="519900" cy="2577300"/>
            <a:chOff x="6571964" y="1283100"/>
            <a:chExt cx="519900" cy="2577300"/>
          </a:xfrm>
        </p:grpSpPr>
        <p:grpSp>
          <p:nvGrpSpPr>
            <p:cNvPr id="7928" name="Google Shape;7928;p69"/>
            <p:cNvGrpSpPr/>
            <p:nvPr/>
          </p:nvGrpSpPr>
          <p:grpSpPr>
            <a:xfrm>
              <a:off x="6571964" y="1283100"/>
              <a:ext cx="519900" cy="519900"/>
              <a:chOff x="7714964" y="1346801"/>
              <a:chExt cx="519900" cy="519900"/>
            </a:xfrm>
          </p:grpSpPr>
          <p:sp>
            <p:nvSpPr>
              <p:cNvPr id="7929" name="Google Shape;7929;p69"/>
              <p:cNvSpPr/>
              <p:nvPr/>
            </p:nvSpPr>
            <p:spPr>
              <a:xfrm>
                <a:off x="7714964" y="1346801"/>
                <a:ext cx="519900" cy="519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0" name="Google Shape;7930;p69"/>
              <p:cNvSpPr/>
              <p:nvPr/>
            </p:nvSpPr>
            <p:spPr>
              <a:xfrm>
                <a:off x="7903521" y="1469648"/>
                <a:ext cx="142813" cy="274210"/>
              </a:xfrm>
              <a:custGeom>
                <a:avLst/>
                <a:gdLst/>
                <a:ahLst/>
                <a:cxnLst/>
                <a:rect l="l" t="t" r="r" b="b"/>
                <a:pathLst>
                  <a:path w="7106" h="13644" extrusionOk="0">
                    <a:moveTo>
                      <a:pt x="5671" y="2336"/>
                    </a:moveTo>
                    <a:cubicBezTo>
                      <a:pt x="6071" y="2302"/>
                      <a:pt x="6505" y="2336"/>
                      <a:pt x="6939" y="2336"/>
                    </a:cubicBezTo>
                    <a:lnTo>
                      <a:pt x="7105" y="2336"/>
                    </a:lnTo>
                    <a:lnTo>
                      <a:pt x="7105" y="134"/>
                    </a:lnTo>
                    <a:cubicBezTo>
                      <a:pt x="6872" y="101"/>
                      <a:pt x="6638" y="67"/>
                      <a:pt x="6405" y="67"/>
                    </a:cubicBezTo>
                    <a:cubicBezTo>
                      <a:pt x="5971" y="34"/>
                      <a:pt x="5538" y="1"/>
                      <a:pt x="5104" y="34"/>
                    </a:cubicBezTo>
                    <a:cubicBezTo>
                      <a:pt x="4437" y="34"/>
                      <a:pt x="3803" y="201"/>
                      <a:pt x="3269" y="601"/>
                    </a:cubicBezTo>
                    <a:cubicBezTo>
                      <a:pt x="2635" y="1035"/>
                      <a:pt x="2302" y="1668"/>
                      <a:pt x="2168" y="2436"/>
                    </a:cubicBezTo>
                    <a:cubicBezTo>
                      <a:pt x="2102" y="2736"/>
                      <a:pt x="2102" y="3069"/>
                      <a:pt x="2102" y="3370"/>
                    </a:cubicBezTo>
                    <a:cubicBezTo>
                      <a:pt x="2068" y="3870"/>
                      <a:pt x="2068" y="4370"/>
                      <a:pt x="2102" y="4837"/>
                    </a:cubicBezTo>
                    <a:lnTo>
                      <a:pt x="2102" y="5038"/>
                    </a:lnTo>
                    <a:lnTo>
                      <a:pt x="0" y="5038"/>
                    </a:lnTo>
                    <a:lnTo>
                      <a:pt x="0" y="7473"/>
                    </a:lnTo>
                    <a:lnTo>
                      <a:pt x="2068" y="7473"/>
                    </a:lnTo>
                    <a:lnTo>
                      <a:pt x="2068" y="13644"/>
                    </a:lnTo>
                    <a:lnTo>
                      <a:pt x="4637" y="13644"/>
                    </a:lnTo>
                    <a:lnTo>
                      <a:pt x="4637" y="7506"/>
                    </a:lnTo>
                    <a:lnTo>
                      <a:pt x="6705" y="7506"/>
                    </a:lnTo>
                    <a:cubicBezTo>
                      <a:pt x="6805" y="6672"/>
                      <a:pt x="6905" y="5871"/>
                      <a:pt x="7039" y="5038"/>
                    </a:cubicBezTo>
                    <a:lnTo>
                      <a:pt x="6572" y="5038"/>
                    </a:lnTo>
                    <a:cubicBezTo>
                      <a:pt x="5971" y="5038"/>
                      <a:pt x="4604" y="5038"/>
                      <a:pt x="4604" y="5038"/>
                    </a:cubicBezTo>
                    <a:cubicBezTo>
                      <a:pt x="4604" y="5038"/>
                      <a:pt x="4604" y="3803"/>
                      <a:pt x="4637" y="3303"/>
                    </a:cubicBezTo>
                    <a:cubicBezTo>
                      <a:pt x="4637" y="2569"/>
                      <a:pt x="5071" y="2336"/>
                      <a:pt x="5671" y="2336"/>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1" name="Google Shape;7931;p69"/>
            <p:cNvGrpSpPr/>
            <p:nvPr/>
          </p:nvGrpSpPr>
          <p:grpSpPr>
            <a:xfrm>
              <a:off x="6571964" y="3340500"/>
              <a:ext cx="519900" cy="519900"/>
              <a:chOff x="7714964" y="3404201"/>
              <a:chExt cx="519900" cy="519900"/>
            </a:xfrm>
          </p:grpSpPr>
          <p:sp>
            <p:nvSpPr>
              <p:cNvPr id="7932" name="Google Shape;7932;p69"/>
              <p:cNvSpPr/>
              <p:nvPr/>
            </p:nvSpPr>
            <p:spPr>
              <a:xfrm>
                <a:off x="7714964" y="3404201"/>
                <a:ext cx="519900" cy="519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33" name="Google Shape;7933;p69"/>
              <p:cNvGrpSpPr/>
              <p:nvPr/>
            </p:nvGrpSpPr>
            <p:grpSpPr>
              <a:xfrm>
                <a:off x="7860939" y="3550168"/>
                <a:ext cx="227950" cy="227966"/>
                <a:chOff x="5183619" y="2845488"/>
                <a:chExt cx="166375" cy="166374"/>
              </a:xfrm>
            </p:grpSpPr>
            <p:sp>
              <p:nvSpPr>
                <p:cNvPr id="7934" name="Google Shape;7934;p69"/>
                <p:cNvSpPr/>
                <p:nvPr/>
              </p:nvSpPr>
              <p:spPr>
                <a:xfrm>
                  <a:off x="5183619" y="2845488"/>
                  <a:ext cx="40130" cy="166373"/>
                </a:xfrm>
                <a:custGeom>
                  <a:avLst/>
                  <a:gdLst/>
                  <a:ahLst/>
                  <a:cxnLst/>
                  <a:rect l="l" t="t" r="r" b="b"/>
                  <a:pathLst>
                    <a:path w="2736" h="11343" extrusionOk="0">
                      <a:moveTo>
                        <a:pt x="1368" y="1"/>
                      </a:moveTo>
                      <a:cubicBezTo>
                        <a:pt x="601" y="1"/>
                        <a:pt x="1" y="635"/>
                        <a:pt x="1" y="1368"/>
                      </a:cubicBezTo>
                      <a:cubicBezTo>
                        <a:pt x="1" y="2136"/>
                        <a:pt x="601" y="2736"/>
                        <a:pt x="1368" y="2736"/>
                      </a:cubicBezTo>
                      <a:cubicBezTo>
                        <a:pt x="2136" y="2736"/>
                        <a:pt x="2736" y="2136"/>
                        <a:pt x="2736" y="1368"/>
                      </a:cubicBezTo>
                      <a:cubicBezTo>
                        <a:pt x="2736" y="635"/>
                        <a:pt x="2136" y="1"/>
                        <a:pt x="1368" y="1"/>
                      </a:cubicBezTo>
                      <a:close/>
                      <a:moveTo>
                        <a:pt x="201" y="3770"/>
                      </a:moveTo>
                      <a:lnTo>
                        <a:pt x="201" y="11342"/>
                      </a:lnTo>
                      <a:lnTo>
                        <a:pt x="2536" y="11342"/>
                      </a:lnTo>
                      <a:lnTo>
                        <a:pt x="2536" y="377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5" name="Google Shape;7935;p69"/>
                <p:cNvSpPr/>
                <p:nvPr/>
              </p:nvSpPr>
              <p:spPr>
                <a:xfrm>
                  <a:off x="5242819" y="2897851"/>
                  <a:ext cx="107175" cy="114010"/>
                </a:xfrm>
                <a:custGeom>
                  <a:avLst/>
                  <a:gdLst/>
                  <a:ahLst/>
                  <a:cxnLst/>
                  <a:rect l="l" t="t" r="r" b="b"/>
                  <a:pathLst>
                    <a:path w="7307" h="7773" extrusionOk="0">
                      <a:moveTo>
                        <a:pt x="4504" y="0"/>
                      </a:moveTo>
                      <a:cubicBezTo>
                        <a:pt x="3337" y="0"/>
                        <a:pt x="2569" y="634"/>
                        <a:pt x="2269" y="1234"/>
                      </a:cubicBezTo>
                      <a:lnTo>
                        <a:pt x="2236" y="1234"/>
                      </a:lnTo>
                      <a:lnTo>
                        <a:pt x="2236" y="200"/>
                      </a:lnTo>
                      <a:lnTo>
                        <a:pt x="1" y="200"/>
                      </a:lnTo>
                      <a:lnTo>
                        <a:pt x="1" y="7772"/>
                      </a:lnTo>
                      <a:lnTo>
                        <a:pt x="2336" y="7772"/>
                      </a:lnTo>
                      <a:lnTo>
                        <a:pt x="2336" y="4036"/>
                      </a:lnTo>
                      <a:cubicBezTo>
                        <a:pt x="2336" y="3036"/>
                        <a:pt x="2536" y="2068"/>
                        <a:pt x="3737" y="2068"/>
                      </a:cubicBezTo>
                      <a:cubicBezTo>
                        <a:pt x="4938" y="2068"/>
                        <a:pt x="4971" y="3202"/>
                        <a:pt x="4971" y="4103"/>
                      </a:cubicBezTo>
                      <a:lnTo>
                        <a:pt x="4971" y="7772"/>
                      </a:lnTo>
                      <a:lnTo>
                        <a:pt x="7306" y="7772"/>
                      </a:lnTo>
                      <a:lnTo>
                        <a:pt x="7306" y="3603"/>
                      </a:lnTo>
                      <a:cubicBezTo>
                        <a:pt x="7306" y="1568"/>
                        <a:pt x="6872" y="0"/>
                        <a:pt x="4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nvGrpSpPr>
            <p:cNvPr id="7936" name="Google Shape;7936;p69"/>
            <p:cNvGrpSpPr/>
            <p:nvPr/>
          </p:nvGrpSpPr>
          <p:grpSpPr>
            <a:xfrm>
              <a:off x="6571964" y="1968900"/>
              <a:ext cx="519900" cy="519900"/>
              <a:chOff x="7714964" y="2032601"/>
              <a:chExt cx="519900" cy="519900"/>
            </a:xfrm>
          </p:grpSpPr>
          <p:sp>
            <p:nvSpPr>
              <p:cNvPr id="7937" name="Google Shape;7937;p69"/>
              <p:cNvSpPr/>
              <p:nvPr/>
            </p:nvSpPr>
            <p:spPr>
              <a:xfrm>
                <a:off x="7714964" y="2032601"/>
                <a:ext cx="519900" cy="519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sp>
            <p:nvSpPr>
              <p:cNvPr id="7938" name="Google Shape;7938;p69"/>
              <p:cNvSpPr/>
              <p:nvPr/>
            </p:nvSpPr>
            <p:spPr>
              <a:xfrm>
                <a:off x="7841507" y="2182255"/>
                <a:ext cx="266835" cy="220570"/>
              </a:xfrm>
              <a:custGeom>
                <a:avLst/>
                <a:gdLst/>
                <a:ahLst/>
                <a:cxnLst/>
                <a:rect l="l" t="t" r="r" b="b"/>
                <a:pathLst>
                  <a:path w="13277" h="10975" extrusionOk="0">
                    <a:moveTo>
                      <a:pt x="4037" y="8573"/>
                    </a:moveTo>
                    <a:cubicBezTo>
                      <a:pt x="2602" y="8540"/>
                      <a:pt x="1735" y="7506"/>
                      <a:pt x="1502" y="6672"/>
                    </a:cubicBezTo>
                    <a:cubicBezTo>
                      <a:pt x="1902" y="6772"/>
                      <a:pt x="2269" y="6739"/>
                      <a:pt x="2669" y="6639"/>
                    </a:cubicBezTo>
                    <a:cubicBezTo>
                      <a:pt x="2669" y="6639"/>
                      <a:pt x="2669" y="6639"/>
                      <a:pt x="2702" y="6639"/>
                    </a:cubicBezTo>
                    <a:cubicBezTo>
                      <a:pt x="1935" y="6472"/>
                      <a:pt x="1335" y="6038"/>
                      <a:pt x="934" y="5371"/>
                    </a:cubicBezTo>
                    <a:cubicBezTo>
                      <a:pt x="668" y="4938"/>
                      <a:pt x="534" y="4471"/>
                      <a:pt x="534" y="3937"/>
                    </a:cubicBezTo>
                    <a:cubicBezTo>
                      <a:pt x="901" y="4137"/>
                      <a:pt x="1301" y="4270"/>
                      <a:pt x="1735" y="4270"/>
                    </a:cubicBezTo>
                    <a:cubicBezTo>
                      <a:pt x="1168" y="3837"/>
                      <a:pt x="768" y="3303"/>
                      <a:pt x="634" y="2603"/>
                    </a:cubicBezTo>
                    <a:cubicBezTo>
                      <a:pt x="467" y="1902"/>
                      <a:pt x="568" y="1268"/>
                      <a:pt x="901" y="634"/>
                    </a:cubicBezTo>
                    <a:cubicBezTo>
                      <a:pt x="2402" y="2369"/>
                      <a:pt x="4270" y="3336"/>
                      <a:pt x="6538" y="3470"/>
                    </a:cubicBezTo>
                    <a:cubicBezTo>
                      <a:pt x="6538" y="3370"/>
                      <a:pt x="6505" y="3270"/>
                      <a:pt x="6505" y="3170"/>
                    </a:cubicBezTo>
                    <a:cubicBezTo>
                      <a:pt x="6405" y="2536"/>
                      <a:pt x="6538" y="1935"/>
                      <a:pt x="6905" y="1402"/>
                    </a:cubicBezTo>
                    <a:cubicBezTo>
                      <a:pt x="7339" y="735"/>
                      <a:pt x="7939" y="301"/>
                      <a:pt x="8740" y="167"/>
                    </a:cubicBezTo>
                    <a:cubicBezTo>
                      <a:pt x="9674" y="1"/>
                      <a:pt x="10475" y="268"/>
                      <a:pt x="11142" y="935"/>
                    </a:cubicBezTo>
                    <a:cubicBezTo>
                      <a:pt x="11175" y="968"/>
                      <a:pt x="11208" y="968"/>
                      <a:pt x="11275" y="968"/>
                    </a:cubicBezTo>
                    <a:cubicBezTo>
                      <a:pt x="11842" y="835"/>
                      <a:pt x="12376" y="634"/>
                      <a:pt x="12876" y="368"/>
                    </a:cubicBezTo>
                    <a:cubicBezTo>
                      <a:pt x="12876" y="334"/>
                      <a:pt x="12910" y="334"/>
                      <a:pt x="12910" y="334"/>
                    </a:cubicBezTo>
                    <a:lnTo>
                      <a:pt x="12910" y="334"/>
                    </a:lnTo>
                    <a:cubicBezTo>
                      <a:pt x="12710" y="968"/>
                      <a:pt x="12309" y="1468"/>
                      <a:pt x="11742" y="1835"/>
                    </a:cubicBezTo>
                    <a:cubicBezTo>
                      <a:pt x="12276" y="1769"/>
                      <a:pt x="12776" y="1635"/>
                      <a:pt x="13277" y="1402"/>
                    </a:cubicBezTo>
                    <a:lnTo>
                      <a:pt x="13277" y="1435"/>
                    </a:lnTo>
                    <a:cubicBezTo>
                      <a:pt x="13177" y="1568"/>
                      <a:pt x="13076" y="1702"/>
                      <a:pt x="12976" y="1835"/>
                    </a:cubicBezTo>
                    <a:cubicBezTo>
                      <a:pt x="12676" y="2202"/>
                      <a:pt x="12343" y="2502"/>
                      <a:pt x="11976" y="2769"/>
                    </a:cubicBezTo>
                    <a:cubicBezTo>
                      <a:pt x="11942" y="2803"/>
                      <a:pt x="11942" y="2836"/>
                      <a:pt x="11942" y="2869"/>
                    </a:cubicBezTo>
                    <a:cubicBezTo>
                      <a:pt x="11942" y="3270"/>
                      <a:pt x="11942" y="3670"/>
                      <a:pt x="11876" y="4070"/>
                    </a:cubicBezTo>
                    <a:cubicBezTo>
                      <a:pt x="11776" y="4938"/>
                      <a:pt x="11542" y="5738"/>
                      <a:pt x="11175" y="6505"/>
                    </a:cubicBezTo>
                    <a:cubicBezTo>
                      <a:pt x="10808" y="7306"/>
                      <a:pt x="10308" y="8040"/>
                      <a:pt x="9707" y="8674"/>
                    </a:cubicBezTo>
                    <a:cubicBezTo>
                      <a:pt x="8673" y="9741"/>
                      <a:pt x="7406" y="10441"/>
                      <a:pt x="5971" y="10742"/>
                    </a:cubicBezTo>
                    <a:cubicBezTo>
                      <a:pt x="5438" y="10875"/>
                      <a:pt x="4937" y="10908"/>
                      <a:pt x="4437" y="10942"/>
                    </a:cubicBezTo>
                    <a:cubicBezTo>
                      <a:pt x="2869" y="10975"/>
                      <a:pt x="1401" y="10575"/>
                      <a:pt x="67" y="9774"/>
                    </a:cubicBezTo>
                    <a:cubicBezTo>
                      <a:pt x="34" y="9741"/>
                      <a:pt x="34" y="9741"/>
                      <a:pt x="0" y="9708"/>
                    </a:cubicBezTo>
                    <a:cubicBezTo>
                      <a:pt x="968" y="9808"/>
                      <a:pt x="1868" y="9708"/>
                      <a:pt x="2736" y="9341"/>
                    </a:cubicBezTo>
                    <a:cubicBezTo>
                      <a:pt x="3203" y="9141"/>
                      <a:pt x="3636" y="8907"/>
                      <a:pt x="4037" y="8573"/>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7939" name="Google Shape;7939;p69"/>
            <p:cNvGrpSpPr/>
            <p:nvPr/>
          </p:nvGrpSpPr>
          <p:grpSpPr>
            <a:xfrm>
              <a:off x="6571964" y="2654700"/>
              <a:ext cx="519900" cy="519900"/>
              <a:chOff x="7714964" y="2718401"/>
              <a:chExt cx="519900" cy="519900"/>
            </a:xfrm>
          </p:grpSpPr>
          <p:sp>
            <p:nvSpPr>
              <p:cNvPr id="7940" name="Google Shape;7940;p69"/>
              <p:cNvSpPr/>
              <p:nvPr/>
            </p:nvSpPr>
            <p:spPr>
              <a:xfrm>
                <a:off x="7714964" y="2718401"/>
                <a:ext cx="519900" cy="519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ExtraBold"/>
                  <a:ea typeface="Raleway ExtraBold"/>
                  <a:cs typeface="Raleway ExtraBold"/>
                  <a:sym typeface="Raleway ExtraBold"/>
                </a:endParaRPr>
              </a:p>
            </p:txBody>
          </p:sp>
          <p:grpSp>
            <p:nvGrpSpPr>
              <p:cNvPr id="7941" name="Google Shape;7941;p69"/>
              <p:cNvGrpSpPr/>
              <p:nvPr/>
            </p:nvGrpSpPr>
            <p:grpSpPr>
              <a:xfrm>
                <a:off x="7849214" y="2854902"/>
                <a:ext cx="251400" cy="246897"/>
                <a:chOff x="4710126" y="2841640"/>
                <a:chExt cx="183490" cy="180190"/>
              </a:xfrm>
            </p:grpSpPr>
            <p:sp>
              <p:nvSpPr>
                <p:cNvPr id="7942" name="Google Shape;7942;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3" name="Google Shape;7943;p69"/>
                <p:cNvSpPr/>
                <p:nvPr/>
              </p:nvSpPr>
              <p:spPr>
                <a:xfrm>
                  <a:off x="4710126" y="2841640"/>
                  <a:ext cx="183490" cy="180190"/>
                </a:xfrm>
                <a:custGeom>
                  <a:avLst/>
                  <a:gdLst/>
                  <a:ahLst/>
                  <a:cxnLst/>
                  <a:rect l="l" t="t" r="r" b="b"/>
                  <a:pathLst>
                    <a:path w="12510" h="12285" extrusionOk="0">
                      <a:moveTo>
                        <a:pt x="9540" y="2148"/>
                      </a:moveTo>
                      <a:cubicBezTo>
                        <a:pt x="9107" y="2148"/>
                        <a:pt x="8773" y="2448"/>
                        <a:pt x="8773" y="2882"/>
                      </a:cubicBezTo>
                      <a:cubicBezTo>
                        <a:pt x="8773" y="3282"/>
                        <a:pt x="9107" y="3616"/>
                        <a:pt x="9540" y="3616"/>
                      </a:cubicBezTo>
                      <a:cubicBezTo>
                        <a:pt x="9941" y="3616"/>
                        <a:pt x="10274" y="3282"/>
                        <a:pt x="10274" y="2882"/>
                      </a:cubicBezTo>
                      <a:cubicBezTo>
                        <a:pt x="10274" y="2448"/>
                        <a:pt x="9941" y="2148"/>
                        <a:pt x="9540" y="2148"/>
                      </a:cubicBezTo>
                      <a:close/>
                      <a:moveTo>
                        <a:pt x="6271" y="4083"/>
                      </a:moveTo>
                      <a:cubicBezTo>
                        <a:pt x="7372" y="4116"/>
                        <a:pt x="8306" y="5017"/>
                        <a:pt x="8273" y="6151"/>
                      </a:cubicBezTo>
                      <a:cubicBezTo>
                        <a:pt x="8273" y="7285"/>
                        <a:pt x="7339" y="8186"/>
                        <a:pt x="6238" y="8186"/>
                      </a:cubicBezTo>
                      <a:cubicBezTo>
                        <a:pt x="5104" y="8152"/>
                        <a:pt x="4203" y="7252"/>
                        <a:pt x="4203" y="6118"/>
                      </a:cubicBezTo>
                      <a:cubicBezTo>
                        <a:pt x="4203" y="4984"/>
                        <a:pt x="5137" y="4083"/>
                        <a:pt x="6271" y="4083"/>
                      </a:cubicBezTo>
                      <a:close/>
                      <a:moveTo>
                        <a:pt x="6238" y="2982"/>
                      </a:moveTo>
                      <a:cubicBezTo>
                        <a:pt x="4503" y="2982"/>
                        <a:pt x="3102" y="4416"/>
                        <a:pt x="3102" y="6151"/>
                      </a:cubicBezTo>
                      <a:cubicBezTo>
                        <a:pt x="3102" y="7886"/>
                        <a:pt x="4503" y="9287"/>
                        <a:pt x="6238" y="9287"/>
                      </a:cubicBezTo>
                      <a:cubicBezTo>
                        <a:pt x="7972" y="9287"/>
                        <a:pt x="9407" y="7886"/>
                        <a:pt x="9407" y="6151"/>
                      </a:cubicBezTo>
                      <a:cubicBezTo>
                        <a:pt x="9407" y="4416"/>
                        <a:pt x="8006" y="2982"/>
                        <a:pt x="6238" y="2982"/>
                      </a:cubicBezTo>
                      <a:close/>
                      <a:moveTo>
                        <a:pt x="6330" y="1114"/>
                      </a:moveTo>
                      <a:cubicBezTo>
                        <a:pt x="7581" y="1114"/>
                        <a:pt x="8823" y="1147"/>
                        <a:pt x="9340" y="1214"/>
                      </a:cubicBezTo>
                      <a:cubicBezTo>
                        <a:pt x="10408" y="1381"/>
                        <a:pt x="11075" y="2115"/>
                        <a:pt x="11208" y="3182"/>
                      </a:cubicBezTo>
                      <a:cubicBezTo>
                        <a:pt x="11308" y="4183"/>
                        <a:pt x="11342" y="8152"/>
                        <a:pt x="11175" y="9220"/>
                      </a:cubicBezTo>
                      <a:cubicBezTo>
                        <a:pt x="11008" y="10287"/>
                        <a:pt x="10274" y="10954"/>
                        <a:pt x="9207" y="11088"/>
                      </a:cubicBezTo>
                      <a:cubicBezTo>
                        <a:pt x="8730" y="11136"/>
                        <a:pt x="7479" y="11176"/>
                        <a:pt x="6199" y="11176"/>
                      </a:cubicBezTo>
                      <a:cubicBezTo>
                        <a:pt x="4796" y="11176"/>
                        <a:pt x="3357" y="11127"/>
                        <a:pt x="2869" y="10988"/>
                      </a:cubicBezTo>
                      <a:cubicBezTo>
                        <a:pt x="2002" y="10754"/>
                        <a:pt x="1468" y="10154"/>
                        <a:pt x="1334" y="9253"/>
                      </a:cubicBezTo>
                      <a:cubicBezTo>
                        <a:pt x="1201" y="8419"/>
                        <a:pt x="1168" y="4183"/>
                        <a:pt x="1334" y="3049"/>
                      </a:cubicBezTo>
                      <a:cubicBezTo>
                        <a:pt x="1501" y="1981"/>
                        <a:pt x="2202" y="1314"/>
                        <a:pt x="3269" y="1214"/>
                      </a:cubicBezTo>
                      <a:cubicBezTo>
                        <a:pt x="3820" y="1147"/>
                        <a:pt x="5079" y="1114"/>
                        <a:pt x="6330" y="1114"/>
                      </a:cubicBezTo>
                      <a:close/>
                      <a:moveTo>
                        <a:pt x="6118" y="0"/>
                      </a:moveTo>
                      <a:cubicBezTo>
                        <a:pt x="4861" y="0"/>
                        <a:pt x="3603" y="41"/>
                        <a:pt x="2969" y="147"/>
                      </a:cubicBezTo>
                      <a:cubicBezTo>
                        <a:pt x="1601" y="347"/>
                        <a:pt x="667" y="1147"/>
                        <a:pt x="300" y="2515"/>
                      </a:cubicBezTo>
                      <a:cubicBezTo>
                        <a:pt x="0" y="3583"/>
                        <a:pt x="67" y="8386"/>
                        <a:pt x="234" y="9420"/>
                      </a:cubicBezTo>
                      <a:cubicBezTo>
                        <a:pt x="467" y="10821"/>
                        <a:pt x="1301" y="11755"/>
                        <a:pt x="2702" y="12089"/>
                      </a:cubicBezTo>
                      <a:cubicBezTo>
                        <a:pt x="3204" y="12227"/>
                        <a:pt x="4733" y="12285"/>
                        <a:pt x="6235" y="12285"/>
                      </a:cubicBezTo>
                      <a:cubicBezTo>
                        <a:pt x="7626" y="12285"/>
                        <a:pt x="8994" y="12236"/>
                        <a:pt x="9507" y="12155"/>
                      </a:cubicBezTo>
                      <a:cubicBezTo>
                        <a:pt x="10941" y="11922"/>
                        <a:pt x="11842" y="11088"/>
                        <a:pt x="12209" y="9687"/>
                      </a:cubicBezTo>
                      <a:cubicBezTo>
                        <a:pt x="12509" y="8619"/>
                        <a:pt x="12409" y="4050"/>
                        <a:pt x="12309" y="3082"/>
                      </a:cubicBezTo>
                      <a:cubicBezTo>
                        <a:pt x="12209" y="2282"/>
                        <a:pt x="11909" y="1548"/>
                        <a:pt x="11308" y="981"/>
                      </a:cubicBezTo>
                      <a:cubicBezTo>
                        <a:pt x="10674" y="380"/>
                        <a:pt x="9907" y="113"/>
                        <a:pt x="9040" y="80"/>
                      </a:cubicBezTo>
                      <a:cubicBezTo>
                        <a:pt x="8363" y="33"/>
                        <a:pt x="7241" y="0"/>
                        <a:pt x="6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grpSp>
      <p:sp>
        <p:nvSpPr>
          <p:cNvPr id="7944" name="Google Shape;7944;p69"/>
          <p:cNvSpPr txBox="1"/>
          <p:nvPr/>
        </p:nvSpPr>
        <p:spPr>
          <a:xfrm>
            <a:off x="2661150" y="3037500"/>
            <a:ext cx="3821700" cy="7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dirty="0">
                <a:solidFill>
                  <a:schemeClr val="dk1"/>
                </a:solidFill>
                <a:latin typeface="Hind"/>
                <a:ea typeface="Hind"/>
                <a:cs typeface="Hind"/>
                <a:sym typeface="Hind"/>
              </a:rPr>
              <a:t>CREDITS: This presentation template was created by </a:t>
            </a:r>
            <a:r>
              <a:rPr lang="en" b="1" dirty="0">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Slidesgo</a:t>
            </a:r>
            <a:r>
              <a:rPr lang="en" dirty="0">
                <a:solidFill>
                  <a:schemeClr val="dk1"/>
                </a:solidFill>
                <a:latin typeface="Hind"/>
                <a:ea typeface="Hind"/>
                <a:cs typeface="Hind"/>
                <a:sym typeface="Hind"/>
              </a:rPr>
              <a:t>, including icons by </a:t>
            </a:r>
            <a:r>
              <a:rPr lang="en" b="1" dirty="0">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Flaticon</a:t>
            </a:r>
            <a:r>
              <a:rPr lang="en" dirty="0">
                <a:solidFill>
                  <a:schemeClr val="dk1"/>
                </a:solidFill>
                <a:latin typeface="Hind"/>
                <a:ea typeface="Hind"/>
                <a:cs typeface="Hind"/>
                <a:sym typeface="Hind"/>
              </a:rPr>
              <a:t>, infographics &amp; images by </a:t>
            </a:r>
            <a:r>
              <a:rPr lang="en" b="1" dirty="0">
                <a:solidFill>
                  <a:schemeClr val="dk1"/>
                </a:solidFill>
                <a:uFill>
                  <a:noFill/>
                </a:uFill>
                <a:latin typeface="Hind"/>
                <a:ea typeface="Hind"/>
                <a:cs typeface="Hind"/>
                <a:sym typeface="Hind"/>
                <a:hlinkClick r:id="rId5">
                  <a:extLst>
                    <a:ext uri="{A12FA001-AC4F-418D-AE19-62706E023703}">
                      <ahyp:hlinkClr xmlns:ahyp="http://schemas.microsoft.com/office/drawing/2018/hyperlinkcolor" val="tx"/>
                    </a:ext>
                  </a:extLst>
                </a:hlinkClick>
              </a:rPr>
              <a:t>Freepik</a:t>
            </a:r>
            <a:endParaRPr b="1" dirty="0">
              <a:solidFill>
                <a:schemeClr val="dk1"/>
              </a:solidFill>
              <a:latin typeface="Hind"/>
              <a:ea typeface="Hind"/>
              <a:cs typeface="Hind"/>
              <a:sym typeface="Hi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76E04-C7C1-4587-BCC7-CB881B6962FB}"/>
              </a:ext>
            </a:extLst>
          </p:cNvPr>
          <p:cNvPicPr>
            <a:picLocks noChangeAspect="1"/>
          </p:cNvPicPr>
          <p:nvPr/>
        </p:nvPicPr>
        <p:blipFill>
          <a:blip r:embed="rId2"/>
          <a:stretch>
            <a:fillRect/>
          </a:stretch>
        </p:blipFill>
        <p:spPr>
          <a:xfrm>
            <a:off x="1196310" y="911356"/>
            <a:ext cx="6751379" cy="3787491"/>
          </a:xfrm>
          <a:prstGeom prst="rect">
            <a:avLst/>
          </a:prstGeom>
        </p:spPr>
      </p:pic>
    </p:spTree>
    <p:extLst>
      <p:ext uri="{BB962C8B-B14F-4D97-AF65-F5344CB8AC3E}">
        <p14:creationId xmlns:p14="http://schemas.microsoft.com/office/powerpoint/2010/main" val="87919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831950" y="467650"/>
            <a:ext cx="5480100"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SPL Engineering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Also known as domain engineering.</a:t>
            </a:r>
          </a:p>
          <a:p>
            <a:pPr marL="285750" lvl="0" indent="-285750" algn="l" rtl="0">
              <a:lnSpc>
                <a:spcPct val="100000"/>
              </a:lnSpc>
              <a:spcBef>
                <a:spcPts val="0"/>
              </a:spcBef>
              <a:spcAft>
                <a:spcPts val="0"/>
              </a:spcAft>
              <a:buFont typeface="Arial" panose="020B0604020202020204" pitchFamily="34" charset="0"/>
              <a:buChar char="•"/>
            </a:pPr>
            <a:r>
              <a:rPr lang="en-US" sz="1800" dirty="0"/>
              <a:t>A product line multiple-view model that addresses the multiple views of a SPL is developed. The product line multiple-view model, product line architecture, and reusable components are developed and stored in the product line repository.</a:t>
            </a:r>
          </a:p>
        </p:txBody>
      </p:sp>
    </p:spTree>
    <p:extLst>
      <p:ext uri="{BB962C8B-B14F-4D97-AF65-F5344CB8AC3E}">
        <p14:creationId xmlns:p14="http://schemas.microsoft.com/office/powerpoint/2010/main" val="392532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5"/>
        <p:cNvGrpSpPr/>
        <p:nvPr/>
      </p:nvGrpSpPr>
      <p:grpSpPr>
        <a:xfrm>
          <a:off x="0" y="0"/>
          <a:ext cx="0" cy="0"/>
          <a:chOff x="0" y="0"/>
          <a:chExt cx="0" cy="0"/>
        </a:xfrm>
      </p:grpSpPr>
      <p:sp>
        <p:nvSpPr>
          <p:cNvPr id="3466" name="Google Shape;3466;p36"/>
          <p:cNvSpPr/>
          <p:nvPr/>
        </p:nvSpPr>
        <p:spPr>
          <a:xfrm>
            <a:off x="1116106" y="467650"/>
            <a:ext cx="6911788" cy="600900"/>
          </a:xfrm>
          <a:prstGeom prst="roundRect">
            <a:avLst>
              <a:gd name="adj" fmla="val 20977"/>
            </a:avLst>
          </a:prstGeom>
          <a:solidFill>
            <a:schemeClr val="accent6"/>
          </a:solidFill>
          <a:ln>
            <a:noFill/>
          </a:ln>
          <a:effectLst>
            <a:outerShdw dist="66675" dir="348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Software Application Engineering</a:t>
            </a:r>
          </a:p>
        </p:txBody>
      </p:sp>
      <p:sp>
        <p:nvSpPr>
          <p:cNvPr id="3468" name="Google Shape;3468;p36"/>
          <p:cNvSpPr txBox="1">
            <a:spLocks noGrp="1"/>
          </p:cNvSpPr>
          <p:nvPr>
            <p:ph type="body" idx="1"/>
          </p:nvPr>
        </p:nvSpPr>
        <p:spPr>
          <a:xfrm>
            <a:off x="716900" y="1068550"/>
            <a:ext cx="7704000" cy="3531000"/>
          </a:xfrm>
          <a:prstGeom prst="rect">
            <a:avLst/>
          </a:prstGeom>
        </p:spPr>
        <p:txBody>
          <a:bodyPr spcFirstLastPara="1" wrap="square" lIns="91425" tIns="91425" rIns="91425" bIns="91425" anchor="ctr"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sz="1800" dirty="0"/>
              <a:t>A software application multiple-view model is an individual product line member derived from the SPL multiple-view model. </a:t>
            </a:r>
          </a:p>
          <a:p>
            <a:pPr marL="285750" lvl="0" indent="-285750" algn="l" rtl="0">
              <a:lnSpc>
                <a:spcPct val="100000"/>
              </a:lnSpc>
              <a:spcBef>
                <a:spcPts val="0"/>
              </a:spcBef>
              <a:spcAft>
                <a:spcPts val="0"/>
              </a:spcAft>
              <a:buFont typeface="Arial" panose="020B0604020202020204" pitchFamily="34" charset="0"/>
              <a:buChar char="•"/>
            </a:pPr>
            <a:r>
              <a:rPr lang="en-US" sz="1800" dirty="0"/>
              <a:t>The user selects the required features for the individual product line member. Given the features, the product line model and architecture are adapted and tailored to derive the application architecture. </a:t>
            </a:r>
          </a:p>
          <a:p>
            <a:pPr marL="285750" lvl="0" indent="-285750" algn="l" rtl="0">
              <a:lnSpc>
                <a:spcPct val="100000"/>
              </a:lnSpc>
              <a:spcBef>
                <a:spcPts val="0"/>
              </a:spcBef>
              <a:spcAft>
                <a:spcPts val="0"/>
              </a:spcAft>
              <a:buFont typeface="Arial" panose="020B0604020202020204" pitchFamily="34" charset="0"/>
              <a:buChar char="•"/>
            </a:pPr>
            <a:r>
              <a:rPr lang="en-US" sz="1800" dirty="0"/>
              <a:t>The architecture determines which of the reusable components are needed for deriving and configuring the executable application.</a:t>
            </a:r>
          </a:p>
        </p:txBody>
      </p:sp>
    </p:spTree>
    <p:extLst>
      <p:ext uri="{BB962C8B-B14F-4D97-AF65-F5344CB8AC3E}">
        <p14:creationId xmlns:p14="http://schemas.microsoft.com/office/powerpoint/2010/main" val="285224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08EC-D368-49EE-B9F1-5095B058F9C0}"/>
              </a:ext>
            </a:extLst>
          </p:cNvPr>
          <p:cNvSpPr>
            <a:spLocks noGrp="1"/>
          </p:cNvSpPr>
          <p:nvPr>
            <p:ph type="title"/>
          </p:nvPr>
        </p:nvSpPr>
        <p:spPr>
          <a:xfrm>
            <a:off x="3089914" y="2150848"/>
            <a:ext cx="4059900" cy="841800"/>
          </a:xfrm>
        </p:spPr>
        <p:txBody>
          <a:bodyPr/>
          <a:lstStyle/>
          <a:p>
            <a:r>
              <a:rPr lang="en-US" sz="2400" dirty="0"/>
              <a:t>REQUIREMENTS MODELING FOR SOFTWARE PRODUCT LINES</a:t>
            </a:r>
          </a:p>
        </p:txBody>
      </p:sp>
      <p:sp>
        <p:nvSpPr>
          <p:cNvPr id="3" name="Title 2">
            <a:extLst>
              <a:ext uri="{FF2B5EF4-FFF2-40B4-BE49-F238E27FC236}">
                <a16:creationId xmlns:a16="http://schemas.microsoft.com/office/drawing/2014/main" id="{A470C5BD-98E4-4BCC-A0CE-67677BE607AA}"/>
              </a:ext>
            </a:extLst>
          </p:cNvPr>
          <p:cNvSpPr>
            <a:spLocks noGrp="1"/>
          </p:cNvSpPr>
          <p:nvPr>
            <p:ph type="title" idx="2"/>
          </p:nvPr>
        </p:nvSpPr>
        <p:spPr/>
        <p:txBody>
          <a:bodyPr/>
          <a:lstStyle/>
          <a:p>
            <a:r>
              <a:rPr lang="en-US" dirty="0"/>
              <a:t>2</a:t>
            </a:r>
          </a:p>
        </p:txBody>
      </p:sp>
    </p:spTree>
    <p:extLst>
      <p:ext uri="{BB962C8B-B14F-4D97-AF65-F5344CB8AC3E}">
        <p14:creationId xmlns:p14="http://schemas.microsoft.com/office/powerpoint/2010/main" val="134516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443EDE-D391-4723-AC1A-C124805E0A1F}"/>
              </a:ext>
            </a:extLst>
          </p:cNvPr>
          <p:cNvSpPr>
            <a:spLocks noGrp="1"/>
          </p:cNvSpPr>
          <p:nvPr>
            <p:ph type="body" idx="1"/>
          </p:nvPr>
        </p:nvSpPr>
        <p:spPr/>
        <p:txBody>
          <a:bodyPr/>
          <a:lstStyle/>
          <a:p>
            <a:pPr marL="412750" indent="-285750">
              <a:buFont typeface="Arial" panose="020B0604020202020204" pitchFamily="34" charset="0"/>
              <a:buChar char="•"/>
            </a:pPr>
            <a:r>
              <a:rPr lang="en-US" sz="1800" dirty="0"/>
              <a:t>For single systems, use case modeling is the primary vehicle for describing software functional requirements. </a:t>
            </a:r>
          </a:p>
          <a:p>
            <a:pPr marL="412750" indent="-285750">
              <a:buFont typeface="Arial" panose="020B0604020202020204" pitchFamily="34" charset="0"/>
              <a:buChar char="•"/>
            </a:pPr>
            <a:r>
              <a:rPr lang="en-US" sz="1800" dirty="0"/>
              <a:t>For SPLs, feature modeling is an additional important part of requirements modeling. </a:t>
            </a:r>
          </a:p>
          <a:p>
            <a:pPr marL="412750" indent="-285750">
              <a:buFont typeface="Arial" panose="020B0604020202020204" pitchFamily="34" charset="0"/>
              <a:buChar char="•"/>
            </a:pPr>
            <a:r>
              <a:rPr lang="en-US" sz="1800" dirty="0"/>
              <a:t>The strength of feature modeling is in differentiating between the functionality provided by the different family members of the product line in terms of common functionality, optional functionality, and alternative functionality</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4353886"/>
      </p:ext>
    </p:extLst>
  </p:cSld>
  <p:clrMapOvr>
    <a:masterClrMapping/>
  </p:clrMapOvr>
</p:sld>
</file>

<file path=ppt/theme/theme1.xml><?xml version="1.0" encoding="utf-8"?>
<a:theme xmlns:a="http://schemas.openxmlformats.org/drawingml/2006/main" name="Geography Subject for Elementary: Europe Continent by Slidesgo">
  <a:themeElements>
    <a:clrScheme name="Simple Light">
      <a:dk1>
        <a:srgbClr val="283039"/>
      </a:dk1>
      <a:lt1>
        <a:srgbClr val="FFFFFF"/>
      </a:lt1>
      <a:dk2>
        <a:srgbClr val="9BE1F2"/>
      </a:dk2>
      <a:lt2>
        <a:srgbClr val="E3C7A4"/>
      </a:lt2>
      <a:accent1>
        <a:srgbClr val="778697"/>
      </a:accent1>
      <a:accent2>
        <a:srgbClr val="DFDFDF"/>
      </a:accent2>
      <a:accent3>
        <a:srgbClr val="9DCC75"/>
      </a:accent3>
      <a:accent4>
        <a:srgbClr val="FFC515"/>
      </a:accent4>
      <a:accent5>
        <a:srgbClr val="64A9CC"/>
      </a:accent5>
      <a:accent6>
        <a:srgbClr val="FF5F5F"/>
      </a:accent6>
      <a:hlink>
        <a:srgbClr val="2830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2239</Words>
  <Application>Microsoft Office PowerPoint</Application>
  <PresentationFormat>On-screen Show (16:9)</PresentationFormat>
  <Paragraphs>163</Paragraphs>
  <Slides>48</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Chewy</vt:lpstr>
      <vt:lpstr>Roboto Condensed Light</vt:lpstr>
      <vt:lpstr>Bebas Neue</vt:lpstr>
      <vt:lpstr>Hind</vt:lpstr>
      <vt:lpstr>Calibri</vt:lpstr>
      <vt:lpstr>Raleway ExtraBold</vt:lpstr>
      <vt:lpstr>Nunito Light</vt:lpstr>
      <vt:lpstr>Barlow</vt:lpstr>
      <vt:lpstr>Geography Subject for Elementary: Europe Continent by Slidesgo</vt:lpstr>
      <vt:lpstr>SWD 392 - Software Architecture and Design</vt:lpstr>
      <vt:lpstr>19 Designing Software Product Line Architectures</vt:lpstr>
      <vt:lpstr>Evolutionary Software Product Line Engineering</vt:lpstr>
      <vt:lpstr>PowerPoint Presentation</vt:lpstr>
      <vt:lpstr>PowerPoint Presentation</vt:lpstr>
      <vt:lpstr>SPL Engineering</vt:lpstr>
      <vt:lpstr>Software Application Engineering</vt:lpstr>
      <vt:lpstr>REQUIREMENTS MODELING FOR SOFTWARE PRODUCT LINES</vt:lpstr>
      <vt:lpstr>PowerPoint Presentation</vt:lpstr>
      <vt:lpstr>2.1 Use Case Modeling for Software Product Lines</vt:lpstr>
      <vt:lpstr>2.1 Use Case Modeling for Software Product Lines</vt:lpstr>
      <vt:lpstr>2.2 Feature Modeling</vt:lpstr>
      <vt:lpstr>2.2 Feature Modeling</vt:lpstr>
      <vt:lpstr>2.2 Feature Modeling</vt:lpstr>
      <vt:lpstr>2.2 Feature Modeling</vt:lpstr>
      <vt:lpstr>2.2 Feature Modeling</vt:lpstr>
      <vt:lpstr>2.2 Feature Modeling</vt:lpstr>
      <vt:lpstr>2.2 Feature Modeling</vt:lpstr>
      <vt:lpstr>2.2 Feature Modeling</vt:lpstr>
      <vt:lpstr>2.2 Feature Modeling</vt:lpstr>
      <vt:lpstr>ANALYSIS MODELING FOR SOFTWARE PRODUCT LINES</vt:lpstr>
      <vt:lpstr>PowerPoint Presentation</vt:lpstr>
      <vt:lpstr>3.1 Static Modeling for Software Product Lines</vt:lpstr>
      <vt:lpstr>3.1 Static Modeling for Software Product Lines</vt:lpstr>
      <vt:lpstr>3.2 Dynamic Interaction Modeling for SPLs</vt:lpstr>
      <vt:lpstr>3.2 Dynamic Interaction Modeling for SPLs</vt:lpstr>
      <vt:lpstr>3.2 Dynamic Interaction Modeling for SPLs</vt:lpstr>
      <vt:lpstr>3.2 Dynamic Interaction Modeling for SPLs</vt:lpstr>
      <vt:lpstr>3.2 Dynamic Interaction Modeling for SPLs</vt:lpstr>
      <vt:lpstr>3.2 Dynamic Interaction Modeling for SPLs</vt:lpstr>
      <vt:lpstr>3.2 Dynamic Interaction Modeling for SPLs</vt:lpstr>
      <vt:lpstr>DYNAMIC STATE MACHINE MODELING FOR SOFTWARE PRODUCT LINES</vt:lpstr>
      <vt:lpstr>PowerPoint Presentation</vt:lpstr>
      <vt:lpstr>PowerPoint Presentation</vt:lpstr>
      <vt:lpstr>PowerPoint Presentation</vt:lpstr>
      <vt:lpstr>PowerPoint Presentation</vt:lpstr>
      <vt:lpstr>PowerPoint Presentation</vt:lpstr>
      <vt:lpstr>DESIGN MODELING FOR SOFTWARE PRODUCT LINES</vt:lpstr>
      <vt:lpstr>5.1 Modeling Component-Based Software Architectures</vt:lpstr>
      <vt:lpstr>5.1 Modeling Component-Based Software Architectures</vt:lpstr>
      <vt:lpstr>5.1 Modeling Component-Based Software Architectures</vt:lpstr>
      <vt:lpstr>5.1 Modeling Component-Based Software Architectures</vt:lpstr>
      <vt:lpstr>5.1 Modeling Component-Based Software Architectures</vt:lpstr>
      <vt:lpstr>5.2 Software Architectural Patterns</vt:lpstr>
      <vt:lpstr>5.2 Software Architectural Patterns</vt:lpstr>
      <vt:lpstr>5.2 Software Architectural Patterns</vt:lpstr>
      <vt:lpstr>5.2 Software Architectural Patterns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 Subject for Elementary: Europe Continent</dc:title>
  <cp:lastModifiedBy>Lam Huu Khanh Phuong (FE FPTU HCM)</cp:lastModifiedBy>
  <cp:revision>8</cp:revision>
  <dcterms:modified xsi:type="dcterms:W3CDTF">2022-04-27T02:26:55Z</dcterms:modified>
</cp:coreProperties>
</file>