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1"/>
  </p:notesMasterIdLst>
  <p:sldIdLst>
    <p:sldId id="285" r:id="rId2"/>
    <p:sldId id="256" r:id="rId3"/>
    <p:sldId id="259" r:id="rId4"/>
    <p:sldId id="357" r:id="rId5"/>
    <p:sldId id="358" r:id="rId6"/>
    <p:sldId id="359" r:id="rId7"/>
    <p:sldId id="377" r:id="rId8"/>
    <p:sldId id="360" r:id="rId9"/>
    <p:sldId id="361" r:id="rId10"/>
    <p:sldId id="378" r:id="rId11"/>
    <p:sldId id="379" r:id="rId12"/>
    <p:sldId id="362" r:id="rId13"/>
    <p:sldId id="363" r:id="rId14"/>
    <p:sldId id="364" r:id="rId15"/>
    <p:sldId id="380" r:id="rId16"/>
    <p:sldId id="365" r:id="rId17"/>
    <p:sldId id="381" r:id="rId18"/>
    <p:sldId id="366" r:id="rId19"/>
    <p:sldId id="267" r:id="rId20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hewy" panose="020B0604020202020204" charset="0"/>
      <p:regular r:id="rId27"/>
    </p:embeddedFont>
    <p:embeddedFont>
      <p:font typeface="Hind" panose="02000000000000000000" pitchFamily="2" charset="0"/>
      <p:regular r:id="rId28"/>
      <p:bold r:id="rId29"/>
    </p:embeddedFont>
    <p:embeddedFont>
      <p:font typeface="Nunito Light" pitchFamily="2" charset="0"/>
      <p:regular r:id="rId30"/>
      <p:italic r:id="rId31"/>
    </p:embeddedFont>
    <p:embeddedFont>
      <p:font typeface="Raleway ExtraBold" pitchFamily="2" charset="0"/>
      <p:bold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6AB30E6-2E9B-4981-9A7A-EDC76DCF0748}">
  <a:tblStyle styleId="{D6AB30E6-2E9B-4981-9A7A-EDC76DCF07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A940918-4442-4D79-AA2B-E3AEC2FD890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68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5" name="Google Shape;330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6" name="Google Shape;330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5" name="Google Shape;3735;g108b4651a39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6" name="Google Shape;3736;g108b4651a39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35871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0" name="Google Shape;3600;g108b4651a3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1" name="Google Shape;3601;g108b4651a3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2191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0" name="Google Shape;3600;g108b4651a3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1" name="Google Shape;3601;g108b4651a3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3318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0" name="Google Shape;3600;g108b4651a3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1" name="Google Shape;3601;g108b4651a3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5775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0" name="Google Shape;3600;g108b4651a3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1" name="Google Shape;3601;g108b4651a3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06096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0" name="Google Shape;3600;g108b4651a3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1" name="Google Shape;3601;g108b4651a3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95478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0" name="Google Shape;3600;g108b4651a3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1" name="Google Shape;3601;g108b4651a3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71718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0" name="Google Shape;3600;g108b4651a3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1" name="Google Shape;3601;g108b4651a3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02917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8" name="Google Shape;3918;g108b4651a39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9" name="Google Shape;3919;g108b4651a39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7" name="Google Shape;3477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8" name="Google Shape;3478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5" name="Google Shape;3515;g108b4651a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6" name="Google Shape;3516;g108b4651a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0978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" name="Google Shape;3522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3" name="Google Shape;3523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792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0" name="Google Shape;3600;g108b4651a3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1" name="Google Shape;3601;g108b4651a3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8512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0" name="Google Shape;3600;g108b4651a3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1" name="Google Shape;3601;g108b4651a3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7203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5" name="Google Shape;3735;g108b4651a39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6" name="Google Shape;3736;g108b4651a39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2969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5" name="Google Shape;3735;g108b4651a39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6" name="Google Shape;3736;g108b4651a39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9071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5" name="Google Shape;3735;g108b4651a39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6" name="Google Shape;3736;g108b4651a39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8440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31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1088700" y="947250"/>
            <a:ext cx="6966600" cy="3249000"/>
          </a:xfrm>
          <a:prstGeom prst="roundRect">
            <a:avLst>
              <a:gd name="adj" fmla="val 6508"/>
            </a:avLst>
          </a:prstGeom>
          <a:solidFill>
            <a:schemeClr val="lt1"/>
          </a:solidFill>
          <a:ln>
            <a:noFill/>
          </a:ln>
          <a:effectLst>
            <a:outerShdw dist="133350" dir="2820000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358400" y="1330913"/>
            <a:ext cx="6427200" cy="16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654400" y="3329288"/>
            <a:ext cx="3835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924150" y="-13850"/>
            <a:ext cx="3600450" cy="674600"/>
          </a:xfrm>
          <a:custGeom>
            <a:avLst/>
            <a:gdLst/>
            <a:ahLst/>
            <a:cxnLst/>
            <a:rect l="l" t="t" r="r" b="b"/>
            <a:pathLst>
              <a:path w="144018" h="26984" extrusionOk="0">
                <a:moveTo>
                  <a:pt x="0" y="18669"/>
                </a:moveTo>
                <a:cubicBezTo>
                  <a:pt x="5066" y="5160"/>
                  <a:pt x="28477" y="8849"/>
                  <a:pt x="42672" y="11430"/>
                </a:cubicBezTo>
                <a:cubicBezTo>
                  <a:pt x="52517" y="13220"/>
                  <a:pt x="68459" y="13752"/>
                  <a:pt x="70104" y="23622"/>
                </a:cubicBezTo>
                <a:cubicBezTo>
                  <a:pt x="70940" y="28639"/>
                  <a:pt x="56930" y="27508"/>
                  <a:pt x="54864" y="22860"/>
                </a:cubicBezTo>
                <a:cubicBezTo>
                  <a:pt x="53119" y="18933"/>
                  <a:pt x="58026" y="13551"/>
                  <a:pt x="62103" y="12192"/>
                </a:cubicBezTo>
                <a:cubicBezTo>
                  <a:pt x="81875" y="5601"/>
                  <a:pt x="103459" y="21407"/>
                  <a:pt x="124206" y="19431"/>
                </a:cubicBezTo>
                <a:cubicBezTo>
                  <a:pt x="133414" y="18554"/>
                  <a:pt x="139881" y="8274"/>
                  <a:pt x="144018" y="0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4" name="Google Shape;14;p2"/>
          <p:cNvSpPr/>
          <p:nvPr/>
        </p:nvSpPr>
        <p:spPr>
          <a:xfrm>
            <a:off x="8635689" y="-4325"/>
            <a:ext cx="632350" cy="2971800"/>
          </a:xfrm>
          <a:custGeom>
            <a:avLst/>
            <a:gdLst/>
            <a:ahLst/>
            <a:cxnLst/>
            <a:rect l="l" t="t" r="r" b="b"/>
            <a:pathLst>
              <a:path w="25294" h="118872" extrusionOk="0">
                <a:moveTo>
                  <a:pt x="21103" y="0"/>
                </a:moveTo>
                <a:cubicBezTo>
                  <a:pt x="15003" y="3812"/>
                  <a:pt x="6118" y="7357"/>
                  <a:pt x="5101" y="14478"/>
                </a:cubicBezTo>
                <a:cubicBezTo>
                  <a:pt x="3252" y="27423"/>
                  <a:pt x="13807" y="39928"/>
                  <a:pt x="12721" y="52959"/>
                </a:cubicBezTo>
                <a:cubicBezTo>
                  <a:pt x="11730" y="64854"/>
                  <a:pt x="-1040" y="74610"/>
                  <a:pt x="148" y="86487"/>
                </a:cubicBezTo>
                <a:cubicBezTo>
                  <a:pt x="1128" y="96284"/>
                  <a:pt x="7443" y="105711"/>
                  <a:pt x="15007" y="112014"/>
                </a:cubicBezTo>
                <a:cubicBezTo>
                  <a:pt x="18173" y="114652"/>
                  <a:pt x="22380" y="115958"/>
                  <a:pt x="25294" y="118872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867000" y="4538052"/>
            <a:ext cx="5086350" cy="744000"/>
          </a:xfrm>
          <a:custGeom>
            <a:avLst/>
            <a:gdLst/>
            <a:ahLst/>
            <a:cxnLst/>
            <a:rect l="l" t="t" r="r" b="b"/>
            <a:pathLst>
              <a:path w="203454" h="29760" extrusionOk="0">
                <a:moveTo>
                  <a:pt x="0" y="29760"/>
                </a:moveTo>
                <a:cubicBezTo>
                  <a:pt x="5698" y="21620"/>
                  <a:pt x="14548" y="14020"/>
                  <a:pt x="24384" y="12615"/>
                </a:cubicBezTo>
                <a:cubicBezTo>
                  <a:pt x="37884" y="10686"/>
                  <a:pt x="51619" y="17735"/>
                  <a:pt x="65151" y="16044"/>
                </a:cubicBezTo>
                <a:cubicBezTo>
                  <a:pt x="81076" y="14053"/>
                  <a:pt x="96151" y="2555"/>
                  <a:pt x="112014" y="4995"/>
                </a:cubicBezTo>
                <a:cubicBezTo>
                  <a:pt x="123448" y="6754"/>
                  <a:pt x="133708" y="16918"/>
                  <a:pt x="145161" y="15282"/>
                </a:cubicBezTo>
                <a:cubicBezTo>
                  <a:pt x="149561" y="14653"/>
                  <a:pt x="155628" y="8312"/>
                  <a:pt x="153162" y="4614"/>
                </a:cubicBezTo>
                <a:cubicBezTo>
                  <a:pt x="150711" y="938"/>
                  <a:pt x="144837" y="-791"/>
                  <a:pt x="140589" y="423"/>
                </a:cubicBezTo>
                <a:cubicBezTo>
                  <a:pt x="138542" y="1008"/>
                  <a:pt x="137936" y="4526"/>
                  <a:pt x="138684" y="6519"/>
                </a:cubicBezTo>
                <a:cubicBezTo>
                  <a:pt x="142449" y="16559"/>
                  <a:pt x="158485" y="15835"/>
                  <a:pt x="169164" y="16806"/>
                </a:cubicBezTo>
                <a:cubicBezTo>
                  <a:pt x="177999" y="17609"/>
                  <a:pt x="186917" y="19407"/>
                  <a:pt x="195072" y="22902"/>
                </a:cubicBezTo>
                <a:cubicBezTo>
                  <a:pt x="198317" y="24293"/>
                  <a:pt x="200296" y="27800"/>
                  <a:pt x="203454" y="29379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16" name="Google Shape;16;p2"/>
          <p:cNvGrpSpPr/>
          <p:nvPr/>
        </p:nvGrpSpPr>
        <p:grpSpPr>
          <a:xfrm rot="-2864756">
            <a:off x="3818411" y="310623"/>
            <a:ext cx="342892" cy="319092"/>
            <a:chOff x="-1003774" y="3010923"/>
            <a:chExt cx="671424" cy="624822"/>
          </a:xfrm>
        </p:grpSpPr>
        <p:sp>
          <p:nvSpPr>
            <p:cNvPr id="17" name="Google Shape;17;p2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EE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extrusionOk="0">
                  <a:moveTo>
                    <a:pt x="2865" y="0"/>
                  </a:moveTo>
                  <a:lnTo>
                    <a:pt x="0" y="9316"/>
                  </a:lnTo>
                  <a:lnTo>
                    <a:pt x="2730" y="11595"/>
                  </a:lnTo>
                  <a:lnTo>
                    <a:pt x="4083" y="1061"/>
                  </a:lnTo>
                  <a:lnTo>
                    <a:pt x="28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fill="none" extrusionOk="0">
                  <a:moveTo>
                    <a:pt x="0" y="9316"/>
                  </a:moveTo>
                  <a:lnTo>
                    <a:pt x="2865" y="0"/>
                  </a:lnTo>
                  <a:lnTo>
                    <a:pt x="4083" y="1061"/>
                  </a:lnTo>
                  <a:lnTo>
                    <a:pt x="2730" y="11595"/>
                  </a:lnTo>
                  <a:lnTo>
                    <a:pt x="0" y="931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extrusionOk="0">
                  <a:moveTo>
                    <a:pt x="407" y="1"/>
                  </a:moveTo>
                  <a:lnTo>
                    <a:pt x="316" y="23"/>
                  </a:lnTo>
                  <a:lnTo>
                    <a:pt x="249" y="46"/>
                  </a:lnTo>
                  <a:lnTo>
                    <a:pt x="181" y="91"/>
                  </a:lnTo>
                  <a:lnTo>
                    <a:pt x="113" y="136"/>
                  </a:lnTo>
                  <a:lnTo>
                    <a:pt x="68" y="227"/>
                  </a:lnTo>
                  <a:lnTo>
                    <a:pt x="23" y="294"/>
                  </a:lnTo>
                  <a:lnTo>
                    <a:pt x="1" y="362"/>
                  </a:lnTo>
                  <a:lnTo>
                    <a:pt x="1" y="452"/>
                  </a:lnTo>
                  <a:lnTo>
                    <a:pt x="23" y="542"/>
                  </a:lnTo>
                  <a:lnTo>
                    <a:pt x="46" y="610"/>
                  </a:lnTo>
                  <a:lnTo>
                    <a:pt x="91" y="678"/>
                  </a:lnTo>
                  <a:lnTo>
                    <a:pt x="158" y="745"/>
                  </a:lnTo>
                  <a:lnTo>
                    <a:pt x="813" y="1332"/>
                  </a:lnTo>
                  <a:lnTo>
                    <a:pt x="903" y="1377"/>
                  </a:lnTo>
                  <a:lnTo>
                    <a:pt x="971" y="1422"/>
                  </a:lnTo>
                  <a:lnTo>
                    <a:pt x="1038" y="1445"/>
                  </a:lnTo>
                  <a:lnTo>
                    <a:pt x="1128" y="1445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422" y="1309"/>
                  </a:lnTo>
                  <a:lnTo>
                    <a:pt x="1467" y="1242"/>
                  </a:lnTo>
                  <a:lnTo>
                    <a:pt x="1489" y="1151"/>
                  </a:lnTo>
                  <a:lnTo>
                    <a:pt x="1512" y="1084"/>
                  </a:lnTo>
                  <a:lnTo>
                    <a:pt x="1512" y="993"/>
                  </a:lnTo>
                  <a:lnTo>
                    <a:pt x="1512" y="926"/>
                  </a:lnTo>
                  <a:lnTo>
                    <a:pt x="1489" y="836"/>
                  </a:lnTo>
                  <a:lnTo>
                    <a:pt x="1444" y="768"/>
                  </a:lnTo>
                  <a:lnTo>
                    <a:pt x="1377" y="700"/>
                  </a:lnTo>
                  <a:lnTo>
                    <a:pt x="700" y="114"/>
                  </a:lnTo>
                  <a:lnTo>
                    <a:pt x="632" y="69"/>
                  </a:lnTo>
                  <a:lnTo>
                    <a:pt x="564" y="23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fill="none" extrusionOk="0">
                  <a:moveTo>
                    <a:pt x="158" y="745"/>
                  </a:moveTo>
                  <a:lnTo>
                    <a:pt x="158" y="745"/>
                  </a:lnTo>
                  <a:lnTo>
                    <a:pt x="91" y="678"/>
                  </a:lnTo>
                  <a:lnTo>
                    <a:pt x="46" y="610"/>
                  </a:lnTo>
                  <a:lnTo>
                    <a:pt x="23" y="542"/>
                  </a:lnTo>
                  <a:lnTo>
                    <a:pt x="1" y="452"/>
                  </a:lnTo>
                  <a:lnTo>
                    <a:pt x="1" y="362"/>
                  </a:lnTo>
                  <a:lnTo>
                    <a:pt x="23" y="294"/>
                  </a:lnTo>
                  <a:lnTo>
                    <a:pt x="68" y="227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181" y="91"/>
                  </a:lnTo>
                  <a:lnTo>
                    <a:pt x="249" y="46"/>
                  </a:lnTo>
                  <a:lnTo>
                    <a:pt x="316" y="23"/>
                  </a:lnTo>
                  <a:lnTo>
                    <a:pt x="407" y="1"/>
                  </a:lnTo>
                  <a:lnTo>
                    <a:pt x="474" y="1"/>
                  </a:lnTo>
                  <a:lnTo>
                    <a:pt x="564" y="23"/>
                  </a:lnTo>
                  <a:lnTo>
                    <a:pt x="632" y="69"/>
                  </a:lnTo>
                  <a:lnTo>
                    <a:pt x="700" y="114"/>
                  </a:lnTo>
                  <a:lnTo>
                    <a:pt x="1377" y="700"/>
                  </a:lnTo>
                  <a:lnTo>
                    <a:pt x="1377" y="700"/>
                  </a:lnTo>
                  <a:lnTo>
                    <a:pt x="1444" y="768"/>
                  </a:lnTo>
                  <a:lnTo>
                    <a:pt x="1489" y="836"/>
                  </a:lnTo>
                  <a:lnTo>
                    <a:pt x="1512" y="926"/>
                  </a:lnTo>
                  <a:lnTo>
                    <a:pt x="1512" y="993"/>
                  </a:lnTo>
                  <a:lnTo>
                    <a:pt x="1512" y="1084"/>
                  </a:lnTo>
                  <a:lnTo>
                    <a:pt x="1489" y="1151"/>
                  </a:lnTo>
                  <a:lnTo>
                    <a:pt x="1467" y="1242"/>
                  </a:lnTo>
                  <a:lnTo>
                    <a:pt x="1422" y="1309"/>
                  </a:lnTo>
                  <a:lnTo>
                    <a:pt x="1422" y="1309"/>
                  </a:lnTo>
                  <a:lnTo>
                    <a:pt x="1354" y="1354"/>
                  </a:lnTo>
                  <a:lnTo>
                    <a:pt x="1286" y="1399"/>
                  </a:lnTo>
                  <a:lnTo>
                    <a:pt x="1196" y="1422"/>
                  </a:lnTo>
                  <a:lnTo>
                    <a:pt x="1128" y="1445"/>
                  </a:lnTo>
                  <a:lnTo>
                    <a:pt x="1038" y="1445"/>
                  </a:lnTo>
                  <a:lnTo>
                    <a:pt x="971" y="1422"/>
                  </a:lnTo>
                  <a:lnTo>
                    <a:pt x="903" y="1377"/>
                  </a:lnTo>
                  <a:lnTo>
                    <a:pt x="813" y="1332"/>
                  </a:lnTo>
                  <a:lnTo>
                    <a:pt x="158" y="7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84" y="0"/>
                  </a:moveTo>
                  <a:lnTo>
                    <a:pt x="294" y="45"/>
                  </a:lnTo>
                  <a:lnTo>
                    <a:pt x="204" y="90"/>
                  </a:lnTo>
                  <a:lnTo>
                    <a:pt x="136" y="158"/>
                  </a:lnTo>
                  <a:lnTo>
                    <a:pt x="68" y="248"/>
                  </a:lnTo>
                  <a:lnTo>
                    <a:pt x="23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23" y="609"/>
                  </a:lnTo>
                  <a:lnTo>
                    <a:pt x="46" y="699"/>
                  </a:lnTo>
                  <a:lnTo>
                    <a:pt x="91" y="790"/>
                  </a:lnTo>
                  <a:lnTo>
                    <a:pt x="159" y="857"/>
                  </a:lnTo>
                  <a:lnTo>
                    <a:pt x="1512" y="2053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73" y="2166"/>
                  </a:lnTo>
                  <a:lnTo>
                    <a:pt x="1963" y="2143"/>
                  </a:lnTo>
                  <a:lnTo>
                    <a:pt x="2053" y="2121"/>
                  </a:lnTo>
                  <a:lnTo>
                    <a:pt x="2121" y="2075"/>
                  </a:lnTo>
                  <a:lnTo>
                    <a:pt x="2211" y="2008"/>
                  </a:lnTo>
                  <a:lnTo>
                    <a:pt x="2256" y="1918"/>
                  </a:lnTo>
                  <a:lnTo>
                    <a:pt x="2302" y="1827"/>
                  </a:lnTo>
                  <a:lnTo>
                    <a:pt x="2324" y="1737"/>
                  </a:lnTo>
                  <a:lnTo>
                    <a:pt x="2324" y="1647"/>
                  </a:lnTo>
                  <a:lnTo>
                    <a:pt x="2324" y="1534"/>
                  </a:lnTo>
                  <a:lnTo>
                    <a:pt x="2279" y="1444"/>
                  </a:lnTo>
                  <a:lnTo>
                    <a:pt x="2234" y="1376"/>
                  </a:lnTo>
                  <a:lnTo>
                    <a:pt x="2166" y="1286"/>
                  </a:lnTo>
                  <a:lnTo>
                    <a:pt x="835" y="113"/>
                  </a:lnTo>
                  <a:lnTo>
                    <a:pt x="745" y="68"/>
                  </a:lnTo>
                  <a:lnTo>
                    <a:pt x="655" y="2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159" y="857"/>
                  </a:moveTo>
                  <a:lnTo>
                    <a:pt x="159" y="857"/>
                  </a:lnTo>
                  <a:lnTo>
                    <a:pt x="91" y="790"/>
                  </a:lnTo>
                  <a:lnTo>
                    <a:pt x="46" y="699"/>
                  </a:lnTo>
                  <a:lnTo>
                    <a:pt x="23" y="609"/>
                  </a:lnTo>
                  <a:lnTo>
                    <a:pt x="1" y="519"/>
                  </a:lnTo>
                  <a:lnTo>
                    <a:pt x="1" y="429"/>
                  </a:lnTo>
                  <a:lnTo>
                    <a:pt x="23" y="339"/>
                  </a:lnTo>
                  <a:lnTo>
                    <a:pt x="68" y="248"/>
                  </a:lnTo>
                  <a:lnTo>
                    <a:pt x="136" y="158"/>
                  </a:lnTo>
                  <a:lnTo>
                    <a:pt x="136" y="158"/>
                  </a:lnTo>
                  <a:lnTo>
                    <a:pt x="204" y="90"/>
                  </a:lnTo>
                  <a:lnTo>
                    <a:pt x="294" y="45"/>
                  </a:lnTo>
                  <a:lnTo>
                    <a:pt x="384" y="0"/>
                  </a:lnTo>
                  <a:lnTo>
                    <a:pt x="474" y="0"/>
                  </a:lnTo>
                  <a:lnTo>
                    <a:pt x="565" y="0"/>
                  </a:lnTo>
                  <a:lnTo>
                    <a:pt x="655" y="23"/>
                  </a:lnTo>
                  <a:lnTo>
                    <a:pt x="745" y="68"/>
                  </a:lnTo>
                  <a:lnTo>
                    <a:pt x="835" y="113"/>
                  </a:lnTo>
                  <a:lnTo>
                    <a:pt x="2166" y="1286"/>
                  </a:lnTo>
                  <a:lnTo>
                    <a:pt x="2166" y="1286"/>
                  </a:lnTo>
                  <a:lnTo>
                    <a:pt x="2234" y="1376"/>
                  </a:lnTo>
                  <a:lnTo>
                    <a:pt x="2279" y="1444"/>
                  </a:lnTo>
                  <a:lnTo>
                    <a:pt x="2324" y="1534"/>
                  </a:lnTo>
                  <a:lnTo>
                    <a:pt x="2324" y="1647"/>
                  </a:lnTo>
                  <a:lnTo>
                    <a:pt x="2324" y="1737"/>
                  </a:lnTo>
                  <a:lnTo>
                    <a:pt x="2302" y="1827"/>
                  </a:lnTo>
                  <a:lnTo>
                    <a:pt x="2256" y="1918"/>
                  </a:lnTo>
                  <a:lnTo>
                    <a:pt x="2211" y="2008"/>
                  </a:lnTo>
                  <a:lnTo>
                    <a:pt x="2211" y="2008"/>
                  </a:lnTo>
                  <a:lnTo>
                    <a:pt x="2121" y="2075"/>
                  </a:lnTo>
                  <a:lnTo>
                    <a:pt x="2053" y="2121"/>
                  </a:lnTo>
                  <a:lnTo>
                    <a:pt x="1963" y="2143"/>
                  </a:lnTo>
                  <a:lnTo>
                    <a:pt x="1873" y="2166"/>
                  </a:lnTo>
                  <a:lnTo>
                    <a:pt x="1760" y="2166"/>
                  </a:lnTo>
                  <a:lnTo>
                    <a:pt x="1670" y="2143"/>
                  </a:lnTo>
                  <a:lnTo>
                    <a:pt x="1580" y="2098"/>
                  </a:lnTo>
                  <a:lnTo>
                    <a:pt x="1512" y="2053"/>
                  </a:lnTo>
                  <a:lnTo>
                    <a:pt x="159" y="85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464646" y="3429761"/>
              <a:ext cx="85694" cy="76871"/>
            </a:xfrm>
            <a:custGeom>
              <a:avLst/>
              <a:gdLst/>
              <a:ahLst/>
              <a:cxnLst/>
              <a:rect l="l" t="t" r="r" b="b"/>
              <a:pathLst>
                <a:path w="3069" h="2753" fill="none" extrusionOk="0">
                  <a:moveTo>
                    <a:pt x="23" y="1"/>
                  </a:moveTo>
                  <a:lnTo>
                    <a:pt x="1" y="249"/>
                  </a:lnTo>
                  <a:lnTo>
                    <a:pt x="3069" y="2753"/>
                  </a:lnTo>
                  <a:lnTo>
                    <a:pt x="3069" y="2753"/>
                  </a:lnTo>
                  <a:lnTo>
                    <a:pt x="2888" y="2504"/>
                  </a:lnTo>
                  <a:lnTo>
                    <a:pt x="2708" y="2256"/>
                  </a:lnTo>
                  <a:lnTo>
                    <a:pt x="2505" y="2053"/>
                  </a:lnTo>
                  <a:lnTo>
                    <a:pt x="2302" y="1850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853858" y="3041163"/>
              <a:ext cx="68661" cy="143633"/>
            </a:xfrm>
            <a:custGeom>
              <a:avLst/>
              <a:gdLst/>
              <a:ahLst/>
              <a:cxnLst/>
              <a:rect l="l" t="t" r="r" b="b"/>
              <a:pathLst>
                <a:path w="2459" h="5144" extrusionOk="0">
                  <a:moveTo>
                    <a:pt x="1015" y="0"/>
                  </a:moveTo>
                  <a:lnTo>
                    <a:pt x="0" y="3316"/>
                  </a:lnTo>
                  <a:lnTo>
                    <a:pt x="2098" y="5143"/>
                  </a:lnTo>
                  <a:lnTo>
                    <a:pt x="2459" y="1286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fill="none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fill="none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fill="none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889766" y="3133112"/>
              <a:ext cx="557417" cy="502633"/>
            </a:xfrm>
            <a:custGeom>
              <a:avLst/>
              <a:gdLst/>
              <a:ahLst/>
              <a:cxnLst/>
              <a:rect l="l" t="t" r="r" b="b"/>
              <a:pathLst>
                <a:path w="19963" h="18001" extrusionOk="0">
                  <a:moveTo>
                    <a:pt x="993" y="1"/>
                  </a:moveTo>
                  <a:lnTo>
                    <a:pt x="767" y="23"/>
                  </a:lnTo>
                  <a:lnTo>
                    <a:pt x="564" y="68"/>
                  </a:lnTo>
                  <a:lnTo>
                    <a:pt x="451" y="91"/>
                  </a:lnTo>
                  <a:lnTo>
                    <a:pt x="361" y="158"/>
                  </a:lnTo>
                  <a:lnTo>
                    <a:pt x="294" y="226"/>
                  </a:lnTo>
                  <a:lnTo>
                    <a:pt x="203" y="294"/>
                  </a:lnTo>
                  <a:lnTo>
                    <a:pt x="136" y="384"/>
                  </a:lnTo>
                  <a:lnTo>
                    <a:pt x="91" y="474"/>
                  </a:lnTo>
                  <a:lnTo>
                    <a:pt x="45" y="587"/>
                  </a:lnTo>
                  <a:lnTo>
                    <a:pt x="23" y="677"/>
                  </a:lnTo>
                  <a:lnTo>
                    <a:pt x="0" y="880"/>
                  </a:lnTo>
                  <a:lnTo>
                    <a:pt x="23" y="1106"/>
                  </a:lnTo>
                  <a:lnTo>
                    <a:pt x="68" y="1354"/>
                  </a:lnTo>
                  <a:lnTo>
                    <a:pt x="181" y="1580"/>
                  </a:lnTo>
                  <a:lnTo>
                    <a:pt x="294" y="1828"/>
                  </a:lnTo>
                  <a:lnTo>
                    <a:pt x="451" y="2076"/>
                  </a:lnTo>
                  <a:lnTo>
                    <a:pt x="632" y="2324"/>
                  </a:lnTo>
                  <a:lnTo>
                    <a:pt x="812" y="2549"/>
                  </a:lnTo>
                  <a:lnTo>
                    <a:pt x="1218" y="3023"/>
                  </a:lnTo>
                  <a:lnTo>
                    <a:pt x="1602" y="3429"/>
                  </a:lnTo>
                  <a:lnTo>
                    <a:pt x="1985" y="3768"/>
                  </a:lnTo>
                  <a:lnTo>
                    <a:pt x="15587" y="16850"/>
                  </a:lnTo>
                  <a:lnTo>
                    <a:pt x="15857" y="17076"/>
                  </a:lnTo>
                  <a:lnTo>
                    <a:pt x="16151" y="17256"/>
                  </a:lnTo>
                  <a:lnTo>
                    <a:pt x="16421" y="17437"/>
                  </a:lnTo>
                  <a:lnTo>
                    <a:pt x="16715" y="17572"/>
                  </a:lnTo>
                  <a:lnTo>
                    <a:pt x="17008" y="17707"/>
                  </a:lnTo>
                  <a:lnTo>
                    <a:pt x="17279" y="17820"/>
                  </a:lnTo>
                  <a:lnTo>
                    <a:pt x="17572" y="17888"/>
                  </a:lnTo>
                  <a:lnTo>
                    <a:pt x="17842" y="17956"/>
                  </a:lnTo>
                  <a:lnTo>
                    <a:pt x="18113" y="17978"/>
                  </a:lnTo>
                  <a:lnTo>
                    <a:pt x="18361" y="18001"/>
                  </a:lnTo>
                  <a:lnTo>
                    <a:pt x="18609" y="17978"/>
                  </a:lnTo>
                  <a:lnTo>
                    <a:pt x="18857" y="17933"/>
                  </a:lnTo>
                  <a:lnTo>
                    <a:pt x="19061" y="17865"/>
                  </a:lnTo>
                  <a:lnTo>
                    <a:pt x="19264" y="17753"/>
                  </a:lnTo>
                  <a:lnTo>
                    <a:pt x="19467" y="17617"/>
                  </a:lnTo>
                  <a:lnTo>
                    <a:pt x="19624" y="17482"/>
                  </a:lnTo>
                  <a:lnTo>
                    <a:pt x="19760" y="17279"/>
                  </a:lnTo>
                  <a:lnTo>
                    <a:pt x="19850" y="17076"/>
                  </a:lnTo>
                  <a:lnTo>
                    <a:pt x="19918" y="16850"/>
                  </a:lnTo>
                  <a:lnTo>
                    <a:pt x="19963" y="16625"/>
                  </a:lnTo>
                  <a:lnTo>
                    <a:pt x="19963" y="16377"/>
                  </a:lnTo>
                  <a:lnTo>
                    <a:pt x="19940" y="16106"/>
                  </a:lnTo>
                  <a:lnTo>
                    <a:pt x="19895" y="15835"/>
                  </a:lnTo>
                  <a:lnTo>
                    <a:pt x="19805" y="15565"/>
                  </a:lnTo>
                  <a:lnTo>
                    <a:pt x="19715" y="15271"/>
                  </a:lnTo>
                  <a:lnTo>
                    <a:pt x="19602" y="15001"/>
                  </a:lnTo>
                  <a:lnTo>
                    <a:pt x="19467" y="14730"/>
                  </a:lnTo>
                  <a:lnTo>
                    <a:pt x="19309" y="14482"/>
                  </a:lnTo>
                  <a:lnTo>
                    <a:pt x="19128" y="14211"/>
                  </a:lnTo>
                  <a:lnTo>
                    <a:pt x="18925" y="13986"/>
                  </a:lnTo>
                  <a:lnTo>
                    <a:pt x="18722" y="13760"/>
                  </a:lnTo>
                  <a:lnTo>
                    <a:pt x="18519" y="13557"/>
                  </a:lnTo>
                  <a:lnTo>
                    <a:pt x="3857" y="1647"/>
                  </a:lnTo>
                  <a:lnTo>
                    <a:pt x="3474" y="1309"/>
                  </a:lnTo>
                  <a:lnTo>
                    <a:pt x="3023" y="971"/>
                  </a:lnTo>
                  <a:lnTo>
                    <a:pt x="2527" y="632"/>
                  </a:lnTo>
                  <a:lnTo>
                    <a:pt x="2256" y="474"/>
                  </a:lnTo>
                  <a:lnTo>
                    <a:pt x="2008" y="316"/>
                  </a:lnTo>
                  <a:lnTo>
                    <a:pt x="1737" y="204"/>
                  </a:lnTo>
                  <a:lnTo>
                    <a:pt x="1489" y="113"/>
                  </a:lnTo>
                  <a:lnTo>
                    <a:pt x="1241" y="46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1003774" y="3010923"/>
              <a:ext cx="624822" cy="550520"/>
            </a:xfrm>
            <a:custGeom>
              <a:avLst/>
              <a:gdLst/>
              <a:ahLst/>
              <a:cxnLst/>
              <a:rect l="l" t="t" r="r" b="b"/>
              <a:pathLst>
                <a:path w="22377" h="19716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  <a:close/>
                  <a:moveTo>
                    <a:pt x="18429" y="2843"/>
                  </a:moveTo>
                  <a:lnTo>
                    <a:pt x="15610" y="11956"/>
                  </a:lnTo>
                  <a:lnTo>
                    <a:pt x="7534" y="5414"/>
                  </a:lnTo>
                  <a:lnTo>
                    <a:pt x="7512" y="5640"/>
                  </a:lnTo>
                  <a:lnTo>
                    <a:pt x="7940" y="6023"/>
                  </a:lnTo>
                  <a:lnTo>
                    <a:pt x="16580" y="13038"/>
                  </a:lnTo>
                  <a:lnTo>
                    <a:pt x="19399" y="3925"/>
                  </a:lnTo>
                  <a:lnTo>
                    <a:pt x="19602" y="4083"/>
                  </a:lnTo>
                  <a:lnTo>
                    <a:pt x="19625" y="3903"/>
                  </a:lnTo>
                  <a:lnTo>
                    <a:pt x="19106" y="3452"/>
                  </a:lnTo>
                  <a:lnTo>
                    <a:pt x="18429" y="2843"/>
                  </a:lnTo>
                  <a:close/>
                  <a:moveTo>
                    <a:pt x="19331" y="15001"/>
                  </a:moveTo>
                  <a:lnTo>
                    <a:pt x="19309" y="15249"/>
                  </a:lnTo>
                  <a:lnTo>
                    <a:pt x="22377" y="17753"/>
                  </a:lnTo>
                  <a:lnTo>
                    <a:pt x="22377" y="17753"/>
                  </a:lnTo>
                  <a:lnTo>
                    <a:pt x="22196" y="17504"/>
                  </a:lnTo>
                  <a:lnTo>
                    <a:pt x="22016" y="17256"/>
                  </a:lnTo>
                  <a:lnTo>
                    <a:pt x="21813" y="17053"/>
                  </a:lnTo>
                  <a:lnTo>
                    <a:pt x="21610" y="16850"/>
                  </a:lnTo>
                  <a:lnTo>
                    <a:pt x="19331" y="15001"/>
                  </a:lnTo>
                  <a:close/>
                  <a:moveTo>
                    <a:pt x="13016" y="14820"/>
                  </a:moveTo>
                  <a:lnTo>
                    <a:pt x="4399" y="18700"/>
                  </a:lnTo>
                  <a:lnTo>
                    <a:pt x="5549" y="19715"/>
                  </a:lnTo>
                  <a:lnTo>
                    <a:pt x="14098" y="15858"/>
                  </a:lnTo>
                  <a:lnTo>
                    <a:pt x="13016" y="148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-1003774" y="3010923"/>
              <a:ext cx="190878" cy="198417"/>
            </a:xfrm>
            <a:custGeom>
              <a:avLst/>
              <a:gdLst/>
              <a:ahLst/>
              <a:cxnLst/>
              <a:rect l="l" t="t" r="r" b="b"/>
              <a:pathLst>
                <a:path w="6836" h="7106" fill="none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62" y="0"/>
                  </a:move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813" y="113"/>
                  </a:move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lnTo>
                    <a:pt x="452" y="0"/>
                  </a:lnTo>
                  <a:lnTo>
                    <a:pt x="362" y="0"/>
                  </a:ln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fill="none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fill="none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extrusionOk="0">
                  <a:moveTo>
                    <a:pt x="316" y="0"/>
                  </a:move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fill="none" extrusionOk="0">
                  <a:moveTo>
                    <a:pt x="700" y="91"/>
                  </a:move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lnTo>
                    <a:pt x="384" y="0"/>
                  </a:lnTo>
                  <a:lnTo>
                    <a:pt x="316" y="0"/>
                  </a:ln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038" y="1422"/>
                  </a:lnTo>
                  <a:lnTo>
                    <a:pt x="112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fill="none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fill="none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2"/>
          <p:cNvGrpSpPr/>
          <p:nvPr/>
        </p:nvGrpSpPr>
        <p:grpSpPr>
          <a:xfrm rot="-3364781">
            <a:off x="2587272" y="4690221"/>
            <a:ext cx="342908" cy="319107"/>
            <a:chOff x="-1003774" y="3010923"/>
            <a:chExt cx="671424" cy="624822"/>
          </a:xfrm>
        </p:grpSpPr>
        <p:sp>
          <p:nvSpPr>
            <p:cNvPr id="55" name="Google Shape;55;p2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EE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extrusionOk="0">
                  <a:moveTo>
                    <a:pt x="407" y="1"/>
                  </a:moveTo>
                  <a:lnTo>
                    <a:pt x="316" y="23"/>
                  </a:lnTo>
                  <a:lnTo>
                    <a:pt x="249" y="46"/>
                  </a:lnTo>
                  <a:lnTo>
                    <a:pt x="181" y="91"/>
                  </a:lnTo>
                  <a:lnTo>
                    <a:pt x="113" y="136"/>
                  </a:lnTo>
                  <a:lnTo>
                    <a:pt x="68" y="227"/>
                  </a:lnTo>
                  <a:lnTo>
                    <a:pt x="23" y="294"/>
                  </a:lnTo>
                  <a:lnTo>
                    <a:pt x="1" y="362"/>
                  </a:lnTo>
                  <a:lnTo>
                    <a:pt x="1" y="452"/>
                  </a:lnTo>
                  <a:lnTo>
                    <a:pt x="23" y="542"/>
                  </a:lnTo>
                  <a:lnTo>
                    <a:pt x="46" y="610"/>
                  </a:lnTo>
                  <a:lnTo>
                    <a:pt x="91" y="678"/>
                  </a:lnTo>
                  <a:lnTo>
                    <a:pt x="158" y="745"/>
                  </a:lnTo>
                  <a:lnTo>
                    <a:pt x="813" y="1332"/>
                  </a:lnTo>
                  <a:lnTo>
                    <a:pt x="903" y="1377"/>
                  </a:lnTo>
                  <a:lnTo>
                    <a:pt x="971" y="1422"/>
                  </a:lnTo>
                  <a:lnTo>
                    <a:pt x="1038" y="1445"/>
                  </a:lnTo>
                  <a:lnTo>
                    <a:pt x="1128" y="1445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422" y="1309"/>
                  </a:lnTo>
                  <a:lnTo>
                    <a:pt x="1467" y="1242"/>
                  </a:lnTo>
                  <a:lnTo>
                    <a:pt x="1489" y="1151"/>
                  </a:lnTo>
                  <a:lnTo>
                    <a:pt x="1512" y="1084"/>
                  </a:lnTo>
                  <a:lnTo>
                    <a:pt x="1512" y="993"/>
                  </a:lnTo>
                  <a:lnTo>
                    <a:pt x="1512" y="926"/>
                  </a:lnTo>
                  <a:lnTo>
                    <a:pt x="1489" y="836"/>
                  </a:lnTo>
                  <a:lnTo>
                    <a:pt x="1444" y="768"/>
                  </a:lnTo>
                  <a:lnTo>
                    <a:pt x="1377" y="700"/>
                  </a:lnTo>
                  <a:lnTo>
                    <a:pt x="700" y="114"/>
                  </a:lnTo>
                  <a:lnTo>
                    <a:pt x="632" y="69"/>
                  </a:lnTo>
                  <a:lnTo>
                    <a:pt x="564" y="23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fill="none" extrusionOk="0">
                  <a:moveTo>
                    <a:pt x="158" y="745"/>
                  </a:moveTo>
                  <a:lnTo>
                    <a:pt x="158" y="745"/>
                  </a:lnTo>
                  <a:lnTo>
                    <a:pt x="91" y="678"/>
                  </a:lnTo>
                  <a:lnTo>
                    <a:pt x="46" y="610"/>
                  </a:lnTo>
                  <a:lnTo>
                    <a:pt x="23" y="542"/>
                  </a:lnTo>
                  <a:lnTo>
                    <a:pt x="1" y="452"/>
                  </a:lnTo>
                  <a:lnTo>
                    <a:pt x="1" y="362"/>
                  </a:lnTo>
                  <a:lnTo>
                    <a:pt x="23" y="294"/>
                  </a:lnTo>
                  <a:lnTo>
                    <a:pt x="68" y="227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181" y="91"/>
                  </a:lnTo>
                  <a:lnTo>
                    <a:pt x="249" y="46"/>
                  </a:lnTo>
                  <a:lnTo>
                    <a:pt x="316" y="23"/>
                  </a:lnTo>
                  <a:lnTo>
                    <a:pt x="407" y="1"/>
                  </a:lnTo>
                  <a:lnTo>
                    <a:pt x="474" y="1"/>
                  </a:lnTo>
                  <a:lnTo>
                    <a:pt x="564" y="23"/>
                  </a:lnTo>
                  <a:lnTo>
                    <a:pt x="632" y="69"/>
                  </a:lnTo>
                  <a:lnTo>
                    <a:pt x="700" y="114"/>
                  </a:lnTo>
                  <a:lnTo>
                    <a:pt x="1377" y="700"/>
                  </a:lnTo>
                  <a:lnTo>
                    <a:pt x="1377" y="700"/>
                  </a:lnTo>
                  <a:lnTo>
                    <a:pt x="1444" y="768"/>
                  </a:lnTo>
                  <a:lnTo>
                    <a:pt x="1489" y="836"/>
                  </a:lnTo>
                  <a:lnTo>
                    <a:pt x="1512" y="926"/>
                  </a:lnTo>
                  <a:lnTo>
                    <a:pt x="1512" y="993"/>
                  </a:lnTo>
                  <a:lnTo>
                    <a:pt x="1512" y="1084"/>
                  </a:lnTo>
                  <a:lnTo>
                    <a:pt x="1489" y="1151"/>
                  </a:lnTo>
                  <a:lnTo>
                    <a:pt x="1467" y="1242"/>
                  </a:lnTo>
                  <a:lnTo>
                    <a:pt x="1422" y="1309"/>
                  </a:lnTo>
                  <a:lnTo>
                    <a:pt x="1422" y="1309"/>
                  </a:lnTo>
                  <a:lnTo>
                    <a:pt x="1354" y="1354"/>
                  </a:lnTo>
                  <a:lnTo>
                    <a:pt x="1286" y="1399"/>
                  </a:lnTo>
                  <a:lnTo>
                    <a:pt x="1196" y="1422"/>
                  </a:lnTo>
                  <a:lnTo>
                    <a:pt x="1128" y="1445"/>
                  </a:lnTo>
                  <a:lnTo>
                    <a:pt x="1038" y="1445"/>
                  </a:lnTo>
                  <a:lnTo>
                    <a:pt x="971" y="1422"/>
                  </a:lnTo>
                  <a:lnTo>
                    <a:pt x="903" y="1377"/>
                  </a:lnTo>
                  <a:lnTo>
                    <a:pt x="813" y="1332"/>
                  </a:lnTo>
                  <a:lnTo>
                    <a:pt x="158" y="7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extrusionOk="0">
                  <a:moveTo>
                    <a:pt x="2865" y="0"/>
                  </a:moveTo>
                  <a:lnTo>
                    <a:pt x="0" y="9316"/>
                  </a:lnTo>
                  <a:lnTo>
                    <a:pt x="2730" y="11595"/>
                  </a:lnTo>
                  <a:lnTo>
                    <a:pt x="4083" y="1061"/>
                  </a:lnTo>
                  <a:lnTo>
                    <a:pt x="28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fill="none" extrusionOk="0">
                  <a:moveTo>
                    <a:pt x="0" y="9316"/>
                  </a:moveTo>
                  <a:lnTo>
                    <a:pt x="2865" y="0"/>
                  </a:lnTo>
                  <a:lnTo>
                    <a:pt x="4083" y="1061"/>
                  </a:lnTo>
                  <a:lnTo>
                    <a:pt x="2730" y="11595"/>
                  </a:lnTo>
                  <a:lnTo>
                    <a:pt x="0" y="931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84" y="0"/>
                  </a:moveTo>
                  <a:lnTo>
                    <a:pt x="294" y="45"/>
                  </a:lnTo>
                  <a:lnTo>
                    <a:pt x="204" y="90"/>
                  </a:lnTo>
                  <a:lnTo>
                    <a:pt x="136" y="158"/>
                  </a:lnTo>
                  <a:lnTo>
                    <a:pt x="68" y="248"/>
                  </a:lnTo>
                  <a:lnTo>
                    <a:pt x="23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23" y="609"/>
                  </a:lnTo>
                  <a:lnTo>
                    <a:pt x="46" y="699"/>
                  </a:lnTo>
                  <a:lnTo>
                    <a:pt x="91" y="790"/>
                  </a:lnTo>
                  <a:lnTo>
                    <a:pt x="159" y="857"/>
                  </a:lnTo>
                  <a:lnTo>
                    <a:pt x="1512" y="2053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73" y="2166"/>
                  </a:lnTo>
                  <a:lnTo>
                    <a:pt x="1963" y="2143"/>
                  </a:lnTo>
                  <a:lnTo>
                    <a:pt x="2053" y="2121"/>
                  </a:lnTo>
                  <a:lnTo>
                    <a:pt x="2121" y="2075"/>
                  </a:lnTo>
                  <a:lnTo>
                    <a:pt x="2211" y="2008"/>
                  </a:lnTo>
                  <a:lnTo>
                    <a:pt x="2256" y="1918"/>
                  </a:lnTo>
                  <a:lnTo>
                    <a:pt x="2302" y="1827"/>
                  </a:lnTo>
                  <a:lnTo>
                    <a:pt x="2324" y="1737"/>
                  </a:lnTo>
                  <a:lnTo>
                    <a:pt x="2324" y="1647"/>
                  </a:lnTo>
                  <a:lnTo>
                    <a:pt x="2324" y="1534"/>
                  </a:lnTo>
                  <a:lnTo>
                    <a:pt x="2279" y="1444"/>
                  </a:lnTo>
                  <a:lnTo>
                    <a:pt x="2234" y="1376"/>
                  </a:lnTo>
                  <a:lnTo>
                    <a:pt x="2166" y="1286"/>
                  </a:lnTo>
                  <a:lnTo>
                    <a:pt x="835" y="113"/>
                  </a:lnTo>
                  <a:lnTo>
                    <a:pt x="745" y="68"/>
                  </a:lnTo>
                  <a:lnTo>
                    <a:pt x="655" y="2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159" y="857"/>
                  </a:moveTo>
                  <a:lnTo>
                    <a:pt x="159" y="857"/>
                  </a:lnTo>
                  <a:lnTo>
                    <a:pt x="91" y="790"/>
                  </a:lnTo>
                  <a:lnTo>
                    <a:pt x="46" y="699"/>
                  </a:lnTo>
                  <a:lnTo>
                    <a:pt x="23" y="609"/>
                  </a:lnTo>
                  <a:lnTo>
                    <a:pt x="1" y="519"/>
                  </a:lnTo>
                  <a:lnTo>
                    <a:pt x="1" y="429"/>
                  </a:lnTo>
                  <a:lnTo>
                    <a:pt x="23" y="339"/>
                  </a:lnTo>
                  <a:lnTo>
                    <a:pt x="68" y="248"/>
                  </a:lnTo>
                  <a:lnTo>
                    <a:pt x="136" y="158"/>
                  </a:lnTo>
                  <a:lnTo>
                    <a:pt x="136" y="158"/>
                  </a:lnTo>
                  <a:lnTo>
                    <a:pt x="204" y="90"/>
                  </a:lnTo>
                  <a:lnTo>
                    <a:pt x="294" y="45"/>
                  </a:lnTo>
                  <a:lnTo>
                    <a:pt x="384" y="0"/>
                  </a:lnTo>
                  <a:lnTo>
                    <a:pt x="474" y="0"/>
                  </a:lnTo>
                  <a:lnTo>
                    <a:pt x="565" y="0"/>
                  </a:lnTo>
                  <a:lnTo>
                    <a:pt x="655" y="23"/>
                  </a:lnTo>
                  <a:lnTo>
                    <a:pt x="745" y="68"/>
                  </a:lnTo>
                  <a:lnTo>
                    <a:pt x="835" y="113"/>
                  </a:lnTo>
                  <a:lnTo>
                    <a:pt x="2166" y="1286"/>
                  </a:lnTo>
                  <a:lnTo>
                    <a:pt x="2166" y="1286"/>
                  </a:lnTo>
                  <a:lnTo>
                    <a:pt x="2234" y="1376"/>
                  </a:lnTo>
                  <a:lnTo>
                    <a:pt x="2279" y="1444"/>
                  </a:lnTo>
                  <a:lnTo>
                    <a:pt x="2324" y="1534"/>
                  </a:lnTo>
                  <a:lnTo>
                    <a:pt x="2324" y="1647"/>
                  </a:lnTo>
                  <a:lnTo>
                    <a:pt x="2324" y="1737"/>
                  </a:lnTo>
                  <a:lnTo>
                    <a:pt x="2302" y="1827"/>
                  </a:lnTo>
                  <a:lnTo>
                    <a:pt x="2256" y="1918"/>
                  </a:lnTo>
                  <a:lnTo>
                    <a:pt x="2211" y="2008"/>
                  </a:lnTo>
                  <a:lnTo>
                    <a:pt x="2211" y="2008"/>
                  </a:lnTo>
                  <a:lnTo>
                    <a:pt x="2121" y="2075"/>
                  </a:lnTo>
                  <a:lnTo>
                    <a:pt x="2053" y="2121"/>
                  </a:lnTo>
                  <a:lnTo>
                    <a:pt x="1963" y="2143"/>
                  </a:lnTo>
                  <a:lnTo>
                    <a:pt x="1873" y="2166"/>
                  </a:lnTo>
                  <a:lnTo>
                    <a:pt x="1760" y="2166"/>
                  </a:lnTo>
                  <a:lnTo>
                    <a:pt x="1670" y="2143"/>
                  </a:lnTo>
                  <a:lnTo>
                    <a:pt x="1580" y="2098"/>
                  </a:lnTo>
                  <a:lnTo>
                    <a:pt x="1512" y="2053"/>
                  </a:lnTo>
                  <a:lnTo>
                    <a:pt x="159" y="85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464646" y="3429761"/>
              <a:ext cx="85694" cy="76871"/>
            </a:xfrm>
            <a:custGeom>
              <a:avLst/>
              <a:gdLst/>
              <a:ahLst/>
              <a:cxnLst/>
              <a:rect l="l" t="t" r="r" b="b"/>
              <a:pathLst>
                <a:path w="3069" h="2753" fill="none" extrusionOk="0">
                  <a:moveTo>
                    <a:pt x="23" y="1"/>
                  </a:moveTo>
                  <a:lnTo>
                    <a:pt x="1" y="249"/>
                  </a:lnTo>
                  <a:lnTo>
                    <a:pt x="3069" y="2753"/>
                  </a:lnTo>
                  <a:lnTo>
                    <a:pt x="3069" y="2753"/>
                  </a:lnTo>
                  <a:lnTo>
                    <a:pt x="2888" y="2504"/>
                  </a:lnTo>
                  <a:lnTo>
                    <a:pt x="2708" y="2256"/>
                  </a:lnTo>
                  <a:lnTo>
                    <a:pt x="2505" y="2053"/>
                  </a:lnTo>
                  <a:lnTo>
                    <a:pt x="2302" y="1850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-853858" y="3041163"/>
              <a:ext cx="68661" cy="143633"/>
            </a:xfrm>
            <a:custGeom>
              <a:avLst/>
              <a:gdLst/>
              <a:ahLst/>
              <a:cxnLst/>
              <a:rect l="l" t="t" r="r" b="b"/>
              <a:pathLst>
                <a:path w="2459" h="5144" extrusionOk="0">
                  <a:moveTo>
                    <a:pt x="1015" y="0"/>
                  </a:moveTo>
                  <a:lnTo>
                    <a:pt x="0" y="3316"/>
                  </a:lnTo>
                  <a:lnTo>
                    <a:pt x="2098" y="5143"/>
                  </a:lnTo>
                  <a:lnTo>
                    <a:pt x="2459" y="1286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fill="none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fill="none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fill="none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-889766" y="3133112"/>
              <a:ext cx="557417" cy="502633"/>
            </a:xfrm>
            <a:custGeom>
              <a:avLst/>
              <a:gdLst/>
              <a:ahLst/>
              <a:cxnLst/>
              <a:rect l="l" t="t" r="r" b="b"/>
              <a:pathLst>
                <a:path w="19963" h="18001" extrusionOk="0">
                  <a:moveTo>
                    <a:pt x="993" y="1"/>
                  </a:moveTo>
                  <a:lnTo>
                    <a:pt x="767" y="23"/>
                  </a:lnTo>
                  <a:lnTo>
                    <a:pt x="564" y="68"/>
                  </a:lnTo>
                  <a:lnTo>
                    <a:pt x="451" y="91"/>
                  </a:lnTo>
                  <a:lnTo>
                    <a:pt x="361" y="158"/>
                  </a:lnTo>
                  <a:lnTo>
                    <a:pt x="294" y="226"/>
                  </a:lnTo>
                  <a:lnTo>
                    <a:pt x="203" y="294"/>
                  </a:lnTo>
                  <a:lnTo>
                    <a:pt x="136" y="384"/>
                  </a:lnTo>
                  <a:lnTo>
                    <a:pt x="91" y="474"/>
                  </a:lnTo>
                  <a:lnTo>
                    <a:pt x="45" y="587"/>
                  </a:lnTo>
                  <a:lnTo>
                    <a:pt x="23" y="677"/>
                  </a:lnTo>
                  <a:lnTo>
                    <a:pt x="0" y="880"/>
                  </a:lnTo>
                  <a:lnTo>
                    <a:pt x="23" y="1106"/>
                  </a:lnTo>
                  <a:lnTo>
                    <a:pt x="68" y="1354"/>
                  </a:lnTo>
                  <a:lnTo>
                    <a:pt x="181" y="1580"/>
                  </a:lnTo>
                  <a:lnTo>
                    <a:pt x="294" y="1828"/>
                  </a:lnTo>
                  <a:lnTo>
                    <a:pt x="451" y="2076"/>
                  </a:lnTo>
                  <a:lnTo>
                    <a:pt x="632" y="2324"/>
                  </a:lnTo>
                  <a:lnTo>
                    <a:pt x="812" y="2549"/>
                  </a:lnTo>
                  <a:lnTo>
                    <a:pt x="1218" y="3023"/>
                  </a:lnTo>
                  <a:lnTo>
                    <a:pt x="1602" y="3429"/>
                  </a:lnTo>
                  <a:lnTo>
                    <a:pt x="1985" y="3768"/>
                  </a:lnTo>
                  <a:lnTo>
                    <a:pt x="15587" y="16850"/>
                  </a:lnTo>
                  <a:lnTo>
                    <a:pt x="15857" y="17076"/>
                  </a:lnTo>
                  <a:lnTo>
                    <a:pt x="16151" y="17256"/>
                  </a:lnTo>
                  <a:lnTo>
                    <a:pt x="16421" y="17437"/>
                  </a:lnTo>
                  <a:lnTo>
                    <a:pt x="16715" y="17572"/>
                  </a:lnTo>
                  <a:lnTo>
                    <a:pt x="17008" y="17707"/>
                  </a:lnTo>
                  <a:lnTo>
                    <a:pt x="17279" y="17820"/>
                  </a:lnTo>
                  <a:lnTo>
                    <a:pt x="17572" y="17888"/>
                  </a:lnTo>
                  <a:lnTo>
                    <a:pt x="17842" y="17956"/>
                  </a:lnTo>
                  <a:lnTo>
                    <a:pt x="18113" y="17978"/>
                  </a:lnTo>
                  <a:lnTo>
                    <a:pt x="18361" y="18001"/>
                  </a:lnTo>
                  <a:lnTo>
                    <a:pt x="18609" y="17978"/>
                  </a:lnTo>
                  <a:lnTo>
                    <a:pt x="18857" y="17933"/>
                  </a:lnTo>
                  <a:lnTo>
                    <a:pt x="19061" y="17865"/>
                  </a:lnTo>
                  <a:lnTo>
                    <a:pt x="19264" y="17753"/>
                  </a:lnTo>
                  <a:lnTo>
                    <a:pt x="19467" y="17617"/>
                  </a:lnTo>
                  <a:lnTo>
                    <a:pt x="19624" y="17482"/>
                  </a:lnTo>
                  <a:lnTo>
                    <a:pt x="19760" y="17279"/>
                  </a:lnTo>
                  <a:lnTo>
                    <a:pt x="19850" y="17076"/>
                  </a:lnTo>
                  <a:lnTo>
                    <a:pt x="19918" y="16850"/>
                  </a:lnTo>
                  <a:lnTo>
                    <a:pt x="19963" y="16625"/>
                  </a:lnTo>
                  <a:lnTo>
                    <a:pt x="19963" y="16377"/>
                  </a:lnTo>
                  <a:lnTo>
                    <a:pt x="19940" y="16106"/>
                  </a:lnTo>
                  <a:lnTo>
                    <a:pt x="19895" y="15835"/>
                  </a:lnTo>
                  <a:lnTo>
                    <a:pt x="19805" y="15565"/>
                  </a:lnTo>
                  <a:lnTo>
                    <a:pt x="19715" y="15271"/>
                  </a:lnTo>
                  <a:lnTo>
                    <a:pt x="19602" y="15001"/>
                  </a:lnTo>
                  <a:lnTo>
                    <a:pt x="19467" y="14730"/>
                  </a:lnTo>
                  <a:lnTo>
                    <a:pt x="19309" y="14482"/>
                  </a:lnTo>
                  <a:lnTo>
                    <a:pt x="19128" y="14211"/>
                  </a:lnTo>
                  <a:lnTo>
                    <a:pt x="18925" y="13986"/>
                  </a:lnTo>
                  <a:lnTo>
                    <a:pt x="18722" y="13760"/>
                  </a:lnTo>
                  <a:lnTo>
                    <a:pt x="18519" y="13557"/>
                  </a:lnTo>
                  <a:lnTo>
                    <a:pt x="3857" y="1647"/>
                  </a:lnTo>
                  <a:lnTo>
                    <a:pt x="3474" y="1309"/>
                  </a:lnTo>
                  <a:lnTo>
                    <a:pt x="3023" y="971"/>
                  </a:lnTo>
                  <a:lnTo>
                    <a:pt x="2527" y="632"/>
                  </a:lnTo>
                  <a:lnTo>
                    <a:pt x="2256" y="474"/>
                  </a:lnTo>
                  <a:lnTo>
                    <a:pt x="2008" y="316"/>
                  </a:lnTo>
                  <a:lnTo>
                    <a:pt x="1737" y="204"/>
                  </a:lnTo>
                  <a:lnTo>
                    <a:pt x="1489" y="113"/>
                  </a:lnTo>
                  <a:lnTo>
                    <a:pt x="1241" y="46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62" y="0"/>
                  </a:move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813" y="113"/>
                  </a:move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lnTo>
                    <a:pt x="452" y="0"/>
                  </a:lnTo>
                  <a:lnTo>
                    <a:pt x="362" y="0"/>
                  </a:ln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-1003774" y="3010923"/>
              <a:ext cx="624822" cy="550520"/>
            </a:xfrm>
            <a:custGeom>
              <a:avLst/>
              <a:gdLst/>
              <a:ahLst/>
              <a:cxnLst/>
              <a:rect l="l" t="t" r="r" b="b"/>
              <a:pathLst>
                <a:path w="22377" h="19716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  <a:close/>
                  <a:moveTo>
                    <a:pt x="18429" y="2843"/>
                  </a:moveTo>
                  <a:lnTo>
                    <a:pt x="15610" y="11956"/>
                  </a:lnTo>
                  <a:lnTo>
                    <a:pt x="7534" y="5414"/>
                  </a:lnTo>
                  <a:lnTo>
                    <a:pt x="7512" y="5640"/>
                  </a:lnTo>
                  <a:lnTo>
                    <a:pt x="7940" y="6023"/>
                  </a:lnTo>
                  <a:lnTo>
                    <a:pt x="16580" y="13038"/>
                  </a:lnTo>
                  <a:lnTo>
                    <a:pt x="19399" y="3925"/>
                  </a:lnTo>
                  <a:lnTo>
                    <a:pt x="19602" y="4083"/>
                  </a:lnTo>
                  <a:lnTo>
                    <a:pt x="19625" y="3903"/>
                  </a:lnTo>
                  <a:lnTo>
                    <a:pt x="19106" y="3452"/>
                  </a:lnTo>
                  <a:lnTo>
                    <a:pt x="18429" y="2843"/>
                  </a:lnTo>
                  <a:close/>
                  <a:moveTo>
                    <a:pt x="19331" y="15001"/>
                  </a:moveTo>
                  <a:lnTo>
                    <a:pt x="19309" y="15249"/>
                  </a:lnTo>
                  <a:lnTo>
                    <a:pt x="22377" y="17753"/>
                  </a:lnTo>
                  <a:lnTo>
                    <a:pt x="22377" y="17753"/>
                  </a:lnTo>
                  <a:lnTo>
                    <a:pt x="22196" y="17504"/>
                  </a:lnTo>
                  <a:lnTo>
                    <a:pt x="22016" y="17256"/>
                  </a:lnTo>
                  <a:lnTo>
                    <a:pt x="21813" y="17053"/>
                  </a:lnTo>
                  <a:lnTo>
                    <a:pt x="21610" y="16850"/>
                  </a:lnTo>
                  <a:lnTo>
                    <a:pt x="19331" y="15001"/>
                  </a:lnTo>
                  <a:close/>
                  <a:moveTo>
                    <a:pt x="13016" y="14820"/>
                  </a:moveTo>
                  <a:lnTo>
                    <a:pt x="4399" y="18700"/>
                  </a:lnTo>
                  <a:lnTo>
                    <a:pt x="5549" y="19715"/>
                  </a:lnTo>
                  <a:lnTo>
                    <a:pt x="14098" y="15858"/>
                  </a:lnTo>
                  <a:lnTo>
                    <a:pt x="13016" y="148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-1003774" y="3010923"/>
              <a:ext cx="190878" cy="198417"/>
            </a:xfrm>
            <a:custGeom>
              <a:avLst/>
              <a:gdLst/>
              <a:ahLst/>
              <a:cxnLst/>
              <a:rect l="l" t="t" r="r" b="b"/>
              <a:pathLst>
                <a:path w="6836" h="7106" fill="none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fill="none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fill="none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extrusionOk="0">
                  <a:moveTo>
                    <a:pt x="316" y="0"/>
                  </a:move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fill="none" extrusionOk="0">
                  <a:moveTo>
                    <a:pt x="700" y="91"/>
                  </a:move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lnTo>
                    <a:pt x="384" y="0"/>
                  </a:lnTo>
                  <a:lnTo>
                    <a:pt x="316" y="0"/>
                  </a:ln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038" y="1422"/>
                  </a:lnTo>
                  <a:lnTo>
                    <a:pt x="112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fill="none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fill="none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0" name="Google Shape;3200;p31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01" name="Google Shape;3201;p31"/>
          <p:cNvGrpSpPr/>
          <p:nvPr/>
        </p:nvGrpSpPr>
        <p:grpSpPr>
          <a:xfrm>
            <a:off x="7569403" y="260012"/>
            <a:ext cx="1359262" cy="1626752"/>
            <a:chOff x="6246075" y="1325325"/>
            <a:chExt cx="768075" cy="919225"/>
          </a:xfrm>
        </p:grpSpPr>
        <p:sp>
          <p:nvSpPr>
            <p:cNvPr id="3202" name="Google Shape;3202;p31"/>
            <p:cNvSpPr/>
            <p:nvPr/>
          </p:nvSpPr>
          <p:spPr>
            <a:xfrm>
              <a:off x="6673525" y="1325325"/>
              <a:ext cx="160725" cy="115075"/>
            </a:xfrm>
            <a:custGeom>
              <a:avLst/>
              <a:gdLst/>
              <a:ahLst/>
              <a:cxnLst/>
              <a:rect l="l" t="t" r="r" b="b"/>
              <a:pathLst>
                <a:path w="6429" h="4603" extrusionOk="0">
                  <a:moveTo>
                    <a:pt x="3564" y="1"/>
                  </a:moveTo>
                  <a:lnTo>
                    <a:pt x="3361" y="24"/>
                  </a:lnTo>
                  <a:lnTo>
                    <a:pt x="3135" y="46"/>
                  </a:lnTo>
                  <a:lnTo>
                    <a:pt x="2932" y="114"/>
                  </a:lnTo>
                  <a:lnTo>
                    <a:pt x="2752" y="181"/>
                  </a:lnTo>
                  <a:lnTo>
                    <a:pt x="2369" y="339"/>
                  </a:lnTo>
                  <a:lnTo>
                    <a:pt x="2008" y="565"/>
                  </a:lnTo>
                  <a:lnTo>
                    <a:pt x="1669" y="813"/>
                  </a:lnTo>
                  <a:lnTo>
                    <a:pt x="1353" y="1061"/>
                  </a:lnTo>
                  <a:lnTo>
                    <a:pt x="1060" y="1354"/>
                  </a:lnTo>
                  <a:lnTo>
                    <a:pt x="812" y="1625"/>
                  </a:lnTo>
                  <a:lnTo>
                    <a:pt x="587" y="1896"/>
                  </a:lnTo>
                  <a:lnTo>
                    <a:pt x="384" y="2144"/>
                  </a:lnTo>
                  <a:lnTo>
                    <a:pt x="113" y="2550"/>
                  </a:lnTo>
                  <a:lnTo>
                    <a:pt x="0" y="2730"/>
                  </a:lnTo>
                  <a:lnTo>
                    <a:pt x="925" y="3249"/>
                  </a:lnTo>
                  <a:lnTo>
                    <a:pt x="993" y="3136"/>
                  </a:lnTo>
                  <a:lnTo>
                    <a:pt x="1196" y="2843"/>
                  </a:lnTo>
                  <a:lnTo>
                    <a:pt x="1511" y="2437"/>
                  </a:lnTo>
                  <a:lnTo>
                    <a:pt x="1714" y="2211"/>
                  </a:lnTo>
                  <a:lnTo>
                    <a:pt x="1917" y="1986"/>
                  </a:lnTo>
                  <a:lnTo>
                    <a:pt x="2166" y="1760"/>
                  </a:lnTo>
                  <a:lnTo>
                    <a:pt x="2414" y="1557"/>
                  </a:lnTo>
                  <a:lnTo>
                    <a:pt x="2684" y="1377"/>
                  </a:lnTo>
                  <a:lnTo>
                    <a:pt x="2955" y="1219"/>
                  </a:lnTo>
                  <a:lnTo>
                    <a:pt x="3226" y="1129"/>
                  </a:lnTo>
                  <a:lnTo>
                    <a:pt x="3384" y="1084"/>
                  </a:lnTo>
                  <a:lnTo>
                    <a:pt x="3519" y="1061"/>
                  </a:lnTo>
                  <a:lnTo>
                    <a:pt x="3835" y="1061"/>
                  </a:lnTo>
                  <a:lnTo>
                    <a:pt x="3970" y="1084"/>
                  </a:lnTo>
                  <a:lnTo>
                    <a:pt x="4128" y="1129"/>
                  </a:lnTo>
                  <a:lnTo>
                    <a:pt x="4263" y="1174"/>
                  </a:lnTo>
                  <a:lnTo>
                    <a:pt x="4399" y="1242"/>
                  </a:lnTo>
                  <a:lnTo>
                    <a:pt x="4534" y="1332"/>
                  </a:lnTo>
                  <a:lnTo>
                    <a:pt x="4647" y="1422"/>
                  </a:lnTo>
                  <a:lnTo>
                    <a:pt x="4850" y="1625"/>
                  </a:lnTo>
                  <a:lnTo>
                    <a:pt x="5008" y="1873"/>
                  </a:lnTo>
                  <a:lnTo>
                    <a:pt x="5120" y="2121"/>
                  </a:lnTo>
                  <a:lnTo>
                    <a:pt x="5211" y="2392"/>
                  </a:lnTo>
                  <a:lnTo>
                    <a:pt x="5278" y="2685"/>
                  </a:lnTo>
                  <a:lnTo>
                    <a:pt x="5346" y="2978"/>
                  </a:lnTo>
                  <a:lnTo>
                    <a:pt x="5369" y="3249"/>
                  </a:lnTo>
                  <a:lnTo>
                    <a:pt x="5369" y="3520"/>
                  </a:lnTo>
                  <a:lnTo>
                    <a:pt x="5369" y="3993"/>
                  </a:lnTo>
                  <a:lnTo>
                    <a:pt x="5346" y="4309"/>
                  </a:lnTo>
                  <a:lnTo>
                    <a:pt x="5323" y="4445"/>
                  </a:lnTo>
                  <a:lnTo>
                    <a:pt x="6384" y="4602"/>
                  </a:lnTo>
                  <a:lnTo>
                    <a:pt x="6406" y="4399"/>
                  </a:lnTo>
                  <a:lnTo>
                    <a:pt x="6429" y="3948"/>
                  </a:lnTo>
                  <a:lnTo>
                    <a:pt x="6429" y="3655"/>
                  </a:lnTo>
                  <a:lnTo>
                    <a:pt x="6429" y="3339"/>
                  </a:lnTo>
                  <a:lnTo>
                    <a:pt x="6406" y="2978"/>
                  </a:lnTo>
                  <a:lnTo>
                    <a:pt x="6338" y="2618"/>
                  </a:lnTo>
                  <a:lnTo>
                    <a:pt x="6271" y="2234"/>
                  </a:lnTo>
                  <a:lnTo>
                    <a:pt x="6158" y="1851"/>
                  </a:lnTo>
                  <a:lnTo>
                    <a:pt x="6000" y="1490"/>
                  </a:lnTo>
                  <a:lnTo>
                    <a:pt x="5797" y="1151"/>
                  </a:lnTo>
                  <a:lnTo>
                    <a:pt x="5684" y="971"/>
                  </a:lnTo>
                  <a:lnTo>
                    <a:pt x="5549" y="836"/>
                  </a:lnTo>
                  <a:lnTo>
                    <a:pt x="5414" y="678"/>
                  </a:lnTo>
                  <a:lnTo>
                    <a:pt x="5256" y="542"/>
                  </a:lnTo>
                  <a:lnTo>
                    <a:pt x="5075" y="407"/>
                  </a:lnTo>
                  <a:lnTo>
                    <a:pt x="4895" y="317"/>
                  </a:lnTo>
                  <a:lnTo>
                    <a:pt x="4669" y="204"/>
                  </a:lnTo>
                  <a:lnTo>
                    <a:pt x="4466" y="114"/>
                  </a:lnTo>
                  <a:lnTo>
                    <a:pt x="4241" y="69"/>
                  </a:lnTo>
                  <a:lnTo>
                    <a:pt x="4015" y="24"/>
                  </a:lnTo>
                  <a:lnTo>
                    <a:pt x="37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31"/>
            <p:cNvSpPr/>
            <p:nvPr/>
          </p:nvSpPr>
          <p:spPr>
            <a:xfrm>
              <a:off x="6246075" y="1329275"/>
              <a:ext cx="768075" cy="915275"/>
            </a:xfrm>
            <a:custGeom>
              <a:avLst/>
              <a:gdLst/>
              <a:ahLst/>
              <a:cxnLst/>
              <a:rect l="l" t="t" r="r" b="b"/>
              <a:pathLst>
                <a:path w="30723" h="36611" extrusionOk="0">
                  <a:moveTo>
                    <a:pt x="10624" y="1"/>
                  </a:moveTo>
                  <a:lnTo>
                    <a:pt x="10467" y="23"/>
                  </a:lnTo>
                  <a:lnTo>
                    <a:pt x="10309" y="46"/>
                  </a:lnTo>
                  <a:lnTo>
                    <a:pt x="10151" y="114"/>
                  </a:lnTo>
                  <a:lnTo>
                    <a:pt x="10015" y="159"/>
                  </a:lnTo>
                  <a:lnTo>
                    <a:pt x="9880" y="249"/>
                  </a:lnTo>
                  <a:lnTo>
                    <a:pt x="9745" y="339"/>
                  </a:lnTo>
                  <a:lnTo>
                    <a:pt x="9632" y="429"/>
                  </a:lnTo>
                  <a:lnTo>
                    <a:pt x="9519" y="565"/>
                  </a:lnTo>
                  <a:lnTo>
                    <a:pt x="9406" y="678"/>
                  </a:lnTo>
                  <a:lnTo>
                    <a:pt x="9316" y="813"/>
                  </a:lnTo>
                  <a:lnTo>
                    <a:pt x="9248" y="971"/>
                  </a:lnTo>
                  <a:lnTo>
                    <a:pt x="9181" y="1129"/>
                  </a:lnTo>
                  <a:lnTo>
                    <a:pt x="45" y="28828"/>
                  </a:lnTo>
                  <a:lnTo>
                    <a:pt x="0" y="29031"/>
                  </a:lnTo>
                  <a:lnTo>
                    <a:pt x="0" y="29234"/>
                  </a:lnTo>
                  <a:lnTo>
                    <a:pt x="45" y="29415"/>
                  </a:lnTo>
                  <a:lnTo>
                    <a:pt x="113" y="29618"/>
                  </a:lnTo>
                  <a:lnTo>
                    <a:pt x="226" y="29775"/>
                  </a:lnTo>
                  <a:lnTo>
                    <a:pt x="361" y="29911"/>
                  </a:lnTo>
                  <a:lnTo>
                    <a:pt x="519" y="30046"/>
                  </a:lnTo>
                  <a:lnTo>
                    <a:pt x="700" y="30114"/>
                  </a:lnTo>
                  <a:lnTo>
                    <a:pt x="20211" y="36542"/>
                  </a:lnTo>
                  <a:lnTo>
                    <a:pt x="20414" y="36588"/>
                  </a:lnTo>
                  <a:lnTo>
                    <a:pt x="20594" y="36610"/>
                  </a:lnTo>
                  <a:lnTo>
                    <a:pt x="20797" y="36565"/>
                  </a:lnTo>
                  <a:lnTo>
                    <a:pt x="20978" y="36497"/>
                  </a:lnTo>
                  <a:lnTo>
                    <a:pt x="21158" y="36385"/>
                  </a:lnTo>
                  <a:lnTo>
                    <a:pt x="21294" y="36249"/>
                  </a:lnTo>
                  <a:lnTo>
                    <a:pt x="21406" y="36091"/>
                  </a:lnTo>
                  <a:lnTo>
                    <a:pt x="21497" y="35888"/>
                  </a:lnTo>
                  <a:lnTo>
                    <a:pt x="30632" y="8189"/>
                  </a:lnTo>
                  <a:lnTo>
                    <a:pt x="30677" y="8031"/>
                  </a:lnTo>
                  <a:lnTo>
                    <a:pt x="30700" y="7873"/>
                  </a:lnTo>
                  <a:lnTo>
                    <a:pt x="30722" y="7715"/>
                  </a:lnTo>
                  <a:lnTo>
                    <a:pt x="30722" y="7557"/>
                  </a:lnTo>
                  <a:lnTo>
                    <a:pt x="30700" y="7399"/>
                  </a:lnTo>
                  <a:lnTo>
                    <a:pt x="30655" y="7241"/>
                  </a:lnTo>
                  <a:lnTo>
                    <a:pt x="30609" y="7084"/>
                  </a:lnTo>
                  <a:lnTo>
                    <a:pt x="30542" y="6948"/>
                  </a:lnTo>
                  <a:lnTo>
                    <a:pt x="30452" y="6813"/>
                  </a:lnTo>
                  <a:lnTo>
                    <a:pt x="30361" y="6678"/>
                  </a:lnTo>
                  <a:lnTo>
                    <a:pt x="30271" y="6542"/>
                  </a:lnTo>
                  <a:lnTo>
                    <a:pt x="30158" y="6452"/>
                  </a:lnTo>
                  <a:lnTo>
                    <a:pt x="30023" y="6339"/>
                  </a:lnTo>
                  <a:lnTo>
                    <a:pt x="29888" y="6249"/>
                  </a:lnTo>
                  <a:lnTo>
                    <a:pt x="29752" y="6181"/>
                  </a:lnTo>
                  <a:lnTo>
                    <a:pt x="29594" y="6114"/>
                  </a:lnTo>
                  <a:lnTo>
                    <a:pt x="11256" y="69"/>
                  </a:lnTo>
                  <a:lnTo>
                    <a:pt x="11098" y="23"/>
                  </a:lnTo>
                  <a:lnTo>
                    <a:pt x="109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dist="76200" dir="540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31"/>
            <p:cNvSpPr/>
            <p:nvPr/>
          </p:nvSpPr>
          <p:spPr>
            <a:xfrm>
              <a:off x="6375775" y="1329275"/>
              <a:ext cx="638375" cy="517700"/>
            </a:xfrm>
            <a:custGeom>
              <a:avLst/>
              <a:gdLst/>
              <a:ahLst/>
              <a:cxnLst/>
              <a:rect l="l" t="t" r="r" b="b"/>
              <a:pathLst>
                <a:path w="25535" h="20708" extrusionOk="0">
                  <a:moveTo>
                    <a:pt x="5436" y="1"/>
                  </a:moveTo>
                  <a:lnTo>
                    <a:pt x="5279" y="23"/>
                  </a:lnTo>
                  <a:lnTo>
                    <a:pt x="5121" y="46"/>
                  </a:lnTo>
                  <a:lnTo>
                    <a:pt x="4963" y="114"/>
                  </a:lnTo>
                  <a:lnTo>
                    <a:pt x="4827" y="159"/>
                  </a:lnTo>
                  <a:lnTo>
                    <a:pt x="4692" y="249"/>
                  </a:lnTo>
                  <a:lnTo>
                    <a:pt x="4557" y="339"/>
                  </a:lnTo>
                  <a:lnTo>
                    <a:pt x="4444" y="429"/>
                  </a:lnTo>
                  <a:lnTo>
                    <a:pt x="4331" y="565"/>
                  </a:lnTo>
                  <a:lnTo>
                    <a:pt x="4218" y="678"/>
                  </a:lnTo>
                  <a:lnTo>
                    <a:pt x="4128" y="813"/>
                  </a:lnTo>
                  <a:lnTo>
                    <a:pt x="4060" y="971"/>
                  </a:lnTo>
                  <a:lnTo>
                    <a:pt x="3993" y="1129"/>
                  </a:lnTo>
                  <a:lnTo>
                    <a:pt x="45" y="13129"/>
                  </a:lnTo>
                  <a:lnTo>
                    <a:pt x="0" y="13264"/>
                  </a:lnTo>
                  <a:lnTo>
                    <a:pt x="0" y="13422"/>
                  </a:lnTo>
                  <a:lnTo>
                    <a:pt x="23" y="13557"/>
                  </a:lnTo>
                  <a:lnTo>
                    <a:pt x="91" y="13693"/>
                  </a:lnTo>
                  <a:lnTo>
                    <a:pt x="158" y="13805"/>
                  </a:lnTo>
                  <a:lnTo>
                    <a:pt x="248" y="13918"/>
                  </a:lnTo>
                  <a:lnTo>
                    <a:pt x="384" y="14008"/>
                  </a:lnTo>
                  <a:lnTo>
                    <a:pt x="519" y="14054"/>
                  </a:lnTo>
                  <a:lnTo>
                    <a:pt x="20549" y="20663"/>
                  </a:lnTo>
                  <a:lnTo>
                    <a:pt x="20685" y="20708"/>
                  </a:lnTo>
                  <a:lnTo>
                    <a:pt x="20842" y="20708"/>
                  </a:lnTo>
                  <a:lnTo>
                    <a:pt x="20978" y="20685"/>
                  </a:lnTo>
                  <a:lnTo>
                    <a:pt x="21113" y="20618"/>
                  </a:lnTo>
                  <a:lnTo>
                    <a:pt x="21226" y="20550"/>
                  </a:lnTo>
                  <a:lnTo>
                    <a:pt x="21339" y="20460"/>
                  </a:lnTo>
                  <a:lnTo>
                    <a:pt x="21429" y="20324"/>
                  </a:lnTo>
                  <a:lnTo>
                    <a:pt x="21497" y="20189"/>
                  </a:lnTo>
                  <a:lnTo>
                    <a:pt x="25444" y="8189"/>
                  </a:lnTo>
                  <a:lnTo>
                    <a:pt x="25489" y="8031"/>
                  </a:lnTo>
                  <a:lnTo>
                    <a:pt x="25512" y="7873"/>
                  </a:lnTo>
                  <a:lnTo>
                    <a:pt x="25534" y="7715"/>
                  </a:lnTo>
                  <a:lnTo>
                    <a:pt x="25534" y="7557"/>
                  </a:lnTo>
                  <a:lnTo>
                    <a:pt x="25512" y="7399"/>
                  </a:lnTo>
                  <a:lnTo>
                    <a:pt x="25467" y="7241"/>
                  </a:lnTo>
                  <a:lnTo>
                    <a:pt x="25421" y="7084"/>
                  </a:lnTo>
                  <a:lnTo>
                    <a:pt x="25354" y="6948"/>
                  </a:lnTo>
                  <a:lnTo>
                    <a:pt x="25264" y="6813"/>
                  </a:lnTo>
                  <a:lnTo>
                    <a:pt x="25173" y="6678"/>
                  </a:lnTo>
                  <a:lnTo>
                    <a:pt x="25083" y="6542"/>
                  </a:lnTo>
                  <a:lnTo>
                    <a:pt x="24970" y="6452"/>
                  </a:lnTo>
                  <a:lnTo>
                    <a:pt x="24835" y="6339"/>
                  </a:lnTo>
                  <a:lnTo>
                    <a:pt x="24700" y="6249"/>
                  </a:lnTo>
                  <a:lnTo>
                    <a:pt x="24564" y="6181"/>
                  </a:lnTo>
                  <a:lnTo>
                    <a:pt x="24406" y="6114"/>
                  </a:lnTo>
                  <a:lnTo>
                    <a:pt x="6068" y="69"/>
                  </a:lnTo>
                  <a:lnTo>
                    <a:pt x="5910" y="23"/>
                  </a:lnTo>
                  <a:lnTo>
                    <a:pt x="57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31"/>
            <p:cNvSpPr/>
            <p:nvPr/>
          </p:nvSpPr>
          <p:spPr>
            <a:xfrm>
              <a:off x="6635725" y="1570075"/>
              <a:ext cx="106600" cy="82925"/>
            </a:xfrm>
            <a:custGeom>
              <a:avLst/>
              <a:gdLst/>
              <a:ahLst/>
              <a:cxnLst/>
              <a:rect l="l" t="t" r="r" b="b"/>
              <a:pathLst>
                <a:path w="4264" h="3317" extrusionOk="0">
                  <a:moveTo>
                    <a:pt x="700" y="0"/>
                  </a:moveTo>
                  <a:lnTo>
                    <a:pt x="1" y="2143"/>
                  </a:lnTo>
                  <a:lnTo>
                    <a:pt x="3565" y="3316"/>
                  </a:lnTo>
                  <a:lnTo>
                    <a:pt x="4264" y="1196"/>
                  </a:lnTo>
                  <a:lnTo>
                    <a:pt x="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31"/>
            <p:cNvSpPr/>
            <p:nvPr/>
          </p:nvSpPr>
          <p:spPr>
            <a:xfrm>
              <a:off x="6471625" y="1369325"/>
              <a:ext cx="185000" cy="468625"/>
            </a:xfrm>
            <a:custGeom>
              <a:avLst/>
              <a:gdLst/>
              <a:ahLst/>
              <a:cxnLst/>
              <a:rect l="l" t="t" r="r" b="b"/>
              <a:pathLst>
                <a:path w="7400" h="18745" extrusionOk="0">
                  <a:moveTo>
                    <a:pt x="6023" y="0"/>
                  </a:moveTo>
                  <a:lnTo>
                    <a:pt x="1" y="18294"/>
                  </a:lnTo>
                  <a:lnTo>
                    <a:pt x="1377" y="18745"/>
                  </a:lnTo>
                  <a:lnTo>
                    <a:pt x="7399" y="451"/>
                  </a:lnTo>
                  <a:lnTo>
                    <a:pt x="60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31"/>
            <p:cNvSpPr/>
            <p:nvPr/>
          </p:nvSpPr>
          <p:spPr>
            <a:xfrm>
              <a:off x="6459225" y="1753900"/>
              <a:ext cx="87425" cy="69400"/>
            </a:xfrm>
            <a:custGeom>
              <a:avLst/>
              <a:gdLst/>
              <a:ahLst/>
              <a:cxnLst/>
              <a:rect l="l" t="t" r="r" b="b"/>
              <a:pathLst>
                <a:path w="3497" h="2776" extrusionOk="0">
                  <a:moveTo>
                    <a:pt x="1106" y="1"/>
                  </a:moveTo>
                  <a:lnTo>
                    <a:pt x="880" y="46"/>
                  </a:lnTo>
                  <a:lnTo>
                    <a:pt x="655" y="136"/>
                  </a:lnTo>
                  <a:lnTo>
                    <a:pt x="474" y="249"/>
                  </a:lnTo>
                  <a:lnTo>
                    <a:pt x="294" y="407"/>
                  </a:lnTo>
                  <a:lnTo>
                    <a:pt x="159" y="610"/>
                  </a:lnTo>
                  <a:lnTo>
                    <a:pt x="68" y="836"/>
                  </a:lnTo>
                  <a:lnTo>
                    <a:pt x="1" y="1061"/>
                  </a:lnTo>
                  <a:lnTo>
                    <a:pt x="1" y="1309"/>
                  </a:lnTo>
                  <a:lnTo>
                    <a:pt x="46" y="1535"/>
                  </a:lnTo>
                  <a:lnTo>
                    <a:pt x="136" y="1738"/>
                  </a:lnTo>
                  <a:lnTo>
                    <a:pt x="249" y="1941"/>
                  </a:lnTo>
                  <a:lnTo>
                    <a:pt x="407" y="2121"/>
                  </a:lnTo>
                  <a:lnTo>
                    <a:pt x="610" y="2257"/>
                  </a:lnTo>
                  <a:lnTo>
                    <a:pt x="835" y="2347"/>
                  </a:lnTo>
                  <a:lnTo>
                    <a:pt x="1918" y="2708"/>
                  </a:lnTo>
                  <a:lnTo>
                    <a:pt x="2166" y="2753"/>
                  </a:lnTo>
                  <a:lnTo>
                    <a:pt x="2392" y="2775"/>
                  </a:lnTo>
                  <a:lnTo>
                    <a:pt x="2640" y="2730"/>
                  </a:lnTo>
                  <a:lnTo>
                    <a:pt x="2843" y="2640"/>
                  </a:lnTo>
                  <a:lnTo>
                    <a:pt x="3046" y="2527"/>
                  </a:lnTo>
                  <a:lnTo>
                    <a:pt x="3204" y="2347"/>
                  </a:lnTo>
                  <a:lnTo>
                    <a:pt x="3362" y="2166"/>
                  </a:lnTo>
                  <a:lnTo>
                    <a:pt x="3452" y="1941"/>
                  </a:lnTo>
                  <a:lnTo>
                    <a:pt x="3497" y="1715"/>
                  </a:lnTo>
                  <a:lnTo>
                    <a:pt x="3497" y="1467"/>
                  </a:lnTo>
                  <a:lnTo>
                    <a:pt x="3474" y="1242"/>
                  </a:lnTo>
                  <a:lnTo>
                    <a:pt x="3384" y="1016"/>
                  </a:lnTo>
                  <a:lnTo>
                    <a:pt x="3249" y="836"/>
                  </a:lnTo>
                  <a:lnTo>
                    <a:pt x="3091" y="655"/>
                  </a:lnTo>
                  <a:lnTo>
                    <a:pt x="2910" y="520"/>
                  </a:lnTo>
                  <a:lnTo>
                    <a:pt x="2685" y="429"/>
                  </a:lnTo>
                  <a:lnTo>
                    <a:pt x="1580" y="46"/>
                  </a:lnTo>
                  <a:lnTo>
                    <a:pt x="13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31"/>
            <p:cNvSpPr/>
            <p:nvPr/>
          </p:nvSpPr>
          <p:spPr>
            <a:xfrm>
              <a:off x="6471625" y="1777025"/>
              <a:ext cx="50775" cy="60925"/>
            </a:xfrm>
            <a:custGeom>
              <a:avLst/>
              <a:gdLst/>
              <a:ahLst/>
              <a:cxnLst/>
              <a:rect l="l" t="t" r="r" b="b"/>
              <a:pathLst>
                <a:path w="2031" h="2437" extrusionOk="0">
                  <a:moveTo>
                    <a:pt x="655" y="1"/>
                  </a:moveTo>
                  <a:lnTo>
                    <a:pt x="1" y="1986"/>
                  </a:lnTo>
                  <a:lnTo>
                    <a:pt x="1377" y="2437"/>
                  </a:lnTo>
                  <a:lnTo>
                    <a:pt x="2031" y="452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31"/>
            <p:cNvSpPr/>
            <p:nvPr/>
          </p:nvSpPr>
          <p:spPr>
            <a:xfrm>
              <a:off x="6691550" y="1442075"/>
              <a:ext cx="185000" cy="468625"/>
            </a:xfrm>
            <a:custGeom>
              <a:avLst/>
              <a:gdLst/>
              <a:ahLst/>
              <a:cxnLst/>
              <a:rect l="l" t="t" r="r" b="b"/>
              <a:pathLst>
                <a:path w="7400" h="18745" extrusionOk="0">
                  <a:moveTo>
                    <a:pt x="6023" y="0"/>
                  </a:moveTo>
                  <a:lnTo>
                    <a:pt x="1" y="18293"/>
                  </a:lnTo>
                  <a:lnTo>
                    <a:pt x="1377" y="18745"/>
                  </a:lnTo>
                  <a:lnTo>
                    <a:pt x="7399" y="451"/>
                  </a:lnTo>
                  <a:lnTo>
                    <a:pt x="60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31"/>
            <p:cNvSpPr/>
            <p:nvPr/>
          </p:nvSpPr>
          <p:spPr>
            <a:xfrm>
              <a:off x="6679150" y="1826650"/>
              <a:ext cx="88000" cy="68825"/>
            </a:xfrm>
            <a:custGeom>
              <a:avLst/>
              <a:gdLst/>
              <a:ahLst/>
              <a:cxnLst/>
              <a:rect l="l" t="t" r="r" b="b"/>
              <a:pathLst>
                <a:path w="3520" h="2753" extrusionOk="0">
                  <a:moveTo>
                    <a:pt x="1106" y="1"/>
                  </a:moveTo>
                  <a:lnTo>
                    <a:pt x="880" y="23"/>
                  </a:lnTo>
                  <a:lnTo>
                    <a:pt x="655" y="113"/>
                  </a:lnTo>
                  <a:lnTo>
                    <a:pt x="474" y="249"/>
                  </a:lnTo>
                  <a:lnTo>
                    <a:pt x="294" y="407"/>
                  </a:lnTo>
                  <a:lnTo>
                    <a:pt x="159" y="587"/>
                  </a:lnTo>
                  <a:lnTo>
                    <a:pt x="68" y="813"/>
                  </a:lnTo>
                  <a:lnTo>
                    <a:pt x="1" y="1061"/>
                  </a:lnTo>
                  <a:lnTo>
                    <a:pt x="1" y="1286"/>
                  </a:lnTo>
                  <a:lnTo>
                    <a:pt x="46" y="1512"/>
                  </a:lnTo>
                  <a:lnTo>
                    <a:pt x="136" y="1738"/>
                  </a:lnTo>
                  <a:lnTo>
                    <a:pt x="249" y="1941"/>
                  </a:lnTo>
                  <a:lnTo>
                    <a:pt x="407" y="2098"/>
                  </a:lnTo>
                  <a:lnTo>
                    <a:pt x="610" y="2234"/>
                  </a:lnTo>
                  <a:lnTo>
                    <a:pt x="835" y="2347"/>
                  </a:lnTo>
                  <a:lnTo>
                    <a:pt x="1918" y="2707"/>
                  </a:lnTo>
                  <a:lnTo>
                    <a:pt x="2166" y="2753"/>
                  </a:lnTo>
                  <a:lnTo>
                    <a:pt x="2414" y="2753"/>
                  </a:lnTo>
                  <a:lnTo>
                    <a:pt x="2640" y="2707"/>
                  </a:lnTo>
                  <a:lnTo>
                    <a:pt x="2843" y="2640"/>
                  </a:lnTo>
                  <a:lnTo>
                    <a:pt x="3046" y="2504"/>
                  </a:lnTo>
                  <a:lnTo>
                    <a:pt x="3226" y="2347"/>
                  </a:lnTo>
                  <a:lnTo>
                    <a:pt x="3362" y="2166"/>
                  </a:lnTo>
                  <a:lnTo>
                    <a:pt x="3452" y="1941"/>
                  </a:lnTo>
                  <a:lnTo>
                    <a:pt x="3497" y="1692"/>
                  </a:lnTo>
                  <a:lnTo>
                    <a:pt x="3519" y="1467"/>
                  </a:lnTo>
                  <a:lnTo>
                    <a:pt x="3474" y="1241"/>
                  </a:lnTo>
                  <a:lnTo>
                    <a:pt x="3384" y="1016"/>
                  </a:lnTo>
                  <a:lnTo>
                    <a:pt x="3249" y="813"/>
                  </a:lnTo>
                  <a:lnTo>
                    <a:pt x="3091" y="655"/>
                  </a:lnTo>
                  <a:lnTo>
                    <a:pt x="2910" y="519"/>
                  </a:lnTo>
                  <a:lnTo>
                    <a:pt x="2685" y="407"/>
                  </a:lnTo>
                  <a:lnTo>
                    <a:pt x="1580" y="46"/>
                  </a:lnTo>
                  <a:lnTo>
                    <a:pt x="13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31"/>
            <p:cNvSpPr/>
            <p:nvPr/>
          </p:nvSpPr>
          <p:spPr>
            <a:xfrm>
              <a:off x="6691550" y="1849775"/>
              <a:ext cx="50775" cy="60925"/>
            </a:xfrm>
            <a:custGeom>
              <a:avLst/>
              <a:gdLst/>
              <a:ahLst/>
              <a:cxnLst/>
              <a:rect l="l" t="t" r="r" b="b"/>
              <a:pathLst>
                <a:path w="2031" h="2437" extrusionOk="0">
                  <a:moveTo>
                    <a:pt x="655" y="1"/>
                  </a:moveTo>
                  <a:lnTo>
                    <a:pt x="1" y="1985"/>
                  </a:lnTo>
                  <a:lnTo>
                    <a:pt x="1377" y="2437"/>
                  </a:lnTo>
                  <a:lnTo>
                    <a:pt x="2031" y="452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31"/>
            <p:cNvSpPr/>
            <p:nvPr/>
          </p:nvSpPr>
          <p:spPr>
            <a:xfrm>
              <a:off x="6327275" y="1864425"/>
              <a:ext cx="451725" cy="319200"/>
            </a:xfrm>
            <a:custGeom>
              <a:avLst/>
              <a:gdLst/>
              <a:ahLst/>
              <a:cxnLst/>
              <a:rect l="l" t="t" r="r" b="b"/>
              <a:pathLst>
                <a:path w="18069" h="12768" extrusionOk="0">
                  <a:moveTo>
                    <a:pt x="2617" y="1"/>
                  </a:moveTo>
                  <a:lnTo>
                    <a:pt x="2549" y="46"/>
                  </a:lnTo>
                  <a:lnTo>
                    <a:pt x="2482" y="69"/>
                  </a:lnTo>
                  <a:lnTo>
                    <a:pt x="2437" y="136"/>
                  </a:lnTo>
                  <a:lnTo>
                    <a:pt x="2369" y="204"/>
                  </a:lnTo>
                  <a:lnTo>
                    <a:pt x="2346" y="272"/>
                  </a:lnTo>
                  <a:lnTo>
                    <a:pt x="23" y="7309"/>
                  </a:lnTo>
                  <a:lnTo>
                    <a:pt x="0" y="7400"/>
                  </a:lnTo>
                  <a:lnTo>
                    <a:pt x="0" y="7490"/>
                  </a:lnTo>
                  <a:lnTo>
                    <a:pt x="23" y="7557"/>
                  </a:lnTo>
                  <a:lnTo>
                    <a:pt x="46" y="7625"/>
                  </a:lnTo>
                  <a:lnTo>
                    <a:pt x="91" y="7693"/>
                  </a:lnTo>
                  <a:lnTo>
                    <a:pt x="136" y="7760"/>
                  </a:lnTo>
                  <a:lnTo>
                    <a:pt x="203" y="7806"/>
                  </a:lnTo>
                  <a:lnTo>
                    <a:pt x="294" y="7851"/>
                  </a:lnTo>
                  <a:lnTo>
                    <a:pt x="15203" y="12768"/>
                  </a:lnTo>
                  <a:lnTo>
                    <a:pt x="15429" y="12768"/>
                  </a:lnTo>
                  <a:lnTo>
                    <a:pt x="15519" y="12745"/>
                  </a:lnTo>
                  <a:lnTo>
                    <a:pt x="15587" y="12700"/>
                  </a:lnTo>
                  <a:lnTo>
                    <a:pt x="15632" y="12633"/>
                  </a:lnTo>
                  <a:lnTo>
                    <a:pt x="15700" y="12565"/>
                  </a:lnTo>
                  <a:lnTo>
                    <a:pt x="15722" y="12497"/>
                  </a:lnTo>
                  <a:lnTo>
                    <a:pt x="18046" y="5460"/>
                  </a:lnTo>
                  <a:lnTo>
                    <a:pt x="18068" y="5369"/>
                  </a:lnTo>
                  <a:lnTo>
                    <a:pt x="18068" y="5302"/>
                  </a:lnTo>
                  <a:lnTo>
                    <a:pt x="18046" y="5212"/>
                  </a:lnTo>
                  <a:lnTo>
                    <a:pt x="18023" y="5144"/>
                  </a:lnTo>
                  <a:lnTo>
                    <a:pt x="17978" y="5076"/>
                  </a:lnTo>
                  <a:lnTo>
                    <a:pt x="17933" y="5009"/>
                  </a:lnTo>
                  <a:lnTo>
                    <a:pt x="17865" y="4963"/>
                  </a:lnTo>
                  <a:lnTo>
                    <a:pt x="17775" y="4918"/>
                  </a:lnTo>
                  <a:lnTo>
                    <a:pt x="28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31"/>
            <p:cNvSpPr/>
            <p:nvPr/>
          </p:nvSpPr>
          <p:spPr>
            <a:xfrm>
              <a:off x="6344200" y="1985675"/>
              <a:ext cx="396450" cy="141000"/>
            </a:xfrm>
            <a:custGeom>
              <a:avLst/>
              <a:gdLst/>
              <a:ahLst/>
              <a:cxnLst/>
              <a:rect l="l" t="t" r="r" b="b"/>
              <a:pathLst>
                <a:path w="15858" h="5640" extrusionOk="0">
                  <a:moveTo>
                    <a:pt x="158" y="1"/>
                  </a:moveTo>
                  <a:lnTo>
                    <a:pt x="0" y="452"/>
                  </a:lnTo>
                  <a:lnTo>
                    <a:pt x="15699" y="5640"/>
                  </a:lnTo>
                  <a:lnTo>
                    <a:pt x="15857" y="5166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31"/>
            <p:cNvSpPr/>
            <p:nvPr/>
          </p:nvSpPr>
          <p:spPr>
            <a:xfrm>
              <a:off x="6389875" y="1896025"/>
              <a:ext cx="93075" cy="188925"/>
            </a:xfrm>
            <a:custGeom>
              <a:avLst/>
              <a:gdLst/>
              <a:ahLst/>
              <a:cxnLst/>
              <a:rect l="l" t="t" r="r" b="b"/>
              <a:pathLst>
                <a:path w="3723" h="7557" extrusionOk="0">
                  <a:moveTo>
                    <a:pt x="2346" y="0"/>
                  </a:moveTo>
                  <a:lnTo>
                    <a:pt x="0" y="7105"/>
                  </a:lnTo>
                  <a:lnTo>
                    <a:pt x="1376" y="7557"/>
                  </a:lnTo>
                  <a:lnTo>
                    <a:pt x="3722" y="451"/>
                  </a:lnTo>
                  <a:lnTo>
                    <a:pt x="23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31"/>
            <p:cNvSpPr/>
            <p:nvPr/>
          </p:nvSpPr>
          <p:spPr>
            <a:xfrm>
              <a:off x="6378025" y="2000900"/>
              <a:ext cx="87425" cy="69400"/>
            </a:xfrm>
            <a:custGeom>
              <a:avLst/>
              <a:gdLst/>
              <a:ahLst/>
              <a:cxnLst/>
              <a:rect l="l" t="t" r="r" b="b"/>
              <a:pathLst>
                <a:path w="3497" h="2776" extrusionOk="0">
                  <a:moveTo>
                    <a:pt x="1106" y="1"/>
                  </a:moveTo>
                  <a:lnTo>
                    <a:pt x="858" y="46"/>
                  </a:lnTo>
                  <a:lnTo>
                    <a:pt x="655" y="136"/>
                  </a:lnTo>
                  <a:lnTo>
                    <a:pt x="452" y="249"/>
                  </a:lnTo>
                  <a:lnTo>
                    <a:pt x="294" y="407"/>
                  </a:lnTo>
                  <a:lnTo>
                    <a:pt x="158" y="610"/>
                  </a:lnTo>
                  <a:lnTo>
                    <a:pt x="46" y="835"/>
                  </a:lnTo>
                  <a:lnTo>
                    <a:pt x="1" y="1061"/>
                  </a:lnTo>
                  <a:lnTo>
                    <a:pt x="1" y="1309"/>
                  </a:lnTo>
                  <a:lnTo>
                    <a:pt x="23" y="1535"/>
                  </a:lnTo>
                  <a:lnTo>
                    <a:pt x="113" y="1738"/>
                  </a:lnTo>
                  <a:lnTo>
                    <a:pt x="249" y="1941"/>
                  </a:lnTo>
                  <a:lnTo>
                    <a:pt x="407" y="2121"/>
                  </a:lnTo>
                  <a:lnTo>
                    <a:pt x="587" y="2256"/>
                  </a:lnTo>
                  <a:lnTo>
                    <a:pt x="813" y="2347"/>
                  </a:lnTo>
                  <a:lnTo>
                    <a:pt x="1918" y="2707"/>
                  </a:lnTo>
                  <a:lnTo>
                    <a:pt x="2143" y="2775"/>
                  </a:lnTo>
                  <a:lnTo>
                    <a:pt x="2392" y="2775"/>
                  </a:lnTo>
                  <a:lnTo>
                    <a:pt x="2617" y="2730"/>
                  </a:lnTo>
                  <a:lnTo>
                    <a:pt x="2843" y="2640"/>
                  </a:lnTo>
                  <a:lnTo>
                    <a:pt x="3023" y="2527"/>
                  </a:lnTo>
                  <a:lnTo>
                    <a:pt x="3204" y="2369"/>
                  </a:lnTo>
                  <a:lnTo>
                    <a:pt x="3339" y="2166"/>
                  </a:lnTo>
                  <a:lnTo>
                    <a:pt x="3429" y="1941"/>
                  </a:lnTo>
                  <a:lnTo>
                    <a:pt x="3497" y="1715"/>
                  </a:lnTo>
                  <a:lnTo>
                    <a:pt x="3497" y="1467"/>
                  </a:lnTo>
                  <a:lnTo>
                    <a:pt x="3452" y="1241"/>
                  </a:lnTo>
                  <a:lnTo>
                    <a:pt x="3361" y="1016"/>
                  </a:lnTo>
                  <a:lnTo>
                    <a:pt x="3249" y="835"/>
                  </a:lnTo>
                  <a:lnTo>
                    <a:pt x="3091" y="655"/>
                  </a:lnTo>
                  <a:lnTo>
                    <a:pt x="2888" y="519"/>
                  </a:lnTo>
                  <a:lnTo>
                    <a:pt x="2662" y="429"/>
                  </a:lnTo>
                  <a:lnTo>
                    <a:pt x="1579" y="68"/>
                  </a:lnTo>
                  <a:lnTo>
                    <a:pt x="13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31"/>
            <p:cNvSpPr/>
            <p:nvPr/>
          </p:nvSpPr>
          <p:spPr>
            <a:xfrm>
              <a:off x="6389875" y="2024025"/>
              <a:ext cx="50775" cy="60925"/>
            </a:xfrm>
            <a:custGeom>
              <a:avLst/>
              <a:gdLst/>
              <a:ahLst/>
              <a:cxnLst/>
              <a:rect l="l" t="t" r="r" b="b"/>
              <a:pathLst>
                <a:path w="2031" h="2437" extrusionOk="0">
                  <a:moveTo>
                    <a:pt x="654" y="0"/>
                  </a:moveTo>
                  <a:lnTo>
                    <a:pt x="0" y="1985"/>
                  </a:lnTo>
                  <a:lnTo>
                    <a:pt x="1376" y="2437"/>
                  </a:lnTo>
                  <a:lnTo>
                    <a:pt x="2030" y="452"/>
                  </a:lnTo>
                  <a:lnTo>
                    <a:pt x="6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31"/>
            <p:cNvSpPr/>
            <p:nvPr/>
          </p:nvSpPr>
          <p:spPr>
            <a:xfrm>
              <a:off x="6609800" y="1968750"/>
              <a:ext cx="93075" cy="188950"/>
            </a:xfrm>
            <a:custGeom>
              <a:avLst/>
              <a:gdLst/>
              <a:ahLst/>
              <a:cxnLst/>
              <a:rect l="l" t="t" r="r" b="b"/>
              <a:pathLst>
                <a:path w="3723" h="7558" extrusionOk="0">
                  <a:moveTo>
                    <a:pt x="2346" y="1"/>
                  </a:moveTo>
                  <a:lnTo>
                    <a:pt x="0" y="7106"/>
                  </a:lnTo>
                  <a:lnTo>
                    <a:pt x="1376" y="7557"/>
                  </a:lnTo>
                  <a:lnTo>
                    <a:pt x="3722" y="452"/>
                  </a:lnTo>
                  <a:lnTo>
                    <a:pt x="23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31"/>
            <p:cNvSpPr/>
            <p:nvPr/>
          </p:nvSpPr>
          <p:spPr>
            <a:xfrm>
              <a:off x="6597950" y="2073650"/>
              <a:ext cx="87425" cy="68825"/>
            </a:xfrm>
            <a:custGeom>
              <a:avLst/>
              <a:gdLst/>
              <a:ahLst/>
              <a:cxnLst/>
              <a:rect l="l" t="t" r="r" b="b"/>
              <a:pathLst>
                <a:path w="3497" h="2753" extrusionOk="0">
                  <a:moveTo>
                    <a:pt x="1106" y="0"/>
                  </a:moveTo>
                  <a:lnTo>
                    <a:pt x="880" y="46"/>
                  </a:lnTo>
                  <a:lnTo>
                    <a:pt x="655" y="113"/>
                  </a:lnTo>
                  <a:lnTo>
                    <a:pt x="452" y="249"/>
                  </a:lnTo>
                  <a:lnTo>
                    <a:pt x="294" y="406"/>
                  </a:lnTo>
                  <a:lnTo>
                    <a:pt x="158" y="587"/>
                  </a:lnTo>
                  <a:lnTo>
                    <a:pt x="46" y="812"/>
                  </a:lnTo>
                  <a:lnTo>
                    <a:pt x="1" y="1061"/>
                  </a:lnTo>
                  <a:lnTo>
                    <a:pt x="1" y="1286"/>
                  </a:lnTo>
                  <a:lnTo>
                    <a:pt x="46" y="1512"/>
                  </a:lnTo>
                  <a:lnTo>
                    <a:pt x="113" y="1737"/>
                  </a:lnTo>
                  <a:lnTo>
                    <a:pt x="249" y="1940"/>
                  </a:lnTo>
                  <a:lnTo>
                    <a:pt x="407" y="2098"/>
                  </a:lnTo>
                  <a:lnTo>
                    <a:pt x="587" y="2234"/>
                  </a:lnTo>
                  <a:lnTo>
                    <a:pt x="813" y="2346"/>
                  </a:lnTo>
                  <a:lnTo>
                    <a:pt x="1918" y="2707"/>
                  </a:lnTo>
                  <a:lnTo>
                    <a:pt x="2166" y="2752"/>
                  </a:lnTo>
                  <a:lnTo>
                    <a:pt x="2392" y="2752"/>
                  </a:lnTo>
                  <a:lnTo>
                    <a:pt x="2617" y="2730"/>
                  </a:lnTo>
                  <a:lnTo>
                    <a:pt x="2843" y="2640"/>
                  </a:lnTo>
                  <a:lnTo>
                    <a:pt x="3023" y="2504"/>
                  </a:lnTo>
                  <a:lnTo>
                    <a:pt x="3204" y="2346"/>
                  </a:lnTo>
                  <a:lnTo>
                    <a:pt x="3339" y="2166"/>
                  </a:lnTo>
                  <a:lnTo>
                    <a:pt x="3452" y="1940"/>
                  </a:lnTo>
                  <a:lnTo>
                    <a:pt x="3497" y="1692"/>
                  </a:lnTo>
                  <a:lnTo>
                    <a:pt x="3497" y="1467"/>
                  </a:lnTo>
                  <a:lnTo>
                    <a:pt x="3452" y="1241"/>
                  </a:lnTo>
                  <a:lnTo>
                    <a:pt x="3361" y="1015"/>
                  </a:lnTo>
                  <a:lnTo>
                    <a:pt x="3249" y="812"/>
                  </a:lnTo>
                  <a:lnTo>
                    <a:pt x="3091" y="655"/>
                  </a:lnTo>
                  <a:lnTo>
                    <a:pt x="2888" y="519"/>
                  </a:lnTo>
                  <a:lnTo>
                    <a:pt x="2662" y="406"/>
                  </a:lnTo>
                  <a:lnTo>
                    <a:pt x="1580" y="46"/>
                  </a:lnTo>
                  <a:lnTo>
                    <a:pt x="13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31"/>
            <p:cNvSpPr/>
            <p:nvPr/>
          </p:nvSpPr>
          <p:spPr>
            <a:xfrm>
              <a:off x="6609800" y="2096775"/>
              <a:ext cx="50775" cy="60925"/>
            </a:xfrm>
            <a:custGeom>
              <a:avLst/>
              <a:gdLst/>
              <a:ahLst/>
              <a:cxnLst/>
              <a:rect l="l" t="t" r="r" b="b"/>
              <a:pathLst>
                <a:path w="2031" h="2437" extrusionOk="0">
                  <a:moveTo>
                    <a:pt x="654" y="0"/>
                  </a:moveTo>
                  <a:lnTo>
                    <a:pt x="0" y="1985"/>
                  </a:lnTo>
                  <a:lnTo>
                    <a:pt x="1376" y="2436"/>
                  </a:lnTo>
                  <a:lnTo>
                    <a:pt x="2030" y="451"/>
                  </a:lnTo>
                  <a:lnTo>
                    <a:pt x="6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0" name="Google Shape;3220;p31"/>
          <p:cNvGrpSpPr/>
          <p:nvPr/>
        </p:nvGrpSpPr>
        <p:grpSpPr>
          <a:xfrm>
            <a:off x="8053474" y="2149547"/>
            <a:ext cx="754593" cy="1003232"/>
            <a:chOff x="7062788" y="3483325"/>
            <a:chExt cx="558875" cy="743025"/>
          </a:xfrm>
        </p:grpSpPr>
        <p:sp>
          <p:nvSpPr>
            <p:cNvPr id="3221" name="Google Shape;3221;p31"/>
            <p:cNvSpPr/>
            <p:nvPr/>
          </p:nvSpPr>
          <p:spPr>
            <a:xfrm>
              <a:off x="7463513" y="3546675"/>
              <a:ext cx="121800" cy="121800"/>
            </a:xfrm>
            <a:custGeom>
              <a:avLst/>
              <a:gdLst/>
              <a:ahLst/>
              <a:cxnLst/>
              <a:rect l="l" t="t" r="r" b="b"/>
              <a:pathLst>
                <a:path w="4872" h="4872" fill="none" extrusionOk="0">
                  <a:moveTo>
                    <a:pt x="2436" y="4872"/>
                  </a:moveTo>
                  <a:lnTo>
                    <a:pt x="2436" y="4872"/>
                  </a:lnTo>
                  <a:lnTo>
                    <a:pt x="2181" y="4852"/>
                  </a:lnTo>
                  <a:lnTo>
                    <a:pt x="1945" y="4813"/>
                  </a:lnTo>
                  <a:lnTo>
                    <a:pt x="1709" y="4754"/>
                  </a:lnTo>
                  <a:lnTo>
                    <a:pt x="1454" y="4656"/>
                  </a:lnTo>
                  <a:lnTo>
                    <a:pt x="1454" y="4656"/>
                  </a:lnTo>
                  <a:lnTo>
                    <a:pt x="1238" y="4558"/>
                  </a:lnTo>
                  <a:lnTo>
                    <a:pt x="1022" y="4420"/>
                  </a:lnTo>
                  <a:lnTo>
                    <a:pt x="845" y="4263"/>
                  </a:lnTo>
                  <a:lnTo>
                    <a:pt x="668" y="4106"/>
                  </a:lnTo>
                  <a:lnTo>
                    <a:pt x="511" y="3929"/>
                  </a:lnTo>
                  <a:lnTo>
                    <a:pt x="373" y="3733"/>
                  </a:lnTo>
                  <a:lnTo>
                    <a:pt x="256" y="3536"/>
                  </a:lnTo>
                  <a:lnTo>
                    <a:pt x="177" y="3320"/>
                  </a:lnTo>
                  <a:lnTo>
                    <a:pt x="98" y="3104"/>
                  </a:lnTo>
                  <a:lnTo>
                    <a:pt x="40" y="2868"/>
                  </a:lnTo>
                  <a:lnTo>
                    <a:pt x="0" y="2633"/>
                  </a:lnTo>
                  <a:lnTo>
                    <a:pt x="0" y="2397"/>
                  </a:lnTo>
                  <a:lnTo>
                    <a:pt x="20" y="2161"/>
                  </a:lnTo>
                  <a:lnTo>
                    <a:pt x="59" y="1926"/>
                  </a:lnTo>
                  <a:lnTo>
                    <a:pt x="118" y="1690"/>
                  </a:lnTo>
                  <a:lnTo>
                    <a:pt x="197" y="1454"/>
                  </a:lnTo>
                  <a:lnTo>
                    <a:pt x="197" y="1454"/>
                  </a:lnTo>
                  <a:lnTo>
                    <a:pt x="275" y="1297"/>
                  </a:lnTo>
                  <a:lnTo>
                    <a:pt x="373" y="1120"/>
                  </a:lnTo>
                  <a:lnTo>
                    <a:pt x="472" y="983"/>
                  </a:lnTo>
                  <a:lnTo>
                    <a:pt x="590" y="845"/>
                  </a:lnTo>
                  <a:lnTo>
                    <a:pt x="707" y="708"/>
                  </a:lnTo>
                  <a:lnTo>
                    <a:pt x="845" y="590"/>
                  </a:lnTo>
                  <a:lnTo>
                    <a:pt x="982" y="472"/>
                  </a:lnTo>
                  <a:lnTo>
                    <a:pt x="1120" y="374"/>
                  </a:lnTo>
                  <a:lnTo>
                    <a:pt x="1277" y="295"/>
                  </a:lnTo>
                  <a:lnTo>
                    <a:pt x="1434" y="217"/>
                  </a:lnTo>
                  <a:lnTo>
                    <a:pt x="1591" y="158"/>
                  </a:lnTo>
                  <a:lnTo>
                    <a:pt x="1748" y="99"/>
                  </a:lnTo>
                  <a:lnTo>
                    <a:pt x="1925" y="60"/>
                  </a:lnTo>
                  <a:lnTo>
                    <a:pt x="2082" y="20"/>
                  </a:lnTo>
                  <a:lnTo>
                    <a:pt x="2259" y="1"/>
                  </a:lnTo>
                  <a:lnTo>
                    <a:pt x="2436" y="1"/>
                  </a:lnTo>
                  <a:lnTo>
                    <a:pt x="2436" y="1"/>
                  </a:lnTo>
                  <a:lnTo>
                    <a:pt x="2691" y="1"/>
                  </a:lnTo>
                  <a:lnTo>
                    <a:pt x="2927" y="40"/>
                  </a:lnTo>
                  <a:lnTo>
                    <a:pt x="3163" y="99"/>
                  </a:lnTo>
                  <a:lnTo>
                    <a:pt x="3418" y="197"/>
                  </a:lnTo>
                  <a:lnTo>
                    <a:pt x="3418" y="197"/>
                  </a:lnTo>
                  <a:lnTo>
                    <a:pt x="3634" y="315"/>
                  </a:lnTo>
                  <a:lnTo>
                    <a:pt x="3850" y="433"/>
                  </a:lnTo>
                  <a:lnTo>
                    <a:pt x="4027" y="590"/>
                  </a:lnTo>
                  <a:lnTo>
                    <a:pt x="4204" y="747"/>
                  </a:lnTo>
                  <a:lnTo>
                    <a:pt x="4361" y="924"/>
                  </a:lnTo>
                  <a:lnTo>
                    <a:pt x="4498" y="1120"/>
                  </a:lnTo>
                  <a:lnTo>
                    <a:pt x="4616" y="1336"/>
                  </a:lnTo>
                  <a:lnTo>
                    <a:pt x="4695" y="1552"/>
                  </a:lnTo>
                  <a:lnTo>
                    <a:pt x="4773" y="1768"/>
                  </a:lnTo>
                  <a:lnTo>
                    <a:pt x="4832" y="1985"/>
                  </a:lnTo>
                  <a:lnTo>
                    <a:pt x="4872" y="2220"/>
                  </a:lnTo>
                  <a:lnTo>
                    <a:pt x="4872" y="2456"/>
                  </a:lnTo>
                  <a:lnTo>
                    <a:pt x="4852" y="2692"/>
                  </a:lnTo>
                  <a:lnTo>
                    <a:pt x="4813" y="2947"/>
                  </a:lnTo>
                  <a:lnTo>
                    <a:pt x="4754" y="3183"/>
                  </a:lnTo>
                  <a:lnTo>
                    <a:pt x="4675" y="3399"/>
                  </a:lnTo>
                  <a:lnTo>
                    <a:pt x="4675" y="3399"/>
                  </a:lnTo>
                  <a:lnTo>
                    <a:pt x="4597" y="3576"/>
                  </a:lnTo>
                  <a:lnTo>
                    <a:pt x="4498" y="3733"/>
                  </a:lnTo>
                  <a:lnTo>
                    <a:pt x="4400" y="3890"/>
                  </a:lnTo>
                  <a:lnTo>
                    <a:pt x="4282" y="4027"/>
                  </a:lnTo>
                  <a:lnTo>
                    <a:pt x="4165" y="4145"/>
                  </a:lnTo>
                  <a:lnTo>
                    <a:pt x="4027" y="4263"/>
                  </a:lnTo>
                  <a:lnTo>
                    <a:pt x="3890" y="4381"/>
                  </a:lnTo>
                  <a:lnTo>
                    <a:pt x="3752" y="4479"/>
                  </a:lnTo>
                  <a:lnTo>
                    <a:pt x="3595" y="4577"/>
                  </a:lnTo>
                  <a:lnTo>
                    <a:pt x="3457" y="4656"/>
                  </a:lnTo>
                  <a:lnTo>
                    <a:pt x="3281" y="4715"/>
                  </a:lnTo>
                  <a:lnTo>
                    <a:pt x="3123" y="4774"/>
                  </a:lnTo>
                  <a:lnTo>
                    <a:pt x="2947" y="4813"/>
                  </a:lnTo>
                  <a:lnTo>
                    <a:pt x="2790" y="4833"/>
                  </a:lnTo>
                  <a:lnTo>
                    <a:pt x="2613" y="4852"/>
                  </a:lnTo>
                  <a:lnTo>
                    <a:pt x="2436" y="487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31"/>
            <p:cNvSpPr/>
            <p:nvPr/>
          </p:nvSpPr>
          <p:spPr>
            <a:xfrm>
              <a:off x="7420788" y="3639000"/>
              <a:ext cx="81050" cy="71725"/>
            </a:xfrm>
            <a:custGeom>
              <a:avLst/>
              <a:gdLst/>
              <a:ahLst/>
              <a:cxnLst/>
              <a:rect l="l" t="t" r="r" b="b"/>
              <a:pathLst>
                <a:path w="3242" h="2869" extrusionOk="0">
                  <a:moveTo>
                    <a:pt x="786" y="0"/>
                  </a:moveTo>
                  <a:lnTo>
                    <a:pt x="0" y="1808"/>
                  </a:lnTo>
                  <a:lnTo>
                    <a:pt x="2456" y="2868"/>
                  </a:lnTo>
                  <a:lnTo>
                    <a:pt x="3241" y="1081"/>
                  </a:lnTo>
                  <a:lnTo>
                    <a:pt x="7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31"/>
            <p:cNvSpPr/>
            <p:nvPr/>
          </p:nvSpPr>
          <p:spPr>
            <a:xfrm>
              <a:off x="7400163" y="3483325"/>
              <a:ext cx="198400" cy="198425"/>
            </a:xfrm>
            <a:custGeom>
              <a:avLst/>
              <a:gdLst/>
              <a:ahLst/>
              <a:cxnLst/>
              <a:rect l="l" t="t" r="r" b="b"/>
              <a:pathLst>
                <a:path w="7936" h="7937" extrusionOk="0">
                  <a:moveTo>
                    <a:pt x="4007" y="1533"/>
                  </a:moveTo>
                  <a:lnTo>
                    <a:pt x="4243" y="1552"/>
                  </a:lnTo>
                  <a:lnTo>
                    <a:pt x="4479" y="1592"/>
                  </a:lnTo>
                  <a:lnTo>
                    <a:pt x="4715" y="1651"/>
                  </a:lnTo>
                  <a:lnTo>
                    <a:pt x="4950" y="1729"/>
                  </a:lnTo>
                  <a:lnTo>
                    <a:pt x="5166" y="1847"/>
                  </a:lnTo>
                  <a:lnTo>
                    <a:pt x="5382" y="1985"/>
                  </a:lnTo>
                  <a:lnTo>
                    <a:pt x="5559" y="2122"/>
                  </a:lnTo>
                  <a:lnTo>
                    <a:pt x="5736" y="2299"/>
                  </a:lnTo>
                  <a:lnTo>
                    <a:pt x="5893" y="2476"/>
                  </a:lnTo>
                  <a:lnTo>
                    <a:pt x="6031" y="2652"/>
                  </a:lnTo>
                  <a:lnTo>
                    <a:pt x="6149" y="2869"/>
                  </a:lnTo>
                  <a:lnTo>
                    <a:pt x="6247" y="3085"/>
                  </a:lnTo>
                  <a:lnTo>
                    <a:pt x="6306" y="3301"/>
                  </a:lnTo>
                  <a:lnTo>
                    <a:pt x="6365" y="3536"/>
                  </a:lnTo>
                  <a:lnTo>
                    <a:pt x="6404" y="3752"/>
                  </a:lnTo>
                  <a:lnTo>
                    <a:pt x="6404" y="3988"/>
                  </a:lnTo>
                  <a:lnTo>
                    <a:pt x="6384" y="4244"/>
                  </a:lnTo>
                  <a:lnTo>
                    <a:pt x="6365" y="4479"/>
                  </a:lnTo>
                  <a:lnTo>
                    <a:pt x="6286" y="4715"/>
                  </a:lnTo>
                  <a:lnTo>
                    <a:pt x="6207" y="4951"/>
                  </a:lnTo>
                  <a:lnTo>
                    <a:pt x="6090" y="5167"/>
                  </a:lnTo>
                  <a:lnTo>
                    <a:pt x="5972" y="5363"/>
                  </a:lnTo>
                  <a:lnTo>
                    <a:pt x="5815" y="5560"/>
                  </a:lnTo>
                  <a:lnTo>
                    <a:pt x="5657" y="5736"/>
                  </a:lnTo>
                  <a:lnTo>
                    <a:pt x="5461" y="5894"/>
                  </a:lnTo>
                  <a:lnTo>
                    <a:pt x="5284" y="6031"/>
                  </a:lnTo>
                  <a:lnTo>
                    <a:pt x="5068" y="6129"/>
                  </a:lnTo>
                  <a:lnTo>
                    <a:pt x="4852" y="6227"/>
                  </a:lnTo>
                  <a:lnTo>
                    <a:pt x="4636" y="6306"/>
                  </a:lnTo>
                  <a:lnTo>
                    <a:pt x="4420" y="6365"/>
                  </a:lnTo>
                  <a:lnTo>
                    <a:pt x="4184" y="6385"/>
                  </a:lnTo>
                  <a:lnTo>
                    <a:pt x="3949" y="6404"/>
                  </a:lnTo>
                  <a:lnTo>
                    <a:pt x="3713" y="6385"/>
                  </a:lnTo>
                  <a:lnTo>
                    <a:pt x="3457" y="6345"/>
                  </a:lnTo>
                  <a:lnTo>
                    <a:pt x="3222" y="6286"/>
                  </a:lnTo>
                  <a:lnTo>
                    <a:pt x="3006" y="6208"/>
                  </a:lnTo>
                  <a:lnTo>
                    <a:pt x="2770" y="6090"/>
                  </a:lnTo>
                  <a:lnTo>
                    <a:pt x="2574" y="5952"/>
                  </a:lnTo>
                  <a:lnTo>
                    <a:pt x="2377" y="5815"/>
                  </a:lnTo>
                  <a:lnTo>
                    <a:pt x="2200" y="5638"/>
                  </a:lnTo>
                  <a:lnTo>
                    <a:pt x="2043" y="5461"/>
                  </a:lnTo>
                  <a:lnTo>
                    <a:pt x="1906" y="5265"/>
                  </a:lnTo>
                  <a:lnTo>
                    <a:pt x="1807" y="5069"/>
                  </a:lnTo>
                  <a:lnTo>
                    <a:pt x="1709" y="4852"/>
                  </a:lnTo>
                  <a:lnTo>
                    <a:pt x="1631" y="4636"/>
                  </a:lnTo>
                  <a:lnTo>
                    <a:pt x="1572" y="4401"/>
                  </a:lnTo>
                  <a:lnTo>
                    <a:pt x="1552" y="4165"/>
                  </a:lnTo>
                  <a:lnTo>
                    <a:pt x="1532" y="3929"/>
                  </a:lnTo>
                  <a:lnTo>
                    <a:pt x="1552" y="3694"/>
                  </a:lnTo>
                  <a:lnTo>
                    <a:pt x="1591" y="3458"/>
                  </a:lnTo>
                  <a:lnTo>
                    <a:pt x="1650" y="3222"/>
                  </a:lnTo>
                  <a:lnTo>
                    <a:pt x="1749" y="2986"/>
                  </a:lnTo>
                  <a:lnTo>
                    <a:pt x="1847" y="2770"/>
                  </a:lnTo>
                  <a:lnTo>
                    <a:pt x="1984" y="2554"/>
                  </a:lnTo>
                  <a:lnTo>
                    <a:pt x="2122" y="2377"/>
                  </a:lnTo>
                  <a:lnTo>
                    <a:pt x="2299" y="2201"/>
                  </a:lnTo>
                  <a:lnTo>
                    <a:pt x="2475" y="2044"/>
                  </a:lnTo>
                  <a:lnTo>
                    <a:pt x="2672" y="1906"/>
                  </a:lnTo>
                  <a:lnTo>
                    <a:pt x="2868" y="1788"/>
                  </a:lnTo>
                  <a:lnTo>
                    <a:pt x="3084" y="1690"/>
                  </a:lnTo>
                  <a:lnTo>
                    <a:pt x="3300" y="1631"/>
                  </a:lnTo>
                  <a:lnTo>
                    <a:pt x="3536" y="1572"/>
                  </a:lnTo>
                  <a:lnTo>
                    <a:pt x="3772" y="1533"/>
                  </a:lnTo>
                  <a:close/>
                  <a:moveTo>
                    <a:pt x="4027" y="1"/>
                  </a:moveTo>
                  <a:lnTo>
                    <a:pt x="3634" y="20"/>
                  </a:lnTo>
                  <a:lnTo>
                    <a:pt x="3261" y="60"/>
                  </a:lnTo>
                  <a:lnTo>
                    <a:pt x="2888" y="158"/>
                  </a:lnTo>
                  <a:lnTo>
                    <a:pt x="2534" y="276"/>
                  </a:lnTo>
                  <a:lnTo>
                    <a:pt x="2181" y="433"/>
                  </a:lnTo>
                  <a:lnTo>
                    <a:pt x="1847" y="629"/>
                  </a:lnTo>
                  <a:lnTo>
                    <a:pt x="1532" y="845"/>
                  </a:lnTo>
                  <a:lnTo>
                    <a:pt x="1238" y="1081"/>
                  </a:lnTo>
                  <a:lnTo>
                    <a:pt x="982" y="1376"/>
                  </a:lnTo>
                  <a:lnTo>
                    <a:pt x="727" y="1670"/>
                  </a:lnTo>
                  <a:lnTo>
                    <a:pt x="511" y="2024"/>
                  </a:lnTo>
                  <a:lnTo>
                    <a:pt x="334" y="2377"/>
                  </a:lnTo>
                  <a:lnTo>
                    <a:pt x="197" y="2751"/>
                  </a:lnTo>
                  <a:lnTo>
                    <a:pt x="99" y="3144"/>
                  </a:lnTo>
                  <a:lnTo>
                    <a:pt x="40" y="3536"/>
                  </a:lnTo>
                  <a:lnTo>
                    <a:pt x="0" y="3910"/>
                  </a:lnTo>
                  <a:lnTo>
                    <a:pt x="20" y="4302"/>
                  </a:lnTo>
                  <a:lnTo>
                    <a:pt x="79" y="4676"/>
                  </a:lnTo>
                  <a:lnTo>
                    <a:pt x="157" y="5049"/>
                  </a:lnTo>
                  <a:lnTo>
                    <a:pt x="275" y="5402"/>
                  </a:lnTo>
                  <a:lnTo>
                    <a:pt x="432" y="5756"/>
                  </a:lnTo>
                  <a:lnTo>
                    <a:pt x="629" y="6090"/>
                  </a:lnTo>
                  <a:lnTo>
                    <a:pt x="845" y="6404"/>
                  </a:lnTo>
                  <a:lnTo>
                    <a:pt x="1100" y="6699"/>
                  </a:lnTo>
                  <a:lnTo>
                    <a:pt x="1375" y="6974"/>
                  </a:lnTo>
                  <a:lnTo>
                    <a:pt x="1690" y="7210"/>
                  </a:lnTo>
                  <a:lnTo>
                    <a:pt x="2024" y="7426"/>
                  </a:lnTo>
                  <a:lnTo>
                    <a:pt x="2377" y="7602"/>
                  </a:lnTo>
                  <a:lnTo>
                    <a:pt x="2770" y="7740"/>
                  </a:lnTo>
                  <a:lnTo>
                    <a:pt x="3143" y="7838"/>
                  </a:lnTo>
                  <a:lnTo>
                    <a:pt x="3536" y="7917"/>
                  </a:lnTo>
                  <a:lnTo>
                    <a:pt x="3929" y="7936"/>
                  </a:lnTo>
                  <a:lnTo>
                    <a:pt x="4302" y="7917"/>
                  </a:lnTo>
                  <a:lnTo>
                    <a:pt x="4675" y="7858"/>
                  </a:lnTo>
                  <a:lnTo>
                    <a:pt x="5049" y="7779"/>
                  </a:lnTo>
                  <a:lnTo>
                    <a:pt x="5422" y="7661"/>
                  </a:lnTo>
                  <a:lnTo>
                    <a:pt x="5756" y="7504"/>
                  </a:lnTo>
                  <a:lnTo>
                    <a:pt x="6090" y="7308"/>
                  </a:lnTo>
                  <a:lnTo>
                    <a:pt x="6404" y="7092"/>
                  </a:lnTo>
                  <a:lnTo>
                    <a:pt x="6699" y="6836"/>
                  </a:lnTo>
                  <a:lnTo>
                    <a:pt x="6974" y="6561"/>
                  </a:lnTo>
                  <a:lnTo>
                    <a:pt x="7209" y="6247"/>
                  </a:lnTo>
                  <a:lnTo>
                    <a:pt x="7425" y="5913"/>
                  </a:lnTo>
                  <a:lnTo>
                    <a:pt x="7602" y="5560"/>
                  </a:lnTo>
                  <a:lnTo>
                    <a:pt x="7740" y="5167"/>
                  </a:lnTo>
                  <a:lnTo>
                    <a:pt x="7857" y="4794"/>
                  </a:lnTo>
                  <a:lnTo>
                    <a:pt x="7916" y="4401"/>
                  </a:lnTo>
                  <a:lnTo>
                    <a:pt x="7936" y="4008"/>
                  </a:lnTo>
                  <a:lnTo>
                    <a:pt x="7916" y="3635"/>
                  </a:lnTo>
                  <a:lnTo>
                    <a:pt x="7877" y="3261"/>
                  </a:lnTo>
                  <a:lnTo>
                    <a:pt x="7779" y="2888"/>
                  </a:lnTo>
                  <a:lnTo>
                    <a:pt x="7661" y="2515"/>
                  </a:lnTo>
                  <a:lnTo>
                    <a:pt x="7504" y="2181"/>
                  </a:lnTo>
                  <a:lnTo>
                    <a:pt x="7327" y="1847"/>
                  </a:lnTo>
                  <a:lnTo>
                    <a:pt x="7091" y="1533"/>
                  </a:lnTo>
                  <a:lnTo>
                    <a:pt x="6856" y="1238"/>
                  </a:lnTo>
                  <a:lnTo>
                    <a:pt x="6561" y="963"/>
                  </a:lnTo>
                  <a:lnTo>
                    <a:pt x="6266" y="727"/>
                  </a:lnTo>
                  <a:lnTo>
                    <a:pt x="5932" y="511"/>
                  </a:lnTo>
                  <a:lnTo>
                    <a:pt x="5559" y="335"/>
                  </a:lnTo>
                  <a:lnTo>
                    <a:pt x="5186" y="197"/>
                  </a:lnTo>
                  <a:lnTo>
                    <a:pt x="4793" y="79"/>
                  </a:lnTo>
                  <a:lnTo>
                    <a:pt x="4400" y="20"/>
                  </a:lnTo>
                  <a:lnTo>
                    <a:pt x="40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31"/>
            <p:cNvSpPr/>
            <p:nvPr/>
          </p:nvSpPr>
          <p:spPr>
            <a:xfrm>
              <a:off x="7062788" y="3667475"/>
              <a:ext cx="558875" cy="558875"/>
            </a:xfrm>
            <a:custGeom>
              <a:avLst/>
              <a:gdLst/>
              <a:ahLst/>
              <a:cxnLst/>
              <a:rect l="l" t="t" r="r" b="b"/>
              <a:pathLst>
                <a:path w="22355" h="22355" extrusionOk="0">
                  <a:moveTo>
                    <a:pt x="10785" y="1"/>
                  </a:moveTo>
                  <a:lnTo>
                    <a:pt x="10235" y="40"/>
                  </a:lnTo>
                  <a:lnTo>
                    <a:pt x="9704" y="99"/>
                  </a:lnTo>
                  <a:lnTo>
                    <a:pt x="9174" y="178"/>
                  </a:lnTo>
                  <a:lnTo>
                    <a:pt x="8644" y="295"/>
                  </a:lnTo>
                  <a:lnTo>
                    <a:pt x="8113" y="413"/>
                  </a:lnTo>
                  <a:lnTo>
                    <a:pt x="7602" y="590"/>
                  </a:lnTo>
                  <a:lnTo>
                    <a:pt x="7111" y="767"/>
                  </a:lnTo>
                  <a:lnTo>
                    <a:pt x="6601" y="983"/>
                  </a:lnTo>
                  <a:lnTo>
                    <a:pt x="6129" y="1199"/>
                  </a:lnTo>
                  <a:lnTo>
                    <a:pt x="5658" y="1454"/>
                  </a:lnTo>
                  <a:lnTo>
                    <a:pt x="5186" y="1729"/>
                  </a:lnTo>
                  <a:lnTo>
                    <a:pt x="4735" y="2044"/>
                  </a:lnTo>
                  <a:lnTo>
                    <a:pt x="4303" y="2358"/>
                  </a:lnTo>
                  <a:lnTo>
                    <a:pt x="3890" y="2692"/>
                  </a:lnTo>
                  <a:lnTo>
                    <a:pt x="3478" y="3065"/>
                  </a:lnTo>
                  <a:lnTo>
                    <a:pt x="3104" y="3438"/>
                  </a:lnTo>
                  <a:lnTo>
                    <a:pt x="2731" y="3851"/>
                  </a:lnTo>
                  <a:lnTo>
                    <a:pt x="2378" y="4283"/>
                  </a:lnTo>
                  <a:lnTo>
                    <a:pt x="2044" y="4715"/>
                  </a:lnTo>
                  <a:lnTo>
                    <a:pt x="1729" y="5186"/>
                  </a:lnTo>
                  <a:lnTo>
                    <a:pt x="1454" y="5678"/>
                  </a:lnTo>
                  <a:lnTo>
                    <a:pt x="1179" y="6169"/>
                  </a:lnTo>
                  <a:lnTo>
                    <a:pt x="944" y="6699"/>
                  </a:lnTo>
                  <a:lnTo>
                    <a:pt x="728" y="7229"/>
                  </a:lnTo>
                  <a:lnTo>
                    <a:pt x="531" y="7760"/>
                  </a:lnTo>
                  <a:lnTo>
                    <a:pt x="374" y="8310"/>
                  </a:lnTo>
                  <a:lnTo>
                    <a:pt x="236" y="8860"/>
                  </a:lnTo>
                  <a:lnTo>
                    <a:pt x="138" y="9390"/>
                  </a:lnTo>
                  <a:lnTo>
                    <a:pt x="60" y="9940"/>
                  </a:lnTo>
                  <a:lnTo>
                    <a:pt x="20" y="10490"/>
                  </a:lnTo>
                  <a:lnTo>
                    <a:pt x="1" y="11040"/>
                  </a:lnTo>
                  <a:lnTo>
                    <a:pt x="1" y="11570"/>
                  </a:lnTo>
                  <a:lnTo>
                    <a:pt x="40" y="12120"/>
                  </a:lnTo>
                  <a:lnTo>
                    <a:pt x="99" y="12651"/>
                  </a:lnTo>
                  <a:lnTo>
                    <a:pt x="178" y="13181"/>
                  </a:lnTo>
                  <a:lnTo>
                    <a:pt x="295" y="13711"/>
                  </a:lnTo>
                  <a:lnTo>
                    <a:pt x="433" y="14242"/>
                  </a:lnTo>
                  <a:lnTo>
                    <a:pt x="590" y="14753"/>
                  </a:lnTo>
                  <a:lnTo>
                    <a:pt x="767" y="15244"/>
                  </a:lnTo>
                  <a:lnTo>
                    <a:pt x="983" y="15754"/>
                  </a:lnTo>
                  <a:lnTo>
                    <a:pt x="1219" y="16226"/>
                  </a:lnTo>
                  <a:lnTo>
                    <a:pt x="1454" y="16697"/>
                  </a:lnTo>
                  <a:lnTo>
                    <a:pt x="1749" y="17169"/>
                  </a:lnTo>
                  <a:lnTo>
                    <a:pt x="2044" y="17620"/>
                  </a:lnTo>
                  <a:lnTo>
                    <a:pt x="2358" y="18053"/>
                  </a:lnTo>
                  <a:lnTo>
                    <a:pt x="2711" y="18465"/>
                  </a:lnTo>
                  <a:lnTo>
                    <a:pt x="3065" y="18878"/>
                  </a:lnTo>
                  <a:lnTo>
                    <a:pt x="3458" y="19251"/>
                  </a:lnTo>
                  <a:lnTo>
                    <a:pt x="3851" y="19624"/>
                  </a:lnTo>
                  <a:lnTo>
                    <a:pt x="4283" y="19978"/>
                  </a:lnTo>
                  <a:lnTo>
                    <a:pt x="4735" y="20311"/>
                  </a:lnTo>
                  <a:lnTo>
                    <a:pt x="5186" y="20626"/>
                  </a:lnTo>
                  <a:lnTo>
                    <a:pt x="5678" y="20901"/>
                  </a:lnTo>
                  <a:lnTo>
                    <a:pt x="6188" y="21176"/>
                  </a:lnTo>
                  <a:lnTo>
                    <a:pt x="6699" y="21411"/>
                  </a:lnTo>
                  <a:lnTo>
                    <a:pt x="7229" y="21628"/>
                  </a:lnTo>
                  <a:lnTo>
                    <a:pt x="7779" y="21824"/>
                  </a:lnTo>
                  <a:lnTo>
                    <a:pt x="8310" y="21981"/>
                  </a:lnTo>
                  <a:lnTo>
                    <a:pt x="8860" y="22119"/>
                  </a:lnTo>
                  <a:lnTo>
                    <a:pt x="9410" y="22217"/>
                  </a:lnTo>
                  <a:lnTo>
                    <a:pt x="9940" y="22295"/>
                  </a:lnTo>
                  <a:lnTo>
                    <a:pt x="10490" y="22335"/>
                  </a:lnTo>
                  <a:lnTo>
                    <a:pt x="11040" y="22354"/>
                  </a:lnTo>
                  <a:lnTo>
                    <a:pt x="11590" y="22354"/>
                  </a:lnTo>
                  <a:lnTo>
                    <a:pt x="12120" y="22315"/>
                  </a:lnTo>
                  <a:lnTo>
                    <a:pt x="12670" y="22256"/>
                  </a:lnTo>
                  <a:lnTo>
                    <a:pt x="13201" y="22178"/>
                  </a:lnTo>
                  <a:lnTo>
                    <a:pt x="13711" y="22060"/>
                  </a:lnTo>
                  <a:lnTo>
                    <a:pt x="14242" y="21922"/>
                  </a:lnTo>
                  <a:lnTo>
                    <a:pt x="14752" y="21765"/>
                  </a:lnTo>
                  <a:lnTo>
                    <a:pt x="15263" y="21588"/>
                  </a:lnTo>
                  <a:lnTo>
                    <a:pt x="15754" y="21372"/>
                  </a:lnTo>
                  <a:lnTo>
                    <a:pt x="16226" y="21136"/>
                  </a:lnTo>
                  <a:lnTo>
                    <a:pt x="16717" y="20901"/>
                  </a:lnTo>
                  <a:lnTo>
                    <a:pt x="17169" y="20606"/>
                  </a:lnTo>
                  <a:lnTo>
                    <a:pt x="17620" y="20311"/>
                  </a:lnTo>
                  <a:lnTo>
                    <a:pt x="18052" y="19997"/>
                  </a:lnTo>
                  <a:lnTo>
                    <a:pt x="18465" y="19644"/>
                  </a:lnTo>
                  <a:lnTo>
                    <a:pt x="18877" y="19290"/>
                  </a:lnTo>
                  <a:lnTo>
                    <a:pt x="19270" y="18897"/>
                  </a:lnTo>
                  <a:lnTo>
                    <a:pt x="19624" y="18504"/>
                  </a:lnTo>
                  <a:lnTo>
                    <a:pt x="19977" y="18072"/>
                  </a:lnTo>
                  <a:lnTo>
                    <a:pt x="20311" y="17620"/>
                  </a:lnTo>
                  <a:lnTo>
                    <a:pt x="20626" y="17169"/>
                  </a:lnTo>
                  <a:lnTo>
                    <a:pt x="20920" y="16678"/>
                  </a:lnTo>
                  <a:lnTo>
                    <a:pt x="21176" y="16167"/>
                  </a:lnTo>
                  <a:lnTo>
                    <a:pt x="21431" y="15656"/>
                  </a:lnTo>
                  <a:lnTo>
                    <a:pt x="21647" y="15126"/>
                  </a:lnTo>
                  <a:lnTo>
                    <a:pt x="21824" y="14576"/>
                  </a:lnTo>
                  <a:lnTo>
                    <a:pt x="21981" y="14045"/>
                  </a:lnTo>
                  <a:lnTo>
                    <a:pt x="22119" y="13495"/>
                  </a:lnTo>
                  <a:lnTo>
                    <a:pt x="22217" y="12945"/>
                  </a:lnTo>
                  <a:lnTo>
                    <a:pt x="22295" y="12415"/>
                  </a:lnTo>
                  <a:lnTo>
                    <a:pt x="22335" y="11865"/>
                  </a:lnTo>
                  <a:lnTo>
                    <a:pt x="22354" y="11315"/>
                  </a:lnTo>
                  <a:lnTo>
                    <a:pt x="22354" y="10765"/>
                  </a:lnTo>
                  <a:lnTo>
                    <a:pt x="22315" y="10235"/>
                  </a:lnTo>
                  <a:lnTo>
                    <a:pt x="22256" y="9685"/>
                  </a:lnTo>
                  <a:lnTo>
                    <a:pt x="22177" y="9154"/>
                  </a:lnTo>
                  <a:lnTo>
                    <a:pt x="22060" y="8644"/>
                  </a:lnTo>
                  <a:lnTo>
                    <a:pt x="21942" y="8113"/>
                  </a:lnTo>
                  <a:lnTo>
                    <a:pt x="21765" y="7603"/>
                  </a:lnTo>
                  <a:lnTo>
                    <a:pt x="21588" y="7092"/>
                  </a:lnTo>
                  <a:lnTo>
                    <a:pt x="21372" y="6601"/>
                  </a:lnTo>
                  <a:lnTo>
                    <a:pt x="21156" y="6110"/>
                  </a:lnTo>
                  <a:lnTo>
                    <a:pt x="20901" y="5638"/>
                  </a:lnTo>
                  <a:lnTo>
                    <a:pt x="20626" y="5186"/>
                  </a:lnTo>
                  <a:lnTo>
                    <a:pt x="20311" y="4735"/>
                  </a:lnTo>
                  <a:lnTo>
                    <a:pt x="19997" y="4303"/>
                  </a:lnTo>
                  <a:lnTo>
                    <a:pt x="19663" y="3890"/>
                  </a:lnTo>
                  <a:lnTo>
                    <a:pt x="19290" y="3478"/>
                  </a:lnTo>
                  <a:lnTo>
                    <a:pt x="18917" y="3085"/>
                  </a:lnTo>
                  <a:lnTo>
                    <a:pt x="18504" y="2731"/>
                  </a:lnTo>
                  <a:lnTo>
                    <a:pt x="18072" y="2378"/>
                  </a:lnTo>
                  <a:lnTo>
                    <a:pt x="17640" y="2044"/>
                  </a:lnTo>
                  <a:lnTo>
                    <a:pt x="17169" y="1729"/>
                  </a:lnTo>
                  <a:lnTo>
                    <a:pt x="16677" y="1435"/>
                  </a:lnTo>
                  <a:lnTo>
                    <a:pt x="16186" y="1179"/>
                  </a:lnTo>
                  <a:lnTo>
                    <a:pt x="15656" y="924"/>
                  </a:lnTo>
                  <a:lnTo>
                    <a:pt x="15126" y="708"/>
                  </a:lnTo>
                  <a:lnTo>
                    <a:pt x="14595" y="531"/>
                  </a:lnTo>
                  <a:lnTo>
                    <a:pt x="14045" y="374"/>
                  </a:lnTo>
                  <a:lnTo>
                    <a:pt x="13495" y="236"/>
                  </a:lnTo>
                  <a:lnTo>
                    <a:pt x="12965" y="138"/>
                  </a:lnTo>
                  <a:lnTo>
                    <a:pt x="12415" y="60"/>
                  </a:lnTo>
                  <a:lnTo>
                    <a:pt x="11865" y="20"/>
                  </a:lnTo>
                  <a:lnTo>
                    <a:pt x="113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57150" dir="540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31"/>
            <p:cNvSpPr/>
            <p:nvPr/>
          </p:nvSpPr>
          <p:spPr>
            <a:xfrm>
              <a:off x="7062788" y="3667475"/>
              <a:ext cx="558875" cy="558875"/>
            </a:xfrm>
            <a:custGeom>
              <a:avLst/>
              <a:gdLst/>
              <a:ahLst/>
              <a:cxnLst/>
              <a:rect l="l" t="t" r="r" b="b"/>
              <a:pathLst>
                <a:path w="22355" h="22355" fill="none" extrusionOk="0">
                  <a:moveTo>
                    <a:pt x="21431" y="15656"/>
                  </a:moveTo>
                  <a:lnTo>
                    <a:pt x="21431" y="15656"/>
                  </a:lnTo>
                  <a:lnTo>
                    <a:pt x="21176" y="16167"/>
                  </a:lnTo>
                  <a:lnTo>
                    <a:pt x="20920" y="16678"/>
                  </a:lnTo>
                  <a:lnTo>
                    <a:pt x="20626" y="17169"/>
                  </a:lnTo>
                  <a:lnTo>
                    <a:pt x="20311" y="17620"/>
                  </a:lnTo>
                  <a:lnTo>
                    <a:pt x="19977" y="18072"/>
                  </a:lnTo>
                  <a:lnTo>
                    <a:pt x="19624" y="18504"/>
                  </a:lnTo>
                  <a:lnTo>
                    <a:pt x="19270" y="18897"/>
                  </a:lnTo>
                  <a:lnTo>
                    <a:pt x="18877" y="19290"/>
                  </a:lnTo>
                  <a:lnTo>
                    <a:pt x="18465" y="19644"/>
                  </a:lnTo>
                  <a:lnTo>
                    <a:pt x="18052" y="19997"/>
                  </a:lnTo>
                  <a:lnTo>
                    <a:pt x="17620" y="20311"/>
                  </a:lnTo>
                  <a:lnTo>
                    <a:pt x="17169" y="20606"/>
                  </a:lnTo>
                  <a:lnTo>
                    <a:pt x="16717" y="20901"/>
                  </a:lnTo>
                  <a:lnTo>
                    <a:pt x="16226" y="21136"/>
                  </a:lnTo>
                  <a:lnTo>
                    <a:pt x="15754" y="21372"/>
                  </a:lnTo>
                  <a:lnTo>
                    <a:pt x="15263" y="21588"/>
                  </a:lnTo>
                  <a:lnTo>
                    <a:pt x="14752" y="21765"/>
                  </a:lnTo>
                  <a:lnTo>
                    <a:pt x="14242" y="21922"/>
                  </a:lnTo>
                  <a:lnTo>
                    <a:pt x="13711" y="22060"/>
                  </a:lnTo>
                  <a:lnTo>
                    <a:pt x="13201" y="22178"/>
                  </a:lnTo>
                  <a:lnTo>
                    <a:pt x="12670" y="22256"/>
                  </a:lnTo>
                  <a:lnTo>
                    <a:pt x="12120" y="22315"/>
                  </a:lnTo>
                  <a:lnTo>
                    <a:pt x="11590" y="22354"/>
                  </a:lnTo>
                  <a:lnTo>
                    <a:pt x="11040" y="22354"/>
                  </a:lnTo>
                  <a:lnTo>
                    <a:pt x="10490" y="22335"/>
                  </a:lnTo>
                  <a:lnTo>
                    <a:pt x="9940" y="22295"/>
                  </a:lnTo>
                  <a:lnTo>
                    <a:pt x="9410" y="22217"/>
                  </a:lnTo>
                  <a:lnTo>
                    <a:pt x="8860" y="22119"/>
                  </a:lnTo>
                  <a:lnTo>
                    <a:pt x="8310" y="21981"/>
                  </a:lnTo>
                  <a:lnTo>
                    <a:pt x="7779" y="21824"/>
                  </a:lnTo>
                  <a:lnTo>
                    <a:pt x="7229" y="21628"/>
                  </a:lnTo>
                  <a:lnTo>
                    <a:pt x="6699" y="21411"/>
                  </a:lnTo>
                  <a:lnTo>
                    <a:pt x="6699" y="21411"/>
                  </a:lnTo>
                  <a:lnTo>
                    <a:pt x="6188" y="21176"/>
                  </a:lnTo>
                  <a:lnTo>
                    <a:pt x="5678" y="20901"/>
                  </a:lnTo>
                  <a:lnTo>
                    <a:pt x="5186" y="20626"/>
                  </a:lnTo>
                  <a:lnTo>
                    <a:pt x="4735" y="20311"/>
                  </a:lnTo>
                  <a:lnTo>
                    <a:pt x="4283" y="19978"/>
                  </a:lnTo>
                  <a:lnTo>
                    <a:pt x="3851" y="19624"/>
                  </a:lnTo>
                  <a:lnTo>
                    <a:pt x="3458" y="19251"/>
                  </a:lnTo>
                  <a:lnTo>
                    <a:pt x="3065" y="18878"/>
                  </a:lnTo>
                  <a:lnTo>
                    <a:pt x="2711" y="18465"/>
                  </a:lnTo>
                  <a:lnTo>
                    <a:pt x="2358" y="18053"/>
                  </a:lnTo>
                  <a:lnTo>
                    <a:pt x="2044" y="17620"/>
                  </a:lnTo>
                  <a:lnTo>
                    <a:pt x="1749" y="17169"/>
                  </a:lnTo>
                  <a:lnTo>
                    <a:pt x="1454" y="16697"/>
                  </a:lnTo>
                  <a:lnTo>
                    <a:pt x="1219" y="16226"/>
                  </a:lnTo>
                  <a:lnTo>
                    <a:pt x="983" y="15754"/>
                  </a:lnTo>
                  <a:lnTo>
                    <a:pt x="767" y="15244"/>
                  </a:lnTo>
                  <a:lnTo>
                    <a:pt x="590" y="14753"/>
                  </a:lnTo>
                  <a:lnTo>
                    <a:pt x="433" y="14242"/>
                  </a:lnTo>
                  <a:lnTo>
                    <a:pt x="295" y="13711"/>
                  </a:lnTo>
                  <a:lnTo>
                    <a:pt x="178" y="13181"/>
                  </a:lnTo>
                  <a:lnTo>
                    <a:pt x="99" y="12651"/>
                  </a:lnTo>
                  <a:lnTo>
                    <a:pt x="40" y="12120"/>
                  </a:lnTo>
                  <a:lnTo>
                    <a:pt x="1" y="11570"/>
                  </a:lnTo>
                  <a:lnTo>
                    <a:pt x="1" y="11040"/>
                  </a:lnTo>
                  <a:lnTo>
                    <a:pt x="20" y="10490"/>
                  </a:lnTo>
                  <a:lnTo>
                    <a:pt x="60" y="9940"/>
                  </a:lnTo>
                  <a:lnTo>
                    <a:pt x="138" y="9390"/>
                  </a:lnTo>
                  <a:lnTo>
                    <a:pt x="236" y="8860"/>
                  </a:lnTo>
                  <a:lnTo>
                    <a:pt x="374" y="8310"/>
                  </a:lnTo>
                  <a:lnTo>
                    <a:pt x="531" y="7760"/>
                  </a:lnTo>
                  <a:lnTo>
                    <a:pt x="728" y="7229"/>
                  </a:lnTo>
                  <a:lnTo>
                    <a:pt x="944" y="6699"/>
                  </a:lnTo>
                  <a:lnTo>
                    <a:pt x="944" y="6699"/>
                  </a:lnTo>
                  <a:lnTo>
                    <a:pt x="1179" y="6169"/>
                  </a:lnTo>
                  <a:lnTo>
                    <a:pt x="1454" y="5678"/>
                  </a:lnTo>
                  <a:lnTo>
                    <a:pt x="1729" y="5186"/>
                  </a:lnTo>
                  <a:lnTo>
                    <a:pt x="2044" y="4715"/>
                  </a:lnTo>
                  <a:lnTo>
                    <a:pt x="2378" y="4283"/>
                  </a:lnTo>
                  <a:lnTo>
                    <a:pt x="2731" y="3851"/>
                  </a:lnTo>
                  <a:lnTo>
                    <a:pt x="3104" y="3438"/>
                  </a:lnTo>
                  <a:lnTo>
                    <a:pt x="3478" y="3065"/>
                  </a:lnTo>
                  <a:lnTo>
                    <a:pt x="3890" y="2692"/>
                  </a:lnTo>
                  <a:lnTo>
                    <a:pt x="4303" y="2358"/>
                  </a:lnTo>
                  <a:lnTo>
                    <a:pt x="4735" y="2044"/>
                  </a:lnTo>
                  <a:lnTo>
                    <a:pt x="5186" y="1729"/>
                  </a:lnTo>
                  <a:lnTo>
                    <a:pt x="5658" y="1454"/>
                  </a:lnTo>
                  <a:lnTo>
                    <a:pt x="6129" y="1199"/>
                  </a:lnTo>
                  <a:lnTo>
                    <a:pt x="6601" y="983"/>
                  </a:lnTo>
                  <a:lnTo>
                    <a:pt x="7111" y="767"/>
                  </a:lnTo>
                  <a:lnTo>
                    <a:pt x="7602" y="590"/>
                  </a:lnTo>
                  <a:lnTo>
                    <a:pt x="8113" y="413"/>
                  </a:lnTo>
                  <a:lnTo>
                    <a:pt x="8644" y="295"/>
                  </a:lnTo>
                  <a:lnTo>
                    <a:pt x="9174" y="178"/>
                  </a:lnTo>
                  <a:lnTo>
                    <a:pt x="9704" y="99"/>
                  </a:lnTo>
                  <a:lnTo>
                    <a:pt x="10235" y="40"/>
                  </a:lnTo>
                  <a:lnTo>
                    <a:pt x="10785" y="1"/>
                  </a:lnTo>
                  <a:lnTo>
                    <a:pt x="11315" y="1"/>
                  </a:lnTo>
                  <a:lnTo>
                    <a:pt x="11865" y="20"/>
                  </a:lnTo>
                  <a:lnTo>
                    <a:pt x="12415" y="60"/>
                  </a:lnTo>
                  <a:lnTo>
                    <a:pt x="12965" y="138"/>
                  </a:lnTo>
                  <a:lnTo>
                    <a:pt x="13495" y="236"/>
                  </a:lnTo>
                  <a:lnTo>
                    <a:pt x="14045" y="374"/>
                  </a:lnTo>
                  <a:lnTo>
                    <a:pt x="14595" y="531"/>
                  </a:lnTo>
                  <a:lnTo>
                    <a:pt x="15126" y="708"/>
                  </a:lnTo>
                  <a:lnTo>
                    <a:pt x="15656" y="924"/>
                  </a:lnTo>
                  <a:lnTo>
                    <a:pt x="15656" y="924"/>
                  </a:lnTo>
                  <a:lnTo>
                    <a:pt x="16186" y="1179"/>
                  </a:lnTo>
                  <a:lnTo>
                    <a:pt x="16677" y="1435"/>
                  </a:lnTo>
                  <a:lnTo>
                    <a:pt x="17169" y="1729"/>
                  </a:lnTo>
                  <a:lnTo>
                    <a:pt x="17640" y="2044"/>
                  </a:lnTo>
                  <a:lnTo>
                    <a:pt x="18072" y="2378"/>
                  </a:lnTo>
                  <a:lnTo>
                    <a:pt x="18504" y="2731"/>
                  </a:lnTo>
                  <a:lnTo>
                    <a:pt x="18917" y="3085"/>
                  </a:lnTo>
                  <a:lnTo>
                    <a:pt x="19290" y="3478"/>
                  </a:lnTo>
                  <a:lnTo>
                    <a:pt x="19663" y="3890"/>
                  </a:lnTo>
                  <a:lnTo>
                    <a:pt x="19997" y="4303"/>
                  </a:lnTo>
                  <a:lnTo>
                    <a:pt x="20311" y="4735"/>
                  </a:lnTo>
                  <a:lnTo>
                    <a:pt x="20626" y="5186"/>
                  </a:lnTo>
                  <a:lnTo>
                    <a:pt x="20901" y="5638"/>
                  </a:lnTo>
                  <a:lnTo>
                    <a:pt x="21156" y="6110"/>
                  </a:lnTo>
                  <a:lnTo>
                    <a:pt x="21372" y="6601"/>
                  </a:lnTo>
                  <a:lnTo>
                    <a:pt x="21588" y="7092"/>
                  </a:lnTo>
                  <a:lnTo>
                    <a:pt x="21765" y="7603"/>
                  </a:lnTo>
                  <a:lnTo>
                    <a:pt x="21942" y="8113"/>
                  </a:lnTo>
                  <a:lnTo>
                    <a:pt x="22060" y="8644"/>
                  </a:lnTo>
                  <a:lnTo>
                    <a:pt x="22177" y="9154"/>
                  </a:lnTo>
                  <a:lnTo>
                    <a:pt x="22256" y="9685"/>
                  </a:lnTo>
                  <a:lnTo>
                    <a:pt x="22315" y="10235"/>
                  </a:lnTo>
                  <a:lnTo>
                    <a:pt x="22354" y="10765"/>
                  </a:lnTo>
                  <a:lnTo>
                    <a:pt x="22354" y="11315"/>
                  </a:lnTo>
                  <a:lnTo>
                    <a:pt x="22335" y="11865"/>
                  </a:lnTo>
                  <a:lnTo>
                    <a:pt x="22295" y="12415"/>
                  </a:lnTo>
                  <a:lnTo>
                    <a:pt x="22217" y="12945"/>
                  </a:lnTo>
                  <a:lnTo>
                    <a:pt x="22119" y="13495"/>
                  </a:lnTo>
                  <a:lnTo>
                    <a:pt x="21981" y="14045"/>
                  </a:lnTo>
                  <a:lnTo>
                    <a:pt x="21824" y="14576"/>
                  </a:lnTo>
                  <a:lnTo>
                    <a:pt x="21647" y="15126"/>
                  </a:lnTo>
                  <a:lnTo>
                    <a:pt x="21431" y="1565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31"/>
            <p:cNvSpPr/>
            <p:nvPr/>
          </p:nvSpPr>
          <p:spPr>
            <a:xfrm>
              <a:off x="7062788" y="3946900"/>
              <a:ext cx="95300" cy="210200"/>
            </a:xfrm>
            <a:custGeom>
              <a:avLst/>
              <a:gdLst/>
              <a:ahLst/>
              <a:cxnLst/>
              <a:rect l="l" t="t" r="r" b="b"/>
              <a:pathLst>
                <a:path w="3812" h="8408" extrusionOk="0">
                  <a:moveTo>
                    <a:pt x="1" y="1"/>
                  </a:moveTo>
                  <a:lnTo>
                    <a:pt x="1" y="1"/>
                  </a:lnTo>
                  <a:lnTo>
                    <a:pt x="20" y="590"/>
                  </a:lnTo>
                  <a:lnTo>
                    <a:pt x="60" y="1179"/>
                  </a:lnTo>
                  <a:lnTo>
                    <a:pt x="138" y="1768"/>
                  </a:lnTo>
                  <a:lnTo>
                    <a:pt x="256" y="2358"/>
                  </a:lnTo>
                  <a:lnTo>
                    <a:pt x="394" y="2927"/>
                  </a:lnTo>
                  <a:lnTo>
                    <a:pt x="570" y="3497"/>
                  </a:lnTo>
                  <a:lnTo>
                    <a:pt x="767" y="4047"/>
                  </a:lnTo>
                  <a:lnTo>
                    <a:pt x="1003" y="4597"/>
                  </a:lnTo>
                  <a:lnTo>
                    <a:pt x="1258" y="5127"/>
                  </a:lnTo>
                  <a:lnTo>
                    <a:pt x="1533" y="5658"/>
                  </a:lnTo>
                  <a:lnTo>
                    <a:pt x="1847" y="6149"/>
                  </a:lnTo>
                  <a:lnTo>
                    <a:pt x="2181" y="6640"/>
                  </a:lnTo>
                  <a:lnTo>
                    <a:pt x="2554" y="7111"/>
                  </a:lnTo>
                  <a:lnTo>
                    <a:pt x="2947" y="7563"/>
                  </a:lnTo>
                  <a:lnTo>
                    <a:pt x="3360" y="7995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360" y="7995"/>
                  </a:lnTo>
                  <a:lnTo>
                    <a:pt x="2947" y="7563"/>
                  </a:lnTo>
                  <a:lnTo>
                    <a:pt x="2554" y="7111"/>
                  </a:lnTo>
                  <a:lnTo>
                    <a:pt x="2181" y="6640"/>
                  </a:lnTo>
                  <a:lnTo>
                    <a:pt x="1847" y="6149"/>
                  </a:lnTo>
                  <a:lnTo>
                    <a:pt x="1533" y="5658"/>
                  </a:lnTo>
                  <a:lnTo>
                    <a:pt x="1258" y="5127"/>
                  </a:lnTo>
                  <a:lnTo>
                    <a:pt x="1003" y="4597"/>
                  </a:lnTo>
                  <a:lnTo>
                    <a:pt x="767" y="4047"/>
                  </a:lnTo>
                  <a:lnTo>
                    <a:pt x="570" y="3497"/>
                  </a:lnTo>
                  <a:lnTo>
                    <a:pt x="394" y="2927"/>
                  </a:lnTo>
                  <a:lnTo>
                    <a:pt x="256" y="2358"/>
                  </a:lnTo>
                  <a:lnTo>
                    <a:pt x="138" y="1768"/>
                  </a:lnTo>
                  <a:lnTo>
                    <a:pt x="60" y="1179"/>
                  </a:lnTo>
                  <a:lnTo>
                    <a:pt x="20" y="59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9AB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31"/>
            <p:cNvSpPr/>
            <p:nvPr/>
          </p:nvSpPr>
          <p:spPr>
            <a:xfrm>
              <a:off x="7062788" y="3946900"/>
              <a:ext cx="95300" cy="210200"/>
            </a:xfrm>
            <a:custGeom>
              <a:avLst/>
              <a:gdLst/>
              <a:ahLst/>
              <a:cxnLst/>
              <a:rect l="l" t="t" r="r" b="b"/>
              <a:pathLst>
                <a:path w="3812" h="8408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0" y="590"/>
                  </a:lnTo>
                  <a:lnTo>
                    <a:pt x="60" y="1179"/>
                  </a:lnTo>
                  <a:lnTo>
                    <a:pt x="138" y="1768"/>
                  </a:lnTo>
                  <a:lnTo>
                    <a:pt x="256" y="2358"/>
                  </a:lnTo>
                  <a:lnTo>
                    <a:pt x="394" y="2927"/>
                  </a:lnTo>
                  <a:lnTo>
                    <a:pt x="570" y="3497"/>
                  </a:lnTo>
                  <a:lnTo>
                    <a:pt x="767" y="4047"/>
                  </a:lnTo>
                  <a:lnTo>
                    <a:pt x="1003" y="4597"/>
                  </a:lnTo>
                  <a:lnTo>
                    <a:pt x="1258" y="5127"/>
                  </a:lnTo>
                  <a:lnTo>
                    <a:pt x="1533" y="5658"/>
                  </a:lnTo>
                  <a:lnTo>
                    <a:pt x="1847" y="6149"/>
                  </a:lnTo>
                  <a:lnTo>
                    <a:pt x="2181" y="6640"/>
                  </a:lnTo>
                  <a:lnTo>
                    <a:pt x="2554" y="7111"/>
                  </a:lnTo>
                  <a:lnTo>
                    <a:pt x="2947" y="7563"/>
                  </a:lnTo>
                  <a:lnTo>
                    <a:pt x="3360" y="7995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360" y="7995"/>
                  </a:lnTo>
                  <a:lnTo>
                    <a:pt x="2947" y="7563"/>
                  </a:lnTo>
                  <a:lnTo>
                    <a:pt x="2554" y="7111"/>
                  </a:lnTo>
                  <a:lnTo>
                    <a:pt x="2181" y="6640"/>
                  </a:lnTo>
                  <a:lnTo>
                    <a:pt x="1847" y="6149"/>
                  </a:lnTo>
                  <a:lnTo>
                    <a:pt x="1533" y="5658"/>
                  </a:lnTo>
                  <a:lnTo>
                    <a:pt x="1258" y="5127"/>
                  </a:lnTo>
                  <a:lnTo>
                    <a:pt x="1003" y="4597"/>
                  </a:lnTo>
                  <a:lnTo>
                    <a:pt x="767" y="4047"/>
                  </a:lnTo>
                  <a:lnTo>
                    <a:pt x="570" y="3497"/>
                  </a:lnTo>
                  <a:lnTo>
                    <a:pt x="394" y="2927"/>
                  </a:lnTo>
                  <a:lnTo>
                    <a:pt x="256" y="2358"/>
                  </a:lnTo>
                  <a:lnTo>
                    <a:pt x="138" y="1768"/>
                  </a:lnTo>
                  <a:lnTo>
                    <a:pt x="60" y="1179"/>
                  </a:lnTo>
                  <a:lnTo>
                    <a:pt x="20" y="590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31"/>
            <p:cNvSpPr/>
            <p:nvPr/>
          </p:nvSpPr>
          <p:spPr>
            <a:xfrm>
              <a:off x="7158063" y="4054925"/>
              <a:ext cx="441975" cy="171425"/>
            </a:xfrm>
            <a:custGeom>
              <a:avLst/>
              <a:gdLst/>
              <a:ahLst/>
              <a:cxnLst/>
              <a:rect l="l" t="t" r="r" b="b"/>
              <a:pathLst>
                <a:path w="17679" h="6857" extrusionOk="0">
                  <a:moveTo>
                    <a:pt x="3124" y="6012"/>
                  </a:moveTo>
                  <a:lnTo>
                    <a:pt x="3124" y="6012"/>
                  </a:lnTo>
                  <a:lnTo>
                    <a:pt x="3124" y="6012"/>
                  </a:lnTo>
                  <a:lnTo>
                    <a:pt x="3124" y="6012"/>
                  </a:lnTo>
                  <a:lnTo>
                    <a:pt x="3124" y="6012"/>
                  </a:lnTo>
                  <a:close/>
                  <a:moveTo>
                    <a:pt x="2908" y="5933"/>
                  </a:moveTo>
                  <a:lnTo>
                    <a:pt x="2908" y="5933"/>
                  </a:lnTo>
                  <a:lnTo>
                    <a:pt x="3104" y="6012"/>
                  </a:lnTo>
                  <a:lnTo>
                    <a:pt x="3104" y="6012"/>
                  </a:lnTo>
                  <a:lnTo>
                    <a:pt x="2908" y="5933"/>
                  </a:lnTo>
                  <a:close/>
                  <a:moveTo>
                    <a:pt x="0" y="4087"/>
                  </a:moveTo>
                  <a:lnTo>
                    <a:pt x="0" y="4087"/>
                  </a:lnTo>
                  <a:lnTo>
                    <a:pt x="0" y="4087"/>
                  </a:lnTo>
                  <a:lnTo>
                    <a:pt x="0" y="4087"/>
                  </a:lnTo>
                  <a:lnTo>
                    <a:pt x="315" y="4362"/>
                  </a:lnTo>
                  <a:lnTo>
                    <a:pt x="649" y="4617"/>
                  </a:lnTo>
                  <a:lnTo>
                    <a:pt x="1002" y="4872"/>
                  </a:lnTo>
                  <a:lnTo>
                    <a:pt x="1356" y="5108"/>
                  </a:lnTo>
                  <a:lnTo>
                    <a:pt x="1729" y="5324"/>
                  </a:lnTo>
                  <a:lnTo>
                    <a:pt x="2102" y="5540"/>
                  </a:lnTo>
                  <a:lnTo>
                    <a:pt x="2495" y="5737"/>
                  </a:lnTo>
                  <a:lnTo>
                    <a:pt x="2888" y="5913"/>
                  </a:lnTo>
                  <a:lnTo>
                    <a:pt x="2888" y="5913"/>
                  </a:lnTo>
                  <a:lnTo>
                    <a:pt x="2495" y="5737"/>
                  </a:lnTo>
                  <a:lnTo>
                    <a:pt x="2102" y="5540"/>
                  </a:lnTo>
                  <a:lnTo>
                    <a:pt x="1729" y="5324"/>
                  </a:lnTo>
                  <a:lnTo>
                    <a:pt x="1356" y="5108"/>
                  </a:lnTo>
                  <a:lnTo>
                    <a:pt x="1002" y="4872"/>
                  </a:lnTo>
                  <a:lnTo>
                    <a:pt x="649" y="4617"/>
                  </a:lnTo>
                  <a:lnTo>
                    <a:pt x="315" y="4362"/>
                  </a:lnTo>
                  <a:lnTo>
                    <a:pt x="0" y="4087"/>
                  </a:lnTo>
                  <a:close/>
                  <a:moveTo>
                    <a:pt x="17679" y="1"/>
                  </a:moveTo>
                  <a:lnTo>
                    <a:pt x="17679" y="1"/>
                  </a:lnTo>
                  <a:lnTo>
                    <a:pt x="17620" y="158"/>
                  </a:lnTo>
                  <a:lnTo>
                    <a:pt x="17620" y="158"/>
                  </a:lnTo>
                  <a:lnTo>
                    <a:pt x="17424" y="551"/>
                  </a:lnTo>
                  <a:lnTo>
                    <a:pt x="17247" y="924"/>
                  </a:lnTo>
                  <a:lnTo>
                    <a:pt x="17031" y="1297"/>
                  </a:lnTo>
                  <a:lnTo>
                    <a:pt x="16815" y="1651"/>
                  </a:lnTo>
                  <a:lnTo>
                    <a:pt x="16599" y="2005"/>
                  </a:lnTo>
                  <a:lnTo>
                    <a:pt x="16363" y="2338"/>
                  </a:lnTo>
                  <a:lnTo>
                    <a:pt x="16108" y="2653"/>
                  </a:lnTo>
                  <a:lnTo>
                    <a:pt x="15833" y="2967"/>
                  </a:lnTo>
                  <a:lnTo>
                    <a:pt x="15577" y="3281"/>
                  </a:lnTo>
                  <a:lnTo>
                    <a:pt x="15283" y="3576"/>
                  </a:lnTo>
                  <a:lnTo>
                    <a:pt x="15008" y="3851"/>
                  </a:lnTo>
                  <a:lnTo>
                    <a:pt x="14693" y="4126"/>
                  </a:lnTo>
                  <a:lnTo>
                    <a:pt x="14399" y="4381"/>
                  </a:lnTo>
                  <a:lnTo>
                    <a:pt x="14065" y="4617"/>
                  </a:lnTo>
                  <a:lnTo>
                    <a:pt x="13750" y="4853"/>
                  </a:lnTo>
                  <a:lnTo>
                    <a:pt x="13416" y="5088"/>
                  </a:lnTo>
                  <a:lnTo>
                    <a:pt x="13083" y="5285"/>
                  </a:lnTo>
                  <a:lnTo>
                    <a:pt x="12729" y="5481"/>
                  </a:lnTo>
                  <a:lnTo>
                    <a:pt x="12375" y="5678"/>
                  </a:lnTo>
                  <a:lnTo>
                    <a:pt x="12022" y="5835"/>
                  </a:lnTo>
                  <a:lnTo>
                    <a:pt x="11649" y="6012"/>
                  </a:lnTo>
                  <a:lnTo>
                    <a:pt x="11275" y="6149"/>
                  </a:lnTo>
                  <a:lnTo>
                    <a:pt x="10902" y="6287"/>
                  </a:lnTo>
                  <a:lnTo>
                    <a:pt x="10529" y="6405"/>
                  </a:lnTo>
                  <a:lnTo>
                    <a:pt x="10136" y="6503"/>
                  </a:lnTo>
                  <a:lnTo>
                    <a:pt x="9743" y="6601"/>
                  </a:lnTo>
                  <a:lnTo>
                    <a:pt x="9350" y="6680"/>
                  </a:lnTo>
                  <a:lnTo>
                    <a:pt x="8958" y="6738"/>
                  </a:lnTo>
                  <a:lnTo>
                    <a:pt x="8565" y="6797"/>
                  </a:lnTo>
                  <a:lnTo>
                    <a:pt x="8172" y="6837"/>
                  </a:lnTo>
                  <a:lnTo>
                    <a:pt x="7759" y="6856"/>
                  </a:lnTo>
                  <a:lnTo>
                    <a:pt x="7366" y="6856"/>
                  </a:lnTo>
                  <a:lnTo>
                    <a:pt x="7366" y="6856"/>
                  </a:lnTo>
                  <a:lnTo>
                    <a:pt x="6934" y="6856"/>
                  </a:lnTo>
                  <a:lnTo>
                    <a:pt x="6483" y="6817"/>
                  </a:lnTo>
                  <a:lnTo>
                    <a:pt x="6483" y="6817"/>
                  </a:lnTo>
                  <a:lnTo>
                    <a:pt x="6934" y="6856"/>
                  </a:lnTo>
                  <a:lnTo>
                    <a:pt x="7366" y="6856"/>
                  </a:lnTo>
                  <a:lnTo>
                    <a:pt x="7366" y="6856"/>
                  </a:lnTo>
                  <a:lnTo>
                    <a:pt x="7759" y="6856"/>
                  </a:lnTo>
                  <a:lnTo>
                    <a:pt x="8172" y="6837"/>
                  </a:lnTo>
                  <a:lnTo>
                    <a:pt x="8565" y="6797"/>
                  </a:lnTo>
                  <a:lnTo>
                    <a:pt x="8958" y="6738"/>
                  </a:lnTo>
                  <a:lnTo>
                    <a:pt x="9350" y="6680"/>
                  </a:lnTo>
                  <a:lnTo>
                    <a:pt x="9743" y="6601"/>
                  </a:lnTo>
                  <a:lnTo>
                    <a:pt x="10136" y="6503"/>
                  </a:lnTo>
                  <a:lnTo>
                    <a:pt x="10529" y="6405"/>
                  </a:lnTo>
                  <a:lnTo>
                    <a:pt x="10902" y="6287"/>
                  </a:lnTo>
                  <a:lnTo>
                    <a:pt x="11275" y="6149"/>
                  </a:lnTo>
                  <a:lnTo>
                    <a:pt x="11649" y="6012"/>
                  </a:lnTo>
                  <a:lnTo>
                    <a:pt x="12022" y="5835"/>
                  </a:lnTo>
                  <a:lnTo>
                    <a:pt x="12375" y="5678"/>
                  </a:lnTo>
                  <a:lnTo>
                    <a:pt x="12729" y="5481"/>
                  </a:lnTo>
                  <a:lnTo>
                    <a:pt x="13083" y="5285"/>
                  </a:lnTo>
                  <a:lnTo>
                    <a:pt x="13416" y="5088"/>
                  </a:lnTo>
                  <a:lnTo>
                    <a:pt x="13750" y="4853"/>
                  </a:lnTo>
                  <a:lnTo>
                    <a:pt x="14065" y="4617"/>
                  </a:lnTo>
                  <a:lnTo>
                    <a:pt x="14399" y="4381"/>
                  </a:lnTo>
                  <a:lnTo>
                    <a:pt x="14693" y="4126"/>
                  </a:lnTo>
                  <a:lnTo>
                    <a:pt x="15008" y="3851"/>
                  </a:lnTo>
                  <a:lnTo>
                    <a:pt x="15283" y="3576"/>
                  </a:lnTo>
                  <a:lnTo>
                    <a:pt x="15577" y="3281"/>
                  </a:lnTo>
                  <a:lnTo>
                    <a:pt x="15833" y="2967"/>
                  </a:lnTo>
                  <a:lnTo>
                    <a:pt x="16108" y="2653"/>
                  </a:lnTo>
                  <a:lnTo>
                    <a:pt x="16363" y="2338"/>
                  </a:lnTo>
                  <a:lnTo>
                    <a:pt x="16599" y="2005"/>
                  </a:lnTo>
                  <a:lnTo>
                    <a:pt x="16815" y="1651"/>
                  </a:lnTo>
                  <a:lnTo>
                    <a:pt x="17031" y="1297"/>
                  </a:lnTo>
                  <a:lnTo>
                    <a:pt x="17247" y="924"/>
                  </a:lnTo>
                  <a:lnTo>
                    <a:pt x="17424" y="551"/>
                  </a:lnTo>
                  <a:lnTo>
                    <a:pt x="17620" y="158"/>
                  </a:lnTo>
                  <a:lnTo>
                    <a:pt x="17620" y="158"/>
                  </a:lnTo>
                  <a:lnTo>
                    <a:pt x="17679" y="1"/>
                  </a:lnTo>
                  <a:close/>
                </a:path>
              </a:pathLst>
            </a:custGeom>
            <a:solidFill>
              <a:srgbClr val="A48E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31"/>
            <p:cNvSpPr/>
            <p:nvPr/>
          </p:nvSpPr>
          <p:spPr>
            <a:xfrm>
              <a:off x="7236138" y="4205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31"/>
            <p:cNvSpPr/>
            <p:nvPr/>
          </p:nvSpPr>
          <p:spPr>
            <a:xfrm>
              <a:off x="7230738" y="4203250"/>
              <a:ext cx="4925" cy="1975"/>
            </a:xfrm>
            <a:custGeom>
              <a:avLst/>
              <a:gdLst/>
              <a:ahLst/>
              <a:cxnLst/>
              <a:rect l="l" t="t" r="r" b="b"/>
              <a:pathLst>
                <a:path w="197" h="7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97" y="79"/>
                  </a:lnTo>
                  <a:lnTo>
                    <a:pt x="197" y="79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31"/>
            <p:cNvSpPr/>
            <p:nvPr/>
          </p:nvSpPr>
          <p:spPr>
            <a:xfrm>
              <a:off x="7158063" y="4157075"/>
              <a:ext cx="72200" cy="45700"/>
            </a:xfrm>
            <a:custGeom>
              <a:avLst/>
              <a:gdLst/>
              <a:ahLst/>
              <a:cxnLst/>
              <a:rect l="l" t="t" r="r" b="b"/>
              <a:pathLst>
                <a:path w="2888" h="1828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315" y="276"/>
                  </a:lnTo>
                  <a:lnTo>
                    <a:pt x="649" y="531"/>
                  </a:lnTo>
                  <a:lnTo>
                    <a:pt x="1002" y="786"/>
                  </a:lnTo>
                  <a:lnTo>
                    <a:pt x="1356" y="1022"/>
                  </a:lnTo>
                  <a:lnTo>
                    <a:pt x="1729" y="1238"/>
                  </a:lnTo>
                  <a:lnTo>
                    <a:pt x="2102" y="1454"/>
                  </a:lnTo>
                  <a:lnTo>
                    <a:pt x="2495" y="1651"/>
                  </a:lnTo>
                  <a:lnTo>
                    <a:pt x="2888" y="1827"/>
                  </a:lnTo>
                  <a:lnTo>
                    <a:pt x="2888" y="1827"/>
                  </a:lnTo>
                  <a:lnTo>
                    <a:pt x="2495" y="1651"/>
                  </a:lnTo>
                  <a:lnTo>
                    <a:pt x="2102" y="1454"/>
                  </a:lnTo>
                  <a:lnTo>
                    <a:pt x="1729" y="1238"/>
                  </a:lnTo>
                  <a:lnTo>
                    <a:pt x="1356" y="1022"/>
                  </a:lnTo>
                  <a:lnTo>
                    <a:pt x="1002" y="786"/>
                  </a:lnTo>
                  <a:lnTo>
                    <a:pt x="649" y="531"/>
                  </a:lnTo>
                  <a:lnTo>
                    <a:pt x="315" y="27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31"/>
            <p:cNvSpPr/>
            <p:nvPr/>
          </p:nvSpPr>
          <p:spPr>
            <a:xfrm>
              <a:off x="7320113" y="4054925"/>
              <a:ext cx="279925" cy="171425"/>
            </a:xfrm>
            <a:custGeom>
              <a:avLst/>
              <a:gdLst/>
              <a:ahLst/>
              <a:cxnLst/>
              <a:rect l="l" t="t" r="r" b="b"/>
              <a:pathLst>
                <a:path w="11197" h="6857" fill="none" extrusionOk="0">
                  <a:moveTo>
                    <a:pt x="11197" y="1"/>
                  </a:moveTo>
                  <a:lnTo>
                    <a:pt x="11197" y="1"/>
                  </a:lnTo>
                  <a:lnTo>
                    <a:pt x="11138" y="158"/>
                  </a:lnTo>
                  <a:lnTo>
                    <a:pt x="11138" y="158"/>
                  </a:lnTo>
                  <a:lnTo>
                    <a:pt x="10942" y="551"/>
                  </a:lnTo>
                  <a:lnTo>
                    <a:pt x="10765" y="924"/>
                  </a:lnTo>
                  <a:lnTo>
                    <a:pt x="10549" y="1297"/>
                  </a:lnTo>
                  <a:lnTo>
                    <a:pt x="10333" y="1651"/>
                  </a:lnTo>
                  <a:lnTo>
                    <a:pt x="10117" y="2005"/>
                  </a:lnTo>
                  <a:lnTo>
                    <a:pt x="9881" y="2338"/>
                  </a:lnTo>
                  <a:lnTo>
                    <a:pt x="9626" y="2653"/>
                  </a:lnTo>
                  <a:lnTo>
                    <a:pt x="9351" y="2967"/>
                  </a:lnTo>
                  <a:lnTo>
                    <a:pt x="9095" y="3281"/>
                  </a:lnTo>
                  <a:lnTo>
                    <a:pt x="8801" y="3576"/>
                  </a:lnTo>
                  <a:lnTo>
                    <a:pt x="8526" y="3851"/>
                  </a:lnTo>
                  <a:lnTo>
                    <a:pt x="8211" y="4126"/>
                  </a:lnTo>
                  <a:lnTo>
                    <a:pt x="7917" y="4381"/>
                  </a:lnTo>
                  <a:lnTo>
                    <a:pt x="7583" y="4617"/>
                  </a:lnTo>
                  <a:lnTo>
                    <a:pt x="7268" y="4853"/>
                  </a:lnTo>
                  <a:lnTo>
                    <a:pt x="6934" y="5088"/>
                  </a:lnTo>
                  <a:lnTo>
                    <a:pt x="6601" y="5285"/>
                  </a:lnTo>
                  <a:lnTo>
                    <a:pt x="6247" y="5481"/>
                  </a:lnTo>
                  <a:lnTo>
                    <a:pt x="5893" y="5678"/>
                  </a:lnTo>
                  <a:lnTo>
                    <a:pt x="5540" y="5835"/>
                  </a:lnTo>
                  <a:lnTo>
                    <a:pt x="5167" y="6012"/>
                  </a:lnTo>
                  <a:lnTo>
                    <a:pt x="4793" y="6149"/>
                  </a:lnTo>
                  <a:lnTo>
                    <a:pt x="4420" y="6287"/>
                  </a:lnTo>
                  <a:lnTo>
                    <a:pt x="4047" y="6405"/>
                  </a:lnTo>
                  <a:lnTo>
                    <a:pt x="3654" y="6503"/>
                  </a:lnTo>
                  <a:lnTo>
                    <a:pt x="3261" y="6601"/>
                  </a:lnTo>
                  <a:lnTo>
                    <a:pt x="2868" y="6680"/>
                  </a:lnTo>
                  <a:lnTo>
                    <a:pt x="2476" y="6738"/>
                  </a:lnTo>
                  <a:lnTo>
                    <a:pt x="2083" y="6797"/>
                  </a:lnTo>
                  <a:lnTo>
                    <a:pt x="1690" y="6837"/>
                  </a:lnTo>
                  <a:lnTo>
                    <a:pt x="1277" y="6856"/>
                  </a:lnTo>
                  <a:lnTo>
                    <a:pt x="884" y="6856"/>
                  </a:lnTo>
                  <a:lnTo>
                    <a:pt x="884" y="6856"/>
                  </a:lnTo>
                  <a:lnTo>
                    <a:pt x="452" y="6856"/>
                  </a:lnTo>
                  <a:lnTo>
                    <a:pt x="1" y="6817"/>
                  </a:lnTo>
                  <a:lnTo>
                    <a:pt x="1" y="6817"/>
                  </a:lnTo>
                  <a:lnTo>
                    <a:pt x="452" y="6856"/>
                  </a:lnTo>
                  <a:lnTo>
                    <a:pt x="884" y="6856"/>
                  </a:lnTo>
                  <a:lnTo>
                    <a:pt x="884" y="6856"/>
                  </a:lnTo>
                  <a:lnTo>
                    <a:pt x="1277" y="6856"/>
                  </a:lnTo>
                  <a:lnTo>
                    <a:pt x="1690" y="6837"/>
                  </a:lnTo>
                  <a:lnTo>
                    <a:pt x="2083" y="6797"/>
                  </a:lnTo>
                  <a:lnTo>
                    <a:pt x="2476" y="6738"/>
                  </a:lnTo>
                  <a:lnTo>
                    <a:pt x="2868" y="6680"/>
                  </a:lnTo>
                  <a:lnTo>
                    <a:pt x="3261" y="6601"/>
                  </a:lnTo>
                  <a:lnTo>
                    <a:pt x="3654" y="6503"/>
                  </a:lnTo>
                  <a:lnTo>
                    <a:pt x="4047" y="6405"/>
                  </a:lnTo>
                  <a:lnTo>
                    <a:pt x="4420" y="6287"/>
                  </a:lnTo>
                  <a:lnTo>
                    <a:pt x="4793" y="6149"/>
                  </a:lnTo>
                  <a:lnTo>
                    <a:pt x="5167" y="6012"/>
                  </a:lnTo>
                  <a:lnTo>
                    <a:pt x="5540" y="5835"/>
                  </a:lnTo>
                  <a:lnTo>
                    <a:pt x="5893" y="5678"/>
                  </a:lnTo>
                  <a:lnTo>
                    <a:pt x="6247" y="5481"/>
                  </a:lnTo>
                  <a:lnTo>
                    <a:pt x="6601" y="5285"/>
                  </a:lnTo>
                  <a:lnTo>
                    <a:pt x="6934" y="5088"/>
                  </a:lnTo>
                  <a:lnTo>
                    <a:pt x="7268" y="4853"/>
                  </a:lnTo>
                  <a:lnTo>
                    <a:pt x="7583" y="4617"/>
                  </a:lnTo>
                  <a:lnTo>
                    <a:pt x="7917" y="4381"/>
                  </a:lnTo>
                  <a:lnTo>
                    <a:pt x="8211" y="4126"/>
                  </a:lnTo>
                  <a:lnTo>
                    <a:pt x="8526" y="3851"/>
                  </a:lnTo>
                  <a:lnTo>
                    <a:pt x="8801" y="3576"/>
                  </a:lnTo>
                  <a:lnTo>
                    <a:pt x="9095" y="3281"/>
                  </a:lnTo>
                  <a:lnTo>
                    <a:pt x="9351" y="2967"/>
                  </a:lnTo>
                  <a:lnTo>
                    <a:pt x="9626" y="2653"/>
                  </a:lnTo>
                  <a:lnTo>
                    <a:pt x="9881" y="2338"/>
                  </a:lnTo>
                  <a:lnTo>
                    <a:pt x="10117" y="2005"/>
                  </a:lnTo>
                  <a:lnTo>
                    <a:pt x="10333" y="1651"/>
                  </a:lnTo>
                  <a:lnTo>
                    <a:pt x="10549" y="1297"/>
                  </a:lnTo>
                  <a:lnTo>
                    <a:pt x="10765" y="924"/>
                  </a:lnTo>
                  <a:lnTo>
                    <a:pt x="10942" y="551"/>
                  </a:lnTo>
                  <a:lnTo>
                    <a:pt x="11138" y="158"/>
                  </a:lnTo>
                  <a:lnTo>
                    <a:pt x="11138" y="158"/>
                  </a:lnTo>
                  <a:lnTo>
                    <a:pt x="1119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31"/>
            <p:cNvSpPr/>
            <p:nvPr/>
          </p:nvSpPr>
          <p:spPr>
            <a:xfrm>
              <a:off x="7062788" y="3798100"/>
              <a:ext cx="552000" cy="428250"/>
            </a:xfrm>
            <a:custGeom>
              <a:avLst/>
              <a:gdLst/>
              <a:ahLst/>
              <a:cxnLst/>
              <a:rect l="l" t="t" r="r" b="b"/>
              <a:pathLst>
                <a:path w="22080" h="17130" fill="none" extrusionOk="0">
                  <a:moveTo>
                    <a:pt x="1710" y="1"/>
                  </a:moveTo>
                  <a:lnTo>
                    <a:pt x="1710" y="1"/>
                  </a:lnTo>
                  <a:lnTo>
                    <a:pt x="1494" y="354"/>
                  </a:lnTo>
                  <a:lnTo>
                    <a:pt x="1297" y="728"/>
                  </a:lnTo>
                  <a:lnTo>
                    <a:pt x="1120" y="1081"/>
                  </a:lnTo>
                  <a:lnTo>
                    <a:pt x="944" y="1474"/>
                  </a:lnTo>
                  <a:lnTo>
                    <a:pt x="944" y="1474"/>
                  </a:lnTo>
                  <a:lnTo>
                    <a:pt x="944" y="1474"/>
                  </a:lnTo>
                  <a:lnTo>
                    <a:pt x="708" y="2024"/>
                  </a:lnTo>
                  <a:lnTo>
                    <a:pt x="708" y="2024"/>
                  </a:lnTo>
                  <a:lnTo>
                    <a:pt x="551" y="2515"/>
                  </a:lnTo>
                  <a:lnTo>
                    <a:pt x="394" y="2986"/>
                  </a:lnTo>
                  <a:lnTo>
                    <a:pt x="276" y="3478"/>
                  </a:lnTo>
                  <a:lnTo>
                    <a:pt x="178" y="3969"/>
                  </a:lnTo>
                  <a:lnTo>
                    <a:pt x="99" y="4460"/>
                  </a:lnTo>
                  <a:lnTo>
                    <a:pt x="40" y="4970"/>
                  </a:lnTo>
                  <a:lnTo>
                    <a:pt x="1" y="5461"/>
                  </a:lnTo>
                  <a:lnTo>
                    <a:pt x="1" y="5953"/>
                  </a:lnTo>
                  <a:lnTo>
                    <a:pt x="1" y="5953"/>
                  </a:lnTo>
                  <a:lnTo>
                    <a:pt x="20" y="6542"/>
                  </a:lnTo>
                  <a:lnTo>
                    <a:pt x="60" y="7131"/>
                  </a:lnTo>
                  <a:lnTo>
                    <a:pt x="138" y="7720"/>
                  </a:lnTo>
                  <a:lnTo>
                    <a:pt x="256" y="8310"/>
                  </a:lnTo>
                  <a:lnTo>
                    <a:pt x="394" y="8879"/>
                  </a:lnTo>
                  <a:lnTo>
                    <a:pt x="570" y="9449"/>
                  </a:lnTo>
                  <a:lnTo>
                    <a:pt x="767" y="9999"/>
                  </a:lnTo>
                  <a:lnTo>
                    <a:pt x="1003" y="10549"/>
                  </a:lnTo>
                  <a:lnTo>
                    <a:pt x="1258" y="11079"/>
                  </a:lnTo>
                  <a:lnTo>
                    <a:pt x="1533" y="11610"/>
                  </a:lnTo>
                  <a:lnTo>
                    <a:pt x="1847" y="12101"/>
                  </a:lnTo>
                  <a:lnTo>
                    <a:pt x="2181" y="12592"/>
                  </a:lnTo>
                  <a:lnTo>
                    <a:pt x="2554" y="13063"/>
                  </a:lnTo>
                  <a:lnTo>
                    <a:pt x="2947" y="13515"/>
                  </a:lnTo>
                  <a:lnTo>
                    <a:pt x="3360" y="13947"/>
                  </a:lnTo>
                  <a:lnTo>
                    <a:pt x="3811" y="14360"/>
                  </a:lnTo>
                  <a:lnTo>
                    <a:pt x="3811" y="14360"/>
                  </a:lnTo>
                  <a:lnTo>
                    <a:pt x="4126" y="14635"/>
                  </a:lnTo>
                  <a:lnTo>
                    <a:pt x="4460" y="14890"/>
                  </a:lnTo>
                  <a:lnTo>
                    <a:pt x="4813" y="15145"/>
                  </a:lnTo>
                  <a:lnTo>
                    <a:pt x="5167" y="15381"/>
                  </a:lnTo>
                  <a:lnTo>
                    <a:pt x="5540" y="15597"/>
                  </a:lnTo>
                  <a:lnTo>
                    <a:pt x="5913" y="15813"/>
                  </a:lnTo>
                  <a:lnTo>
                    <a:pt x="6306" y="16010"/>
                  </a:lnTo>
                  <a:lnTo>
                    <a:pt x="6699" y="16186"/>
                  </a:lnTo>
                  <a:lnTo>
                    <a:pt x="6699" y="16186"/>
                  </a:lnTo>
                  <a:lnTo>
                    <a:pt x="6699" y="16186"/>
                  </a:lnTo>
                  <a:lnTo>
                    <a:pt x="6719" y="16206"/>
                  </a:lnTo>
                  <a:lnTo>
                    <a:pt x="6719" y="16206"/>
                  </a:lnTo>
                  <a:lnTo>
                    <a:pt x="6915" y="16285"/>
                  </a:lnTo>
                  <a:lnTo>
                    <a:pt x="6915" y="16285"/>
                  </a:lnTo>
                  <a:lnTo>
                    <a:pt x="6935" y="16285"/>
                  </a:lnTo>
                  <a:lnTo>
                    <a:pt x="6935" y="16285"/>
                  </a:lnTo>
                  <a:lnTo>
                    <a:pt x="6935" y="16285"/>
                  </a:lnTo>
                  <a:lnTo>
                    <a:pt x="6935" y="16285"/>
                  </a:lnTo>
                  <a:lnTo>
                    <a:pt x="7347" y="16461"/>
                  </a:lnTo>
                  <a:lnTo>
                    <a:pt x="7779" y="16599"/>
                  </a:lnTo>
                  <a:lnTo>
                    <a:pt x="8192" y="16717"/>
                  </a:lnTo>
                  <a:lnTo>
                    <a:pt x="8604" y="16835"/>
                  </a:lnTo>
                  <a:lnTo>
                    <a:pt x="9036" y="16913"/>
                  </a:lnTo>
                  <a:lnTo>
                    <a:pt x="9449" y="16992"/>
                  </a:lnTo>
                  <a:lnTo>
                    <a:pt x="9881" y="17051"/>
                  </a:lnTo>
                  <a:lnTo>
                    <a:pt x="10294" y="17090"/>
                  </a:lnTo>
                  <a:lnTo>
                    <a:pt x="10294" y="17090"/>
                  </a:lnTo>
                  <a:lnTo>
                    <a:pt x="10745" y="17129"/>
                  </a:lnTo>
                  <a:lnTo>
                    <a:pt x="11177" y="17129"/>
                  </a:lnTo>
                  <a:lnTo>
                    <a:pt x="11177" y="17129"/>
                  </a:lnTo>
                  <a:lnTo>
                    <a:pt x="11570" y="17129"/>
                  </a:lnTo>
                  <a:lnTo>
                    <a:pt x="11983" y="17110"/>
                  </a:lnTo>
                  <a:lnTo>
                    <a:pt x="12376" y="17070"/>
                  </a:lnTo>
                  <a:lnTo>
                    <a:pt x="12769" y="17011"/>
                  </a:lnTo>
                  <a:lnTo>
                    <a:pt x="13161" y="16953"/>
                  </a:lnTo>
                  <a:lnTo>
                    <a:pt x="13554" y="16874"/>
                  </a:lnTo>
                  <a:lnTo>
                    <a:pt x="13947" y="16776"/>
                  </a:lnTo>
                  <a:lnTo>
                    <a:pt x="14340" y="16678"/>
                  </a:lnTo>
                  <a:lnTo>
                    <a:pt x="14713" y="16560"/>
                  </a:lnTo>
                  <a:lnTo>
                    <a:pt x="15086" y="16422"/>
                  </a:lnTo>
                  <a:lnTo>
                    <a:pt x="15460" y="16285"/>
                  </a:lnTo>
                  <a:lnTo>
                    <a:pt x="15833" y="16108"/>
                  </a:lnTo>
                  <a:lnTo>
                    <a:pt x="16186" y="15951"/>
                  </a:lnTo>
                  <a:lnTo>
                    <a:pt x="16540" y="15754"/>
                  </a:lnTo>
                  <a:lnTo>
                    <a:pt x="16894" y="15558"/>
                  </a:lnTo>
                  <a:lnTo>
                    <a:pt x="17227" y="15361"/>
                  </a:lnTo>
                  <a:lnTo>
                    <a:pt x="17561" y="15126"/>
                  </a:lnTo>
                  <a:lnTo>
                    <a:pt x="17876" y="14890"/>
                  </a:lnTo>
                  <a:lnTo>
                    <a:pt x="18210" y="14654"/>
                  </a:lnTo>
                  <a:lnTo>
                    <a:pt x="18504" y="14399"/>
                  </a:lnTo>
                  <a:lnTo>
                    <a:pt x="18819" y="14124"/>
                  </a:lnTo>
                  <a:lnTo>
                    <a:pt x="19094" y="13849"/>
                  </a:lnTo>
                  <a:lnTo>
                    <a:pt x="19388" y="13554"/>
                  </a:lnTo>
                  <a:lnTo>
                    <a:pt x="19644" y="13240"/>
                  </a:lnTo>
                  <a:lnTo>
                    <a:pt x="19919" y="12926"/>
                  </a:lnTo>
                  <a:lnTo>
                    <a:pt x="20174" y="12611"/>
                  </a:lnTo>
                  <a:lnTo>
                    <a:pt x="20410" y="12278"/>
                  </a:lnTo>
                  <a:lnTo>
                    <a:pt x="20626" y="11924"/>
                  </a:lnTo>
                  <a:lnTo>
                    <a:pt x="20842" y="11570"/>
                  </a:lnTo>
                  <a:lnTo>
                    <a:pt x="21058" y="11197"/>
                  </a:lnTo>
                  <a:lnTo>
                    <a:pt x="21235" y="10824"/>
                  </a:lnTo>
                  <a:lnTo>
                    <a:pt x="21431" y="10431"/>
                  </a:lnTo>
                  <a:lnTo>
                    <a:pt x="21431" y="10431"/>
                  </a:lnTo>
                  <a:lnTo>
                    <a:pt x="21490" y="10274"/>
                  </a:lnTo>
                  <a:lnTo>
                    <a:pt x="21490" y="10274"/>
                  </a:lnTo>
                  <a:lnTo>
                    <a:pt x="21667" y="9803"/>
                  </a:lnTo>
                  <a:lnTo>
                    <a:pt x="21824" y="9351"/>
                  </a:lnTo>
                  <a:lnTo>
                    <a:pt x="21961" y="8879"/>
                  </a:lnTo>
                  <a:lnTo>
                    <a:pt x="22079" y="8408"/>
                  </a:lnTo>
                  <a:lnTo>
                    <a:pt x="22079" y="8408"/>
                  </a:lnTo>
                  <a:lnTo>
                    <a:pt x="21883" y="8703"/>
                  </a:lnTo>
                  <a:lnTo>
                    <a:pt x="21686" y="9017"/>
                  </a:lnTo>
                  <a:lnTo>
                    <a:pt x="21235" y="9586"/>
                  </a:lnTo>
                  <a:lnTo>
                    <a:pt x="20763" y="10117"/>
                  </a:lnTo>
                  <a:lnTo>
                    <a:pt x="20272" y="10628"/>
                  </a:lnTo>
                  <a:lnTo>
                    <a:pt x="19722" y="11079"/>
                  </a:lnTo>
                  <a:lnTo>
                    <a:pt x="19172" y="11511"/>
                  </a:lnTo>
                  <a:lnTo>
                    <a:pt x="18583" y="11904"/>
                  </a:lnTo>
                  <a:lnTo>
                    <a:pt x="17994" y="12258"/>
                  </a:lnTo>
                  <a:lnTo>
                    <a:pt x="17365" y="12572"/>
                  </a:lnTo>
                  <a:lnTo>
                    <a:pt x="16717" y="12847"/>
                  </a:lnTo>
                  <a:lnTo>
                    <a:pt x="16069" y="13083"/>
                  </a:lnTo>
                  <a:lnTo>
                    <a:pt x="15401" y="13279"/>
                  </a:lnTo>
                  <a:lnTo>
                    <a:pt x="14713" y="13436"/>
                  </a:lnTo>
                  <a:lnTo>
                    <a:pt x="14026" y="13554"/>
                  </a:lnTo>
                  <a:lnTo>
                    <a:pt x="13319" y="13613"/>
                  </a:lnTo>
                  <a:lnTo>
                    <a:pt x="12611" y="13633"/>
                  </a:lnTo>
                  <a:lnTo>
                    <a:pt x="12611" y="13633"/>
                  </a:lnTo>
                  <a:lnTo>
                    <a:pt x="12042" y="13633"/>
                  </a:lnTo>
                  <a:lnTo>
                    <a:pt x="11492" y="13574"/>
                  </a:lnTo>
                  <a:lnTo>
                    <a:pt x="10922" y="13515"/>
                  </a:lnTo>
                  <a:lnTo>
                    <a:pt x="10372" y="13417"/>
                  </a:lnTo>
                  <a:lnTo>
                    <a:pt x="9802" y="13279"/>
                  </a:lnTo>
                  <a:lnTo>
                    <a:pt x="9252" y="13122"/>
                  </a:lnTo>
                  <a:lnTo>
                    <a:pt x="8683" y="12926"/>
                  </a:lnTo>
                  <a:lnTo>
                    <a:pt x="8133" y="12710"/>
                  </a:lnTo>
                  <a:lnTo>
                    <a:pt x="8133" y="12710"/>
                  </a:lnTo>
                  <a:lnTo>
                    <a:pt x="7681" y="12494"/>
                  </a:lnTo>
                  <a:lnTo>
                    <a:pt x="7229" y="12258"/>
                  </a:lnTo>
                  <a:lnTo>
                    <a:pt x="6797" y="12003"/>
                  </a:lnTo>
                  <a:lnTo>
                    <a:pt x="6385" y="11747"/>
                  </a:lnTo>
                  <a:lnTo>
                    <a:pt x="5972" y="11453"/>
                  </a:lnTo>
                  <a:lnTo>
                    <a:pt x="5599" y="11158"/>
                  </a:lnTo>
                  <a:lnTo>
                    <a:pt x="5226" y="10844"/>
                  </a:lnTo>
                  <a:lnTo>
                    <a:pt x="4872" y="10510"/>
                  </a:lnTo>
                  <a:lnTo>
                    <a:pt x="4519" y="10176"/>
                  </a:lnTo>
                  <a:lnTo>
                    <a:pt x="4204" y="9822"/>
                  </a:lnTo>
                  <a:lnTo>
                    <a:pt x="3890" y="9449"/>
                  </a:lnTo>
                  <a:lnTo>
                    <a:pt x="3615" y="9076"/>
                  </a:lnTo>
                  <a:lnTo>
                    <a:pt x="3340" y="8683"/>
                  </a:lnTo>
                  <a:lnTo>
                    <a:pt x="3085" y="8290"/>
                  </a:lnTo>
                  <a:lnTo>
                    <a:pt x="2849" y="7878"/>
                  </a:lnTo>
                  <a:lnTo>
                    <a:pt x="2613" y="7465"/>
                  </a:lnTo>
                  <a:lnTo>
                    <a:pt x="2417" y="7033"/>
                  </a:lnTo>
                  <a:lnTo>
                    <a:pt x="2240" y="6601"/>
                  </a:lnTo>
                  <a:lnTo>
                    <a:pt x="2063" y="6149"/>
                  </a:lnTo>
                  <a:lnTo>
                    <a:pt x="1926" y="5697"/>
                  </a:lnTo>
                  <a:lnTo>
                    <a:pt x="1788" y="5245"/>
                  </a:lnTo>
                  <a:lnTo>
                    <a:pt x="1690" y="4774"/>
                  </a:lnTo>
                  <a:lnTo>
                    <a:pt x="1592" y="4322"/>
                  </a:lnTo>
                  <a:lnTo>
                    <a:pt x="1533" y="3851"/>
                  </a:lnTo>
                  <a:lnTo>
                    <a:pt x="1474" y="3360"/>
                  </a:lnTo>
                  <a:lnTo>
                    <a:pt x="1454" y="2888"/>
                  </a:lnTo>
                  <a:lnTo>
                    <a:pt x="1435" y="2417"/>
                  </a:lnTo>
                  <a:lnTo>
                    <a:pt x="1454" y="1926"/>
                  </a:lnTo>
                  <a:lnTo>
                    <a:pt x="1494" y="1454"/>
                  </a:lnTo>
                  <a:lnTo>
                    <a:pt x="1533" y="963"/>
                  </a:lnTo>
                  <a:lnTo>
                    <a:pt x="1611" y="492"/>
                  </a:lnTo>
                  <a:lnTo>
                    <a:pt x="17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31"/>
            <p:cNvSpPr/>
            <p:nvPr/>
          </p:nvSpPr>
          <p:spPr>
            <a:xfrm>
              <a:off x="7113363" y="3712175"/>
              <a:ext cx="458700" cy="458675"/>
            </a:xfrm>
            <a:custGeom>
              <a:avLst/>
              <a:gdLst/>
              <a:ahLst/>
              <a:cxnLst/>
              <a:rect l="l" t="t" r="r" b="b"/>
              <a:pathLst>
                <a:path w="18348" h="18347" extrusionOk="0">
                  <a:moveTo>
                    <a:pt x="9037" y="0"/>
                  </a:moveTo>
                  <a:lnTo>
                    <a:pt x="8624" y="20"/>
                  </a:lnTo>
                  <a:lnTo>
                    <a:pt x="8212" y="59"/>
                  </a:lnTo>
                  <a:lnTo>
                    <a:pt x="7799" y="98"/>
                  </a:lnTo>
                  <a:lnTo>
                    <a:pt x="7406" y="177"/>
                  </a:lnTo>
                  <a:lnTo>
                    <a:pt x="6994" y="256"/>
                  </a:lnTo>
                  <a:lnTo>
                    <a:pt x="6601" y="373"/>
                  </a:lnTo>
                  <a:lnTo>
                    <a:pt x="6208" y="491"/>
                  </a:lnTo>
                  <a:lnTo>
                    <a:pt x="5835" y="629"/>
                  </a:lnTo>
                  <a:lnTo>
                    <a:pt x="5442" y="786"/>
                  </a:lnTo>
                  <a:lnTo>
                    <a:pt x="5088" y="963"/>
                  </a:lnTo>
                  <a:lnTo>
                    <a:pt x="4715" y="1159"/>
                  </a:lnTo>
                  <a:lnTo>
                    <a:pt x="4362" y="1375"/>
                  </a:lnTo>
                  <a:lnTo>
                    <a:pt x="4008" y="1591"/>
                  </a:lnTo>
                  <a:lnTo>
                    <a:pt x="3674" y="1827"/>
                  </a:lnTo>
                  <a:lnTo>
                    <a:pt x="3360" y="2082"/>
                  </a:lnTo>
                  <a:lnTo>
                    <a:pt x="3046" y="2357"/>
                  </a:lnTo>
                  <a:lnTo>
                    <a:pt x="2731" y="2632"/>
                  </a:lnTo>
                  <a:lnTo>
                    <a:pt x="2456" y="2927"/>
                  </a:lnTo>
                  <a:lnTo>
                    <a:pt x="2162" y="3241"/>
                  </a:lnTo>
                  <a:lnTo>
                    <a:pt x="1906" y="3575"/>
                  </a:lnTo>
                  <a:lnTo>
                    <a:pt x="1651" y="3909"/>
                  </a:lnTo>
                  <a:lnTo>
                    <a:pt x="1415" y="4282"/>
                  </a:lnTo>
                  <a:lnTo>
                    <a:pt x="1199" y="4636"/>
                  </a:lnTo>
                  <a:lnTo>
                    <a:pt x="983" y="5029"/>
                  </a:lnTo>
                  <a:lnTo>
                    <a:pt x="3831" y="6266"/>
                  </a:lnTo>
                  <a:lnTo>
                    <a:pt x="3399" y="7229"/>
                  </a:lnTo>
                  <a:lnTo>
                    <a:pt x="571" y="5991"/>
                  </a:lnTo>
                  <a:lnTo>
                    <a:pt x="433" y="6404"/>
                  </a:lnTo>
                  <a:lnTo>
                    <a:pt x="315" y="6816"/>
                  </a:lnTo>
                  <a:lnTo>
                    <a:pt x="217" y="7229"/>
                  </a:lnTo>
                  <a:lnTo>
                    <a:pt x="119" y="7641"/>
                  </a:lnTo>
                  <a:lnTo>
                    <a:pt x="60" y="8054"/>
                  </a:lnTo>
                  <a:lnTo>
                    <a:pt x="21" y="8486"/>
                  </a:lnTo>
                  <a:lnTo>
                    <a:pt x="1" y="8898"/>
                  </a:lnTo>
                  <a:lnTo>
                    <a:pt x="1" y="9311"/>
                  </a:lnTo>
                  <a:lnTo>
                    <a:pt x="21" y="9723"/>
                  </a:lnTo>
                  <a:lnTo>
                    <a:pt x="40" y="10136"/>
                  </a:lnTo>
                  <a:lnTo>
                    <a:pt x="99" y="10548"/>
                  </a:lnTo>
                  <a:lnTo>
                    <a:pt x="178" y="10941"/>
                  </a:lnTo>
                  <a:lnTo>
                    <a:pt x="256" y="11354"/>
                  </a:lnTo>
                  <a:lnTo>
                    <a:pt x="374" y="11747"/>
                  </a:lnTo>
                  <a:lnTo>
                    <a:pt x="492" y="12140"/>
                  </a:lnTo>
                  <a:lnTo>
                    <a:pt x="630" y="12513"/>
                  </a:lnTo>
                  <a:lnTo>
                    <a:pt x="787" y="12906"/>
                  </a:lnTo>
                  <a:lnTo>
                    <a:pt x="963" y="13259"/>
                  </a:lnTo>
                  <a:lnTo>
                    <a:pt x="1160" y="13632"/>
                  </a:lnTo>
                  <a:lnTo>
                    <a:pt x="1356" y="13986"/>
                  </a:lnTo>
                  <a:lnTo>
                    <a:pt x="1592" y="14340"/>
                  </a:lnTo>
                  <a:lnTo>
                    <a:pt x="1828" y="14673"/>
                  </a:lnTo>
                  <a:lnTo>
                    <a:pt x="2083" y="14988"/>
                  </a:lnTo>
                  <a:lnTo>
                    <a:pt x="2338" y="15302"/>
                  </a:lnTo>
                  <a:lnTo>
                    <a:pt x="2633" y="15616"/>
                  </a:lnTo>
                  <a:lnTo>
                    <a:pt x="2928" y="15891"/>
                  </a:lnTo>
                  <a:lnTo>
                    <a:pt x="3242" y="16186"/>
                  </a:lnTo>
                  <a:lnTo>
                    <a:pt x="3576" y="16441"/>
                  </a:lnTo>
                  <a:lnTo>
                    <a:pt x="3910" y="16697"/>
                  </a:lnTo>
                  <a:lnTo>
                    <a:pt x="4263" y="16932"/>
                  </a:lnTo>
                  <a:lnTo>
                    <a:pt x="4637" y="17148"/>
                  </a:lnTo>
                  <a:lnTo>
                    <a:pt x="5029" y="17345"/>
                  </a:lnTo>
                  <a:lnTo>
                    <a:pt x="6267" y="14516"/>
                  </a:lnTo>
                  <a:lnTo>
                    <a:pt x="7229" y="14948"/>
                  </a:lnTo>
                  <a:lnTo>
                    <a:pt x="5992" y="17777"/>
                  </a:lnTo>
                  <a:lnTo>
                    <a:pt x="6404" y="17915"/>
                  </a:lnTo>
                  <a:lnTo>
                    <a:pt x="6817" y="18032"/>
                  </a:lnTo>
                  <a:lnTo>
                    <a:pt x="7229" y="18131"/>
                  </a:lnTo>
                  <a:lnTo>
                    <a:pt x="7642" y="18229"/>
                  </a:lnTo>
                  <a:lnTo>
                    <a:pt x="8054" y="18288"/>
                  </a:lnTo>
                  <a:lnTo>
                    <a:pt x="8467" y="18327"/>
                  </a:lnTo>
                  <a:lnTo>
                    <a:pt x="8899" y="18347"/>
                  </a:lnTo>
                  <a:lnTo>
                    <a:pt x="9312" y="18347"/>
                  </a:lnTo>
                  <a:lnTo>
                    <a:pt x="9724" y="18327"/>
                  </a:lnTo>
                  <a:lnTo>
                    <a:pt x="10137" y="18307"/>
                  </a:lnTo>
                  <a:lnTo>
                    <a:pt x="10529" y="18248"/>
                  </a:lnTo>
                  <a:lnTo>
                    <a:pt x="10942" y="18170"/>
                  </a:lnTo>
                  <a:lnTo>
                    <a:pt x="11335" y="18091"/>
                  </a:lnTo>
                  <a:lnTo>
                    <a:pt x="11747" y="17973"/>
                  </a:lnTo>
                  <a:lnTo>
                    <a:pt x="12140" y="17856"/>
                  </a:lnTo>
                  <a:lnTo>
                    <a:pt x="12513" y="17718"/>
                  </a:lnTo>
                  <a:lnTo>
                    <a:pt x="12887" y="17561"/>
                  </a:lnTo>
                  <a:lnTo>
                    <a:pt x="13260" y="17384"/>
                  </a:lnTo>
                  <a:lnTo>
                    <a:pt x="13633" y="17188"/>
                  </a:lnTo>
                  <a:lnTo>
                    <a:pt x="13987" y="16991"/>
                  </a:lnTo>
                  <a:lnTo>
                    <a:pt x="14321" y="16756"/>
                  </a:lnTo>
                  <a:lnTo>
                    <a:pt x="14654" y="16520"/>
                  </a:lnTo>
                  <a:lnTo>
                    <a:pt x="14988" y="16265"/>
                  </a:lnTo>
                  <a:lnTo>
                    <a:pt x="15303" y="16009"/>
                  </a:lnTo>
                  <a:lnTo>
                    <a:pt x="15597" y="15715"/>
                  </a:lnTo>
                  <a:lnTo>
                    <a:pt x="15892" y="15420"/>
                  </a:lnTo>
                  <a:lnTo>
                    <a:pt x="16167" y="15106"/>
                  </a:lnTo>
                  <a:lnTo>
                    <a:pt x="16442" y="14772"/>
                  </a:lnTo>
                  <a:lnTo>
                    <a:pt x="16697" y="14438"/>
                  </a:lnTo>
                  <a:lnTo>
                    <a:pt x="16933" y="14084"/>
                  </a:lnTo>
                  <a:lnTo>
                    <a:pt x="17149" y="13711"/>
                  </a:lnTo>
                  <a:lnTo>
                    <a:pt x="17346" y="13318"/>
                  </a:lnTo>
                  <a:lnTo>
                    <a:pt x="14517" y="12081"/>
                  </a:lnTo>
                  <a:lnTo>
                    <a:pt x="14949" y="11118"/>
                  </a:lnTo>
                  <a:lnTo>
                    <a:pt x="17778" y="12356"/>
                  </a:lnTo>
                  <a:lnTo>
                    <a:pt x="17915" y="11943"/>
                  </a:lnTo>
                  <a:lnTo>
                    <a:pt x="18033" y="11531"/>
                  </a:lnTo>
                  <a:lnTo>
                    <a:pt x="18131" y="11118"/>
                  </a:lnTo>
                  <a:lnTo>
                    <a:pt x="18210" y="10706"/>
                  </a:lnTo>
                  <a:lnTo>
                    <a:pt x="18269" y="10293"/>
                  </a:lnTo>
                  <a:lnTo>
                    <a:pt x="18328" y="9881"/>
                  </a:lnTo>
                  <a:lnTo>
                    <a:pt x="18347" y="9448"/>
                  </a:lnTo>
                  <a:lnTo>
                    <a:pt x="18347" y="9036"/>
                  </a:lnTo>
                  <a:lnTo>
                    <a:pt x="18328" y="8623"/>
                  </a:lnTo>
                  <a:lnTo>
                    <a:pt x="18288" y="8211"/>
                  </a:lnTo>
                  <a:lnTo>
                    <a:pt x="18249" y="7798"/>
                  </a:lnTo>
                  <a:lnTo>
                    <a:pt x="18171" y="7406"/>
                  </a:lnTo>
                  <a:lnTo>
                    <a:pt x="18072" y="6993"/>
                  </a:lnTo>
                  <a:lnTo>
                    <a:pt x="17974" y="6600"/>
                  </a:lnTo>
                  <a:lnTo>
                    <a:pt x="17856" y="6207"/>
                  </a:lnTo>
                  <a:lnTo>
                    <a:pt x="17719" y="5834"/>
                  </a:lnTo>
                  <a:lnTo>
                    <a:pt x="17562" y="5461"/>
                  </a:lnTo>
                  <a:lnTo>
                    <a:pt x="17385" y="5088"/>
                  </a:lnTo>
                  <a:lnTo>
                    <a:pt x="17188" y="4715"/>
                  </a:lnTo>
                  <a:lnTo>
                    <a:pt x="16972" y="4361"/>
                  </a:lnTo>
                  <a:lnTo>
                    <a:pt x="16756" y="4027"/>
                  </a:lnTo>
                  <a:lnTo>
                    <a:pt x="16521" y="3693"/>
                  </a:lnTo>
                  <a:lnTo>
                    <a:pt x="16265" y="3359"/>
                  </a:lnTo>
                  <a:lnTo>
                    <a:pt x="15990" y="3045"/>
                  </a:lnTo>
                  <a:lnTo>
                    <a:pt x="15715" y="2750"/>
                  </a:lnTo>
                  <a:lnTo>
                    <a:pt x="15421" y="2456"/>
                  </a:lnTo>
                  <a:lnTo>
                    <a:pt x="15106" y="2181"/>
                  </a:lnTo>
                  <a:lnTo>
                    <a:pt x="14772" y="1906"/>
                  </a:lnTo>
                  <a:lnTo>
                    <a:pt x="14438" y="1650"/>
                  </a:lnTo>
                  <a:lnTo>
                    <a:pt x="14065" y="1415"/>
                  </a:lnTo>
                  <a:lnTo>
                    <a:pt x="13712" y="1198"/>
                  </a:lnTo>
                  <a:lnTo>
                    <a:pt x="13319" y="1002"/>
                  </a:lnTo>
                  <a:lnTo>
                    <a:pt x="12081" y="3831"/>
                  </a:lnTo>
                  <a:lnTo>
                    <a:pt x="11119" y="3398"/>
                  </a:lnTo>
                  <a:lnTo>
                    <a:pt x="12356" y="570"/>
                  </a:lnTo>
                  <a:lnTo>
                    <a:pt x="11944" y="432"/>
                  </a:lnTo>
                  <a:lnTo>
                    <a:pt x="11531" y="315"/>
                  </a:lnTo>
                  <a:lnTo>
                    <a:pt x="11119" y="216"/>
                  </a:lnTo>
                  <a:lnTo>
                    <a:pt x="10706" y="138"/>
                  </a:lnTo>
                  <a:lnTo>
                    <a:pt x="10294" y="79"/>
                  </a:lnTo>
                  <a:lnTo>
                    <a:pt x="9862" y="20"/>
                  </a:lnTo>
                  <a:lnTo>
                    <a:pt x="94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31"/>
            <p:cNvSpPr/>
            <p:nvPr/>
          </p:nvSpPr>
          <p:spPr>
            <a:xfrm>
              <a:off x="7476263" y="3990125"/>
              <a:ext cx="81550" cy="55025"/>
            </a:xfrm>
            <a:custGeom>
              <a:avLst/>
              <a:gdLst/>
              <a:ahLst/>
              <a:cxnLst/>
              <a:rect l="l" t="t" r="r" b="b"/>
              <a:pathLst>
                <a:path w="3262" h="2201" extrusionOk="0">
                  <a:moveTo>
                    <a:pt x="433" y="0"/>
                  </a:moveTo>
                  <a:lnTo>
                    <a:pt x="1" y="963"/>
                  </a:lnTo>
                  <a:lnTo>
                    <a:pt x="2830" y="2200"/>
                  </a:lnTo>
                  <a:lnTo>
                    <a:pt x="3065" y="1729"/>
                  </a:lnTo>
                  <a:lnTo>
                    <a:pt x="3262" y="1238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31"/>
            <p:cNvSpPr/>
            <p:nvPr/>
          </p:nvSpPr>
          <p:spPr>
            <a:xfrm>
              <a:off x="7127613" y="3837875"/>
              <a:ext cx="81550" cy="55025"/>
            </a:xfrm>
            <a:custGeom>
              <a:avLst/>
              <a:gdLst/>
              <a:ahLst/>
              <a:cxnLst/>
              <a:rect l="l" t="t" r="r" b="b"/>
              <a:pathLst>
                <a:path w="3262" h="2201" extrusionOk="0">
                  <a:moveTo>
                    <a:pt x="413" y="1"/>
                  </a:moveTo>
                  <a:lnTo>
                    <a:pt x="197" y="472"/>
                  </a:lnTo>
                  <a:lnTo>
                    <a:pt x="1" y="963"/>
                  </a:lnTo>
                  <a:lnTo>
                    <a:pt x="2829" y="2201"/>
                  </a:lnTo>
                  <a:lnTo>
                    <a:pt x="3261" y="1238"/>
                  </a:lnTo>
                  <a:lnTo>
                    <a:pt x="4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31"/>
            <p:cNvSpPr/>
            <p:nvPr/>
          </p:nvSpPr>
          <p:spPr>
            <a:xfrm>
              <a:off x="7239088" y="4075075"/>
              <a:ext cx="55025" cy="81525"/>
            </a:xfrm>
            <a:custGeom>
              <a:avLst/>
              <a:gdLst/>
              <a:ahLst/>
              <a:cxnLst/>
              <a:rect l="l" t="t" r="r" b="b"/>
              <a:pathLst>
                <a:path w="2201" h="3261" extrusionOk="0">
                  <a:moveTo>
                    <a:pt x="1238" y="0"/>
                  </a:moveTo>
                  <a:lnTo>
                    <a:pt x="0" y="2829"/>
                  </a:lnTo>
                  <a:lnTo>
                    <a:pt x="472" y="3065"/>
                  </a:lnTo>
                  <a:lnTo>
                    <a:pt x="963" y="3261"/>
                  </a:lnTo>
                  <a:lnTo>
                    <a:pt x="2200" y="432"/>
                  </a:lnTo>
                  <a:lnTo>
                    <a:pt x="12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31"/>
            <p:cNvSpPr/>
            <p:nvPr/>
          </p:nvSpPr>
          <p:spPr>
            <a:xfrm>
              <a:off x="7391313" y="3726400"/>
              <a:ext cx="55025" cy="81550"/>
            </a:xfrm>
            <a:custGeom>
              <a:avLst/>
              <a:gdLst/>
              <a:ahLst/>
              <a:cxnLst/>
              <a:rect l="l" t="t" r="r" b="b"/>
              <a:pathLst>
                <a:path w="2201" h="3262" extrusionOk="0">
                  <a:moveTo>
                    <a:pt x="1238" y="1"/>
                  </a:moveTo>
                  <a:lnTo>
                    <a:pt x="1" y="2829"/>
                  </a:lnTo>
                  <a:lnTo>
                    <a:pt x="963" y="3262"/>
                  </a:lnTo>
                  <a:lnTo>
                    <a:pt x="2201" y="433"/>
                  </a:lnTo>
                  <a:lnTo>
                    <a:pt x="1729" y="197"/>
                  </a:lnTo>
                  <a:lnTo>
                    <a:pt x="1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31"/>
            <p:cNvSpPr/>
            <p:nvPr/>
          </p:nvSpPr>
          <p:spPr>
            <a:xfrm>
              <a:off x="7186538" y="3907125"/>
              <a:ext cx="182225" cy="104625"/>
            </a:xfrm>
            <a:custGeom>
              <a:avLst/>
              <a:gdLst/>
              <a:ahLst/>
              <a:cxnLst/>
              <a:rect l="l" t="t" r="r" b="b"/>
              <a:pathLst>
                <a:path w="7289" h="4185" extrusionOk="0">
                  <a:moveTo>
                    <a:pt x="6031" y="0"/>
                  </a:moveTo>
                  <a:lnTo>
                    <a:pt x="1" y="4184"/>
                  </a:lnTo>
                  <a:lnTo>
                    <a:pt x="7288" y="3340"/>
                  </a:lnTo>
                  <a:lnTo>
                    <a:pt x="60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31"/>
            <p:cNvSpPr/>
            <p:nvPr/>
          </p:nvSpPr>
          <p:spPr>
            <a:xfrm>
              <a:off x="7336813" y="3886500"/>
              <a:ext cx="181725" cy="104625"/>
            </a:xfrm>
            <a:custGeom>
              <a:avLst/>
              <a:gdLst/>
              <a:ahLst/>
              <a:cxnLst/>
              <a:rect l="l" t="t" r="r" b="b"/>
              <a:pathLst>
                <a:path w="7269" h="4185" extrusionOk="0">
                  <a:moveTo>
                    <a:pt x="7268" y="0"/>
                  </a:moveTo>
                  <a:lnTo>
                    <a:pt x="0" y="845"/>
                  </a:lnTo>
                  <a:lnTo>
                    <a:pt x="1238" y="4184"/>
                  </a:lnTo>
                  <a:lnTo>
                    <a:pt x="72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31"/>
            <p:cNvSpPr/>
            <p:nvPr/>
          </p:nvSpPr>
          <p:spPr>
            <a:xfrm>
              <a:off x="7312738" y="3915475"/>
              <a:ext cx="69775" cy="70250"/>
            </a:xfrm>
            <a:custGeom>
              <a:avLst/>
              <a:gdLst/>
              <a:ahLst/>
              <a:cxnLst/>
              <a:rect l="l" t="t" r="r" b="b"/>
              <a:pathLst>
                <a:path w="2791" h="2810" extrusionOk="0">
                  <a:moveTo>
                    <a:pt x="1278" y="0"/>
                  </a:moveTo>
                  <a:lnTo>
                    <a:pt x="1140" y="20"/>
                  </a:lnTo>
                  <a:lnTo>
                    <a:pt x="1022" y="59"/>
                  </a:lnTo>
                  <a:lnTo>
                    <a:pt x="885" y="99"/>
                  </a:lnTo>
                  <a:lnTo>
                    <a:pt x="767" y="158"/>
                  </a:lnTo>
                  <a:lnTo>
                    <a:pt x="649" y="216"/>
                  </a:lnTo>
                  <a:lnTo>
                    <a:pt x="531" y="295"/>
                  </a:lnTo>
                  <a:lnTo>
                    <a:pt x="433" y="393"/>
                  </a:lnTo>
                  <a:lnTo>
                    <a:pt x="335" y="491"/>
                  </a:lnTo>
                  <a:lnTo>
                    <a:pt x="256" y="590"/>
                  </a:lnTo>
                  <a:lnTo>
                    <a:pt x="178" y="708"/>
                  </a:lnTo>
                  <a:lnTo>
                    <a:pt x="119" y="845"/>
                  </a:lnTo>
                  <a:lnTo>
                    <a:pt x="60" y="983"/>
                  </a:lnTo>
                  <a:lnTo>
                    <a:pt x="21" y="1120"/>
                  </a:lnTo>
                  <a:lnTo>
                    <a:pt x="1" y="1238"/>
                  </a:lnTo>
                  <a:lnTo>
                    <a:pt x="1" y="1375"/>
                  </a:lnTo>
                  <a:lnTo>
                    <a:pt x="1" y="1513"/>
                  </a:lnTo>
                  <a:lnTo>
                    <a:pt x="21" y="1650"/>
                  </a:lnTo>
                  <a:lnTo>
                    <a:pt x="40" y="1788"/>
                  </a:lnTo>
                  <a:lnTo>
                    <a:pt x="99" y="1906"/>
                  </a:lnTo>
                  <a:lnTo>
                    <a:pt x="138" y="2043"/>
                  </a:lnTo>
                  <a:lnTo>
                    <a:pt x="217" y="2161"/>
                  </a:lnTo>
                  <a:lnTo>
                    <a:pt x="296" y="2259"/>
                  </a:lnTo>
                  <a:lnTo>
                    <a:pt x="374" y="2358"/>
                  </a:lnTo>
                  <a:lnTo>
                    <a:pt x="472" y="2456"/>
                  </a:lnTo>
                  <a:lnTo>
                    <a:pt x="590" y="2554"/>
                  </a:lnTo>
                  <a:lnTo>
                    <a:pt x="708" y="2613"/>
                  </a:lnTo>
                  <a:lnTo>
                    <a:pt x="826" y="2691"/>
                  </a:lnTo>
                  <a:lnTo>
                    <a:pt x="963" y="2731"/>
                  </a:lnTo>
                  <a:lnTo>
                    <a:pt x="1101" y="2770"/>
                  </a:lnTo>
                  <a:lnTo>
                    <a:pt x="1238" y="2790"/>
                  </a:lnTo>
                  <a:lnTo>
                    <a:pt x="1376" y="2809"/>
                  </a:lnTo>
                  <a:lnTo>
                    <a:pt x="1513" y="2790"/>
                  </a:lnTo>
                  <a:lnTo>
                    <a:pt x="1651" y="2790"/>
                  </a:lnTo>
                  <a:lnTo>
                    <a:pt x="1788" y="2750"/>
                  </a:lnTo>
                  <a:lnTo>
                    <a:pt x="1906" y="2711"/>
                  </a:lnTo>
                  <a:lnTo>
                    <a:pt x="2024" y="2652"/>
                  </a:lnTo>
                  <a:lnTo>
                    <a:pt x="2142" y="2593"/>
                  </a:lnTo>
                  <a:lnTo>
                    <a:pt x="2260" y="2515"/>
                  </a:lnTo>
                  <a:lnTo>
                    <a:pt x="2358" y="2416"/>
                  </a:lnTo>
                  <a:lnTo>
                    <a:pt x="2456" y="2318"/>
                  </a:lnTo>
                  <a:lnTo>
                    <a:pt x="2535" y="2220"/>
                  </a:lnTo>
                  <a:lnTo>
                    <a:pt x="2613" y="2083"/>
                  </a:lnTo>
                  <a:lnTo>
                    <a:pt x="2672" y="1965"/>
                  </a:lnTo>
                  <a:lnTo>
                    <a:pt x="2731" y="1827"/>
                  </a:lnTo>
                  <a:lnTo>
                    <a:pt x="2771" y="1690"/>
                  </a:lnTo>
                  <a:lnTo>
                    <a:pt x="2790" y="1552"/>
                  </a:lnTo>
                  <a:lnTo>
                    <a:pt x="2790" y="1415"/>
                  </a:lnTo>
                  <a:lnTo>
                    <a:pt x="2790" y="1277"/>
                  </a:lnTo>
                  <a:lnTo>
                    <a:pt x="2771" y="1140"/>
                  </a:lnTo>
                  <a:lnTo>
                    <a:pt x="2751" y="1022"/>
                  </a:lnTo>
                  <a:lnTo>
                    <a:pt x="2712" y="884"/>
                  </a:lnTo>
                  <a:lnTo>
                    <a:pt x="2653" y="766"/>
                  </a:lnTo>
                  <a:lnTo>
                    <a:pt x="2574" y="649"/>
                  </a:lnTo>
                  <a:lnTo>
                    <a:pt x="2496" y="531"/>
                  </a:lnTo>
                  <a:lnTo>
                    <a:pt x="2417" y="433"/>
                  </a:lnTo>
                  <a:lnTo>
                    <a:pt x="2319" y="334"/>
                  </a:lnTo>
                  <a:lnTo>
                    <a:pt x="2201" y="256"/>
                  </a:lnTo>
                  <a:lnTo>
                    <a:pt x="2083" y="177"/>
                  </a:lnTo>
                  <a:lnTo>
                    <a:pt x="1965" y="118"/>
                  </a:lnTo>
                  <a:lnTo>
                    <a:pt x="1828" y="59"/>
                  </a:lnTo>
                  <a:lnTo>
                    <a:pt x="1690" y="40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2" name="Google Shape;3242;p31"/>
          <p:cNvGrpSpPr/>
          <p:nvPr/>
        </p:nvGrpSpPr>
        <p:grpSpPr>
          <a:xfrm>
            <a:off x="224596" y="3051097"/>
            <a:ext cx="1288943" cy="954529"/>
            <a:chOff x="1156200" y="3428725"/>
            <a:chExt cx="684625" cy="507000"/>
          </a:xfrm>
        </p:grpSpPr>
        <p:sp>
          <p:nvSpPr>
            <p:cNvPr id="3243" name="Google Shape;3243;p31"/>
            <p:cNvSpPr/>
            <p:nvPr/>
          </p:nvSpPr>
          <p:spPr>
            <a:xfrm>
              <a:off x="1446625" y="3542075"/>
              <a:ext cx="394200" cy="393650"/>
            </a:xfrm>
            <a:custGeom>
              <a:avLst/>
              <a:gdLst/>
              <a:ahLst/>
              <a:cxnLst/>
              <a:rect l="l" t="t" r="r" b="b"/>
              <a:pathLst>
                <a:path w="15768" h="15746" extrusionOk="0">
                  <a:moveTo>
                    <a:pt x="2324" y="1"/>
                  </a:moveTo>
                  <a:lnTo>
                    <a:pt x="0" y="13422"/>
                  </a:lnTo>
                  <a:lnTo>
                    <a:pt x="13422" y="15745"/>
                  </a:lnTo>
                  <a:lnTo>
                    <a:pt x="15767" y="232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38100" dir="456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31"/>
            <p:cNvSpPr/>
            <p:nvPr/>
          </p:nvSpPr>
          <p:spPr>
            <a:xfrm>
              <a:off x="1446625" y="3542075"/>
              <a:ext cx="394200" cy="393650"/>
            </a:xfrm>
            <a:custGeom>
              <a:avLst/>
              <a:gdLst/>
              <a:ahLst/>
              <a:cxnLst/>
              <a:rect l="l" t="t" r="r" b="b"/>
              <a:pathLst>
                <a:path w="15768" h="15746" fill="none" extrusionOk="0">
                  <a:moveTo>
                    <a:pt x="13422" y="15745"/>
                  </a:moveTo>
                  <a:lnTo>
                    <a:pt x="0" y="13422"/>
                  </a:lnTo>
                  <a:lnTo>
                    <a:pt x="2324" y="1"/>
                  </a:lnTo>
                  <a:lnTo>
                    <a:pt x="15767" y="2324"/>
                  </a:lnTo>
                  <a:lnTo>
                    <a:pt x="13422" y="157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31"/>
            <p:cNvSpPr/>
            <p:nvPr/>
          </p:nvSpPr>
          <p:spPr>
            <a:xfrm>
              <a:off x="1482725" y="3574225"/>
              <a:ext cx="322000" cy="321450"/>
            </a:xfrm>
            <a:custGeom>
              <a:avLst/>
              <a:gdLst/>
              <a:ahLst/>
              <a:cxnLst/>
              <a:rect l="l" t="t" r="r" b="b"/>
              <a:pathLst>
                <a:path w="12880" h="12858" extrusionOk="0">
                  <a:moveTo>
                    <a:pt x="1895" y="0"/>
                  </a:moveTo>
                  <a:lnTo>
                    <a:pt x="0" y="10940"/>
                  </a:lnTo>
                  <a:lnTo>
                    <a:pt x="10985" y="12858"/>
                  </a:lnTo>
                  <a:lnTo>
                    <a:pt x="12880" y="1918"/>
                  </a:lnTo>
                  <a:lnTo>
                    <a:pt x="18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31"/>
            <p:cNvSpPr/>
            <p:nvPr/>
          </p:nvSpPr>
          <p:spPr>
            <a:xfrm>
              <a:off x="1482725" y="3574225"/>
              <a:ext cx="322000" cy="321450"/>
            </a:xfrm>
            <a:custGeom>
              <a:avLst/>
              <a:gdLst/>
              <a:ahLst/>
              <a:cxnLst/>
              <a:rect l="l" t="t" r="r" b="b"/>
              <a:pathLst>
                <a:path w="12880" h="12858" fill="none" extrusionOk="0">
                  <a:moveTo>
                    <a:pt x="10985" y="12858"/>
                  </a:moveTo>
                  <a:lnTo>
                    <a:pt x="0" y="10940"/>
                  </a:lnTo>
                  <a:lnTo>
                    <a:pt x="1895" y="0"/>
                  </a:lnTo>
                  <a:lnTo>
                    <a:pt x="12880" y="1918"/>
                  </a:lnTo>
                  <a:lnTo>
                    <a:pt x="10985" y="128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31"/>
            <p:cNvSpPr/>
            <p:nvPr/>
          </p:nvSpPr>
          <p:spPr>
            <a:xfrm>
              <a:off x="1482725" y="3672900"/>
              <a:ext cx="302825" cy="222775"/>
            </a:xfrm>
            <a:custGeom>
              <a:avLst/>
              <a:gdLst/>
              <a:ahLst/>
              <a:cxnLst/>
              <a:rect l="l" t="t" r="r" b="b"/>
              <a:pathLst>
                <a:path w="12113" h="8911" extrusionOk="0">
                  <a:moveTo>
                    <a:pt x="10895" y="1"/>
                  </a:moveTo>
                  <a:lnTo>
                    <a:pt x="7060" y="4061"/>
                  </a:lnTo>
                  <a:lnTo>
                    <a:pt x="4692" y="790"/>
                  </a:lnTo>
                  <a:lnTo>
                    <a:pt x="0" y="6993"/>
                  </a:lnTo>
                  <a:lnTo>
                    <a:pt x="10985" y="8911"/>
                  </a:lnTo>
                  <a:lnTo>
                    <a:pt x="12113" y="2414"/>
                  </a:lnTo>
                  <a:lnTo>
                    <a:pt x="108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31"/>
            <p:cNvSpPr/>
            <p:nvPr/>
          </p:nvSpPr>
          <p:spPr>
            <a:xfrm>
              <a:off x="1482725" y="3672900"/>
              <a:ext cx="302825" cy="222775"/>
            </a:xfrm>
            <a:custGeom>
              <a:avLst/>
              <a:gdLst/>
              <a:ahLst/>
              <a:cxnLst/>
              <a:rect l="l" t="t" r="r" b="b"/>
              <a:pathLst>
                <a:path w="12113" h="8911" fill="none" extrusionOk="0">
                  <a:moveTo>
                    <a:pt x="0" y="6993"/>
                  </a:moveTo>
                  <a:lnTo>
                    <a:pt x="4692" y="790"/>
                  </a:lnTo>
                  <a:lnTo>
                    <a:pt x="7060" y="4061"/>
                  </a:lnTo>
                  <a:lnTo>
                    <a:pt x="10895" y="1"/>
                  </a:lnTo>
                  <a:lnTo>
                    <a:pt x="12113" y="2414"/>
                  </a:lnTo>
                  <a:lnTo>
                    <a:pt x="10985" y="8911"/>
                  </a:lnTo>
                  <a:lnTo>
                    <a:pt x="0" y="699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31"/>
            <p:cNvSpPr/>
            <p:nvPr/>
          </p:nvSpPr>
          <p:spPr>
            <a:xfrm>
              <a:off x="1637225" y="3624400"/>
              <a:ext cx="49075" cy="49100"/>
            </a:xfrm>
            <a:custGeom>
              <a:avLst/>
              <a:gdLst/>
              <a:ahLst/>
              <a:cxnLst/>
              <a:rect l="l" t="t" r="r" b="b"/>
              <a:pathLst>
                <a:path w="1963" h="1964" extrusionOk="0">
                  <a:moveTo>
                    <a:pt x="993" y="1"/>
                  </a:moveTo>
                  <a:lnTo>
                    <a:pt x="790" y="23"/>
                  </a:lnTo>
                  <a:lnTo>
                    <a:pt x="610" y="69"/>
                  </a:lnTo>
                  <a:lnTo>
                    <a:pt x="452" y="159"/>
                  </a:lnTo>
                  <a:lnTo>
                    <a:pt x="294" y="272"/>
                  </a:lnTo>
                  <a:lnTo>
                    <a:pt x="181" y="429"/>
                  </a:lnTo>
                  <a:lnTo>
                    <a:pt x="91" y="587"/>
                  </a:lnTo>
                  <a:lnTo>
                    <a:pt x="23" y="790"/>
                  </a:lnTo>
                  <a:lnTo>
                    <a:pt x="1" y="971"/>
                  </a:lnTo>
                  <a:lnTo>
                    <a:pt x="23" y="1174"/>
                  </a:lnTo>
                  <a:lnTo>
                    <a:pt x="68" y="1354"/>
                  </a:lnTo>
                  <a:lnTo>
                    <a:pt x="158" y="1512"/>
                  </a:lnTo>
                  <a:lnTo>
                    <a:pt x="271" y="1670"/>
                  </a:lnTo>
                  <a:lnTo>
                    <a:pt x="429" y="1783"/>
                  </a:lnTo>
                  <a:lnTo>
                    <a:pt x="587" y="1896"/>
                  </a:lnTo>
                  <a:lnTo>
                    <a:pt x="790" y="1941"/>
                  </a:lnTo>
                  <a:lnTo>
                    <a:pt x="970" y="1963"/>
                  </a:lnTo>
                  <a:lnTo>
                    <a:pt x="1173" y="1941"/>
                  </a:lnTo>
                  <a:lnTo>
                    <a:pt x="1354" y="1896"/>
                  </a:lnTo>
                  <a:lnTo>
                    <a:pt x="1512" y="1805"/>
                  </a:lnTo>
                  <a:lnTo>
                    <a:pt x="1670" y="1693"/>
                  </a:lnTo>
                  <a:lnTo>
                    <a:pt x="1783" y="1535"/>
                  </a:lnTo>
                  <a:lnTo>
                    <a:pt x="1873" y="1377"/>
                  </a:lnTo>
                  <a:lnTo>
                    <a:pt x="1940" y="1196"/>
                  </a:lnTo>
                  <a:lnTo>
                    <a:pt x="1963" y="993"/>
                  </a:lnTo>
                  <a:lnTo>
                    <a:pt x="1940" y="790"/>
                  </a:lnTo>
                  <a:lnTo>
                    <a:pt x="1895" y="610"/>
                  </a:lnTo>
                  <a:lnTo>
                    <a:pt x="1805" y="452"/>
                  </a:lnTo>
                  <a:lnTo>
                    <a:pt x="1692" y="294"/>
                  </a:lnTo>
                  <a:lnTo>
                    <a:pt x="1534" y="181"/>
                  </a:lnTo>
                  <a:lnTo>
                    <a:pt x="1376" y="91"/>
                  </a:lnTo>
                  <a:lnTo>
                    <a:pt x="1173" y="23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31"/>
            <p:cNvSpPr/>
            <p:nvPr/>
          </p:nvSpPr>
          <p:spPr>
            <a:xfrm>
              <a:off x="1482725" y="3795275"/>
              <a:ext cx="20325" cy="52475"/>
            </a:xfrm>
            <a:custGeom>
              <a:avLst/>
              <a:gdLst/>
              <a:ahLst/>
              <a:cxnLst/>
              <a:rect l="l" t="t" r="r" b="b"/>
              <a:pathLst>
                <a:path w="813" h="2099" extrusionOk="0">
                  <a:moveTo>
                    <a:pt x="812" y="0"/>
                  </a:moveTo>
                  <a:lnTo>
                    <a:pt x="316" y="294"/>
                  </a:lnTo>
                  <a:lnTo>
                    <a:pt x="0" y="2098"/>
                  </a:lnTo>
                  <a:lnTo>
                    <a:pt x="767" y="1083"/>
                  </a:lnTo>
                  <a:lnTo>
                    <a:pt x="722" y="880"/>
                  </a:lnTo>
                  <a:lnTo>
                    <a:pt x="722" y="655"/>
                  </a:lnTo>
                  <a:lnTo>
                    <a:pt x="812" y="0"/>
                  </a:lnTo>
                  <a:close/>
                </a:path>
              </a:pathLst>
            </a:custGeom>
            <a:solidFill>
              <a:srgbClr val="B2C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31"/>
            <p:cNvSpPr/>
            <p:nvPr/>
          </p:nvSpPr>
          <p:spPr>
            <a:xfrm>
              <a:off x="1482725" y="3795275"/>
              <a:ext cx="20325" cy="52475"/>
            </a:xfrm>
            <a:custGeom>
              <a:avLst/>
              <a:gdLst/>
              <a:ahLst/>
              <a:cxnLst/>
              <a:rect l="l" t="t" r="r" b="b"/>
              <a:pathLst>
                <a:path w="813" h="2099" fill="none" extrusionOk="0">
                  <a:moveTo>
                    <a:pt x="812" y="0"/>
                  </a:moveTo>
                  <a:lnTo>
                    <a:pt x="316" y="294"/>
                  </a:lnTo>
                  <a:lnTo>
                    <a:pt x="0" y="2098"/>
                  </a:lnTo>
                  <a:lnTo>
                    <a:pt x="767" y="1083"/>
                  </a:lnTo>
                  <a:lnTo>
                    <a:pt x="767" y="1083"/>
                  </a:lnTo>
                  <a:lnTo>
                    <a:pt x="722" y="880"/>
                  </a:lnTo>
                  <a:lnTo>
                    <a:pt x="722" y="655"/>
                  </a:lnTo>
                  <a:lnTo>
                    <a:pt x="812" y="0"/>
                  </a:lnTo>
                </a:path>
              </a:pathLst>
            </a:custGeom>
            <a:solidFill>
              <a:srgbClr val="000000">
                <a:alpha val="17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31"/>
            <p:cNvSpPr/>
            <p:nvPr/>
          </p:nvSpPr>
          <p:spPr>
            <a:xfrm>
              <a:off x="1482725" y="3822350"/>
              <a:ext cx="274650" cy="73325"/>
            </a:xfrm>
            <a:custGeom>
              <a:avLst/>
              <a:gdLst/>
              <a:ahLst/>
              <a:cxnLst/>
              <a:rect l="l" t="t" r="r" b="b"/>
              <a:pathLst>
                <a:path w="10986" h="2933" extrusionOk="0">
                  <a:moveTo>
                    <a:pt x="767" y="0"/>
                  </a:moveTo>
                  <a:lnTo>
                    <a:pt x="0" y="1015"/>
                  </a:lnTo>
                  <a:lnTo>
                    <a:pt x="10985" y="2933"/>
                  </a:lnTo>
                  <a:lnTo>
                    <a:pt x="1556" y="767"/>
                  </a:lnTo>
                  <a:lnTo>
                    <a:pt x="1421" y="722"/>
                  </a:lnTo>
                  <a:lnTo>
                    <a:pt x="1286" y="654"/>
                  </a:lnTo>
                  <a:lnTo>
                    <a:pt x="1150" y="587"/>
                  </a:lnTo>
                  <a:lnTo>
                    <a:pt x="1060" y="496"/>
                  </a:lnTo>
                  <a:lnTo>
                    <a:pt x="947" y="384"/>
                  </a:lnTo>
                  <a:lnTo>
                    <a:pt x="880" y="271"/>
                  </a:lnTo>
                  <a:lnTo>
                    <a:pt x="812" y="136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rgbClr val="000000">
                <a:alpha val="17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31"/>
            <p:cNvSpPr/>
            <p:nvPr/>
          </p:nvSpPr>
          <p:spPr>
            <a:xfrm>
              <a:off x="1482725" y="3822350"/>
              <a:ext cx="274650" cy="73325"/>
            </a:xfrm>
            <a:custGeom>
              <a:avLst/>
              <a:gdLst/>
              <a:ahLst/>
              <a:cxnLst/>
              <a:rect l="l" t="t" r="r" b="b"/>
              <a:pathLst>
                <a:path w="10986" h="2933" fill="none" extrusionOk="0">
                  <a:moveTo>
                    <a:pt x="767" y="0"/>
                  </a:moveTo>
                  <a:lnTo>
                    <a:pt x="0" y="1015"/>
                  </a:lnTo>
                  <a:lnTo>
                    <a:pt x="10985" y="2933"/>
                  </a:lnTo>
                  <a:lnTo>
                    <a:pt x="1556" y="767"/>
                  </a:lnTo>
                  <a:lnTo>
                    <a:pt x="1556" y="767"/>
                  </a:lnTo>
                  <a:lnTo>
                    <a:pt x="1421" y="722"/>
                  </a:lnTo>
                  <a:lnTo>
                    <a:pt x="1286" y="654"/>
                  </a:lnTo>
                  <a:lnTo>
                    <a:pt x="1150" y="587"/>
                  </a:lnTo>
                  <a:lnTo>
                    <a:pt x="1060" y="496"/>
                  </a:lnTo>
                  <a:lnTo>
                    <a:pt x="947" y="384"/>
                  </a:lnTo>
                  <a:lnTo>
                    <a:pt x="880" y="271"/>
                  </a:lnTo>
                  <a:lnTo>
                    <a:pt x="812" y="136"/>
                  </a:lnTo>
                  <a:lnTo>
                    <a:pt x="76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31"/>
            <p:cNvSpPr/>
            <p:nvPr/>
          </p:nvSpPr>
          <p:spPr>
            <a:xfrm>
              <a:off x="1703775" y="3604675"/>
              <a:ext cx="100950" cy="225025"/>
            </a:xfrm>
            <a:custGeom>
              <a:avLst/>
              <a:gdLst/>
              <a:ahLst/>
              <a:cxnLst/>
              <a:rect l="l" t="t" r="r" b="b"/>
              <a:pathLst>
                <a:path w="4038" h="9001" extrusionOk="0">
                  <a:moveTo>
                    <a:pt x="0" y="0"/>
                  </a:moveTo>
                  <a:lnTo>
                    <a:pt x="3609" y="1015"/>
                  </a:lnTo>
                  <a:lnTo>
                    <a:pt x="3090" y="4805"/>
                  </a:lnTo>
                  <a:lnTo>
                    <a:pt x="3266" y="5135"/>
                  </a:lnTo>
                  <a:lnTo>
                    <a:pt x="3266" y="5135"/>
                  </a:lnTo>
                  <a:lnTo>
                    <a:pt x="4038" y="700"/>
                  </a:lnTo>
                  <a:lnTo>
                    <a:pt x="0" y="0"/>
                  </a:lnTo>
                  <a:close/>
                  <a:moveTo>
                    <a:pt x="3266" y="5135"/>
                  </a:moveTo>
                  <a:lnTo>
                    <a:pt x="2594" y="9000"/>
                  </a:lnTo>
                  <a:lnTo>
                    <a:pt x="3271" y="5143"/>
                  </a:lnTo>
                  <a:lnTo>
                    <a:pt x="3266" y="5135"/>
                  </a:lnTo>
                  <a:close/>
                </a:path>
              </a:pathLst>
            </a:custGeom>
            <a:solidFill>
              <a:srgbClr val="000000">
                <a:alpha val="17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31"/>
            <p:cNvSpPr/>
            <p:nvPr/>
          </p:nvSpPr>
          <p:spPr>
            <a:xfrm>
              <a:off x="1703775" y="3604675"/>
              <a:ext cx="100950" cy="225025"/>
            </a:xfrm>
            <a:custGeom>
              <a:avLst/>
              <a:gdLst/>
              <a:ahLst/>
              <a:cxnLst/>
              <a:rect l="l" t="t" r="r" b="b"/>
              <a:pathLst>
                <a:path w="4038" h="9001" fill="none" extrusionOk="0">
                  <a:moveTo>
                    <a:pt x="0" y="0"/>
                  </a:moveTo>
                  <a:lnTo>
                    <a:pt x="3609" y="1015"/>
                  </a:lnTo>
                  <a:lnTo>
                    <a:pt x="3090" y="4805"/>
                  </a:lnTo>
                  <a:lnTo>
                    <a:pt x="3271" y="5143"/>
                  </a:lnTo>
                  <a:lnTo>
                    <a:pt x="2594" y="9000"/>
                  </a:lnTo>
                  <a:lnTo>
                    <a:pt x="4038" y="70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31"/>
            <p:cNvSpPr/>
            <p:nvPr/>
          </p:nvSpPr>
          <p:spPr>
            <a:xfrm>
              <a:off x="1762425" y="3724775"/>
              <a:ext cx="23125" cy="143275"/>
            </a:xfrm>
            <a:custGeom>
              <a:avLst/>
              <a:gdLst/>
              <a:ahLst/>
              <a:cxnLst/>
              <a:rect l="l" t="t" r="r" b="b"/>
              <a:pathLst>
                <a:path w="925" h="5731" extrusionOk="0">
                  <a:moveTo>
                    <a:pt x="744" y="1"/>
                  </a:moveTo>
                  <a:lnTo>
                    <a:pt x="0" y="5730"/>
                  </a:lnTo>
                  <a:lnTo>
                    <a:pt x="248" y="4196"/>
                  </a:lnTo>
                  <a:lnTo>
                    <a:pt x="925" y="339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rgbClr val="000000">
                <a:alpha val="17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31"/>
            <p:cNvSpPr/>
            <p:nvPr/>
          </p:nvSpPr>
          <p:spPr>
            <a:xfrm>
              <a:off x="1156200" y="3428725"/>
              <a:ext cx="468075" cy="468650"/>
            </a:xfrm>
            <a:custGeom>
              <a:avLst/>
              <a:gdLst/>
              <a:ahLst/>
              <a:cxnLst/>
              <a:rect l="l" t="t" r="r" b="b"/>
              <a:pathLst>
                <a:path w="18723" h="18746" extrusionOk="0">
                  <a:moveTo>
                    <a:pt x="11730" y="1"/>
                  </a:moveTo>
                  <a:lnTo>
                    <a:pt x="1" y="6948"/>
                  </a:lnTo>
                  <a:lnTo>
                    <a:pt x="6971" y="18745"/>
                  </a:lnTo>
                  <a:lnTo>
                    <a:pt x="18723" y="11798"/>
                  </a:lnTo>
                  <a:lnTo>
                    <a:pt x="117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28575" dir="564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31"/>
            <p:cNvSpPr/>
            <p:nvPr/>
          </p:nvSpPr>
          <p:spPr>
            <a:xfrm>
              <a:off x="1156200" y="3428725"/>
              <a:ext cx="468075" cy="468650"/>
            </a:xfrm>
            <a:custGeom>
              <a:avLst/>
              <a:gdLst/>
              <a:ahLst/>
              <a:cxnLst/>
              <a:rect l="l" t="t" r="r" b="b"/>
              <a:pathLst>
                <a:path w="18723" h="18746" fill="none" extrusionOk="0">
                  <a:moveTo>
                    <a:pt x="18723" y="11798"/>
                  </a:moveTo>
                  <a:lnTo>
                    <a:pt x="6971" y="18745"/>
                  </a:lnTo>
                  <a:lnTo>
                    <a:pt x="1" y="6948"/>
                  </a:lnTo>
                  <a:lnTo>
                    <a:pt x="11730" y="1"/>
                  </a:lnTo>
                  <a:lnTo>
                    <a:pt x="18723" y="117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31"/>
            <p:cNvSpPr/>
            <p:nvPr/>
          </p:nvSpPr>
          <p:spPr>
            <a:xfrm>
              <a:off x="1196250" y="3468775"/>
              <a:ext cx="381225" cy="380650"/>
            </a:xfrm>
            <a:custGeom>
              <a:avLst/>
              <a:gdLst/>
              <a:ahLst/>
              <a:cxnLst/>
              <a:rect l="l" t="t" r="r" b="b"/>
              <a:pathLst>
                <a:path w="15249" h="15226" extrusionOk="0">
                  <a:moveTo>
                    <a:pt x="9609" y="0"/>
                  </a:moveTo>
                  <a:lnTo>
                    <a:pt x="0" y="5662"/>
                  </a:lnTo>
                  <a:lnTo>
                    <a:pt x="5662" y="15226"/>
                  </a:lnTo>
                  <a:lnTo>
                    <a:pt x="15249" y="9542"/>
                  </a:lnTo>
                  <a:lnTo>
                    <a:pt x="960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31"/>
            <p:cNvSpPr/>
            <p:nvPr/>
          </p:nvSpPr>
          <p:spPr>
            <a:xfrm>
              <a:off x="1196250" y="3468775"/>
              <a:ext cx="381225" cy="380650"/>
            </a:xfrm>
            <a:custGeom>
              <a:avLst/>
              <a:gdLst/>
              <a:ahLst/>
              <a:cxnLst/>
              <a:rect l="l" t="t" r="r" b="b"/>
              <a:pathLst>
                <a:path w="15249" h="15226" fill="none" extrusionOk="0">
                  <a:moveTo>
                    <a:pt x="15249" y="9542"/>
                  </a:moveTo>
                  <a:lnTo>
                    <a:pt x="5662" y="15226"/>
                  </a:lnTo>
                  <a:lnTo>
                    <a:pt x="0" y="5662"/>
                  </a:lnTo>
                  <a:lnTo>
                    <a:pt x="9609" y="0"/>
                  </a:lnTo>
                  <a:lnTo>
                    <a:pt x="15249" y="95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31"/>
            <p:cNvSpPr/>
            <p:nvPr/>
          </p:nvSpPr>
          <p:spPr>
            <a:xfrm>
              <a:off x="1326500" y="3539250"/>
              <a:ext cx="250975" cy="310175"/>
            </a:xfrm>
            <a:custGeom>
              <a:avLst/>
              <a:gdLst/>
              <a:ahLst/>
              <a:cxnLst/>
              <a:rect l="l" t="t" r="r" b="b"/>
              <a:pathLst>
                <a:path w="10039" h="12407" extrusionOk="0">
                  <a:moveTo>
                    <a:pt x="4219" y="1"/>
                  </a:moveTo>
                  <a:lnTo>
                    <a:pt x="3926" y="5595"/>
                  </a:lnTo>
                  <a:lnTo>
                    <a:pt x="1" y="4647"/>
                  </a:lnTo>
                  <a:lnTo>
                    <a:pt x="452" y="12407"/>
                  </a:lnTo>
                  <a:lnTo>
                    <a:pt x="10039" y="6723"/>
                  </a:lnTo>
                  <a:lnTo>
                    <a:pt x="6700" y="1061"/>
                  </a:lnTo>
                  <a:lnTo>
                    <a:pt x="42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31"/>
            <p:cNvSpPr/>
            <p:nvPr/>
          </p:nvSpPr>
          <p:spPr>
            <a:xfrm>
              <a:off x="1326500" y="3539250"/>
              <a:ext cx="250975" cy="310175"/>
            </a:xfrm>
            <a:custGeom>
              <a:avLst/>
              <a:gdLst/>
              <a:ahLst/>
              <a:cxnLst/>
              <a:rect l="l" t="t" r="r" b="b"/>
              <a:pathLst>
                <a:path w="10039" h="12407" fill="none" extrusionOk="0">
                  <a:moveTo>
                    <a:pt x="452" y="12407"/>
                  </a:moveTo>
                  <a:lnTo>
                    <a:pt x="1" y="4647"/>
                  </a:lnTo>
                  <a:lnTo>
                    <a:pt x="3926" y="5595"/>
                  </a:lnTo>
                  <a:lnTo>
                    <a:pt x="4219" y="1"/>
                  </a:lnTo>
                  <a:lnTo>
                    <a:pt x="6700" y="1061"/>
                  </a:lnTo>
                  <a:lnTo>
                    <a:pt x="10039" y="6723"/>
                  </a:lnTo>
                  <a:lnTo>
                    <a:pt x="452" y="1240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31"/>
            <p:cNvSpPr/>
            <p:nvPr/>
          </p:nvSpPr>
          <p:spPr>
            <a:xfrm>
              <a:off x="1320875" y="3557300"/>
              <a:ext cx="48525" cy="49100"/>
            </a:xfrm>
            <a:custGeom>
              <a:avLst/>
              <a:gdLst/>
              <a:ahLst/>
              <a:cxnLst/>
              <a:rect l="l" t="t" r="r" b="b"/>
              <a:pathLst>
                <a:path w="1941" h="1964" extrusionOk="0">
                  <a:moveTo>
                    <a:pt x="880" y="1"/>
                  </a:moveTo>
                  <a:lnTo>
                    <a:pt x="677" y="46"/>
                  </a:lnTo>
                  <a:lnTo>
                    <a:pt x="497" y="113"/>
                  </a:lnTo>
                  <a:lnTo>
                    <a:pt x="339" y="226"/>
                  </a:lnTo>
                  <a:lnTo>
                    <a:pt x="203" y="384"/>
                  </a:lnTo>
                  <a:lnTo>
                    <a:pt x="91" y="542"/>
                  </a:lnTo>
                  <a:lnTo>
                    <a:pt x="23" y="700"/>
                  </a:lnTo>
                  <a:lnTo>
                    <a:pt x="0" y="903"/>
                  </a:lnTo>
                  <a:lnTo>
                    <a:pt x="0" y="1083"/>
                  </a:lnTo>
                  <a:lnTo>
                    <a:pt x="23" y="1264"/>
                  </a:lnTo>
                  <a:lnTo>
                    <a:pt x="113" y="1444"/>
                  </a:lnTo>
                  <a:lnTo>
                    <a:pt x="226" y="1625"/>
                  </a:lnTo>
                  <a:lnTo>
                    <a:pt x="361" y="1760"/>
                  </a:lnTo>
                  <a:lnTo>
                    <a:pt x="519" y="1850"/>
                  </a:lnTo>
                  <a:lnTo>
                    <a:pt x="700" y="1918"/>
                  </a:lnTo>
                  <a:lnTo>
                    <a:pt x="880" y="1963"/>
                  </a:lnTo>
                  <a:lnTo>
                    <a:pt x="1061" y="1963"/>
                  </a:lnTo>
                  <a:lnTo>
                    <a:pt x="1264" y="1918"/>
                  </a:lnTo>
                  <a:lnTo>
                    <a:pt x="1444" y="1850"/>
                  </a:lnTo>
                  <a:lnTo>
                    <a:pt x="1602" y="1737"/>
                  </a:lnTo>
                  <a:lnTo>
                    <a:pt x="1737" y="1602"/>
                  </a:lnTo>
                  <a:lnTo>
                    <a:pt x="1850" y="1444"/>
                  </a:lnTo>
                  <a:lnTo>
                    <a:pt x="1918" y="1264"/>
                  </a:lnTo>
                  <a:lnTo>
                    <a:pt x="1940" y="1083"/>
                  </a:lnTo>
                  <a:lnTo>
                    <a:pt x="1940" y="880"/>
                  </a:lnTo>
                  <a:lnTo>
                    <a:pt x="1918" y="700"/>
                  </a:lnTo>
                  <a:lnTo>
                    <a:pt x="1827" y="519"/>
                  </a:lnTo>
                  <a:lnTo>
                    <a:pt x="1715" y="362"/>
                  </a:lnTo>
                  <a:lnTo>
                    <a:pt x="1579" y="226"/>
                  </a:lnTo>
                  <a:lnTo>
                    <a:pt x="1421" y="113"/>
                  </a:lnTo>
                  <a:lnTo>
                    <a:pt x="1241" y="46"/>
                  </a:lnTo>
                  <a:lnTo>
                    <a:pt x="10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31"/>
            <p:cNvSpPr/>
            <p:nvPr/>
          </p:nvSpPr>
          <p:spPr>
            <a:xfrm>
              <a:off x="1196250" y="3610300"/>
              <a:ext cx="141575" cy="239125"/>
            </a:xfrm>
            <a:custGeom>
              <a:avLst/>
              <a:gdLst/>
              <a:ahLst/>
              <a:cxnLst/>
              <a:rect l="l" t="t" r="r" b="b"/>
              <a:pathLst>
                <a:path w="5663" h="9565" extrusionOk="0">
                  <a:moveTo>
                    <a:pt x="0" y="1"/>
                  </a:moveTo>
                  <a:lnTo>
                    <a:pt x="5662" y="9565"/>
                  </a:lnTo>
                  <a:lnTo>
                    <a:pt x="5594" y="8302"/>
                  </a:lnTo>
                  <a:lnTo>
                    <a:pt x="5414" y="8166"/>
                  </a:lnTo>
                  <a:lnTo>
                    <a:pt x="5279" y="79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17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31"/>
            <p:cNvSpPr/>
            <p:nvPr/>
          </p:nvSpPr>
          <p:spPr>
            <a:xfrm>
              <a:off x="1196250" y="3610300"/>
              <a:ext cx="141575" cy="239125"/>
            </a:xfrm>
            <a:custGeom>
              <a:avLst/>
              <a:gdLst/>
              <a:ahLst/>
              <a:cxnLst/>
              <a:rect l="l" t="t" r="r" b="b"/>
              <a:pathLst>
                <a:path w="5663" h="9565" fill="none" extrusionOk="0">
                  <a:moveTo>
                    <a:pt x="0" y="1"/>
                  </a:moveTo>
                  <a:lnTo>
                    <a:pt x="5662" y="9565"/>
                  </a:lnTo>
                  <a:lnTo>
                    <a:pt x="5594" y="8302"/>
                  </a:lnTo>
                  <a:lnTo>
                    <a:pt x="5594" y="8302"/>
                  </a:lnTo>
                  <a:lnTo>
                    <a:pt x="5414" y="8166"/>
                  </a:lnTo>
                  <a:lnTo>
                    <a:pt x="5279" y="798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31"/>
            <p:cNvSpPr/>
            <p:nvPr/>
          </p:nvSpPr>
          <p:spPr>
            <a:xfrm>
              <a:off x="1336100" y="3707300"/>
              <a:ext cx="241375" cy="142125"/>
            </a:xfrm>
            <a:custGeom>
              <a:avLst/>
              <a:gdLst/>
              <a:ahLst/>
              <a:cxnLst/>
              <a:rect l="l" t="t" r="r" b="b"/>
              <a:pathLst>
                <a:path w="9655" h="5685" extrusionOk="0">
                  <a:moveTo>
                    <a:pt x="9655" y="1"/>
                  </a:moveTo>
                  <a:lnTo>
                    <a:pt x="1083" y="4489"/>
                  </a:lnTo>
                  <a:lnTo>
                    <a:pt x="970" y="4535"/>
                  </a:lnTo>
                  <a:lnTo>
                    <a:pt x="835" y="4580"/>
                  </a:lnTo>
                  <a:lnTo>
                    <a:pt x="722" y="4602"/>
                  </a:lnTo>
                  <a:lnTo>
                    <a:pt x="587" y="4602"/>
                  </a:lnTo>
                  <a:lnTo>
                    <a:pt x="429" y="4580"/>
                  </a:lnTo>
                  <a:lnTo>
                    <a:pt x="271" y="4557"/>
                  </a:lnTo>
                  <a:lnTo>
                    <a:pt x="136" y="4489"/>
                  </a:lnTo>
                  <a:lnTo>
                    <a:pt x="0" y="4422"/>
                  </a:lnTo>
                  <a:lnTo>
                    <a:pt x="0" y="4422"/>
                  </a:lnTo>
                  <a:lnTo>
                    <a:pt x="68" y="5685"/>
                  </a:lnTo>
                  <a:lnTo>
                    <a:pt x="9655" y="1"/>
                  </a:lnTo>
                  <a:close/>
                </a:path>
              </a:pathLst>
            </a:custGeom>
            <a:solidFill>
              <a:srgbClr val="000000">
                <a:alpha val="17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31"/>
            <p:cNvSpPr/>
            <p:nvPr/>
          </p:nvSpPr>
          <p:spPr>
            <a:xfrm>
              <a:off x="1336100" y="3707300"/>
              <a:ext cx="241375" cy="142125"/>
            </a:xfrm>
            <a:custGeom>
              <a:avLst/>
              <a:gdLst/>
              <a:ahLst/>
              <a:cxnLst/>
              <a:rect l="l" t="t" r="r" b="b"/>
              <a:pathLst>
                <a:path w="9655" h="5685" fill="none" extrusionOk="0">
                  <a:moveTo>
                    <a:pt x="9655" y="1"/>
                  </a:moveTo>
                  <a:lnTo>
                    <a:pt x="1083" y="4489"/>
                  </a:lnTo>
                  <a:lnTo>
                    <a:pt x="1083" y="4489"/>
                  </a:lnTo>
                  <a:lnTo>
                    <a:pt x="970" y="4535"/>
                  </a:lnTo>
                  <a:lnTo>
                    <a:pt x="835" y="4580"/>
                  </a:lnTo>
                  <a:lnTo>
                    <a:pt x="722" y="4602"/>
                  </a:lnTo>
                  <a:lnTo>
                    <a:pt x="587" y="4602"/>
                  </a:lnTo>
                  <a:lnTo>
                    <a:pt x="587" y="4602"/>
                  </a:lnTo>
                  <a:lnTo>
                    <a:pt x="429" y="4580"/>
                  </a:lnTo>
                  <a:lnTo>
                    <a:pt x="271" y="4557"/>
                  </a:lnTo>
                  <a:lnTo>
                    <a:pt x="136" y="4489"/>
                  </a:lnTo>
                  <a:lnTo>
                    <a:pt x="0" y="4422"/>
                  </a:lnTo>
                  <a:lnTo>
                    <a:pt x="68" y="5685"/>
                  </a:lnTo>
                  <a:lnTo>
                    <a:pt x="965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31"/>
            <p:cNvSpPr/>
            <p:nvPr/>
          </p:nvSpPr>
          <p:spPr>
            <a:xfrm>
              <a:off x="1436475" y="3468775"/>
              <a:ext cx="126900" cy="214875"/>
            </a:xfrm>
            <a:custGeom>
              <a:avLst/>
              <a:gdLst/>
              <a:ahLst/>
              <a:cxnLst/>
              <a:rect l="l" t="t" r="r" b="b"/>
              <a:pathLst>
                <a:path w="5076" h="8595" extrusionOk="0">
                  <a:moveTo>
                    <a:pt x="0" y="0"/>
                  </a:moveTo>
                  <a:lnTo>
                    <a:pt x="5076" y="8594"/>
                  </a:lnTo>
                  <a:lnTo>
                    <a:pt x="5076" y="8594"/>
                  </a:lnTo>
                  <a:lnTo>
                    <a:pt x="2301" y="3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F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31"/>
            <p:cNvSpPr/>
            <p:nvPr/>
          </p:nvSpPr>
          <p:spPr>
            <a:xfrm>
              <a:off x="1348500" y="3468775"/>
              <a:ext cx="214875" cy="214875"/>
            </a:xfrm>
            <a:custGeom>
              <a:avLst/>
              <a:gdLst/>
              <a:ahLst/>
              <a:cxnLst/>
              <a:rect l="l" t="t" r="r" b="b"/>
              <a:pathLst>
                <a:path w="8595" h="8595" fill="none" extrusionOk="0">
                  <a:moveTo>
                    <a:pt x="3519" y="0"/>
                  </a:moveTo>
                  <a:lnTo>
                    <a:pt x="1" y="2075"/>
                  </a:lnTo>
                  <a:lnTo>
                    <a:pt x="1" y="2075"/>
                  </a:lnTo>
                  <a:lnTo>
                    <a:pt x="3519" y="0"/>
                  </a:lnTo>
                  <a:lnTo>
                    <a:pt x="5820" y="3880"/>
                  </a:lnTo>
                  <a:lnTo>
                    <a:pt x="5820" y="3880"/>
                  </a:lnTo>
                  <a:lnTo>
                    <a:pt x="8595" y="8594"/>
                  </a:lnTo>
                  <a:lnTo>
                    <a:pt x="8595" y="8594"/>
                  </a:lnTo>
                  <a:lnTo>
                    <a:pt x="35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31"/>
            <p:cNvSpPr/>
            <p:nvPr/>
          </p:nvSpPr>
          <p:spPr>
            <a:xfrm>
              <a:off x="1348500" y="3468775"/>
              <a:ext cx="145525" cy="97000"/>
            </a:xfrm>
            <a:custGeom>
              <a:avLst/>
              <a:gdLst/>
              <a:ahLst/>
              <a:cxnLst/>
              <a:rect l="l" t="t" r="r" b="b"/>
              <a:pathLst>
                <a:path w="5821" h="3880" extrusionOk="0">
                  <a:moveTo>
                    <a:pt x="3519" y="0"/>
                  </a:moveTo>
                  <a:lnTo>
                    <a:pt x="1" y="2075"/>
                  </a:lnTo>
                  <a:lnTo>
                    <a:pt x="1" y="2075"/>
                  </a:lnTo>
                  <a:lnTo>
                    <a:pt x="3384" y="519"/>
                  </a:lnTo>
                  <a:lnTo>
                    <a:pt x="5482" y="3745"/>
                  </a:lnTo>
                  <a:lnTo>
                    <a:pt x="5820" y="3880"/>
                  </a:lnTo>
                  <a:lnTo>
                    <a:pt x="5820" y="3880"/>
                  </a:lnTo>
                  <a:lnTo>
                    <a:pt x="3519" y="0"/>
                  </a:lnTo>
                  <a:close/>
                </a:path>
              </a:pathLst>
            </a:custGeom>
            <a:solidFill>
              <a:srgbClr val="000000">
                <a:alpha val="17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31"/>
            <p:cNvSpPr/>
            <p:nvPr/>
          </p:nvSpPr>
          <p:spPr>
            <a:xfrm>
              <a:off x="1348500" y="3468775"/>
              <a:ext cx="145525" cy="97000"/>
            </a:xfrm>
            <a:custGeom>
              <a:avLst/>
              <a:gdLst/>
              <a:ahLst/>
              <a:cxnLst/>
              <a:rect l="l" t="t" r="r" b="b"/>
              <a:pathLst>
                <a:path w="5821" h="3880" fill="none" extrusionOk="0">
                  <a:moveTo>
                    <a:pt x="3519" y="0"/>
                  </a:moveTo>
                  <a:lnTo>
                    <a:pt x="1" y="2075"/>
                  </a:lnTo>
                  <a:lnTo>
                    <a:pt x="3384" y="519"/>
                  </a:lnTo>
                  <a:lnTo>
                    <a:pt x="5482" y="3745"/>
                  </a:lnTo>
                  <a:lnTo>
                    <a:pt x="5820" y="3880"/>
                  </a:lnTo>
                  <a:lnTo>
                    <a:pt x="35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31"/>
            <p:cNvSpPr/>
            <p:nvPr/>
          </p:nvSpPr>
          <p:spPr>
            <a:xfrm>
              <a:off x="1485525" y="3562375"/>
              <a:ext cx="77850" cy="121275"/>
            </a:xfrm>
            <a:custGeom>
              <a:avLst/>
              <a:gdLst/>
              <a:ahLst/>
              <a:cxnLst/>
              <a:rect l="l" t="t" r="r" b="b"/>
              <a:pathLst>
                <a:path w="3114" h="4851" extrusionOk="0">
                  <a:moveTo>
                    <a:pt x="1" y="1"/>
                  </a:moveTo>
                  <a:lnTo>
                    <a:pt x="3114" y="4850"/>
                  </a:lnTo>
                  <a:lnTo>
                    <a:pt x="3114" y="4850"/>
                  </a:lnTo>
                  <a:lnTo>
                    <a:pt x="339" y="1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EB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31"/>
            <p:cNvSpPr/>
            <p:nvPr/>
          </p:nvSpPr>
          <p:spPr>
            <a:xfrm>
              <a:off x="1485525" y="3562375"/>
              <a:ext cx="77850" cy="121275"/>
            </a:xfrm>
            <a:custGeom>
              <a:avLst/>
              <a:gdLst/>
              <a:ahLst/>
              <a:cxnLst/>
              <a:rect l="l" t="t" r="r" b="b"/>
              <a:pathLst>
                <a:path w="3114" h="4851" fill="none" extrusionOk="0">
                  <a:moveTo>
                    <a:pt x="1" y="1"/>
                  </a:moveTo>
                  <a:lnTo>
                    <a:pt x="3114" y="4850"/>
                  </a:lnTo>
                  <a:lnTo>
                    <a:pt x="339" y="136"/>
                  </a:lnTo>
                  <a:lnTo>
                    <a:pt x="339" y="136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74" name="Google Shape;3274;p31"/>
          <p:cNvGrpSpPr/>
          <p:nvPr/>
        </p:nvGrpSpPr>
        <p:grpSpPr>
          <a:xfrm>
            <a:off x="307796" y="4195232"/>
            <a:ext cx="1122563" cy="670479"/>
            <a:chOff x="7734396" y="189920"/>
            <a:chExt cx="1122563" cy="670479"/>
          </a:xfrm>
        </p:grpSpPr>
        <p:sp>
          <p:nvSpPr>
            <p:cNvPr id="3275" name="Google Shape;3275;p31"/>
            <p:cNvSpPr/>
            <p:nvPr/>
          </p:nvSpPr>
          <p:spPr>
            <a:xfrm>
              <a:off x="7747000" y="189920"/>
              <a:ext cx="1109957" cy="616606"/>
            </a:xfrm>
            <a:custGeom>
              <a:avLst/>
              <a:gdLst/>
              <a:ahLst/>
              <a:cxnLst/>
              <a:rect l="l" t="t" r="r" b="b"/>
              <a:pathLst>
                <a:path w="40245" h="22357" extrusionOk="0">
                  <a:moveTo>
                    <a:pt x="5569" y="1"/>
                  </a:moveTo>
                  <a:lnTo>
                    <a:pt x="5382" y="22"/>
                  </a:lnTo>
                  <a:lnTo>
                    <a:pt x="5174" y="43"/>
                  </a:lnTo>
                  <a:lnTo>
                    <a:pt x="4987" y="84"/>
                  </a:lnTo>
                  <a:lnTo>
                    <a:pt x="4800" y="167"/>
                  </a:lnTo>
                  <a:lnTo>
                    <a:pt x="4613" y="250"/>
                  </a:lnTo>
                  <a:lnTo>
                    <a:pt x="4447" y="354"/>
                  </a:lnTo>
                  <a:lnTo>
                    <a:pt x="4301" y="458"/>
                  </a:lnTo>
                  <a:lnTo>
                    <a:pt x="4156" y="583"/>
                  </a:lnTo>
                  <a:lnTo>
                    <a:pt x="4011" y="728"/>
                  </a:lnTo>
                  <a:lnTo>
                    <a:pt x="3907" y="894"/>
                  </a:lnTo>
                  <a:lnTo>
                    <a:pt x="3803" y="1061"/>
                  </a:lnTo>
                  <a:lnTo>
                    <a:pt x="3720" y="1227"/>
                  </a:lnTo>
                  <a:lnTo>
                    <a:pt x="3637" y="1435"/>
                  </a:lnTo>
                  <a:lnTo>
                    <a:pt x="3595" y="1622"/>
                  </a:lnTo>
                  <a:lnTo>
                    <a:pt x="3553" y="1829"/>
                  </a:lnTo>
                  <a:lnTo>
                    <a:pt x="2806" y="9205"/>
                  </a:lnTo>
                  <a:lnTo>
                    <a:pt x="7543" y="9703"/>
                  </a:lnTo>
                  <a:lnTo>
                    <a:pt x="7646" y="9724"/>
                  </a:lnTo>
                  <a:lnTo>
                    <a:pt x="7750" y="9766"/>
                  </a:lnTo>
                  <a:lnTo>
                    <a:pt x="7833" y="9807"/>
                  </a:lnTo>
                  <a:lnTo>
                    <a:pt x="7896" y="9890"/>
                  </a:lnTo>
                  <a:lnTo>
                    <a:pt x="7958" y="9974"/>
                  </a:lnTo>
                  <a:lnTo>
                    <a:pt x="8000" y="10057"/>
                  </a:lnTo>
                  <a:lnTo>
                    <a:pt x="8020" y="10161"/>
                  </a:lnTo>
                  <a:lnTo>
                    <a:pt x="8020" y="10264"/>
                  </a:lnTo>
                  <a:lnTo>
                    <a:pt x="7916" y="11386"/>
                  </a:lnTo>
                  <a:lnTo>
                    <a:pt x="7896" y="11469"/>
                  </a:lnTo>
                  <a:lnTo>
                    <a:pt x="7854" y="11553"/>
                  </a:lnTo>
                  <a:lnTo>
                    <a:pt x="7813" y="11615"/>
                  </a:lnTo>
                  <a:lnTo>
                    <a:pt x="7771" y="11677"/>
                  </a:lnTo>
                  <a:lnTo>
                    <a:pt x="7709" y="11740"/>
                  </a:lnTo>
                  <a:lnTo>
                    <a:pt x="7626" y="11781"/>
                  </a:lnTo>
                  <a:lnTo>
                    <a:pt x="7543" y="11823"/>
                  </a:lnTo>
                  <a:lnTo>
                    <a:pt x="7459" y="11843"/>
                  </a:lnTo>
                  <a:lnTo>
                    <a:pt x="1912" y="12695"/>
                  </a:lnTo>
                  <a:lnTo>
                    <a:pt x="1767" y="12737"/>
                  </a:lnTo>
                  <a:lnTo>
                    <a:pt x="1600" y="12778"/>
                  </a:lnTo>
                  <a:lnTo>
                    <a:pt x="1455" y="12841"/>
                  </a:lnTo>
                  <a:lnTo>
                    <a:pt x="1330" y="12903"/>
                  </a:lnTo>
                  <a:lnTo>
                    <a:pt x="1185" y="12986"/>
                  </a:lnTo>
                  <a:lnTo>
                    <a:pt x="1060" y="13069"/>
                  </a:lnTo>
                  <a:lnTo>
                    <a:pt x="832" y="13277"/>
                  </a:lnTo>
                  <a:lnTo>
                    <a:pt x="645" y="13506"/>
                  </a:lnTo>
                  <a:lnTo>
                    <a:pt x="562" y="13630"/>
                  </a:lnTo>
                  <a:lnTo>
                    <a:pt x="479" y="13776"/>
                  </a:lnTo>
                  <a:lnTo>
                    <a:pt x="437" y="13921"/>
                  </a:lnTo>
                  <a:lnTo>
                    <a:pt x="375" y="14067"/>
                  </a:lnTo>
                  <a:lnTo>
                    <a:pt x="354" y="14212"/>
                  </a:lnTo>
                  <a:lnTo>
                    <a:pt x="312" y="14378"/>
                  </a:lnTo>
                  <a:lnTo>
                    <a:pt x="1" y="17495"/>
                  </a:lnTo>
                  <a:lnTo>
                    <a:pt x="1" y="17682"/>
                  </a:lnTo>
                  <a:lnTo>
                    <a:pt x="42" y="17869"/>
                  </a:lnTo>
                  <a:lnTo>
                    <a:pt x="105" y="18035"/>
                  </a:lnTo>
                  <a:lnTo>
                    <a:pt x="208" y="18180"/>
                  </a:lnTo>
                  <a:lnTo>
                    <a:pt x="333" y="18305"/>
                  </a:lnTo>
                  <a:lnTo>
                    <a:pt x="479" y="18409"/>
                  </a:lnTo>
                  <a:lnTo>
                    <a:pt x="645" y="18471"/>
                  </a:lnTo>
                  <a:lnTo>
                    <a:pt x="832" y="18513"/>
                  </a:lnTo>
                  <a:lnTo>
                    <a:pt x="38541" y="22356"/>
                  </a:lnTo>
                  <a:lnTo>
                    <a:pt x="40244" y="5569"/>
                  </a:lnTo>
                  <a:lnTo>
                    <a:pt x="40244" y="5361"/>
                  </a:lnTo>
                  <a:lnTo>
                    <a:pt x="40244" y="5153"/>
                  </a:lnTo>
                  <a:lnTo>
                    <a:pt x="40203" y="4966"/>
                  </a:lnTo>
                  <a:lnTo>
                    <a:pt x="40161" y="4759"/>
                  </a:lnTo>
                  <a:lnTo>
                    <a:pt x="40099" y="4572"/>
                  </a:lnTo>
                  <a:lnTo>
                    <a:pt x="40016" y="4406"/>
                  </a:lnTo>
                  <a:lnTo>
                    <a:pt x="39912" y="4239"/>
                  </a:lnTo>
                  <a:lnTo>
                    <a:pt x="39787" y="4073"/>
                  </a:lnTo>
                  <a:lnTo>
                    <a:pt x="39663" y="3928"/>
                  </a:lnTo>
                  <a:lnTo>
                    <a:pt x="39517" y="3803"/>
                  </a:lnTo>
                  <a:lnTo>
                    <a:pt x="39372" y="3678"/>
                  </a:lnTo>
                  <a:lnTo>
                    <a:pt x="39206" y="3574"/>
                  </a:lnTo>
                  <a:lnTo>
                    <a:pt x="39019" y="3491"/>
                  </a:lnTo>
                  <a:lnTo>
                    <a:pt x="38832" y="3429"/>
                  </a:lnTo>
                  <a:lnTo>
                    <a:pt x="38624" y="3367"/>
                  </a:lnTo>
                  <a:lnTo>
                    <a:pt x="38437" y="3346"/>
                  </a:lnTo>
                  <a:lnTo>
                    <a:pt x="5777" y="22"/>
                  </a:lnTo>
                  <a:lnTo>
                    <a:pt x="55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dist="38100" dir="348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31"/>
            <p:cNvSpPr/>
            <p:nvPr/>
          </p:nvSpPr>
          <p:spPr>
            <a:xfrm>
              <a:off x="8722850" y="549790"/>
              <a:ext cx="112333" cy="112333"/>
            </a:xfrm>
            <a:custGeom>
              <a:avLst/>
              <a:gdLst/>
              <a:ahLst/>
              <a:cxnLst/>
              <a:rect l="l" t="t" r="r" b="b"/>
              <a:pathLst>
                <a:path w="4073" h="4073" extrusionOk="0">
                  <a:moveTo>
                    <a:pt x="832" y="0"/>
                  </a:moveTo>
                  <a:lnTo>
                    <a:pt x="707" y="21"/>
                  </a:lnTo>
                  <a:lnTo>
                    <a:pt x="603" y="84"/>
                  </a:lnTo>
                  <a:lnTo>
                    <a:pt x="49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71" y="458"/>
                  </a:lnTo>
                  <a:lnTo>
                    <a:pt x="250" y="582"/>
                  </a:lnTo>
                  <a:lnTo>
                    <a:pt x="1" y="3034"/>
                  </a:lnTo>
                  <a:lnTo>
                    <a:pt x="1" y="3158"/>
                  </a:lnTo>
                  <a:lnTo>
                    <a:pt x="21" y="3283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33" y="3678"/>
                  </a:lnTo>
                  <a:lnTo>
                    <a:pt x="458" y="3719"/>
                  </a:lnTo>
                  <a:lnTo>
                    <a:pt x="582" y="3761"/>
                  </a:lnTo>
                  <a:lnTo>
                    <a:pt x="3678" y="4073"/>
                  </a:lnTo>
                  <a:lnTo>
                    <a:pt x="4073" y="312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31"/>
            <p:cNvSpPr/>
            <p:nvPr/>
          </p:nvSpPr>
          <p:spPr>
            <a:xfrm>
              <a:off x="8494208" y="526871"/>
              <a:ext cx="112913" cy="110044"/>
            </a:xfrm>
            <a:custGeom>
              <a:avLst/>
              <a:gdLst/>
              <a:ahLst/>
              <a:cxnLst/>
              <a:rect l="l" t="t" r="r" b="b"/>
              <a:pathLst>
                <a:path w="4094" h="3990" extrusionOk="0">
                  <a:moveTo>
                    <a:pt x="832" y="0"/>
                  </a:moveTo>
                  <a:lnTo>
                    <a:pt x="707" y="21"/>
                  </a:lnTo>
                  <a:lnTo>
                    <a:pt x="603" y="63"/>
                  </a:lnTo>
                  <a:lnTo>
                    <a:pt x="500" y="125"/>
                  </a:lnTo>
                  <a:lnTo>
                    <a:pt x="416" y="229"/>
                  </a:lnTo>
                  <a:lnTo>
                    <a:pt x="333" y="333"/>
                  </a:lnTo>
                  <a:lnTo>
                    <a:pt x="292" y="437"/>
                  </a:lnTo>
                  <a:lnTo>
                    <a:pt x="250" y="582"/>
                  </a:lnTo>
                  <a:lnTo>
                    <a:pt x="1" y="3013"/>
                  </a:lnTo>
                  <a:lnTo>
                    <a:pt x="1" y="3158"/>
                  </a:lnTo>
                  <a:lnTo>
                    <a:pt x="43" y="3283"/>
                  </a:lnTo>
                  <a:lnTo>
                    <a:pt x="84" y="3387"/>
                  </a:lnTo>
                  <a:lnTo>
                    <a:pt x="146" y="3491"/>
                  </a:lnTo>
                  <a:lnTo>
                    <a:pt x="250" y="3595"/>
                  </a:lnTo>
                  <a:lnTo>
                    <a:pt x="354" y="3657"/>
                  </a:lnTo>
                  <a:lnTo>
                    <a:pt x="458" y="3719"/>
                  </a:lnTo>
                  <a:lnTo>
                    <a:pt x="583" y="3740"/>
                  </a:lnTo>
                  <a:lnTo>
                    <a:pt x="3138" y="3989"/>
                  </a:lnTo>
                  <a:lnTo>
                    <a:pt x="3263" y="3989"/>
                  </a:lnTo>
                  <a:lnTo>
                    <a:pt x="3387" y="3969"/>
                  </a:lnTo>
                  <a:lnTo>
                    <a:pt x="3512" y="3927"/>
                  </a:lnTo>
                  <a:lnTo>
                    <a:pt x="3616" y="3844"/>
                  </a:lnTo>
                  <a:lnTo>
                    <a:pt x="3699" y="3761"/>
                  </a:lnTo>
                  <a:lnTo>
                    <a:pt x="3761" y="3657"/>
                  </a:lnTo>
                  <a:lnTo>
                    <a:pt x="3824" y="3532"/>
                  </a:lnTo>
                  <a:lnTo>
                    <a:pt x="3845" y="3408"/>
                  </a:lnTo>
                  <a:lnTo>
                    <a:pt x="4094" y="956"/>
                  </a:lnTo>
                  <a:lnTo>
                    <a:pt x="4094" y="831"/>
                  </a:lnTo>
                  <a:lnTo>
                    <a:pt x="4073" y="707"/>
                  </a:lnTo>
                  <a:lnTo>
                    <a:pt x="4032" y="582"/>
                  </a:lnTo>
                  <a:lnTo>
                    <a:pt x="3948" y="478"/>
                  </a:lnTo>
                  <a:lnTo>
                    <a:pt x="3865" y="395"/>
                  </a:lnTo>
                  <a:lnTo>
                    <a:pt x="3761" y="333"/>
                  </a:lnTo>
                  <a:lnTo>
                    <a:pt x="3637" y="271"/>
                  </a:lnTo>
                  <a:lnTo>
                    <a:pt x="3512" y="250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31"/>
            <p:cNvSpPr/>
            <p:nvPr/>
          </p:nvSpPr>
          <p:spPr>
            <a:xfrm>
              <a:off x="8344088" y="511398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0"/>
                  </a:moveTo>
                  <a:lnTo>
                    <a:pt x="707" y="21"/>
                  </a:lnTo>
                  <a:lnTo>
                    <a:pt x="603" y="63"/>
                  </a:lnTo>
                  <a:lnTo>
                    <a:pt x="49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91" y="458"/>
                  </a:lnTo>
                  <a:lnTo>
                    <a:pt x="250" y="582"/>
                  </a:lnTo>
                  <a:lnTo>
                    <a:pt x="1" y="3034"/>
                  </a:lnTo>
                  <a:lnTo>
                    <a:pt x="1" y="3158"/>
                  </a:lnTo>
                  <a:lnTo>
                    <a:pt x="42" y="3283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33" y="3657"/>
                  </a:lnTo>
                  <a:lnTo>
                    <a:pt x="458" y="3719"/>
                  </a:lnTo>
                  <a:lnTo>
                    <a:pt x="582" y="3740"/>
                  </a:lnTo>
                  <a:lnTo>
                    <a:pt x="3138" y="4010"/>
                  </a:lnTo>
                  <a:lnTo>
                    <a:pt x="3262" y="4010"/>
                  </a:lnTo>
                  <a:lnTo>
                    <a:pt x="3387" y="3969"/>
                  </a:lnTo>
                  <a:lnTo>
                    <a:pt x="3512" y="3927"/>
                  </a:lnTo>
                  <a:lnTo>
                    <a:pt x="3616" y="3865"/>
                  </a:lnTo>
                  <a:lnTo>
                    <a:pt x="3699" y="3761"/>
                  </a:lnTo>
                  <a:lnTo>
                    <a:pt x="3761" y="3657"/>
                  </a:lnTo>
                  <a:lnTo>
                    <a:pt x="3823" y="3553"/>
                  </a:lnTo>
                  <a:lnTo>
                    <a:pt x="3844" y="3429"/>
                  </a:lnTo>
                  <a:lnTo>
                    <a:pt x="4093" y="977"/>
                  </a:lnTo>
                  <a:lnTo>
                    <a:pt x="4093" y="832"/>
                  </a:lnTo>
                  <a:lnTo>
                    <a:pt x="4073" y="707"/>
                  </a:lnTo>
                  <a:lnTo>
                    <a:pt x="4010" y="603"/>
                  </a:lnTo>
                  <a:lnTo>
                    <a:pt x="3948" y="499"/>
                  </a:lnTo>
                  <a:lnTo>
                    <a:pt x="3865" y="395"/>
                  </a:lnTo>
                  <a:lnTo>
                    <a:pt x="3761" y="333"/>
                  </a:lnTo>
                  <a:lnTo>
                    <a:pt x="3636" y="291"/>
                  </a:lnTo>
                  <a:lnTo>
                    <a:pt x="3512" y="250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31"/>
            <p:cNvSpPr/>
            <p:nvPr/>
          </p:nvSpPr>
          <p:spPr>
            <a:xfrm>
              <a:off x="8193968" y="495925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1" y="1"/>
                  </a:moveTo>
                  <a:lnTo>
                    <a:pt x="707" y="21"/>
                  </a:lnTo>
                  <a:lnTo>
                    <a:pt x="603" y="84"/>
                  </a:lnTo>
                  <a:lnTo>
                    <a:pt x="49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70" y="458"/>
                  </a:lnTo>
                  <a:lnTo>
                    <a:pt x="250" y="582"/>
                  </a:lnTo>
                  <a:lnTo>
                    <a:pt x="0" y="3034"/>
                  </a:lnTo>
                  <a:lnTo>
                    <a:pt x="0" y="3159"/>
                  </a:lnTo>
                  <a:lnTo>
                    <a:pt x="21" y="3283"/>
                  </a:lnTo>
                  <a:lnTo>
                    <a:pt x="83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33" y="3678"/>
                  </a:lnTo>
                  <a:lnTo>
                    <a:pt x="457" y="3719"/>
                  </a:lnTo>
                  <a:lnTo>
                    <a:pt x="582" y="3740"/>
                  </a:lnTo>
                  <a:lnTo>
                    <a:pt x="3117" y="4010"/>
                  </a:lnTo>
                  <a:lnTo>
                    <a:pt x="3262" y="4010"/>
                  </a:lnTo>
                  <a:lnTo>
                    <a:pt x="3387" y="3990"/>
                  </a:lnTo>
                  <a:lnTo>
                    <a:pt x="3491" y="3927"/>
                  </a:lnTo>
                  <a:lnTo>
                    <a:pt x="3594" y="3865"/>
                  </a:lnTo>
                  <a:lnTo>
                    <a:pt x="3698" y="3782"/>
                  </a:lnTo>
                  <a:lnTo>
                    <a:pt x="3761" y="3678"/>
                  </a:lnTo>
                  <a:lnTo>
                    <a:pt x="3823" y="3553"/>
                  </a:lnTo>
                  <a:lnTo>
                    <a:pt x="3844" y="3429"/>
                  </a:lnTo>
                  <a:lnTo>
                    <a:pt x="4093" y="977"/>
                  </a:lnTo>
                  <a:lnTo>
                    <a:pt x="4093" y="852"/>
                  </a:lnTo>
                  <a:lnTo>
                    <a:pt x="4072" y="728"/>
                  </a:lnTo>
                  <a:lnTo>
                    <a:pt x="4010" y="603"/>
                  </a:lnTo>
                  <a:lnTo>
                    <a:pt x="3948" y="499"/>
                  </a:lnTo>
                  <a:lnTo>
                    <a:pt x="3865" y="416"/>
                  </a:lnTo>
                  <a:lnTo>
                    <a:pt x="3761" y="333"/>
                  </a:lnTo>
                  <a:lnTo>
                    <a:pt x="3636" y="291"/>
                  </a:lnTo>
                  <a:lnTo>
                    <a:pt x="3511" y="27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31"/>
            <p:cNvSpPr/>
            <p:nvPr/>
          </p:nvSpPr>
          <p:spPr>
            <a:xfrm>
              <a:off x="8043820" y="480453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1"/>
                  </a:moveTo>
                  <a:lnTo>
                    <a:pt x="707" y="42"/>
                  </a:lnTo>
                  <a:lnTo>
                    <a:pt x="603" y="84"/>
                  </a:lnTo>
                  <a:lnTo>
                    <a:pt x="479" y="146"/>
                  </a:lnTo>
                  <a:lnTo>
                    <a:pt x="396" y="250"/>
                  </a:lnTo>
                  <a:lnTo>
                    <a:pt x="333" y="354"/>
                  </a:lnTo>
                  <a:lnTo>
                    <a:pt x="271" y="458"/>
                  </a:lnTo>
                  <a:lnTo>
                    <a:pt x="250" y="603"/>
                  </a:lnTo>
                  <a:lnTo>
                    <a:pt x="1" y="3034"/>
                  </a:lnTo>
                  <a:lnTo>
                    <a:pt x="1" y="3179"/>
                  </a:lnTo>
                  <a:lnTo>
                    <a:pt x="22" y="3304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29" y="3616"/>
                  </a:lnTo>
                  <a:lnTo>
                    <a:pt x="333" y="3678"/>
                  </a:lnTo>
                  <a:lnTo>
                    <a:pt x="458" y="3720"/>
                  </a:lnTo>
                  <a:lnTo>
                    <a:pt x="583" y="3761"/>
                  </a:lnTo>
                  <a:lnTo>
                    <a:pt x="3117" y="4010"/>
                  </a:lnTo>
                  <a:lnTo>
                    <a:pt x="3263" y="4010"/>
                  </a:lnTo>
                  <a:lnTo>
                    <a:pt x="3387" y="3990"/>
                  </a:lnTo>
                  <a:lnTo>
                    <a:pt x="3491" y="3948"/>
                  </a:lnTo>
                  <a:lnTo>
                    <a:pt x="3595" y="3865"/>
                  </a:lnTo>
                  <a:lnTo>
                    <a:pt x="3699" y="3782"/>
                  </a:lnTo>
                  <a:lnTo>
                    <a:pt x="3761" y="3678"/>
                  </a:lnTo>
                  <a:lnTo>
                    <a:pt x="3803" y="3553"/>
                  </a:lnTo>
                  <a:lnTo>
                    <a:pt x="3844" y="3429"/>
                  </a:lnTo>
                  <a:lnTo>
                    <a:pt x="4094" y="977"/>
                  </a:lnTo>
                  <a:lnTo>
                    <a:pt x="4094" y="852"/>
                  </a:lnTo>
                  <a:lnTo>
                    <a:pt x="4073" y="728"/>
                  </a:lnTo>
                  <a:lnTo>
                    <a:pt x="4011" y="603"/>
                  </a:lnTo>
                  <a:lnTo>
                    <a:pt x="3948" y="499"/>
                  </a:lnTo>
                  <a:lnTo>
                    <a:pt x="3865" y="416"/>
                  </a:lnTo>
                  <a:lnTo>
                    <a:pt x="3761" y="354"/>
                  </a:lnTo>
                  <a:lnTo>
                    <a:pt x="3637" y="291"/>
                  </a:lnTo>
                  <a:lnTo>
                    <a:pt x="3512" y="27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31"/>
            <p:cNvSpPr/>
            <p:nvPr/>
          </p:nvSpPr>
          <p:spPr>
            <a:xfrm>
              <a:off x="8514287" y="332621"/>
              <a:ext cx="112913" cy="110044"/>
            </a:xfrm>
            <a:custGeom>
              <a:avLst/>
              <a:gdLst/>
              <a:ahLst/>
              <a:cxnLst/>
              <a:rect l="l" t="t" r="r" b="b"/>
              <a:pathLst>
                <a:path w="4094" h="3990" extrusionOk="0">
                  <a:moveTo>
                    <a:pt x="831" y="0"/>
                  </a:moveTo>
                  <a:lnTo>
                    <a:pt x="707" y="21"/>
                  </a:lnTo>
                  <a:lnTo>
                    <a:pt x="582" y="63"/>
                  </a:lnTo>
                  <a:lnTo>
                    <a:pt x="478" y="125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70" y="437"/>
                  </a:lnTo>
                  <a:lnTo>
                    <a:pt x="249" y="582"/>
                  </a:lnTo>
                  <a:lnTo>
                    <a:pt x="0" y="3013"/>
                  </a:lnTo>
                  <a:lnTo>
                    <a:pt x="0" y="3158"/>
                  </a:lnTo>
                  <a:lnTo>
                    <a:pt x="21" y="3283"/>
                  </a:lnTo>
                  <a:lnTo>
                    <a:pt x="83" y="3387"/>
                  </a:lnTo>
                  <a:lnTo>
                    <a:pt x="146" y="3491"/>
                  </a:lnTo>
                  <a:lnTo>
                    <a:pt x="229" y="3595"/>
                  </a:lnTo>
                  <a:lnTo>
                    <a:pt x="333" y="3657"/>
                  </a:lnTo>
                  <a:lnTo>
                    <a:pt x="457" y="3719"/>
                  </a:lnTo>
                  <a:lnTo>
                    <a:pt x="582" y="3740"/>
                  </a:lnTo>
                  <a:lnTo>
                    <a:pt x="3117" y="3989"/>
                  </a:lnTo>
                  <a:lnTo>
                    <a:pt x="3262" y="3989"/>
                  </a:lnTo>
                  <a:lnTo>
                    <a:pt x="3387" y="3969"/>
                  </a:lnTo>
                  <a:lnTo>
                    <a:pt x="3491" y="3927"/>
                  </a:lnTo>
                  <a:lnTo>
                    <a:pt x="3594" y="3844"/>
                  </a:lnTo>
                  <a:lnTo>
                    <a:pt x="3678" y="3761"/>
                  </a:lnTo>
                  <a:lnTo>
                    <a:pt x="3761" y="3657"/>
                  </a:lnTo>
                  <a:lnTo>
                    <a:pt x="3802" y="3532"/>
                  </a:lnTo>
                  <a:lnTo>
                    <a:pt x="3844" y="3408"/>
                  </a:lnTo>
                  <a:lnTo>
                    <a:pt x="4093" y="956"/>
                  </a:lnTo>
                  <a:lnTo>
                    <a:pt x="4093" y="831"/>
                  </a:lnTo>
                  <a:lnTo>
                    <a:pt x="4051" y="707"/>
                  </a:lnTo>
                  <a:lnTo>
                    <a:pt x="4010" y="582"/>
                  </a:lnTo>
                  <a:lnTo>
                    <a:pt x="3948" y="478"/>
                  </a:lnTo>
                  <a:lnTo>
                    <a:pt x="3844" y="395"/>
                  </a:lnTo>
                  <a:lnTo>
                    <a:pt x="3740" y="333"/>
                  </a:lnTo>
                  <a:lnTo>
                    <a:pt x="3636" y="270"/>
                  </a:lnTo>
                  <a:lnTo>
                    <a:pt x="3511" y="25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31"/>
            <p:cNvSpPr/>
            <p:nvPr/>
          </p:nvSpPr>
          <p:spPr>
            <a:xfrm>
              <a:off x="8364139" y="317149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0"/>
                  </a:moveTo>
                  <a:lnTo>
                    <a:pt x="707" y="21"/>
                  </a:lnTo>
                  <a:lnTo>
                    <a:pt x="582" y="63"/>
                  </a:lnTo>
                  <a:lnTo>
                    <a:pt x="47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71" y="457"/>
                  </a:lnTo>
                  <a:lnTo>
                    <a:pt x="250" y="582"/>
                  </a:lnTo>
                  <a:lnTo>
                    <a:pt x="1" y="3034"/>
                  </a:lnTo>
                  <a:lnTo>
                    <a:pt x="1" y="3158"/>
                  </a:lnTo>
                  <a:lnTo>
                    <a:pt x="22" y="3283"/>
                  </a:lnTo>
                  <a:lnTo>
                    <a:pt x="63" y="3408"/>
                  </a:lnTo>
                  <a:lnTo>
                    <a:pt x="146" y="3511"/>
                  </a:lnTo>
                  <a:lnTo>
                    <a:pt x="229" y="3595"/>
                  </a:lnTo>
                  <a:lnTo>
                    <a:pt x="333" y="3657"/>
                  </a:lnTo>
                  <a:lnTo>
                    <a:pt x="458" y="3719"/>
                  </a:lnTo>
                  <a:lnTo>
                    <a:pt x="582" y="3740"/>
                  </a:lnTo>
                  <a:lnTo>
                    <a:pt x="3117" y="4010"/>
                  </a:lnTo>
                  <a:lnTo>
                    <a:pt x="3242" y="4010"/>
                  </a:lnTo>
                  <a:lnTo>
                    <a:pt x="3366" y="3969"/>
                  </a:lnTo>
                  <a:lnTo>
                    <a:pt x="3491" y="3927"/>
                  </a:lnTo>
                  <a:lnTo>
                    <a:pt x="3595" y="3865"/>
                  </a:lnTo>
                  <a:lnTo>
                    <a:pt x="3678" y="3761"/>
                  </a:lnTo>
                  <a:lnTo>
                    <a:pt x="3761" y="3657"/>
                  </a:lnTo>
                  <a:lnTo>
                    <a:pt x="3803" y="3553"/>
                  </a:lnTo>
                  <a:lnTo>
                    <a:pt x="3844" y="3428"/>
                  </a:lnTo>
                  <a:lnTo>
                    <a:pt x="4094" y="977"/>
                  </a:lnTo>
                  <a:lnTo>
                    <a:pt x="4094" y="831"/>
                  </a:lnTo>
                  <a:lnTo>
                    <a:pt x="4052" y="707"/>
                  </a:lnTo>
                  <a:lnTo>
                    <a:pt x="4011" y="603"/>
                  </a:lnTo>
                  <a:lnTo>
                    <a:pt x="3948" y="499"/>
                  </a:lnTo>
                  <a:lnTo>
                    <a:pt x="3844" y="395"/>
                  </a:lnTo>
                  <a:lnTo>
                    <a:pt x="3740" y="333"/>
                  </a:lnTo>
                  <a:lnTo>
                    <a:pt x="3637" y="291"/>
                  </a:lnTo>
                  <a:lnTo>
                    <a:pt x="3491" y="25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31"/>
            <p:cNvSpPr/>
            <p:nvPr/>
          </p:nvSpPr>
          <p:spPr>
            <a:xfrm>
              <a:off x="8214019" y="301676"/>
              <a:ext cx="112333" cy="110623"/>
            </a:xfrm>
            <a:custGeom>
              <a:avLst/>
              <a:gdLst/>
              <a:ahLst/>
              <a:cxnLst/>
              <a:rect l="l" t="t" r="r" b="b"/>
              <a:pathLst>
                <a:path w="4073" h="4011" extrusionOk="0">
                  <a:moveTo>
                    <a:pt x="831" y="0"/>
                  </a:moveTo>
                  <a:lnTo>
                    <a:pt x="707" y="21"/>
                  </a:lnTo>
                  <a:lnTo>
                    <a:pt x="582" y="83"/>
                  </a:lnTo>
                  <a:lnTo>
                    <a:pt x="478" y="146"/>
                  </a:lnTo>
                  <a:lnTo>
                    <a:pt x="395" y="229"/>
                  </a:lnTo>
                  <a:lnTo>
                    <a:pt x="312" y="333"/>
                  </a:lnTo>
                  <a:lnTo>
                    <a:pt x="270" y="457"/>
                  </a:lnTo>
                  <a:lnTo>
                    <a:pt x="250" y="582"/>
                  </a:lnTo>
                  <a:lnTo>
                    <a:pt x="0" y="3034"/>
                  </a:lnTo>
                  <a:lnTo>
                    <a:pt x="0" y="3158"/>
                  </a:lnTo>
                  <a:lnTo>
                    <a:pt x="21" y="3283"/>
                  </a:lnTo>
                  <a:lnTo>
                    <a:pt x="63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33" y="3678"/>
                  </a:lnTo>
                  <a:lnTo>
                    <a:pt x="457" y="3719"/>
                  </a:lnTo>
                  <a:lnTo>
                    <a:pt x="582" y="3740"/>
                  </a:lnTo>
                  <a:lnTo>
                    <a:pt x="3117" y="4010"/>
                  </a:lnTo>
                  <a:lnTo>
                    <a:pt x="3241" y="4010"/>
                  </a:lnTo>
                  <a:lnTo>
                    <a:pt x="3366" y="3989"/>
                  </a:lnTo>
                  <a:lnTo>
                    <a:pt x="3491" y="3927"/>
                  </a:lnTo>
                  <a:lnTo>
                    <a:pt x="3595" y="3865"/>
                  </a:lnTo>
                  <a:lnTo>
                    <a:pt x="3678" y="3782"/>
                  </a:lnTo>
                  <a:lnTo>
                    <a:pt x="3761" y="3678"/>
                  </a:lnTo>
                  <a:lnTo>
                    <a:pt x="3802" y="3553"/>
                  </a:lnTo>
                  <a:lnTo>
                    <a:pt x="3823" y="3428"/>
                  </a:lnTo>
                  <a:lnTo>
                    <a:pt x="4073" y="977"/>
                  </a:lnTo>
                  <a:lnTo>
                    <a:pt x="4073" y="852"/>
                  </a:lnTo>
                  <a:lnTo>
                    <a:pt x="4052" y="728"/>
                  </a:lnTo>
                  <a:lnTo>
                    <a:pt x="4010" y="603"/>
                  </a:lnTo>
                  <a:lnTo>
                    <a:pt x="3927" y="499"/>
                  </a:lnTo>
                  <a:lnTo>
                    <a:pt x="3844" y="416"/>
                  </a:lnTo>
                  <a:lnTo>
                    <a:pt x="3740" y="333"/>
                  </a:lnTo>
                  <a:lnTo>
                    <a:pt x="3636" y="291"/>
                  </a:lnTo>
                  <a:lnTo>
                    <a:pt x="3491" y="27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31"/>
            <p:cNvSpPr/>
            <p:nvPr/>
          </p:nvSpPr>
          <p:spPr>
            <a:xfrm>
              <a:off x="8063871" y="286203"/>
              <a:ext cx="112361" cy="110623"/>
            </a:xfrm>
            <a:custGeom>
              <a:avLst/>
              <a:gdLst/>
              <a:ahLst/>
              <a:cxnLst/>
              <a:rect l="l" t="t" r="r" b="b"/>
              <a:pathLst>
                <a:path w="4074" h="4011" extrusionOk="0">
                  <a:moveTo>
                    <a:pt x="832" y="0"/>
                  </a:moveTo>
                  <a:lnTo>
                    <a:pt x="707" y="42"/>
                  </a:lnTo>
                  <a:lnTo>
                    <a:pt x="583" y="83"/>
                  </a:lnTo>
                  <a:lnTo>
                    <a:pt x="479" y="146"/>
                  </a:lnTo>
                  <a:lnTo>
                    <a:pt x="396" y="250"/>
                  </a:lnTo>
                  <a:lnTo>
                    <a:pt x="313" y="354"/>
                  </a:lnTo>
                  <a:lnTo>
                    <a:pt x="271" y="457"/>
                  </a:lnTo>
                  <a:lnTo>
                    <a:pt x="250" y="603"/>
                  </a:lnTo>
                  <a:lnTo>
                    <a:pt x="1" y="3034"/>
                  </a:lnTo>
                  <a:lnTo>
                    <a:pt x="1" y="3179"/>
                  </a:lnTo>
                  <a:lnTo>
                    <a:pt x="22" y="3304"/>
                  </a:lnTo>
                  <a:lnTo>
                    <a:pt x="63" y="3408"/>
                  </a:lnTo>
                  <a:lnTo>
                    <a:pt x="146" y="3512"/>
                  </a:lnTo>
                  <a:lnTo>
                    <a:pt x="230" y="3615"/>
                  </a:lnTo>
                  <a:lnTo>
                    <a:pt x="333" y="3678"/>
                  </a:lnTo>
                  <a:lnTo>
                    <a:pt x="437" y="3719"/>
                  </a:lnTo>
                  <a:lnTo>
                    <a:pt x="583" y="3761"/>
                  </a:lnTo>
                  <a:lnTo>
                    <a:pt x="3117" y="4010"/>
                  </a:lnTo>
                  <a:lnTo>
                    <a:pt x="3242" y="4010"/>
                  </a:lnTo>
                  <a:lnTo>
                    <a:pt x="3367" y="3989"/>
                  </a:lnTo>
                  <a:lnTo>
                    <a:pt x="3491" y="3948"/>
                  </a:lnTo>
                  <a:lnTo>
                    <a:pt x="3595" y="3865"/>
                  </a:lnTo>
                  <a:lnTo>
                    <a:pt x="3678" y="3782"/>
                  </a:lnTo>
                  <a:lnTo>
                    <a:pt x="3761" y="3678"/>
                  </a:lnTo>
                  <a:lnTo>
                    <a:pt x="3803" y="3553"/>
                  </a:lnTo>
                  <a:lnTo>
                    <a:pt x="3824" y="3428"/>
                  </a:lnTo>
                  <a:lnTo>
                    <a:pt x="4073" y="977"/>
                  </a:lnTo>
                  <a:lnTo>
                    <a:pt x="4073" y="852"/>
                  </a:lnTo>
                  <a:lnTo>
                    <a:pt x="4052" y="728"/>
                  </a:lnTo>
                  <a:lnTo>
                    <a:pt x="4011" y="603"/>
                  </a:lnTo>
                  <a:lnTo>
                    <a:pt x="3928" y="499"/>
                  </a:lnTo>
                  <a:lnTo>
                    <a:pt x="3845" y="416"/>
                  </a:lnTo>
                  <a:lnTo>
                    <a:pt x="3741" y="354"/>
                  </a:lnTo>
                  <a:lnTo>
                    <a:pt x="3616" y="291"/>
                  </a:lnTo>
                  <a:lnTo>
                    <a:pt x="3491" y="270"/>
                  </a:lnTo>
                  <a:lnTo>
                    <a:pt x="9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31"/>
            <p:cNvSpPr/>
            <p:nvPr/>
          </p:nvSpPr>
          <p:spPr>
            <a:xfrm>
              <a:off x="7899989" y="269572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1"/>
                  </a:moveTo>
                  <a:lnTo>
                    <a:pt x="707" y="42"/>
                  </a:lnTo>
                  <a:lnTo>
                    <a:pt x="603" y="84"/>
                  </a:lnTo>
                  <a:lnTo>
                    <a:pt x="500" y="146"/>
                  </a:lnTo>
                  <a:lnTo>
                    <a:pt x="396" y="229"/>
                  </a:lnTo>
                  <a:lnTo>
                    <a:pt x="333" y="354"/>
                  </a:lnTo>
                  <a:lnTo>
                    <a:pt x="292" y="458"/>
                  </a:lnTo>
                  <a:lnTo>
                    <a:pt x="250" y="583"/>
                  </a:lnTo>
                  <a:lnTo>
                    <a:pt x="1" y="3034"/>
                  </a:lnTo>
                  <a:lnTo>
                    <a:pt x="1" y="3180"/>
                  </a:lnTo>
                  <a:lnTo>
                    <a:pt x="43" y="3304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50" y="3616"/>
                  </a:lnTo>
                  <a:lnTo>
                    <a:pt x="354" y="3678"/>
                  </a:lnTo>
                  <a:lnTo>
                    <a:pt x="458" y="3720"/>
                  </a:lnTo>
                  <a:lnTo>
                    <a:pt x="583" y="3761"/>
                  </a:lnTo>
                  <a:lnTo>
                    <a:pt x="3138" y="4011"/>
                  </a:lnTo>
                  <a:lnTo>
                    <a:pt x="3263" y="4011"/>
                  </a:lnTo>
                  <a:lnTo>
                    <a:pt x="3388" y="3990"/>
                  </a:lnTo>
                  <a:lnTo>
                    <a:pt x="3512" y="3948"/>
                  </a:lnTo>
                  <a:lnTo>
                    <a:pt x="3616" y="3865"/>
                  </a:lnTo>
                  <a:lnTo>
                    <a:pt x="3699" y="3782"/>
                  </a:lnTo>
                  <a:lnTo>
                    <a:pt x="3761" y="3678"/>
                  </a:lnTo>
                  <a:lnTo>
                    <a:pt x="3824" y="3554"/>
                  </a:lnTo>
                  <a:lnTo>
                    <a:pt x="3845" y="3429"/>
                  </a:lnTo>
                  <a:lnTo>
                    <a:pt x="4094" y="977"/>
                  </a:lnTo>
                  <a:lnTo>
                    <a:pt x="4094" y="853"/>
                  </a:lnTo>
                  <a:lnTo>
                    <a:pt x="4073" y="728"/>
                  </a:lnTo>
                  <a:lnTo>
                    <a:pt x="4011" y="603"/>
                  </a:lnTo>
                  <a:lnTo>
                    <a:pt x="3948" y="499"/>
                  </a:lnTo>
                  <a:lnTo>
                    <a:pt x="3865" y="416"/>
                  </a:lnTo>
                  <a:lnTo>
                    <a:pt x="3761" y="333"/>
                  </a:lnTo>
                  <a:lnTo>
                    <a:pt x="3637" y="292"/>
                  </a:lnTo>
                  <a:lnTo>
                    <a:pt x="3512" y="27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31"/>
            <p:cNvSpPr/>
            <p:nvPr/>
          </p:nvSpPr>
          <p:spPr>
            <a:xfrm>
              <a:off x="8689615" y="350383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0"/>
                  </a:moveTo>
                  <a:lnTo>
                    <a:pt x="707" y="21"/>
                  </a:lnTo>
                  <a:lnTo>
                    <a:pt x="603" y="63"/>
                  </a:lnTo>
                  <a:lnTo>
                    <a:pt x="49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92" y="457"/>
                  </a:lnTo>
                  <a:lnTo>
                    <a:pt x="250" y="582"/>
                  </a:lnTo>
                  <a:lnTo>
                    <a:pt x="1" y="3034"/>
                  </a:lnTo>
                  <a:lnTo>
                    <a:pt x="1" y="3158"/>
                  </a:lnTo>
                  <a:lnTo>
                    <a:pt x="42" y="3283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54" y="3657"/>
                  </a:lnTo>
                  <a:lnTo>
                    <a:pt x="458" y="3719"/>
                  </a:lnTo>
                  <a:lnTo>
                    <a:pt x="582" y="3740"/>
                  </a:lnTo>
                  <a:lnTo>
                    <a:pt x="3138" y="4010"/>
                  </a:lnTo>
                  <a:lnTo>
                    <a:pt x="3263" y="4010"/>
                  </a:lnTo>
                  <a:lnTo>
                    <a:pt x="3387" y="3969"/>
                  </a:lnTo>
                  <a:lnTo>
                    <a:pt x="3512" y="3927"/>
                  </a:lnTo>
                  <a:lnTo>
                    <a:pt x="3616" y="3865"/>
                  </a:lnTo>
                  <a:lnTo>
                    <a:pt x="3699" y="3761"/>
                  </a:lnTo>
                  <a:lnTo>
                    <a:pt x="3761" y="3657"/>
                  </a:lnTo>
                  <a:lnTo>
                    <a:pt x="3823" y="3553"/>
                  </a:lnTo>
                  <a:lnTo>
                    <a:pt x="3844" y="3408"/>
                  </a:lnTo>
                  <a:lnTo>
                    <a:pt x="4094" y="977"/>
                  </a:lnTo>
                  <a:lnTo>
                    <a:pt x="4094" y="831"/>
                  </a:lnTo>
                  <a:lnTo>
                    <a:pt x="4073" y="707"/>
                  </a:lnTo>
                  <a:lnTo>
                    <a:pt x="4010" y="603"/>
                  </a:lnTo>
                  <a:lnTo>
                    <a:pt x="3948" y="499"/>
                  </a:lnTo>
                  <a:lnTo>
                    <a:pt x="3865" y="395"/>
                  </a:lnTo>
                  <a:lnTo>
                    <a:pt x="3761" y="333"/>
                  </a:lnTo>
                  <a:lnTo>
                    <a:pt x="3636" y="291"/>
                  </a:lnTo>
                  <a:lnTo>
                    <a:pt x="3512" y="250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31"/>
            <p:cNvSpPr/>
            <p:nvPr/>
          </p:nvSpPr>
          <p:spPr>
            <a:xfrm>
              <a:off x="7826652" y="444929"/>
              <a:ext cx="142147" cy="91124"/>
            </a:xfrm>
            <a:custGeom>
              <a:avLst/>
              <a:gdLst/>
              <a:ahLst/>
              <a:cxnLst/>
              <a:rect l="l" t="t" r="r" b="b"/>
              <a:pathLst>
                <a:path w="5154" h="3304" extrusionOk="0">
                  <a:moveTo>
                    <a:pt x="354" y="0"/>
                  </a:moveTo>
                  <a:lnTo>
                    <a:pt x="1" y="3304"/>
                  </a:lnTo>
                  <a:lnTo>
                    <a:pt x="1" y="3304"/>
                  </a:lnTo>
                  <a:lnTo>
                    <a:pt x="4696" y="2577"/>
                  </a:lnTo>
                  <a:lnTo>
                    <a:pt x="4821" y="2535"/>
                  </a:lnTo>
                  <a:lnTo>
                    <a:pt x="4904" y="2473"/>
                  </a:lnTo>
                  <a:lnTo>
                    <a:pt x="4966" y="2369"/>
                  </a:lnTo>
                  <a:lnTo>
                    <a:pt x="5008" y="2244"/>
                  </a:lnTo>
                  <a:lnTo>
                    <a:pt x="5153" y="873"/>
                  </a:lnTo>
                  <a:lnTo>
                    <a:pt x="5153" y="790"/>
                  </a:lnTo>
                  <a:lnTo>
                    <a:pt x="5132" y="728"/>
                  </a:lnTo>
                  <a:lnTo>
                    <a:pt x="5112" y="665"/>
                  </a:lnTo>
                  <a:lnTo>
                    <a:pt x="5070" y="603"/>
                  </a:lnTo>
                  <a:lnTo>
                    <a:pt x="5008" y="541"/>
                  </a:lnTo>
                  <a:lnTo>
                    <a:pt x="4966" y="520"/>
                  </a:lnTo>
                  <a:lnTo>
                    <a:pt x="4883" y="478"/>
                  </a:lnTo>
                  <a:lnTo>
                    <a:pt x="4821" y="457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A2E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31"/>
            <p:cNvSpPr/>
            <p:nvPr/>
          </p:nvSpPr>
          <p:spPr>
            <a:xfrm>
              <a:off x="7763631" y="563553"/>
              <a:ext cx="40708" cy="52733"/>
            </a:xfrm>
            <a:custGeom>
              <a:avLst/>
              <a:gdLst/>
              <a:ahLst/>
              <a:cxnLst/>
              <a:rect l="l" t="t" r="r" b="b"/>
              <a:pathLst>
                <a:path w="1476" h="1912" extrusionOk="0">
                  <a:moveTo>
                    <a:pt x="686" y="0"/>
                  </a:moveTo>
                  <a:lnTo>
                    <a:pt x="540" y="42"/>
                  </a:lnTo>
                  <a:lnTo>
                    <a:pt x="416" y="125"/>
                  </a:lnTo>
                  <a:lnTo>
                    <a:pt x="291" y="229"/>
                  </a:lnTo>
                  <a:lnTo>
                    <a:pt x="187" y="353"/>
                  </a:lnTo>
                  <a:lnTo>
                    <a:pt x="104" y="520"/>
                  </a:lnTo>
                  <a:lnTo>
                    <a:pt x="42" y="686"/>
                  </a:lnTo>
                  <a:lnTo>
                    <a:pt x="21" y="873"/>
                  </a:lnTo>
                  <a:lnTo>
                    <a:pt x="0" y="1080"/>
                  </a:lnTo>
                  <a:lnTo>
                    <a:pt x="42" y="1267"/>
                  </a:lnTo>
                  <a:lnTo>
                    <a:pt x="83" y="1434"/>
                  </a:lnTo>
                  <a:lnTo>
                    <a:pt x="166" y="1579"/>
                  </a:lnTo>
                  <a:lnTo>
                    <a:pt x="250" y="1704"/>
                  </a:lnTo>
                  <a:lnTo>
                    <a:pt x="374" y="1808"/>
                  </a:lnTo>
                  <a:lnTo>
                    <a:pt x="499" y="1891"/>
                  </a:lnTo>
                  <a:lnTo>
                    <a:pt x="644" y="1912"/>
                  </a:lnTo>
                  <a:lnTo>
                    <a:pt x="790" y="1912"/>
                  </a:lnTo>
                  <a:lnTo>
                    <a:pt x="935" y="1870"/>
                  </a:lnTo>
                  <a:lnTo>
                    <a:pt x="1060" y="1787"/>
                  </a:lnTo>
                  <a:lnTo>
                    <a:pt x="1184" y="1683"/>
                  </a:lnTo>
                  <a:lnTo>
                    <a:pt x="1288" y="1558"/>
                  </a:lnTo>
                  <a:lnTo>
                    <a:pt x="1371" y="1392"/>
                  </a:lnTo>
                  <a:lnTo>
                    <a:pt x="1434" y="1226"/>
                  </a:lnTo>
                  <a:lnTo>
                    <a:pt x="1455" y="1039"/>
                  </a:lnTo>
                  <a:lnTo>
                    <a:pt x="1475" y="831"/>
                  </a:lnTo>
                  <a:lnTo>
                    <a:pt x="1434" y="644"/>
                  </a:lnTo>
                  <a:lnTo>
                    <a:pt x="1392" y="478"/>
                  </a:lnTo>
                  <a:lnTo>
                    <a:pt x="1330" y="333"/>
                  </a:lnTo>
                  <a:lnTo>
                    <a:pt x="1226" y="208"/>
                  </a:lnTo>
                  <a:lnTo>
                    <a:pt x="1101" y="104"/>
                  </a:lnTo>
                  <a:lnTo>
                    <a:pt x="977" y="2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31"/>
            <p:cNvSpPr/>
            <p:nvPr/>
          </p:nvSpPr>
          <p:spPr>
            <a:xfrm>
              <a:off x="7734396" y="631732"/>
              <a:ext cx="1095615" cy="182249"/>
            </a:xfrm>
            <a:custGeom>
              <a:avLst/>
              <a:gdLst/>
              <a:ahLst/>
              <a:cxnLst/>
              <a:rect l="l" t="t" r="r" b="b"/>
              <a:pathLst>
                <a:path w="39725" h="6608" extrusionOk="0">
                  <a:moveTo>
                    <a:pt x="271" y="1"/>
                  </a:moveTo>
                  <a:lnTo>
                    <a:pt x="1" y="2598"/>
                  </a:lnTo>
                  <a:lnTo>
                    <a:pt x="39476" y="6607"/>
                  </a:lnTo>
                  <a:lnTo>
                    <a:pt x="39725" y="4031"/>
                  </a:lnTo>
                  <a:lnTo>
                    <a:pt x="2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dist="38100" dir="348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31"/>
            <p:cNvSpPr/>
            <p:nvPr/>
          </p:nvSpPr>
          <p:spPr>
            <a:xfrm>
              <a:off x="7855308" y="625416"/>
              <a:ext cx="163329" cy="163356"/>
            </a:xfrm>
            <a:custGeom>
              <a:avLst/>
              <a:gdLst/>
              <a:ahLst/>
              <a:cxnLst/>
              <a:rect l="l" t="t" r="r" b="b"/>
              <a:pathLst>
                <a:path w="5922" h="5923" extrusionOk="0">
                  <a:moveTo>
                    <a:pt x="2971" y="1"/>
                  </a:moveTo>
                  <a:lnTo>
                    <a:pt x="2660" y="22"/>
                  </a:lnTo>
                  <a:lnTo>
                    <a:pt x="2369" y="63"/>
                  </a:lnTo>
                  <a:lnTo>
                    <a:pt x="2099" y="126"/>
                  </a:lnTo>
                  <a:lnTo>
                    <a:pt x="1829" y="230"/>
                  </a:lnTo>
                  <a:lnTo>
                    <a:pt x="1559" y="354"/>
                  </a:lnTo>
                  <a:lnTo>
                    <a:pt x="1330" y="500"/>
                  </a:lnTo>
                  <a:lnTo>
                    <a:pt x="1102" y="666"/>
                  </a:lnTo>
                  <a:lnTo>
                    <a:pt x="873" y="853"/>
                  </a:lnTo>
                  <a:lnTo>
                    <a:pt x="686" y="1061"/>
                  </a:lnTo>
                  <a:lnTo>
                    <a:pt x="520" y="1289"/>
                  </a:lnTo>
                  <a:lnTo>
                    <a:pt x="374" y="1538"/>
                  </a:lnTo>
                  <a:lnTo>
                    <a:pt x="250" y="1809"/>
                  </a:lnTo>
                  <a:lnTo>
                    <a:pt x="146" y="2079"/>
                  </a:lnTo>
                  <a:lnTo>
                    <a:pt x="63" y="2369"/>
                  </a:lnTo>
                  <a:lnTo>
                    <a:pt x="21" y="2660"/>
                  </a:lnTo>
                  <a:lnTo>
                    <a:pt x="0" y="2972"/>
                  </a:lnTo>
                  <a:lnTo>
                    <a:pt x="21" y="3263"/>
                  </a:lnTo>
                  <a:lnTo>
                    <a:pt x="63" y="3554"/>
                  </a:lnTo>
                  <a:lnTo>
                    <a:pt x="125" y="3845"/>
                  </a:lnTo>
                  <a:lnTo>
                    <a:pt x="229" y="4115"/>
                  </a:lnTo>
                  <a:lnTo>
                    <a:pt x="354" y="4364"/>
                  </a:lnTo>
                  <a:lnTo>
                    <a:pt x="499" y="4613"/>
                  </a:lnTo>
                  <a:lnTo>
                    <a:pt x="665" y="4842"/>
                  </a:lnTo>
                  <a:lnTo>
                    <a:pt x="852" y="5050"/>
                  </a:lnTo>
                  <a:lnTo>
                    <a:pt x="1060" y="5237"/>
                  </a:lnTo>
                  <a:lnTo>
                    <a:pt x="1289" y="5403"/>
                  </a:lnTo>
                  <a:lnTo>
                    <a:pt x="1538" y="5569"/>
                  </a:lnTo>
                  <a:lnTo>
                    <a:pt x="1808" y="5694"/>
                  </a:lnTo>
                  <a:lnTo>
                    <a:pt x="2078" y="5798"/>
                  </a:lnTo>
                  <a:lnTo>
                    <a:pt x="2369" y="5860"/>
                  </a:lnTo>
                  <a:lnTo>
                    <a:pt x="2660" y="5922"/>
                  </a:lnTo>
                  <a:lnTo>
                    <a:pt x="3262" y="5922"/>
                  </a:lnTo>
                  <a:lnTo>
                    <a:pt x="3553" y="5860"/>
                  </a:lnTo>
                  <a:lnTo>
                    <a:pt x="3844" y="5798"/>
                  </a:lnTo>
                  <a:lnTo>
                    <a:pt x="4114" y="5694"/>
                  </a:lnTo>
                  <a:lnTo>
                    <a:pt x="4363" y="5569"/>
                  </a:lnTo>
                  <a:lnTo>
                    <a:pt x="4613" y="5424"/>
                  </a:lnTo>
                  <a:lnTo>
                    <a:pt x="4841" y="5257"/>
                  </a:lnTo>
                  <a:lnTo>
                    <a:pt x="5049" y="5070"/>
                  </a:lnTo>
                  <a:lnTo>
                    <a:pt x="5236" y="4863"/>
                  </a:lnTo>
                  <a:lnTo>
                    <a:pt x="5423" y="4634"/>
                  </a:lnTo>
                  <a:lnTo>
                    <a:pt x="5568" y="4385"/>
                  </a:lnTo>
                  <a:lnTo>
                    <a:pt x="5693" y="4135"/>
                  </a:lnTo>
                  <a:lnTo>
                    <a:pt x="5797" y="3845"/>
                  </a:lnTo>
                  <a:lnTo>
                    <a:pt x="5880" y="3554"/>
                  </a:lnTo>
                  <a:lnTo>
                    <a:pt x="5922" y="3263"/>
                  </a:lnTo>
                  <a:lnTo>
                    <a:pt x="5922" y="2951"/>
                  </a:lnTo>
                  <a:lnTo>
                    <a:pt x="5922" y="2660"/>
                  </a:lnTo>
                  <a:lnTo>
                    <a:pt x="5880" y="2369"/>
                  </a:lnTo>
                  <a:lnTo>
                    <a:pt x="5797" y="2099"/>
                  </a:lnTo>
                  <a:lnTo>
                    <a:pt x="5693" y="1829"/>
                  </a:lnTo>
                  <a:lnTo>
                    <a:pt x="5589" y="1559"/>
                  </a:lnTo>
                  <a:lnTo>
                    <a:pt x="5444" y="1310"/>
                  </a:lnTo>
                  <a:lnTo>
                    <a:pt x="5257" y="1081"/>
                  </a:lnTo>
                  <a:lnTo>
                    <a:pt x="5070" y="874"/>
                  </a:lnTo>
                  <a:lnTo>
                    <a:pt x="4862" y="687"/>
                  </a:lnTo>
                  <a:lnTo>
                    <a:pt x="4634" y="520"/>
                  </a:lnTo>
                  <a:lnTo>
                    <a:pt x="4384" y="354"/>
                  </a:lnTo>
                  <a:lnTo>
                    <a:pt x="4135" y="230"/>
                  </a:lnTo>
                  <a:lnTo>
                    <a:pt x="3865" y="126"/>
                  </a:lnTo>
                  <a:lnTo>
                    <a:pt x="3574" y="63"/>
                  </a:lnTo>
                  <a:lnTo>
                    <a:pt x="3262" y="22"/>
                  </a:lnTo>
                  <a:lnTo>
                    <a:pt x="2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31"/>
            <p:cNvSpPr/>
            <p:nvPr/>
          </p:nvSpPr>
          <p:spPr>
            <a:xfrm>
              <a:off x="7893121" y="663256"/>
              <a:ext cx="87704" cy="87677"/>
            </a:xfrm>
            <a:custGeom>
              <a:avLst/>
              <a:gdLst/>
              <a:ahLst/>
              <a:cxnLst/>
              <a:rect l="l" t="t" r="r" b="b"/>
              <a:pathLst>
                <a:path w="3180" h="3179" extrusionOk="0">
                  <a:moveTo>
                    <a:pt x="1600" y="0"/>
                  </a:moveTo>
                  <a:lnTo>
                    <a:pt x="1434" y="21"/>
                  </a:lnTo>
                  <a:lnTo>
                    <a:pt x="1289" y="42"/>
                  </a:lnTo>
                  <a:lnTo>
                    <a:pt x="1123" y="83"/>
                  </a:lnTo>
                  <a:lnTo>
                    <a:pt x="977" y="125"/>
                  </a:lnTo>
                  <a:lnTo>
                    <a:pt x="852" y="187"/>
                  </a:lnTo>
                  <a:lnTo>
                    <a:pt x="707" y="270"/>
                  </a:lnTo>
                  <a:lnTo>
                    <a:pt x="603" y="353"/>
                  </a:lnTo>
                  <a:lnTo>
                    <a:pt x="479" y="457"/>
                  </a:lnTo>
                  <a:lnTo>
                    <a:pt x="375" y="582"/>
                  </a:lnTo>
                  <a:lnTo>
                    <a:pt x="292" y="707"/>
                  </a:lnTo>
                  <a:lnTo>
                    <a:pt x="208" y="831"/>
                  </a:lnTo>
                  <a:lnTo>
                    <a:pt x="146" y="977"/>
                  </a:lnTo>
                  <a:lnTo>
                    <a:pt x="84" y="1122"/>
                  </a:lnTo>
                  <a:lnTo>
                    <a:pt x="42" y="1268"/>
                  </a:lnTo>
                  <a:lnTo>
                    <a:pt x="21" y="1434"/>
                  </a:lnTo>
                  <a:lnTo>
                    <a:pt x="1" y="1600"/>
                  </a:lnTo>
                  <a:lnTo>
                    <a:pt x="21" y="1745"/>
                  </a:lnTo>
                  <a:lnTo>
                    <a:pt x="42" y="1912"/>
                  </a:lnTo>
                  <a:lnTo>
                    <a:pt x="84" y="2057"/>
                  </a:lnTo>
                  <a:lnTo>
                    <a:pt x="125" y="2202"/>
                  </a:lnTo>
                  <a:lnTo>
                    <a:pt x="208" y="2348"/>
                  </a:lnTo>
                  <a:lnTo>
                    <a:pt x="271" y="2473"/>
                  </a:lnTo>
                  <a:lnTo>
                    <a:pt x="375" y="2597"/>
                  </a:lnTo>
                  <a:lnTo>
                    <a:pt x="479" y="2701"/>
                  </a:lnTo>
                  <a:lnTo>
                    <a:pt x="582" y="2805"/>
                  </a:lnTo>
                  <a:lnTo>
                    <a:pt x="707" y="2909"/>
                  </a:lnTo>
                  <a:lnTo>
                    <a:pt x="832" y="2992"/>
                  </a:lnTo>
                  <a:lnTo>
                    <a:pt x="977" y="3054"/>
                  </a:lnTo>
                  <a:lnTo>
                    <a:pt x="1123" y="3096"/>
                  </a:lnTo>
                  <a:lnTo>
                    <a:pt x="1268" y="3137"/>
                  </a:lnTo>
                  <a:lnTo>
                    <a:pt x="1434" y="3179"/>
                  </a:lnTo>
                  <a:lnTo>
                    <a:pt x="1767" y="3179"/>
                  </a:lnTo>
                  <a:lnTo>
                    <a:pt x="1912" y="3137"/>
                  </a:lnTo>
                  <a:lnTo>
                    <a:pt x="2058" y="3117"/>
                  </a:lnTo>
                  <a:lnTo>
                    <a:pt x="2203" y="3054"/>
                  </a:lnTo>
                  <a:lnTo>
                    <a:pt x="2348" y="2992"/>
                  </a:lnTo>
                  <a:lnTo>
                    <a:pt x="2473" y="2909"/>
                  </a:lnTo>
                  <a:lnTo>
                    <a:pt x="2598" y="2826"/>
                  </a:lnTo>
                  <a:lnTo>
                    <a:pt x="2702" y="2722"/>
                  </a:lnTo>
                  <a:lnTo>
                    <a:pt x="2805" y="2597"/>
                  </a:lnTo>
                  <a:lnTo>
                    <a:pt x="2909" y="2493"/>
                  </a:lnTo>
                  <a:lnTo>
                    <a:pt x="2992" y="2348"/>
                  </a:lnTo>
                  <a:lnTo>
                    <a:pt x="3055" y="2223"/>
                  </a:lnTo>
                  <a:lnTo>
                    <a:pt x="3117" y="2057"/>
                  </a:lnTo>
                  <a:lnTo>
                    <a:pt x="3159" y="1912"/>
                  </a:lnTo>
                  <a:lnTo>
                    <a:pt x="3179" y="1745"/>
                  </a:lnTo>
                  <a:lnTo>
                    <a:pt x="3179" y="1600"/>
                  </a:lnTo>
                  <a:lnTo>
                    <a:pt x="3179" y="1434"/>
                  </a:lnTo>
                  <a:lnTo>
                    <a:pt x="3159" y="1268"/>
                  </a:lnTo>
                  <a:lnTo>
                    <a:pt x="3117" y="1122"/>
                  </a:lnTo>
                  <a:lnTo>
                    <a:pt x="3055" y="977"/>
                  </a:lnTo>
                  <a:lnTo>
                    <a:pt x="2992" y="852"/>
                  </a:lnTo>
                  <a:lnTo>
                    <a:pt x="2909" y="707"/>
                  </a:lnTo>
                  <a:lnTo>
                    <a:pt x="2826" y="582"/>
                  </a:lnTo>
                  <a:lnTo>
                    <a:pt x="2722" y="478"/>
                  </a:lnTo>
                  <a:lnTo>
                    <a:pt x="2618" y="374"/>
                  </a:lnTo>
                  <a:lnTo>
                    <a:pt x="2494" y="291"/>
                  </a:lnTo>
                  <a:lnTo>
                    <a:pt x="2348" y="208"/>
                  </a:lnTo>
                  <a:lnTo>
                    <a:pt x="2224" y="125"/>
                  </a:lnTo>
                  <a:lnTo>
                    <a:pt x="2078" y="83"/>
                  </a:lnTo>
                  <a:lnTo>
                    <a:pt x="1912" y="42"/>
                  </a:lnTo>
                  <a:lnTo>
                    <a:pt x="1767" y="21"/>
                  </a:lnTo>
                  <a:lnTo>
                    <a:pt x="16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31"/>
            <p:cNvSpPr/>
            <p:nvPr/>
          </p:nvSpPr>
          <p:spPr>
            <a:xfrm>
              <a:off x="8559546" y="697070"/>
              <a:ext cx="163329" cy="163329"/>
            </a:xfrm>
            <a:custGeom>
              <a:avLst/>
              <a:gdLst/>
              <a:ahLst/>
              <a:cxnLst/>
              <a:rect l="l" t="t" r="r" b="b"/>
              <a:pathLst>
                <a:path w="5922" h="5922" extrusionOk="0">
                  <a:moveTo>
                    <a:pt x="2951" y="0"/>
                  </a:moveTo>
                  <a:lnTo>
                    <a:pt x="2660" y="21"/>
                  </a:lnTo>
                  <a:lnTo>
                    <a:pt x="2369" y="62"/>
                  </a:lnTo>
                  <a:lnTo>
                    <a:pt x="2099" y="125"/>
                  </a:lnTo>
                  <a:lnTo>
                    <a:pt x="1829" y="229"/>
                  </a:lnTo>
                  <a:lnTo>
                    <a:pt x="1559" y="353"/>
                  </a:lnTo>
                  <a:lnTo>
                    <a:pt x="1309" y="499"/>
                  </a:lnTo>
                  <a:lnTo>
                    <a:pt x="1081" y="665"/>
                  </a:lnTo>
                  <a:lnTo>
                    <a:pt x="873" y="852"/>
                  </a:lnTo>
                  <a:lnTo>
                    <a:pt x="686" y="1060"/>
                  </a:lnTo>
                  <a:lnTo>
                    <a:pt x="520" y="1288"/>
                  </a:lnTo>
                  <a:lnTo>
                    <a:pt x="354" y="1537"/>
                  </a:lnTo>
                  <a:lnTo>
                    <a:pt x="229" y="1808"/>
                  </a:lnTo>
                  <a:lnTo>
                    <a:pt x="125" y="2078"/>
                  </a:lnTo>
                  <a:lnTo>
                    <a:pt x="63" y="2369"/>
                  </a:lnTo>
                  <a:lnTo>
                    <a:pt x="21" y="2659"/>
                  </a:lnTo>
                  <a:lnTo>
                    <a:pt x="0" y="2971"/>
                  </a:lnTo>
                  <a:lnTo>
                    <a:pt x="0" y="3262"/>
                  </a:lnTo>
                  <a:lnTo>
                    <a:pt x="63" y="3553"/>
                  </a:lnTo>
                  <a:lnTo>
                    <a:pt x="125" y="3844"/>
                  </a:lnTo>
                  <a:lnTo>
                    <a:pt x="229" y="4114"/>
                  </a:lnTo>
                  <a:lnTo>
                    <a:pt x="354" y="4363"/>
                  </a:lnTo>
                  <a:lnTo>
                    <a:pt x="499" y="4612"/>
                  </a:lnTo>
                  <a:lnTo>
                    <a:pt x="665" y="4841"/>
                  </a:lnTo>
                  <a:lnTo>
                    <a:pt x="852" y="5049"/>
                  </a:lnTo>
                  <a:lnTo>
                    <a:pt x="1060" y="5236"/>
                  </a:lnTo>
                  <a:lnTo>
                    <a:pt x="1289" y="5423"/>
                  </a:lnTo>
                  <a:lnTo>
                    <a:pt x="1538" y="5568"/>
                  </a:lnTo>
                  <a:lnTo>
                    <a:pt x="1787" y="5693"/>
                  </a:lnTo>
                  <a:lnTo>
                    <a:pt x="2078" y="5797"/>
                  </a:lnTo>
                  <a:lnTo>
                    <a:pt x="2369" y="5880"/>
                  </a:lnTo>
                  <a:lnTo>
                    <a:pt x="2660" y="5921"/>
                  </a:lnTo>
                  <a:lnTo>
                    <a:pt x="3262" y="5921"/>
                  </a:lnTo>
                  <a:lnTo>
                    <a:pt x="3553" y="5880"/>
                  </a:lnTo>
                  <a:lnTo>
                    <a:pt x="3823" y="5797"/>
                  </a:lnTo>
                  <a:lnTo>
                    <a:pt x="4093" y="5713"/>
                  </a:lnTo>
                  <a:lnTo>
                    <a:pt x="4363" y="5589"/>
                  </a:lnTo>
                  <a:lnTo>
                    <a:pt x="4613" y="5443"/>
                  </a:lnTo>
                  <a:lnTo>
                    <a:pt x="4841" y="5256"/>
                  </a:lnTo>
                  <a:lnTo>
                    <a:pt x="5049" y="5069"/>
                  </a:lnTo>
                  <a:lnTo>
                    <a:pt x="5236" y="4862"/>
                  </a:lnTo>
                  <a:lnTo>
                    <a:pt x="5402" y="4633"/>
                  </a:lnTo>
                  <a:lnTo>
                    <a:pt x="5568" y="4384"/>
                  </a:lnTo>
                  <a:lnTo>
                    <a:pt x="5693" y="4134"/>
                  </a:lnTo>
                  <a:lnTo>
                    <a:pt x="5797" y="3864"/>
                  </a:lnTo>
                  <a:lnTo>
                    <a:pt x="5859" y="3574"/>
                  </a:lnTo>
                  <a:lnTo>
                    <a:pt x="5901" y="3262"/>
                  </a:lnTo>
                  <a:lnTo>
                    <a:pt x="5922" y="2971"/>
                  </a:lnTo>
                  <a:lnTo>
                    <a:pt x="5901" y="2659"/>
                  </a:lnTo>
                  <a:lnTo>
                    <a:pt x="5859" y="2369"/>
                  </a:lnTo>
                  <a:lnTo>
                    <a:pt x="5797" y="2098"/>
                  </a:lnTo>
                  <a:lnTo>
                    <a:pt x="5693" y="1828"/>
                  </a:lnTo>
                  <a:lnTo>
                    <a:pt x="5568" y="1558"/>
                  </a:lnTo>
                  <a:lnTo>
                    <a:pt x="5423" y="1330"/>
                  </a:lnTo>
                  <a:lnTo>
                    <a:pt x="5257" y="1101"/>
                  </a:lnTo>
                  <a:lnTo>
                    <a:pt x="5070" y="893"/>
                  </a:lnTo>
                  <a:lnTo>
                    <a:pt x="4862" y="686"/>
                  </a:lnTo>
                  <a:lnTo>
                    <a:pt x="4634" y="519"/>
                  </a:lnTo>
                  <a:lnTo>
                    <a:pt x="4384" y="374"/>
                  </a:lnTo>
                  <a:lnTo>
                    <a:pt x="4114" y="249"/>
                  </a:lnTo>
                  <a:lnTo>
                    <a:pt x="3844" y="145"/>
                  </a:lnTo>
                  <a:lnTo>
                    <a:pt x="3553" y="62"/>
                  </a:lnTo>
                  <a:lnTo>
                    <a:pt x="3262" y="21"/>
                  </a:lnTo>
                  <a:lnTo>
                    <a:pt x="29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31"/>
            <p:cNvSpPr/>
            <p:nvPr/>
          </p:nvSpPr>
          <p:spPr>
            <a:xfrm>
              <a:off x="8597359" y="735462"/>
              <a:ext cx="87704" cy="87125"/>
            </a:xfrm>
            <a:custGeom>
              <a:avLst/>
              <a:gdLst/>
              <a:ahLst/>
              <a:cxnLst/>
              <a:rect l="l" t="t" r="r" b="b"/>
              <a:pathLst>
                <a:path w="3180" h="3159" extrusionOk="0">
                  <a:moveTo>
                    <a:pt x="1434" y="0"/>
                  </a:moveTo>
                  <a:lnTo>
                    <a:pt x="1268" y="21"/>
                  </a:lnTo>
                  <a:lnTo>
                    <a:pt x="1123" y="62"/>
                  </a:lnTo>
                  <a:lnTo>
                    <a:pt x="977" y="104"/>
                  </a:lnTo>
                  <a:lnTo>
                    <a:pt x="832" y="187"/>
                  </a:lnTo>
                  <a:lnTo>
                    <a:pt x="707" y="249"/>
                  </a:lnTo>
                  <a:lnTo>
                    <a:pt x="582" y="353"/>
                  </a:lnTo>
                  <a:lnTo>
                    <a:pt x="479" y="457"/>
                  </a:lnTo>
                  <a:lnTo>
                    <a:pt x="375" y="561"/>
                  </a:lnTo>
                  <a:lnTo>
                    <a:pt x="271" y="686"/>
                  </a:lnTo>
                  <a:lnTo>
                    <a:pt x="208" y="810"/>
                  </a:lnTo>
                  <a:lnTo>
                    <a:pt x="125" y="956"/>
                  </a:lnTo>
                  <a:lnTo>
                    <a:pt x="84" y="1101"/>
                  </a:lnTo>
                  <a:lnTo>
                    <a:pt x="42" y="1247"/>
                  </a:lnTo>
                  <a:lnTo>
                    <a:pt x="21" y="1413"/>
                  </a:lnTo>
                  <a:lnTo>
                    <a:pt x="1" y="1579"/>
                  </a:lnTo>
                  <a:lnTo>
                    <a:pt x="21" y="1745"/>
                  </a:lnTo>
                  <a:lnTo>
                    <a:pt x="42" y="1891"/>
                  </a:lnTo>
                  <a:lnTo>
                    <a:pt x="63" y="2036"/>
                  </a:lnTo>
                  <a:lnTo>
                    <a:pt x="125" y="2182"/>
                  </a:lnTo>
                  <a:lnTo>
                    <a:pt x="188" y="2327"/>
                  </a:lnTo>
                  <a:lnTo>
                    <a:pt x="271" y="2452"/>
                  </a:lnTo>
                  <a:lnTo>
                    <a:pt x="354" y="2576"/>
                  </a:lnTo>
                  <a:lnTo>
                    <a:pt x="458" y="2680"/>
                  </a:lnTo>
                  <a:lnTo>
                    <a:pt x="582" y="2784"/>
                  </a:lnTo>
                  <a:lnTo>
                    <a:pt x="686" y="2888"/>
                  </a:lnTo>
                  <a:lnTo>
                    <a:pt x="832" y="2971"/>
                  </a:lnTo>
                  <a:lnTo>
                    <a:pt x="956" y="3033"/>
                  </a:lnTo>
                  <a:lnTo>
                    <a:pt x="1123" y="3096"/>
                  </a:lnTo>
                  <a:lnTo>
                    <a:pt x="1268" y="3137"/>
                  </a:lnTo>
                  <a:lnTo>
                    <a:pt x="1434" y="3158"/>
                  </a:lnTo>
                  <a:lnTo>
                    <a:pt x="1746" y="3158"/>
                  </a:lnTo>
                  <a:lnTo>
                    <a:pt x="1912" y="3137"/>
                  </a:lnTo>
                  <a:lnTo>
                    <a:pt x="2058" y="3096"/>
                  </a:lnTo>
                  <a:lnTo>
                    <a:pt x="2203" y="3033"/>
                  </a:lnTo>
                  <a:lnTo>
                    <a:pt x="2328" y="2971"/>
                  </a:lnTo>
                  <a:lnTo>
                    <a:pt x="2473" y="2888"/>
                  </a:lnTo>
                  <a:lnTo>
                    <a:pt x="2598" y="2805"/>
                  </a:lnTo>
                  <a:lnTo>
                    <a:pt x="2702" y="2701"/>
                  </a:lnTo>
                  <a:lnTo>
                    <a:pt x="2805" y="2597"/>
                  </a:lnTo>
                  <a:lnTo>
                    <a:pt x="2909" y="2472"/>
                  </a:lnTo>
                  <a:lnTo>
                    <a:pt x="2972" y="2348"/>
                  </a:lnTo>
                  <a:lnTo>
                    <a:pt x="3055" y="2202"/>
                  </a:lnTo>
                  <a:lnTo>
                    <a:pt x="3096" y="2057"/>
                  </a:lnTo>
                  <a:lnTo>
                    <a:pt x="3138" y="1891"/>
                  </a:lnTo>
                  <a:lnTo>
                    <a:pt x="3159" y="1745"/>
                  </a:lnTo>
                  <a:lnTo>
                    <a:pt x="3179" y="1579"/>
                  </a:lnTo>
                  <a:lnTo>
                    <a:pt x="3159" y="1413"/>
                  </a:lnTo>
                  <a:lnTo>
                    <a:pt x="3138" y="1267"/>
                  </a:lnTo>
                  <a:lnTo>
                    <a:pt x="3096" y="1101"/>
                  </a:lnTo>
                  <a:lnTo>
                    <a:pt x="3055" y="956"/>
                  </a:lnTo>
                  <a:lnTo>
                    <a:pt x="2992" y="831"/>
                  </a:lnTo>
                  <a:lnTo>
                    <a:pt x="2909" y="706"/>
                  </a:lnTo>
                  <a:lnTo>
                    <a:pt x="2826" y="582"/>
                  </a:lnTo>
                  <a:lnTo>
                    <a:pt x="2722" y="457"/>
                  </a:lnTo>
                  <a:lnTo>
                    <a:pt x="2598" y="353"/>
                  </a:lnTo>
                  <a:lnTo>
                    <a:pt x="2473" y="270"/>
                  </a:lnTo>
                  <a:lnTo>
                    <a:pt x="2348" y="187"/>
                  </a:lnTo>
                  <a:lnTo>
                    <a:pt x="2203" y="125"/>
                  </a:lnTo>
                  <a:lnTo>
                    <a:pt x="2058" y="62"/>
                  </a:lnTo>
                  <a:lnTo>
                    <a:pt x="1912" y="21"/>
                  </a:lnTo>
                  <a:lnTo>
                    <a:pt x="17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31"/>
            <p:cNvSpPr/>
            <p:nvPr/>
          </p:nvSpPr>
          <p:spPr>
            <a:xfrm>
              <a:off x="7828362" y="385328"/>
              <a:ext cx="1013703" cy="124386"/>
            </a:xfrm>
            <a:custGeom>
              <a:avLst/>
              <a:gdLst/>
              <a:ahLst/>
              <a:cxnLst/>
              <a:rect l="l" t="t" r="r" b="b"/>
              <a:pathLst>
                <a:path w="36755" h="4510" extrusionOk="0">
                  <a:moveTo>
                    <a:pt x="63" y="1"/>
                  </a:moveTo>
                  <a:lnTo>
                    <a:pt x="1" y="769"/>
                  </a:lnTo>
                  <a:lnTo>
                    <a:pt x="36671" y="4509"/>
                  </a:lnTo>
                  <a:lnTo>
                    <a:pt x="36754" y="3740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31"/>
            <p:cNvSpPr/>
            <p:nvPr/>
          </p:nvSpPr>
          <p:spPr>
            <a:xfrm>
              <a:off x="7844993" y="238627"/>
              <a:ext cx="1011965" cy="106624"/>
            </a:xfrm>
            <a:custGeom>
              <a:avLst/>
              <a:gdLst/>
              <a:ahLst/>
              <a:cxnLst/>
              <a:rect l="l" t="t" r="r" b="b"/>
              <a:pathLst>
                <a:path w="36692" h="3866" extrusionOk="0">
                  <a:moveTo>
                    <a:pt x="21" y="1"/>
                  </a:moveTo>
                  <a:lnTo>
                    <a:pt x="0" y="126"/>
                  </a:lnTo>
                  <a:lnTo>
                    <a:pt x="36691" y="3865"/>
                  </a:lnTo>
                  <a:lnTo>
                    <a:pt x="36691" y="374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96" name="Google Shape;3296;p31"/>
          <p:cNvSpPr/>
          <p:nvPr/>
        </p:nvSpPr>
        <p:spPr>
          <a:xfrm>
            <a:off x="-90275" y="-47250"/>
            <a:ext cx="5191125" cy="2752725"/>
          </a:xfrm>
          <a:custGeom>
            <a:avLst/>
            <a:gdLst/>
            <a:ahLst/>
            <a:cxnLst/>
            <a:rect l="l" t="t" r="r" b="b"/>
            <a:pathLst>
              <a:path w="207645" h="110109" extrusionOk="0">
                <a:moveTo>
                  <a:pt x="0" y="110109"/>
                </a:moveTo>
                <a:cubicBezTo>
                  <a:pt x="0" y="97940"/>
                  <a:pt x="3511" y="84677"/>
                  <a:pt x="11430" y="75438"/>
                </a:cubicBezTo>
                <a:cubicBezTo>
                  <a:pt x="20416" y="64954"/>
                  <a:pt x="35956" y="61961"/>
                  <a:pt x="45720" y="52197"/>
                </a:cubicBezTo>
                <a:cubicBezTo>
                  <a:pt x="55253" y="42664"/>
                  <a:pt x="59933" y="25123"/>
                  <a:pt x="73152" y="22479"/>
                </a:cubicBezTo>
                <a:cubicBezTo>
                  <a:pt x="83533" y="20403"/>
                  <a:pt x="94123" y="25626"/>
                  <a:pt x="104394" y="28194"/>
                </a:cubicBezTo>
                <a:cubicBezTo>
                  <a:pt x="117378" y="31440"/>
                  <a:pt x="130717" y="33193"/>
                  <a:pt x="144018" y="34671"/>
                </a:cubicBezTo>
                <a:cubicBezTo>
                  <a:pt x="153417" y="35715"/>
                  <a:pt x="162991" y="31661"/>
                  <a:pt x="171450" y="27432"/>
                </a:cubicBezTo>
                <a:cubicBezTo>
                  <a:pt x="184990" y="20662"/>
                  <a:pt x="200875" y="13540"/>
                  <a:pt x="207645" y="0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297" name="Google Shape;3297;p31"/>
          <p:cNvSpPr/>
          <p:nvPr/>
        </p:nvSpPr>
        <p:spPr>
          <a:xfrm>
            <a:off x="7167775" y="3391275"/>
            <a:ext cx="2124075" cy="2066925"/>
          </a:xfrm>
          <a:custGeom>
            <a:avLst/>
            <a:gdLst/>
            <a:ahLst/>
            <a:cxnLst/>
            <a:rect l="l" t="t" r="r" b="b"/>
            <a:pathLst>
              <a:path w="84963" h="82677" extrusionOk="0">
                <a:moveTo>
                  <a:pt x="0" y="82677"/>
                </a:moveTo>
                <a:cubicBezTo>
                  <a:pt x="3121" y="69154"/>
                  <a:pt x="8755" y="53755"/>
                  <a:pt x="20574" y="46482"/>
                </a:cubicBezTo>
                <a:cubicBezTo>
                  <a:pt x="30304" y="40494"/>
                  <a:pt x="43141" y="39820"/>
                  <a:pt x="51816" y="32385"/>
                </a:cubicBezTo>
                <a:cubicBezTo>
                  <a:pt x="57966" y="27113"/>
                  <a:pt x="62090" y="19825"/>
                  <a:pt x="67818" y="14097"/>
                </a:cubicBezTo>
                <a:cubicBezTo>
                  <a:pt x="73050" y="8865"/>
                  <a:pt x="79731" y="5232"/>
                  <a:pt x="84963" y="0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5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5"/>
          <p:cNvSpPr/>
          <p:nvPr/>
        </p:nvSpPr>
        <p:spPr>
          <a:xfrm>
            <a:off x="19275" y="4548625"/>
            <a:ext cx="3771900" cy="600075"/>
          </a:xfrm>
          <a:custGeom>
            <a:avLst/>
            <a:gdLst/>
            <a:ahLst/>
            <a:cxnLst/>
            <a:rect l="l" t="t" r="r" b="b"/>
            <a:pathLst>
              <a:path w="150876" h="24003" extrusionOk="0">
                <a:moveTo>
                  <a:pt x="0" y="24003"/>
                </a:moveTo>
                <a:cubicBezTo>
                  <a:pt x="10852" y="9534"/>
                  <a:pt x="35709" y="14746"/>
                  <a:pt x="53721" y="16383"/>
                </a:cubicBezTo>
                <a:cubicBezTo>
                  <a:pt x="60931" y="17038"/>
                  <a:pt x="68716" y="19453"/>
                  <a:pt x="75438" y="16764"/>
                </a:cubicBezTo>
                <a:cubicBezTo>
                  <a:pt x="79540" y="15123"/>
                  <a:pt x="83615" y="13013"/>
                  <a:pt x="88011" y="12573"/>
                </a:cubicBezTo>
                <a:cubicBezTo>
                  <a:pt x="94249" y="11949"/>
                  <a:pt x="100483" y="13906"/>
                  <a:pt x="106680" y="14859"/>
                </a:cubicBezTo>
                <a:cubicBezTo>
                  <a:pt x="122042" y="17222"/>
                  <a:pt x="150876" y="15542"/>
                  <a:pt x="150876" y="0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69" name="Google Shape;369;p5"/>
          <p:cNvSpPr/>
          <p:nvPr/>
        </p:nvSpPr>
        <p:spPr>
          <a:xfrm>
            <a:off x="376200" y="757175"/>
            <a:ext cx="8391600" cy="4105800"/>
          </a:xfrm>
          <a:prstGeom prst="roundRect">
            <a:avLst>
              <a:gd name="adj" fmla="val 6508"/>
            </a:avLst>
          </a:prstGeom>
          <a:solidFill>
            <a:schemeClr val="lt1"/>
          </a:solidFill>
          <a:ln>
            <a:noFill/>
          </a:ln>
          <a:effectLst>
            <a:outerShdw dist="142875" dir="3600000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5"/>
          <p:cNvSpPr txBox="1">
            <a:spLocks noGrp="1"/>
          </p:cNvSpPr>
          <p:nvPr>
            <p:ph type="title"/>
          </p:nvPr>
        </p:nvSpPr>
        <p:spPr>
          <a:xfrm>
            <a:off x="1288839" y="2766185"/>
            <a:ext cx="2779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700" b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5"/>
          <p:cNvSpPr txBox="1">
            <a:spLocks noGrp="1"/>
          </p:cNvSpPr>
          <p:nvPr>
            <p:ph type="title" idx="2"/>
          </p:nvPr>
        </p:nvSpPr>
        <p:spPr>
          <a:xfrm>
            <a:off x="5075361" y="2766185"/>
            <a:ext cx="2779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700" b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5"/>
          <p:cNvSpPr txBox="1">
            <a:spLocks noGrp="1"/>
          </p:cNvSpPr>
          <p:nvPr>
            <p:ph type="subTitle" idx="1"/>
          </p:nvPr>
        </p:nvSpPr>
        <p:spPr>
          <a:xfrm>
            <a:off x="5074161" y="3180462"/>
            <a:ext cx="27822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73" name="Google Shape;373;p5"/>
          <p:cNvSpPr txBox="1">
            <a:spLocks noGrp="1"/>
          </p:cNvSpPr>
          <p:nvPr>
            <p:ph type="subTitle" idx="3"/>
          </p:nvPr>
        </p:nvSpPr>
        <p:spPr>
          <a:xfrm>
            <a:off x="1287639" y="3180462"/>
            <a:ext cx="27822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74" name="Google Shape;374;p5"/>
          <p:cNvSpPr txBox="1">
            <a:spLocks noGrp="1"/>
          </p:cNvSpPr>
          <p:nvPr>
            <p:ph type="title" idx="4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5"/>
          <p:cNvSpPr/>
          <p:nvPr/>
        </p:nvSpPr>
        <p:spPr>
          <a:xfrm>
            <a:off x="5486625" y="166630"/>
            <a:ext cx="3685875" cy="1305425"/>
          </a:xfrm>
          <a:custGeom>
            <a:avLst/>
            <a:gdLst/>
            <a:ahLst/>
            <a:cxnLst/>
            <a:rect l="l" t="t" r="r" b="b"/>
            <a:pathLst>
              <a:path w="147435" h="52217" extrusionOk="0">
                <a:moveTo>
                  <a:pt x="147066" y="52217"/>
                </a:moveTo>
                <a:cubicBezTo>
                  <a:pt x="147983" y="39373"/>
                  <a:pt x="147461" y="22605"/>
                  <a:pt x="137160" y="14879"/>
                </a:cubicBezTo>
                <a:cubicBezTo>
                  <a:pt x="129687" y="9274"/>
                  <a:pt x="118594" y="12771"/>
                  <a:pt x="109347" y="11450"/>
                </a:cubicBezTo>
                <a:cubicBezTo>
                  <a:pt x="100399" y="10172"/>
                  <a:pt x="93576" y="1300"/>
                  <a:pt x="84582" y="401"/>
                </a:cubicBezTo>
                <a:cubicBezTo>
                  <a:pt x="74215" y="-636"/>
                  <a:pt x="64059" y="4062"/>
                  <a:pt x="53721" y="5354"/>
                </a:cubicBezTo>
                <a:cubicBezTo>
                  <a:pt x="42137" y="6802"/>
                  <a:pt x="30498" y="-1889"/>
                  <a:pt x="19050" y="401"/>
                </a:cubicBezTo>
                <a:cubicBezTo>
                  <a:pt x="11589" y="1893"/>
                  <a:pt x="5380" y="7594"/>
                  <a:pt x="0" y="12974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376" name="Google Shape;376;p5"/>
          <p:cNvGrpSpPr/>
          <p:nvPr/>
        </p:nvGrpSpPr>
        <p:grpSpPr>
          <a:xfrm flipH="1">
            <a:off x="277796" y="323547"/>
            <a:ext cx="1288943" cy="954529"/>
            <a:chOff x="1156200" y="3428725"/>
            <a:chExt cx="684625" cy="507000"/>
          </a:xfrm>
        </p:grpSpPr>
        <p:sp>
          <p:nvSpPr>
            <p:cNvPr id="377" name="Google Shape;377;p5"/>
            <p:cNvSpPr/>
            <p:nvPr/>
          </p:nvSpPr>
          <p:spPr>
            <a:xfrm>
              <a:off x="1446625" y="3542075"/>
              <a:ext cx="394200" cy="393650"/>
            </a:xfrm>
            <a:custGeom>
              <a:avLst/>
              <a:gdLst/>
              <a:ahLst/>
              <a:cxnLst/>
              <a:rect l="l" t="t" r="r" b="b"/>
              <a:pathLst>
                <a:path w="15768" h="15746" extrusionOk="0">
                  <a:moveTo>
                    <a:pt x="2324" y="1"/>
                  </a:moveTo>
                  <a:lnTo>
                    <a:pt x="0" y="13422"/>
                  </a:lnTo>
                  <a:lnTo>
                    <a:pt x="13422" y="15745"/>
                  </a:lnTo>
                  <a:lnTo>
                    <a:pt x="15767" y="232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38100" dir="456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1446625" y="3542075"/>
              <a:ext cx="394200" cy="393650"/>
            </a:xfrm>
            <a:custGeom>
              <a:avLst/>
              <a:gdLst/>
              <a:ahLst/>
              <a:cxnLst/>
              <a:rect l="l" t="t" r="r" b="b"/>
              <a:pathLst>
                <a:path w="15768" h="15746" fill="none" extrusionOk="0">
                  <a:moveTo>
                    <a:pt x="13422" y="15745"/>
                  </a:moveTo>
                  <a:lnTo>
                    <a:pt x="0" y="13422"/>
                  </a:lnTo>
                  <a:lnTo>
                    <a:pt x="2324" y="1"/>
                  </a:lnTo>
                  <a:lnTo>
                    <a:pt x="15767" y="2324"/>
                  </a:lnTo>
                  <a:lnTo>
                    <a:pt x="13422" y="157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1482725" y="3574225"/>
              <a:ext cx="322000" cy="321450"/>
            </a:xfrm>
            <a:custGeom>
              <a:avLst/>
              <a:gdLst/>
              <a:ahLst/>
              <a:cxnLst/>
              <a:rect l="l" t="t" r="r" b="b"/>
              <a:pathLst>
                <a:path w="12880" h="12858" extrusionOk="0">
                  <a:moveTo>
                    <a:pt x="1895" y="0"/>
                  </a:moveTo>
                  <a:lnTo>
                    <a:pt x="0" y="10940"/>
                  </a:lnTo>
                  <a:lnTo>
                    <a:pt x="10985" y="12858"/>
                  </a:lnTo>
                  <a:lnTo>
                    <a:pt x="12880" y="1918"/>
                  </a:lnTo>
                  <a:lnTo>
                    <a:pt x="18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1482725" y="3574225"/>
              <a:ext cx="322000" cy="321450"/>
            </a:xfrm>
            <a:custGeom>
              <a:avLst/>
              <a:gdLst/>
              <a:ahLst/>
              <a:cxnLst/>
              <a:rect l="l" t="t" r="r" b="b"/>
              <a:pathLst>
                <a:path w="12880" h="12858" fill="none" extrusionOk="0">
                  <a:moveTo>
                    <a:pt x="10985" y="12858"/>
                  </a:moveTo>
                  <a:lnTo>
                    <a:pt x="0" y="10940"/>
                  </a:lnTo>
                  <a:lnTo>
                    <a:pt x="1895" y="0"/>
                  </a:lnTo>
                  <a:lnTo>
                    <a:pt x="12880" y="1918"/>
                  </a:lnTo>
                  <a:lnTo>
                    <a:pt x="10985" y="128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1482725" y="3672900"/>
              <a:ext cx="302825" cy="222775"/>
            </a:xfrm>
            <a:custGeom>
              <a:avLst/>
              <a:gdLst/>
              <a:ahLst/>
              <a:cxnLst/>
              <a:rect l="l" t="t" r="r" b="b"/>
              <a:pathLst>
                <a:path w="12113" h="8911" extrusionOk="0">
                  <a:moveTo>
                    <a:pt x="10895" y="1"/>
                  </a:moveTo>
                  <a:lnTo>
                    <a:pt x="7060" y="4061"/>
                  </a:lnTo>
                  <a:lnTo>
                    <a:pt x="4692" y="790"/>
                  </a:lnTo>
                  <a:lnTo>
                    <a:pt x="0" y="6993"/>
                  </a:lnTo>
                  <a:lnTo>
                    <a:pt x="10985" y="8911"/>
                  </a:lnTo>
                  <a:lnTo>
                    <a:pt x="12113" y="2414"/>
                  </a:lnTo>
                  <a:lnTo>
                    <a:pt x="108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1482725" y="3672900"/>
              <a:ext cx="302825" cy="222775"/>
            </a:xfrm>
            <a:custGeom>
              <a:avLst/>
              <a:gdLst/>
              <a:ahLst/>
              <a:cxnLst/>
              <a:rect l="l" t="t" r="r" b="b"/>
              <a:pathLst>
                <a:path w="12113" h="8911" fill="none" extrusionOk="0">
                  <a:moveTo>
                    <a:pt x="0" y="6993"/>
                  </a:moveTo>
                  <a:lnTo>
                    <a:pt x="4692" y="790"/>
                  </a:lnTo>
                  <a:lnTo>
                    <a:pt x="7060" y="4061"/>
                  </a:lnTo>
                  <a:lnTo>
                    <a:pt x="10895" y="1"/>
                  </a:lnTo>
                  <a:lnTo>
                    <a:pt x="12113" y="2414"/>
                  </a:lnTo>
                  <a:lnTo>
                    <a:pt x="10985" y="8911"/>
                  </a:lnTo>
                  <a:lnTo>
                    <a:pt x="0" y="699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1637225" y="3624400"/>
              <a:ext cx="49075" cy="49100"/>
            </a:xfrm>
            <a:custGeom>
              <a:avLst/>
              <a:gdLst/>
              <a:ahLst/>
              <a:cxnLst/>
              <a:rect l="l" t="t" r="r" b="b"/>
              <a:pathLst>
                <a:path w="1963" h="1964" extrusionOk="0">
                  <a:moveTo>
                    <a:pt x="993" y="1"/>
                  </a:moveTo>
                  <a:lnTo>
                    <a:pt x="790" y="23"/>
                  </a:lnTo>
                  <a:lnTo>
                    <a:pt x="610" y="69"/>
                  </a:lnTo>
                  <a:lnTo>
                    <a:pt x="452" y="159"/>
                  </a:lnTo>
                  <a:lnTo>
                    <a:pt x="294" y="272"/>
                  </a:lnTo>
                  <a:lnTo>
                    <a:pt x="181" y="429"/>
                  </a:lnTo>
                  <a:lnTo>
                    <a:pt x="91" y="587"/>
                  </a:lnTo>
                  <a:lnTo>
                    <a:pt x="23" y="790"/>
                  </a:lnTo>
                  <a:lnTo>
                    <a:pt x="1" y="971"/>
                  </a:lnTo>
                  <a:lnTo>
                    <a:pt x="23" y="1174"/>
                  </a:lnTo>
                  <a:lnTo>
                    <a:pt x="68" y="1354"/>
                  </a:lnTo>
                  <a:lnTo>
                    <a:pt x="158" y="1512"/>
                  </a:lnTo>
                  <a:lnTo>
                    <a:pt x="271" y="1670"/>
                  </a:lnTo>
                  <a:lnTo>
                    <a:pt x="429" y="1783"/>
                  </a:lnTo>
                  <a:lnTo>
                    <a:pt x="587" y="1896"/>
                  </a:lnTo>
                  <a:lnTo>
                    <a:pt x="790" y="1941"/>
                  </a:lnTo>
                  <a:lnTo>
                    <a:pt x="970" y="1963"/>
                  </a:lnTo>
                  <a:lnTo>
                    <a:pt x="1173" y="1941"/>
                  </a:lnTo>
                  <a:lnTo>
                    <a:pt x="1354" y="1896"/>
                  </a:lnTo>
                  <a:lnTo>
                    <a:pt x="1512" y="1805"/>
                  </a:lnTo>
                  <a:lnTo>
                    <a:pt x="1670" y="1693"/>
                  </a:lnTo>
                  <a:lnTo>
                    <a:pt x="1783" y="1535"/>
                  </a:lnTo>
                  <a:lnTo>
                    <a:pt x="1873" y="1377"/>
                  </a:lnTo>
                  <a:lnTo>
                    <a:pt x="1940" y="1196"/>
                  </a:lnTo>
                  <a:lnTo>
                    <a:pt x="1963" y="993"/>
                  </a:lnTo>
                  <a:lnTo>
                    <a:pt x="1940" y="790"/>
                  </a:lnTo>
                  <a:lnTo>
                    <a:pt x="1895" y="610"/>
                  </a:lnTo>
                  <a:lnTo>
                    <a:pt x="1805" y="452"/>
                  </a:lnTo>
                  <a:lnTo>
                    <a:pt x="1692" y="294"/>
                  </a:lnTo>
                  <a:lnTo>
                    <a:pt x="1534" y="181"/>
                  </a:lnTo>
                  <a:lnTo>
                    <a:pt x="1376" y="91"/>
                  </a:lnTo>
                  <a:lnTo>
                    <a:pt x="1173" y="23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1482725" y="3795275"/>
              <a:ext cx="20325" cy="52475"/>
            </a:xfrm>
            <a:custGeom>
              <a:avLst/>
              <a:gdLst/>
              <a:ahLst/>
              <a:cxnLst/>
              <a:rect l="l" t="t" r="r" b="b"/>
              <a:pathLst>
                <a:path w="813" h="2099" extrusionOk="0">
                  <a:moveTo>
                    <a:pt x="812" y="0"/>
                  </a:moveTo>
                  <a:lnTo>
                    <a:pt x="316" y="294"/>
                  </a:lnTo>
                  <a:lnTo>
                    <a:pt x="0" y="2098"/>
                  </a:lnTo>
                  <a:lnTo>
                    <a:pt x="767" y="1083"/>
                  </a:lnTo>
                  <a:lnTo>
                    <a:pt x="722" y="880"/>
                  </a:lnTo>
                  <a:lnTo>
                    <a:pt x="722" y="655"/>
                  </a:lnTo>
                  <a:lnTo>
                    <a:pt x="812" y="0"/>
                  </a:lnTo>
                  <a:close/>
                </a:path>
              </a:pathLst>
            </a:custGeom>
            <a:solidFill>
              <a:srgbClr val="B2C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1482725" y="3795275"/>
              <a:ext cx="20325" cy="52475"/>
            </a:xfrm>
            <a:custGeom>
              <a:avLst/>
              <a:gdLst/>
              <a:ahLst/>
              <a:cxnLst/>
              <a:rect l="l" t="t" r="r" b="b"/>
              <a:pathLst>
                <a:path w="813" h="2099" fill="none" extrusionOk="0">
                  <a:moveTo>
                    <a:pt x="812" y="0"/>
                  </a:moveTo>
                  <a:lnTo>
                    <a:pt x="316" y="294"/>
                  </a:lnTo>
                  <a:lnTo>
                    <a:pt x="0" y="2098"/>
                  </a:lnTo>
                  <a:lnTo>
                    <a:pt x="767" y="1083"/>
                  </a:lnTo>
                  <a:lnTo>
                    <a:pt x="767" y="1083"/>
                  </a:lnTo>
                  <a:lnTo>
                    <a:pt x="722" y="880"/>
                  </a:lnTo>
                  <a:lnTo>
                    <a:pt x="722" y="655"/>
                  </a:lnTo>
                  <a:lnTo>
                    <a:pt x="812" y="0"/>
                  </a:lnTo>
                </a:path>
              </a:pathLst>
            </a:custGeom>
            <a:solidFill>
              <a:srgbClr val="000000">
                <a:alpha val="17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1482725" y="3822350"/>
              <a:ext cx="274650" cy="73325"/>
            </a:xfrm>
            <a:custGeom>
              <a:avLst/>
              <a:gdLst/>
              <a:ahLst/>
              <a:cxnLst/>
              <a:rect l="l" t="t" r="r" b="b"/>
              <a:pathLst>
                <a:path w="10986" h="2933" extrusionOk="0">
                  <a:moveTo>
                    <a:pt x="767" y="0"/>
                  </a:moveTo>
                  <a:lnTo>
                    <a:pt x="0" y="1015"/>
                  </a:lnTo>
                  <a:lnTo>
                    <a:pt x="10985" y="2933"/>
                  </a:lnTo>
                  <a:lnTo>
                    <a:pt x="1556" y="767"/>
                  </a:lnTo>
                  <a:lnTo>
                    <a:pt x="1421" y="722"/>
                  </a:lnTo>
                  <a:lnTo>
                    <a:pt x="1286" y="654"/>
                  </a:lnTo>
                  <a:lnTo>
                    <a:pt x="1150" y="587"/>
                  </a:lnTo>
                  <a:lnTo>
                    <a:pt x="1060" y="496"/>
                  </a:lnTo>
                  <a:lnTo>
                    <a:pt x="947" y="384"/>
                  </a:lnTo>
                  <a:lnTo>
                    <a:pt x="880" y="271"/>
                  </a:lnTo>
                  <a:lnTo>
                    <a:pt x="812" y="136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rgbClr val="000000">
                <a:alpha val="17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1482725" y="3822350"/>
              <a:ext cx="274650" cy="73325"/>
            </a:xfrm>
            <a:custGeom>
              <a:avLst/>
              <a:gdLst/>
              <a:ahLst/>
              <a:cxnLst/>
              <a:rect l="l" t="t" r="r" b="b"/>
              <a:pathLst>
                <a:path w="10986" h="2933" fill="none" extrusionOk="0">
                  <a:moveTo>
                    <a:pt x="767" y="0"/>
                  </a:moveTo>
                  <a:lnTo>
                    <a:pt x="0" y="1015"/>
                  </a:lnTo>
                  <a:lnTo>
                    <a:pt x="10985" y="2933"/>
                  </a:lnTo>
                  <a:lnTo>
                    <a:pt x="1556" y="767"/>
                  </a:lnTo>
                  <a:lnTo>
                    <a:pt x="1556" y="767"/>
                  </a:lnTo>
                  <a:lnTo>
                    <a:pt x="1421" y="722"/>
                  </a:lnTo>
                  <a:lnTo>
                    <a:pt x="1286" y="654"/>
                  </a:lnTo>
                  <a:lnTo>
                    <a:pt x="1150" y="587"/>
                  </a:lnTo>
                  <a:lnTo>
                    <a:pt x="1060" y="496"/>
                  </a:lnTo>
                  <a:lnTo>
                    <a:pt x="947" y="384"/>
                  </a:lnTo>
                  <a:lnTo>
                    <a:pt x="880" y="271"/>
                  </a:lnTo>
                  <a:lnTo>
                    <a:pt x="812" y="136"/>
                  </a:lnTo>
                  <a:lnTo>
                    <a:pt x="76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1703775" y="3604675"/>
              <a:ext cx="100950" cy="225025"/>
            </a:xfrm>
            <a:custGeom>
              <a:avLst/>
              <a:gdLst/>
              <a:ahLst/>
              <a:cxnLst/>
              <a:rect l="l" t="t" r="r" b="b"/>
              <a:pathLst>
                <a:path w="4038" h="9001" extrusionOk="0">
                  <a:moveTo>
                    <a:pt x="0" y="0"/>
                  </a:moveTo>
                  <a:lnTo>
                    <a:pt x="3609" y="1015"/>
                  </a:lnTo>
                  <a:lnTo>
                    <a:pt x="3090" y="4805"/>
                  </a:lnTo>
                  <a:lnTo>
                    <a:pt x="3266" y="5135"/>
                  </a:lnTo>
                  <a:lnTo>
                    <a:pt x="3266" y="5135"/>
                  </a:lnTo>
                  <a:lnTo>
                    <a:pt x="4038" y="700"/>
                  </a:lnTo>
                  <a:lnTo>
                    <a:pt x="0" y="0"/>
                  </a:lnTo>
                  <a:close/>
                  <a:moveTo>
                    <a:pt x="3266" y="5135"/>
                  </a:moveTo>
                  <a:lnTo>
                    <a:pt x="2594" y="9000"/>
                  </a:lnTo>
                  <a:lnTo>
                    <a:pt x="3271" y="5143"/>
                  </a:lnTo>
                  <a:lnTo>
                    <a:pt x="3266" y="5135"/>
                  </a:lnTo>
                  <a:close/>
                </a:path>
              </a:pathLst>
            </a:custGeom>
            <a:solidFill>
              <a:srgbClr val="000000">
                <a:alpha val="17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1703775" y="3604675"/>
              <a:ext cx="100950" cy="225025"/>
            </a:xfrm>
            <a:custGeom>
              <a:avLst/>
              <a:gdLst/>
              <a:ahLst/>
              <a:cxnLst/>
              <a:rect l="l" t="t" r="r" b="b"/>
              <a:pathLst>
                <a:path w="4038" h="9001" fill="none" extrusionOk="0">
                  <a:moveTo>
                    <a:pt x="0" y="0"/>
                  </a:moveTo>
                  <a:lnTo>
                    <a:pt x="3609" y="1015"/>
                  </a:lnTo>
                  <a:lnTo>
                    <a:pt x="3090" y="4805"/>
                  </a:lnTo>
                  <a:lnTo>
                    <a:pt x="3271" y="5143"/>
                  </a:lnTo>
                  <a:lnTo>
                    <a:pt x="2594" y="9000"/>
                  </a:lnTo>
                  <a:lnTo>
                    <a:pt x="4038" y="70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1762425" y="3724775"/>
              <a:ext cx="23125" cy="143275"/>
            </a:xfrm>
            <a:custGeom>
              <a:avLst/>
              <a:gdLst/>
              <a:ahLst/>
              <a:cxnLst/>
              <a:rect l="l" t="t" r="r" b="b"/>
              <a:pathLst>
                <a:path w="925" h="5731" extrusionOk="0">
                  <a:moveTo>
                    <a:pt x="744" y="1"/>
                  </a:moveTo>
                  <a:lnTo>
                    <a:pt x="0" y="5730"/>
                  </a:lnTo>
                  <a:lnTo>
                    <a:pt x="248" y="4196"/>
                  </a:lnTo>
                  <a:lnTo>
                    <a:pt x="925" y="339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rgbClr val="000000">
                <a:alpha val="17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1156200" y="3428725"/>
              <a:ext cx="468075" cy="468650"/>
            </a:xfrm>
            <a:custGeom>
              <a:avLst/>
              <a:gdLst/>
              <a:ahLst/>
              <a:cxnLst/>
              <a:rect l="l" t="t" r="r" b="b"/>
              <a:pathLst>
                <a:path w="18723" h="18746" extrusionOk="0">
                  <a:moveTo>
                    <a:pt x="11730" y="1"/>
                  </a:moveTo>
                  <a:lnTo>
                    <a:pt x="1" y="6948"/>
                  </a:lnTo>
                  <a:lnTo>
                    <a:pt x="6971" y="18745"/>
                  </a:lnTo>
                  <a:lnTo>
                    <a:pt x="18723" y="11798"/>
                  </a:lnTo>
                  <a:lnTo>
                    <a:pt x="117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28575" dir="564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1156200" y="3428725"/>
              <a:ext cx="468075" cy="468650"/>
            </a:xfrm>
            <a:custGeom>
              <a:avLst/>
              <a:gdLst/>
              <a:ahLst/>
              <a:cxnLst/>
              <a:rect l="l" t="t" r="r" b="b"/>
              <a:pathLst>
                <a:path w="18723" h="18746" fill="none" extrusionOk="0">
                  <a:moveTo>
                    <a:pt x="18723" y="11798"/>
                  </a:moveTo>
                  <a:lnTo>
                    <a:pt x="6971" y="18745"/>
                  </a:lnTo>
                  <a:lnTo>
                    <a:pt x="1" y="6948"/>
                  </a:lnTo>
                  <a:lnTo>
                    <a:pt x="11730" y="1"/>
                  </a:lnTo>
                  <a:lnTo>
                    <a:pt x="18723" y="117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1196250" y="3468775"/>
              <a:ext cx="381225" cy="380650"/>
            </a:xfrm>
            <a:custGeom>
              <a:avLst/>
              <a:gdLst/>
              <a:ahLst/>
              <a:cxnLst/>
              <a:rect l="l" t="t" r="r" b="b"/>
              <a:pathLst>
                <a:path w="15249" h="15226" extrusionOk="0">
                  <a:moveTo>
                    <a:pt x="9609" y="0"/>
                  </a:moveTo>
                  <a:lnTo>
                    <a:pt x="0" y="5662"/>
                  </a:lnTo>
                  <a:lnTo>
                    <a:pt x="5662" y="15226"/>
                  </a:lnTo>
                  <a:lnTo>
                    <a:pt x="15249" y="9542"/>
                  </a:lnTo>
                  <a:lnTo>
                    <a:pt x="960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1196250" y="3468775"/>
              <a:ext cx="381225" cy="380650"/>
            </a:xfrm>
            <a:custGeom>
              <a:avLst/>
              <a:gdLst/>
              <a:ahLst/>
              <a:cxnLst/>
              <a:rect l="l" t="t" r="r" b="b"/>
              <a:pathLst>
                <a:path w="15249" h="15226" fill="none" extrusionOk="0">
                  <a:moveTo>
                    <a:pt x="15249" y="9542"/>
                  </a:moveTo>
                  <a:lnTo>
                    <a:pt x="5662" y="15226"/>
                  </a:lnTo>
                  <a:lnTo>
                    <a:pt x="0" y="5662"/>
                  </a:lnTo>
                  <a:lnTo>
                    <a:pt x="9609" y="0"/>
                  </a:lnTo>
                  <a:lnTo>
                    <a:pt x="15249" y="95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1326500" y="3539250"/>
              <a:ext cx="250975" cy="310175"/>
            </a:xfrm>
            <a:custGeom>
              <a:avLst/>
              <a:gdLst/>
              <a:ahLst/>
              <a:cxnLst/>
              <a:rect l="l" t="t" r="r" b="b"/>
              <a:pathLst>
                <a:path w="10039" h="12407" extrusionOk="0">
                  <a:moveTo>
                    <a:pt x="4219" y="1"/>
                  </a:moveTo>
                  <a:lnTo>
                    <a:pt x="3926" y="5595"/>
                  </a:lnTo>
                  <a:lnTo>
                    <a:pt x="1" y="4647"/>
                  </a:lnTo>
                  <a:lnTo>
                    <a:pt x="452" y="12407"/>
                  </a:lnTo>
                  <a:lnTo>
                    <a:pt x="10039" y="6723"/>
                  </a:lnTo>
                  <a:lnTo>
                    <a:pt x="6700" y="1061"/>
                  </a:lnTo>
                  <a:lnTo>
                    <a:pt x="42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1326500" y="3539250"/>
              <a:ext cx="250975" cy="310175"/>
            </a:xfrm>
            <a:custGeom>
              <a:avLst/>
              <a:gdLst/>
              <a:ahLst/>
              <a:cxnLst/>
              <a:rect l="l" t="t" r="r" b="b"/>
              <a:pathLst>
                <a:path w="10039" h="12407" fill="none" extrusionOk="0">
                  <a:moveTo>
                    <a:pt x="452" y="12407"/>
                  </a:moveTo>
                  <a:lnTo>
                    <a:pt x="1" y="4647"/>
                  </a:lnTo>
                  <a:lnTo>
                    <a:pt x="3926" y="5595"/>
                  </a:lnTo>
                  <a:lnTo>
                    <a:pt x="4219" y="1"/>
                  </a:lnTo>
                  <a:lnTo>
                    <a:pt x="6700" y="1061"/>
                  </a:lnTo>
                  <a:lnTo>
                    <a:pt x="10039" y="6723"/>
                  </a:lnTo>
                  <a:lnTo>
                    <a:pt x="452" y="1240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1320875" y="3557300"/>
              <a:ext cx="48525" cy="49100"/>
            </a:xfrm>
            <a:custGeom>
              <a:avLst/>
              <a:gdLst/>
              <a:ahLst/>
              <a:cxnLst/>
              <a:rect l="l" t="t" r="r" b="b"/>
              <a:pathLst>
                <a:path w="1941" h="1964" extrusionOk="0">
                  <a:moveTo>
                    <a:pt x="880" y="1"/>
                  </a:moveTo>
                  <a:lnTo>
                    <a:pt x="677" y="46"/>
                  </a:lnTo>
                  <a:lnTo>
                    <a:pt x="497" y="113"/>
                  </a:lnTo>
                  <a:lnTo>
                    <a:pt x="339" y="226"/>
                  </a:lnTo>
                  <a:lnTo>
                    <a:pt x="203" y="384"/>
                  </a:lnTo>
                  <a:lnTo>
                    <a:pt x="91" y="542"/>
                  </a:lnTo>
                  <a:lnTo>
                    <a:pt x="23" y="700"/>
                  </a:lnTo>
                  <a:lnTo>
                    <a:pt x="0" y="903"/>
                  </a:lnTo>
                  <a:lnTo>
                    <a:pt x="0" y="1083"/>
                  </a:lnTo>
                  <a:lnTo>
                    <a:pt x="23" y="1264"/>
                  </a:lnTo>
                  <a:lnTo>
                    <a:pt x="113" y="1444"/>
                  </a:lnTo>
                  <a:lnTo>
                    <a:pt x="226" y="1625"/>
                  </a:lnTo>
                  <a:lnTo>
                    <a:pt x="361" y="1760"/>
                  </a:lnTo>
                  <a:lnTo>
                    <a:pt x="519" y="1850"/>
                  </a:lnTo>
                  <a:lnTo>
                    <a:pt x="700" y="1918"/>
                  </a:lnTo>
                  <a:lnTo>
                    <a:pt x="880" y="1963"/>
                  </a:lnTo>
                  <a:lnTo>
                    <a:pt x="1061" y="1963"/>
                  </a:lnTo>
                  <a:lnTo>
                    <a:pt x="1264" y="1918"/>
                  </a:lnTo>
                  <a:lnTo>
                    <a:pt x="1444" y="1850"/>
                  </a:lnTo>
                  <a:lnTo>
                    <a:pt x="1602" y="1737"/>
                  </a:lnTo>
                  <a:lnTo>
                    <a:pt x="1737" y="1602"/>
                  </a:lnTo>
                  <a:lnTo>
                    <a:pt x="1850" y="1444"/>
                  </a:lnTo>
                  <a:lnTo>
                    <a:pt x="1918" y="1264"/>
                  </a:lnTo>
                  <a:lnTo>
                    <a:pt x="1940" y="1083"/>
                  </a:lnTo>
                  <a:lnTo>
                    <a:pt x="1940" y="880"/>
                  </a:lnTo>
                  <a:lnTo>
                    <a:pt x="1918" y="700"/>
                  </a:lnTo>
                  <a:lnTo>
                    <a:pt x="1827" y="519"/>
                  </a:lnTo>
                  <a:lnTo>
                    <a:pt x="1715" y="362"/>
                  </a:lnTo>
                  <a:lnTo>
                    <a:pt x="1579" y="226"/>
                  </a:lnTo>
                  <a:lnTo>
                    <a:pt x="1421" y="113"/>
                  </a:lnTo>
                  <a:lnTo>
                    <a:pt x="1241" y="46"/>
                  </a:lnTo>
                  <a:lnTo>
                    <a:pt x="10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1196250" y="3610300"/>
              <a:ext cx="141575" cy="239125"/>
            </a:xfrm>
            <a:custGeom>
              <a:avLst/>
              <a:gdLst/>
              <a:ahLst/>
              <a:cxnLst/>
              <a:rect l="l" t="t" r="r" b="b"/>
              <a:pathLst>
                <a:path w="5663" h="9565" extrusionOk="0">
                  <a:moveTo>
                    <a:pt x="0" y="1"/>
                  </a:moveTo>
                  <a:lnTo>
                    <a:pt x="5662" y="9565"/>
                  </a:lnTo>
                  <a:lnTo>
                    <a:pt x="5594" y="8302"/>
                  </a:lnTo>
                  <a:lnTo>
                    <a:pt x="5414" y="8166"/>
                  </a:lnTo>
                  <a:lnTo>
                    <a:pt x="5279" y="79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17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1196250" y="3610300"/>
              <a:ext cx="141575" cy="239125"/>
            </a:xfrm>
            <a:custGeom>
              <a:avLst/>
              <a:gdLst/>
              <a:ahLst/>
              <a:cxnLst/>
              <a:rect l="l" t="t" r="r" b="b"/>
              <a:pathLst>
                <a:path w="5663" h="9565" fill="none" extrusionOk="0">
                  <a:moveTo>
                    <a:pt x="0" y="1"/>
                  </a:moveTo>
                  <a:lnTo>
                    <a:pt x="5662" y="9565"/>
                  </a:lnTo>
                  <a:lnTo>
                    <a:pt x="5594" y="8302"/>
                  </a:lnTo>
                  <a:lnTo>
                    <a:pt x="5594" y="8302"/>
                  </a:lnTo>
                  <a:lnTo>
                    <a:pt x="5414" y="8166"/>
                  </a:lnTo>
                  <a:lnTo>
                    <a:pt x="5279" y="798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1336100" y="3707300"/>
              <a:ext cx="241375" cy="142125"/>
            </a:xfrm>
            <a:custGeom>
              <a:avLst/>
              <a:gdLst/>
              <a:ahLst/>
              <a:cxnLst/>
              <a:rect l="l" t="t" r="r" b="b"/>
              <a:pathLst>
                <a:path w="9655" h="5685" extrusionOk="0">
                  <a:moveTo>
                    <a:pt x="9655" y="1"/>
                  </a:moveTo>
                  <a:lnTo>
                    <a:pt x="1083" y="4489"/>
                  </a:lnTo>
                  <a:lnTo>
                    <a:pt x="970" y="4535"/>
                  </a:lnTo>
                  <a:lnTo>
                    <a:pt x="835" y="4580"/>
                  </a:lnTo>
                  <a:lnTo>
                    <a:pt x="722" y="4602"/>
                  </a:lnTo>
                  <a:lnTo>
                    <a:pt x="587" y="4602"/>
                  </a:lnTo>
                  <a:lnTo>
                    <a:pt x="429" y="4580"/>
                  </a:lnTo>
                  <a:lnTo>
                    <a:pt x="271" y="4557"/>
                  </a:lnTo>
                  <a:lnTo>
                    <a:pt x="136" y="4489"/>
                  </a:lnTo>
                  <a:lnTo>
                    <a:pt x="0" y="4422"/>
                  </a:lnTo>
                  <a:lnTo>
                    <a:pt x="0" y="4422"/>
                  </a:lnTo>
                  <a:lnTo>
                    <a:pt x="68" y="5685"/>
                  </a:lnTo>
                  <a:lnTo>
                    <a:pt x="9655" y="1"/>
                  </a:lnTo>
                  <a:close/>
                </a:path>
              </a:pathLst>
            </a:custGeom>
            <a:solidFill>
              <a:srgbClr val="000000">
                <a:alpha val="17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1336100" y="3707300"/>
              <a:ext cx="241375" cy="142125"/>
            </a:xfrm>
            <a:custGeom>
              <a:avLst/>
              <a:gdLst/>
              <a:ahLst/>
              <a:cxnLst/>
              <a:rect l="l" t="t" r="r" b="b"/>
              <a:pathLst>
                <a:path w="9655" h="5685" fill="none" extrusionOk="0">
                  <a:moveTo>
                    <a:pt x="9655" y="1"/>
                  </a:moveTo>
                  <a:lnTo>
                    <a:pt x="1083" y="4489"/>
                  </a:lnTo>
                  <a:lnTo>
                    <a:pt x="1083" y="4489"/>
                  </a:lnTo>
                  <a:lnTo>
                    <a:pt x="970" y="4535"/>
                  </a:lnTo>
                  <a:lnTo>
                    <a:pt x="835" y="4580"/>
                  </a:lnTo>
                  <a:lnTo>
                    <a:pt x="722" y="4602"/>
                  </a:lnTo>
                  <a:lnTo>
                    <a:pt x="587" y="4602"/>
                  </a:lnTo>
                  <a:lnTo>
                    <a:pt x="587" y="4602"/>
                  </a:lnTo>
                  <a:lnTo>
                    <a:pt x="429" y="4580"/>
                  </a:lnTo>
                  <a:lnTo>
                    <a:pt x="271" y="4557"/>
                  </a:lnTo>
                  <a:lnTo>
                    <a:pt x="136" y="4489"/>
                  </a:lnTo>
                  <a:lnTo>
                    <a:pt x="0" y="4422"/>
                  </a:lnTo>
                  <a:lnTo>
                    <a:pt x="68" y="5685"/>
                  </a:lnTo>
                  <a:lnTo>
                    <a:pt x="965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1436475" y="3468775"/>
              <a:ext cx="126900" cy="214875"/>
            </a:xfrm>
            <a:custGeom>
              <a:avLst/>
              <a:gdLst/>
              <a:ahLst/>
              <a:cxnLst/>
              <a:rect l="l" t="t" r="r" b="b"/>
              <a:pathLst>
                <a:path w="5076" h="8595" extrusionOk="0">
                  <a:moveTo>
                    <a:pt x="0" y="0"/>
                  </a:moveTo>
                  <a:lnTo>
                    <a:pt x="5076" y="8594"/>
                  </a:lnTo>
                  <a:lnTo>
                    <a:pt x="5076" y="8594"/>
                  </a:lnTo>
                  <a:lnTo>
                    <a:pt x="2301" y="3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F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1348500" y="3468775"/>
              <a:ext cx="214875" cy="214875"/>
            </a:xfrm>
            <a:custGeom>
              <a:avLst/>
              <a:gdLst/>
              <a:ahLst/>
              <a:cxnLst/>
              <a:rect l="l" t="t" r="r" b="b"/>
              <a:pathLst>
                <a:path w="8595" h="8595" fill="none" extrusionOk="0">
                  <a:moveTo>
                    <a:pt x="3519" y="0"/>
                  </a:moveTo>
                  <a:lnTo>
                    <a:pt x="1" y="2075"/>
                  </a:lnTo>
                  <a:lnTo>
                    <a:pt x="1" y="2075"/>
                  </a:lnTo>
                  <a:lnTo>
                    <a:pt x="3519" y="0"/>
                  </a:lnTo>
                  <a:lnTo>
                    <a:pt x="5820" y="3880"/>
                  </a:lnTo>
                  <a:lnTo>
                    <a:pt x="5820" y="3880"/>
                  </a:lnTo>
                  <a:lnTo>
                    <a:pt x="8595" y="8594"/>
                  </a:lnTo>
                  <a:lnTo>
                    <a:pt x="8595" y="8594"/>
                  </a:lnTo>
                  <a:lnTo>
                    <a:pt x="35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1348500" y="3468775"/>
              <a:ext cx="145525" cy="97000"/>
            </a:xfrm>
            <a:custGeom>
              <a:avLst/>
              <a:gdLst/>
              <a:ahLst/>
              <a:cxnLst/>
              <a:rect l="l" t="t" r="r" b="b"/>
              <a:pathLst>
                <a:path w="5821" h="3880" extrusionOk="0">
                  <a:moveTo>
                    <a:pt x="3519" y="0"/>
                  </a:moveTo>
                  <a:lnTo>
                    <a:pt x="1" y="2075"/>
                  </a:lnTo>
                  <a:lnTo>
                    <a:pt x="1" y="2075"/>
                  </a:lnTo>
                  <a:lnTo>
                    <a:pt x="3384" y="519"/>
                  </a:lnTo>
                  <a:lnTo>
                    <a:pt x="5482" y="3745"/>
                  </a:lnTo>
                  <a:lnTo>
                    <a:pt x="5820" y="3880"/>
                  </a:lnTo>
                  <a:lnTo>
                    <a:pt x="5820" y="3880"/>
                  </a:lnTo>
                  <a:lnTo>
                    <a:pt x="3519" y="0"/>
                  </a:lnTo>
                  <a:close/>
                </a:path>
              </a:pathLst>
            </a:custGeom>
            <a:solidFill>
              <a:srgbClr val="000000">
                <a:alpha val="17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1348500" y="3468775"/>
              <a:ext cx="145525" cy="97000"/>
            </a:xfrm>
            <a:custGeom>
              <a:avLst/>
              <a:gdLst/>
              <a:ahLst/>
              <a:cxnLst/>
              <a:rect l="l" t="t" r="r" b="b"/>
              <a:pathLst>
                <a:path w="5821" h="3880" fill="none" extrusionOk="0">
                  <a:moveTo>
                    <a:pt x="3519" y="0"/>
                  </a:moveTo>
                  <a:lnTo>
                    <a:pt x="1" y="2075"/>
                  </a:lnTo>
                  <a:lnTo>
                    <a:pt x="3384" y="519"/>
                  </a:lnTo>
                  <a:lnTo>
                    <a:pt x="5482" y="3745"/>
                  </a:lnTo>
                  <a:lnTo>
                    <a:pt x="5820" y="3880"/>
                  </a:lnTo>
                  <a:lnTo>
                    <a:pt x="35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1485525" y="3562375"/>
              <a:ext cx="77850" cy="121275"/>
            </a:xfrm>
            <a:custGeom>
              <a:avLst/>
              <a:gdLst/>
              <a:ahLst/>
              <a:cxnLst/>
              <a:rect l="l" t="t" r="r" b="b"/>
              <a:pathLst>
                <a:path w="3114" h="4851" extrusionOk="0">
                  <a:moveTo>
                    <a:pt x="1" y="1"/>
                  </a:moveTo>
                  <a:lnTo>
                    <a:pt x="3114" y="4850"/>
                  </a:lnTo>
                  <a:lnTo>
                    <a:pt x="3114" y="4850"/>
                  </a:lnTo>
                  <a:lnTo>
                    <a:pt x="339" y="1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EB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1485525" y="3562375"/>
              <a:ext cx="77850" cy="121275"/>
            </a:xfrm>
            <a:custGeom>
              <a:avLst/>
              <a:gdLst/>
              <a:ahLst/>
              <a:cxnLst/>
              <a:rect l="l" t="t" r="r" b="b"/>
              <a:pathLst>
                <a:path w="3114" h="4851" fill="none" extrusionOk="0">
                  <a:moveTo>
                    <a:pt x="1" y="1"/>
                  </a:moveTo>
                  <a:lnTo>
                    <a:pt x="3114" y="4850"/>
                  </a:lnTo>
                  <a:lnTo>
                    <a:pt x="339" y="136"/>
                  </a:lnTo>
                  <a:lnTo>
                    <a:pt x="339" y="136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" name="Google Shape;408;p5"/>
          <p:cNvGrpSpPr/>
          <p:nvPr/>
        </p:nvGrpSpPr>
        <p:grpSpPr>
          <a:xfrm>
            <a:off x="7869496" y="4264195"/>
            <a:ext cx="1122563" cy="670479"/>
            <a:chOff x="7734396" y="189920"/>
            <a:chExt cx="1122563" cy="670479"/>
          </a:xfrm>
        </p:grpSpPr>
        <p:sp>
          <p:nvSpPr>
            <p:cNvPr id="409" name="Google Shape;409;p5"/>
            <p:cNvSpPr/>
            <p:nvPr/>
          </p:nvSpPr>
          <p:spPr>
            <a:xfrm>
              <a:off x="7747000" y="189920"/>
              <a:ext cx="1109957" cy="616606"/>
            </a:xfrm>
            <a:custGeom>
              <a:avLst/>
              <a:gdLst/>
              <a:ahLst/>
              <a:cxnLst/>
              <a:rect l="l" t="t" r="r" b="b"/>
              <a:pathLst>
                <a:path w="40245" h="22357" extrusionOk="0">
                  <a:moveTo>
                    <a:pt x="5569" y="1"/>
                  </a:moveTo>
                  <a:lnTo>
                    <a:pt x="5382" y="22"/>
                  </a:lnTo>
                  <a:lnTo>
                    <a:pt x="5174" y="43"/>
                  </a:lnTo>
                  <a:lnTo>
                    <a:pt x="4987" y="84"/>
                  </a:lnTo>
                  <a:lnTo>
                    <a:pt x="4800" y="167"/>
                  </a:lnTo>
                  <a:lnTo>
                    <a:pt x="4613" y="250"/>
                  </a:lnTo>
                  <a:lnTo>
                    <a:pt x="4447" y="354"/>
                  </a:lnTo>
                  <a:lnTo>
                    <a:pt x="4301" y="458"/>
                  </a:lnTo>
                  <a:lnTo>
                    <a:pt x="4156" y="583"/>
                  </a:lnTo>
                  <a:lnTo>
                    <a:pt x="4011" y="728"/>
                  </a:lnTo>
                  <a:lnTo>
                    <a:pt x="3907" y="894"/>
                  </a:lnTo>
                  <a:lnTo>
                    <a:pt x="3803" y="1061"/>
                  </a:lnTo>
                  <a:lnTo>
                    <a:pt x="3720" y="1227"/>
                  </a:lnTo>
                  <a:lnTo>
                    <a:pt x="3637" y="1435"/>
                  </a:lnTo>
                  <a:lnTo>
                    <a:pt x="3595" y="1622"/>
                  </a:lnTo>
                  <a:lnTo>
                    <a:pt x="3553" y="1829"/>
                  </a:lnTo>
                  <a:lnTo>
                    <a:pt x="2806" y="9205"/>
                  </a:lnTo>
                  <a:lnTo>
                    <a:pt x="7543" y="9703"/>
                  </a:lnTo>
                  <a:lnTo>
                    <a:pt x="7646" y="9724"/>
                  </a:lnTo>
                  <a:lnTo>
                    <a:pt x="7750" y="9766"/>
                  </a:lnTo>
                  <a:lnTo>
                    <a:pt x="7833" y="9807"/>
                  </a:lnTo>
                  <a:lnTo>
                    <a:pt x="7896" y="9890"/>
                  </a:lnTo>
                  <a:lnTo>
                    <a:pt x="7958" y="9974"/>
                  </a:lnTo>
                  <a:lnTo>
                    <a:pt x="8000" y="10057"/>
                  </a:lnTo>
                  <a:lnTo>
                    <a:pt x="8020" y="10161"/>
                  </a:lnTo>
                  <a:lnTo>
                    <a:pt x="8020" y="10264"/>
                  </a:lnTo>
                  <a:lnTo>
                    <a:pt x="7916" y="11386"/>
                  </a:lnTo>
                  <a:lnTo>
                    <a:pt x="7896" y="11469"/>
                  </a:lnTo>
                  <a:lnTo>
                    <a:pt x="7854" y="11553"/>
                  </a:lnTo>
                  <a:lnTo>
                    <a:pt x="7813" y="11615"/>
                  </a:lnTo>
                  <a:lnTo>
                    <a:pt x="7771" y="11677"/>
                  </a:lnTo>
                  <a:lnTo>
                    <a:pt x="7709" y="11740"/>
                  </a:lnTo>
                  <a:lnTo>
                    <a:pt x="7626" y="11781"/>
                  </a:lnTo>
                  <a:lnTo>
                    <a:pt x="7543" y="11823"/>
                  </a:lnTo>
                  <a:lnTo>
                    <a:pt x="7459" y="11843"/>
                  </a:lnTo>
                  <a:lnTo>
                    <a:pt x="1912" y="12695"/>
                  </a:lnTo>
                  <a:lnTo>
                    <a:pt x="1767" y="12737"/>
                  </a:lnTo>
                  <a:lnTo>
                    <a:pt x="1600" y="12778"/>
                  </a:lnTo>
                  <a:lnTo>
                    <a:pt x="1455" y="12841"/>
                  </a:lnTo>
                  <a:lnTo>
                    <a:pt x="1330" y="12903"/>
                  </a:lnTo>
                  <a:lnTo>
                    <a:pt x="1185" y="12986"/>
                  </a:lnTo>
                  <a:lnTo>
                    <a:pt x="1060" y="13069"/>
                  </a:lnTo>
                  <a:lnTo>
                    <a:pt x="832" y="13277"/>
                  </a:lnTo>
                  <a:lnTo>
                    <a:pt x="645" y="13506"/>
                  </a:lnTo>
                  <a:lnTo>
                    <a:pt x="562" y="13630"/>
                  </a:lnTo>
                  <a:lnTo>
                    <a:pt x="479" y="13776"/>
                  </a:lnTo>
                  <a:lnTo>
                    <a:pt x="437" y="13921"/>
                  </a:lnTo>
                  <a:lnTo>
                    <a:pt x="375" y="14067"/>
                  </a:lnTo>
                  <a:lnTo>
                    <a:pt x="354" y="14212"/>
                  </a:lnTo>
                  <a:lnTo>
                    <a:pt x="312" y="14378"/>
                  </a:lnTo>
                  <a:lnTo>
                    <a:pt x="1" y="17495"/>
                  </a:lnTo>
                  <a:lnTo>
                    <a:pt x="1" y="17682"/>
                  </a:lnTo>
                  <a:lnTo>
                    <a:pt x="42" y="17869"/>
                  </a:lnTo>
                  <a:lnTo>
                    <a:pt x="105" y="18035"/>
                  </a:lnTo>
                  <a:lnTo>
                    <a:pt x="208" y="18180"/>
                  </a:lnTo>
                  <a:lnTo>
                    <a:pt x="333" y="18305"/>
                  </a:lnTo>
                  <a:lnTo>
                    <a:pt x="479" y="18409"/>
                  </a:lnTo>
                  <a:lnTo>
                    <a:pt x="645" y="18471"/>
                  </a:lnTo>
                  <a:lnTo>
                    <a:pt x="832" y="18513"/>
                  </a:lnTo>
                  <a:lnTo>
                    <a:pt x="38541" y="22356"/>
                  </a:lnTo>
                  <a:lnTo>
                    <a:pt x="40244" y="5569"/>
                  </a:lnTo>
                  <a:lnTo>
                    <a:pt x="40244" y="5361"/>
                  </a:lnTo>
                  <a:lnTo>
                    <a:pt x="40244" y="5153"/>
                  </a:lnTo>
                  <a:lnTo>
                    <a:pt x="40203" y="4966"/>
                  </a:lnTo>
                  <a:lnTo>
                    <a:pt x="40161" y="4759"/>
                  </a:lnTo>
                  <a:lnTo>
                    <a:pt x="40099" y="4572"/>
                  </a:lnTo>
                  <a:lnTo>
                    <a:pt x="40016" y="4406"/>
                  </a:lnTo>
                  <a:lnTo>
                    <a:pt x="39912" y="4239"/>
                  </a:lnTo>
                  <a:lnTo>
                    <a:pt x="39787" y="4073"/>
                  </a:lnTo>
                  <a:lnTo>
                    <a:pt x="39663" y="3928"/>
                  </a:lnTo>
                  <a:lnTo>
                    <a:pt x="39517" y="3803"/>
                  </a:lnTo>
                  <a:lnTo>
                    <a:pt x="39372" y="3678"/>
                  </a:lnTo>
                  <a:lnTo>
                    <a:pt x="39206" y="3574"/>
                  </a:lnTo>
                  <a:lnTo>
                    <a:pt x="39019" y="3491"/>
                  </a:lnTo>
                  <a:lnTo>
                    <a:pt x="38832" y="3429"/>
                  </a:lnTo>
                  <a:lnTo>
                    <a:pt x="38624" y="3367"/>
                  </a:lnTo>
                  <a:lnTo>
                    <a:pt x="38437" y="3346"/>
                  </a:lnTo>
                  <a:lnTo>
                    <a:pt x="5777" y="22"/>
                  </a:lnTo>
                  <a:lnTo>
                    <a:pt x="55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dist="38100" dir="348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"/>
            <p:cNvSpPr/>
            <p:nvPr/>
          </p:nvSpPr>
          <p:spPr>
            <a:xfrm>
              <a:off x="8722850" y="549790"/>
              <a:ext cx="112333" cy="112333"/>
            </a:xfrm>
            <a:custGeom>
              <a:avLst/>
              <a:gdLst/>
              <a:ahLst/>
              <a:cxnLst/>
              <a:rect l="l" t="t" r="r" b="b"/>
              <a:pathLst>
                <a:path w="4073" h="4073" extrusionOk="0">
                  <a:moveTo>
                    <a:pt x="832" y="0"/>
                  </a:moveTo>
                  <a:lnTo>
                    <a:pt x="707" y="21"/>
                  </a:lnTo>
                  <a:lnTo>
                    <a:pt x="603" y="84"/>
                  </a:lnTo>
                  <a:lnTo>
                    <a:pt x="49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71" y="458"/>
                  </a:lnTo>
                  <a:lnTo>
                    <a:pt x="250" y="582"/>
                  </a:lnTo>
                  <a:lnTo>
                    <a:pt x="1" y="3034"/>
                  </a:lnTo>
                  <a:lnTo>
                    <a:pt x="1" y="3158"/>
                  </a:lnTo>
                  <a:lnTo>
                    <a:pt x="21" y="3283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33" y="3678"/>
                  </a:lnTo>
                  <a:lnTo>
                    <a:pt x="458" y="3719"/>
                  </a:lnTo>
                  <a:lnTo>
                    <a:pt x="582" y="3761"/>
                  </a:lnTo>
                  <a:lnTo>
                    <a:pt x="3678" y="4073"/>
                  </a:lnTo>
                  <a:lnTo>
                    <a:pt x="4073" y="312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8494208" y="526871"/>
              <a:ext cx="112913" cy="110044"/>
            </a:xfrm>
            <a:custGeom>
              <a:avLst/>
              <a:gdLst/>
              <a:ahLst/>
              <a:cxnLst/>
              <a:rect l="l" t="t" r="r" b="b"/>
              <a:pathLst>
                <a:path w="4094" h="3990" extrusionOk="0">
                  <a:moveTo>
                    <a:pt x="832" y="0"/>
                  </a:moveTo>
                  <a:lnTo>
                    <a:pt x="707" y="21"/>
                  </a:lnTo>
                  <a:lnTo>
                    <a:pt x="603" y="63"/>
                  </a:lnTo>
                  <a:lnTo>
                    <a:pt x="500" y="125"/>
                  </a:lnTo>
                  <a:lnTo>
                    <a:pt x="416" y="229"/>
                  </a:lnTo>
                  <a:lnTo>
                    <a:pt x="333" y="333"/>
                  </a:lnTo>
                  <a:lnTo>
                    <a:pt x="292" y="437"/>
                  </a:lnTo>
                  <a:lnTo>
                    <a:pt x="250" y="582"/>
                  </a:lnTo>
                  <a:lnTo>
                    <a:pt x="1" y="3013"/>
                  </a:lnTo>
                  <a:lnTo>
                    <a:pt x="1" y="3158"/>
                  </a:lnTo>
                  <a:lnTo>
                    <a:pt x="43" y="3283"/>
                  </a:lnTo>
                  <a:lnTo>
                    <a:pt x="84" y="3387"/>
                  </a:lnTo>
                  <a:lnTo>
                    <a:pt x="146" y="3491"/>
                  </a:lnTo>
                  <a:lnTo>
                    <a:pt x="250" y="3595"/>
                  </a:lnTo>
                  <a:lnTo>
                    <a:pt x="354" y="3657"/>
                  </a:lnTo>
                  <a:lnTo>
                    <a:pt x="458" y="3719"/>
                  </a:lnTo>
                  <a:lnTo>
                    <a:pt x="583" y="3740"/>
                  </a:lnTo>
                  <a:lnTo>
                    <a:pt x="3138" y="3989"/>
                  </a:lnTo>
                  <a:lnTo>
                    <a:pt x="3263" y="3989"/>
                  </a:lnTo>
                  <a:lnTo>
                    <a:pt x="3387" y="3969"/>
                  </a:lnTo>
                  <a:lnTo>
                    <a:pt x="3512" y="3927"/>
                  </a:lnTo>
                  <a:lnTo>
                    <a:pt x="3616" y="3844"/>
                  </a:lnTo>
                  <a:lnTo>
                    <a:pt x="3699" y="3761"/>
                  </a:lnTo>
                  <a:lnTo>
                    <a:pt x="3761" y="3657"/>
                  </a:lnTo>
                  <a:lnTo>
                    <a:pt x="3824" y="3532"/>
                  </a:lnTo>
                  <a:lnTo>
                    <a:pt x="3845" y="3408"/>
                  </a:lnTo>
                  <a:lnTo>
                    <a:pt x="4094" y="956"/>
                  </a:lnTo>
                  <a:lnTo>
                    <a:pt x="4094" y="831"/>
                  </a:lnTo>
                  <a:lnTo>
                    <a:pt x="4073" y="707"/>
                  </a:lnTo>
                  <a:lnTo>
                    <a:pt x="4032" y="582"/>
                  </a:lnTo>
                  <a:lnTo>
                    <a:pt x="3948" y="478"/>
                  </a:lnTo>
                  <a:lnTo>
                    <a:pt x="3865" y="395"/>
                  </a:lnTo>
                  <a:lnTo>
                    <a:pt x="3761" y="333"/>
                  </a:lnTo>
                  <a:lnTo>
                    <a:pt x="3637" y="271"/>
                  </a:lnTo>
                  <a:lnTo>
                    <a:pt x="3512" y="250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8344088" y="511398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0"/>
                  </a:moveTo>
                  <a:lnTo>
                    <a:pt x="707" y="21"/>
                  </a:lnTo>
                  <a:lnTo>
                    <a:pt x="603" y="63"/>
                  </a:lnTo>
                  <a:lnTo>
                    <a:pt x="49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91" y="458"/>
                  </a:lnTo>
                  <a:lnTo>
                    <a:pt x="250" y="582"/>
                  </a:lnTo>
                  <a:lnTo>
                    <a:pt x="1" y="3034"/>
                  </a:lnTo>
                  <a:lnTo>
                    <a:pt x="1" y="3158"/>
                  </a:lnTo>
                  <a:lnTo>
                    <a:pt x="42" y="3283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33" y="3657"/>
                  </a:lnTo>
                  <a:lnTo>
                    <a:pt x="458" y="3719"/>
                  </a:lnTo>
                  <a:lnTo>
                    <a:pt x="582" y="3740"/>
                  </a:lnTo>
                  <a:lnTo>
                    <a:pt x="3138" y="4010"/>
                  </a:lnTo>
                  <a:lnTo>
                    <a:pt x="3262" y="4010"/>
                  </a:lnTo>
                  <a:lnTo>
                    <a:pt x="3387" y="3969"/>
                  </a:lnTo>
                  <a:lnTo>
                    <a:pt x="3512" y="3927"/>
                  </a:lnTo>
                  <a:lnTo>
                    <a:pt x="3616" y="3865"/>
                  </a:lnTo>
                  <a:lnTo>
                    <a:pt x="3699" y="3761"/>
                  </a:lnTo>
                  <a:lnTo>
                    <a:pt x="3761" y="3657"/>
                  </a:lnTo>
                  <a:lnTo>
                    <a:pt x="3823" y="3553"/>
                  </a:lnTo>
                  <a:lnTo>
                    <a:pt x="3844" y="3429"/>
                  </a:lnTo>
                  <a:lnTo>
                    <a:pt x="4093" y="977"/>
                  </a:lnTo>
                  <a:lnTo>
                    <a:pt x="4093" y="832"/>
                  </a:lnTo>
                  <a:lnTo>
                    <a:pt x="4073" y="707"/>
                  </a:lnTo>
                  <a:lnTo>
                    <a:pt x="4010" y="603"/>
                  </a:lnTo>
                  <a:lnTo>
                    <a:pt x="3948" y="499"/>
                  </a:lnTo>
                  <a:lnTo>
                    <a:pt x="3865" y="395"/>
                  </a:lnTo>
                  <a:lnTo>
                    <a:pt x="3761" y="333"/>
                  </a:lnTo>
                  <a:lnTo>
                    <a:pt x="3636" y="291"/>
                  </a:lnTo>
                  <a:lnTo>
                    <a:pt x="3512" y="250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8193968" y="495925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1" y="1"/>
                  </a:moveTo>
                  <a:lnTo>
                    <a:pt x="707" y="21"/>
                  </a:lnTo>
                  <a:lnTo>
                    <a:pt x="603" y="84"/>
                  </a:lnTo>
                  <a:lnTo>
                    <a:pt x="49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70" y="458"/>
                  </a:lnTo>
                  <a:lnTo>
                    <a:pt x="250" y="582"/>
                  </a:lnTo>
                  <a:lnTo>
                    <a:pt x="0" y="3034"/>
                  </a:lnTo>
                  <a:lnTo>
                    <a:pt x="0" y="3159"/>
                  </a:lnTo>
                  <a:lnTo>
                    <a:pt x="21" y="3283"/>
                  </a:lnTo>
                  <a:lnTo>
                    <a:pt x="83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33" y="3678"/>
                  </a:lnTo>
                  <a:lnTo>
                    <a:pt x="457" y="3719"/>
                  </a:lnTo>
                  <a:lnTo>
                    <a:pt x="582" y="3740"/>
                  </a:lnTo>
                  <a:lnTo>
                    <a:pt x="3117" y="4010"/>
                  </a:lnTo>
                  <a:lnTo>
                    <a:pt x="3262" y="4010"/>
                  </a:lnTo>
                  <a:lnTo>
                    <a:pt x="3387" y="3990"/>
                  </a:lnTo>
                  <a:lnTo>
                    <a:pt x="3491" y="3927"/>
                  </a:lnTo>
                  <a:lnTo>
                    <a:pt x="3594" y="3865"/>
                  </a:lnTo>
                  <a:lnTo>
                    <a:pt x="3698" y="3782"/>
                  </a:lnTo>
                  <a:lnTo>
                    <a:pt x="3761" y="3678"/>
                  </a:lnTo>
                  <a:lnTo>
                    <a:pt x="3823" y="3553"/>
                  </a:lnTo>
                  <a:lnTo>
                    <a:pt x="3844" y="3429"/>
                  </a:lnTo>
                  <a:lnTo>
                    <a:pt x="4093" y="977"/>
                  </a:lnTo>
                  <a:lnTo>
                    <a:pt x="4093" y="852"/>
                  </a:lnTo>
                  <a:lnTo>
                    <a:pt x="4072" y="728"/>
                  </a:lnTo>
                  <a:lnTo>
                    <a:pt x="4010" y="603"/>
                  </a:lnTo>
                  <a:lnTo>
                    <a:pt x="3948" y="499"/>
                  </a:lnTo>
                  <a:lnTo>
                    <a:pt x="3865" y="416"/>
                  </a:lnTo>
                  <a:lnTo>
                    <a:pt x="3761" y="333"/>
                  </a:lnTo>
                  <a:lnTo>
                    <a:pt x="3636" y="291"/>
                  </a:lnTo>
                  <a:lnTo>
                    <a:pt x="3511" y="27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5"/>
            <p:cNvSpPr/>
            <p:nvPr/>
          </p:nvSpPr>
          <p:spPr>
            <a:xfrm>
              <a:off x="8043820" y="480453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1"/>
                  </a:moveTo>
                  <a:lnTo>
                    <a:pt x="707" y="42"/>
                  </a:lnTo>
                  <a:lnTo>
                    <a:pt x="603" y="84"/>
                  </a:lnTo>
                  <a:lnTo>
                    <a:pt x="479" y="146"/>
                  </a:lnTo>
                  <a:lnTo>
                    <a:pt x="396" y="250"/>
                  </a:lnTo>
                  <a:lnTo>
                    <a:pt x="333" y="354"/>
                  </a:lnTo>
                  <a:lnTo>
                    <a:pt x="271" y="458"/>
                  </a:lnTo>
                  <a:lnTo>
                    <a:pt x="250" y="603"/>
                  </a:lnTo>
                  <a:lnTo>
                    <a:pt x="1" y="3034"/>
                  </a:lnTo>
                  <a:lnTo>
                    <a:pt x="1" y="3179"/>
                  </a:lnTo>
                  <a:lnTo>
                    <a:pt x="22" y="3304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29" y="3616"/>
                  </a:lnTo>
                  <a:lnTo>
                    <a:pt x="333" y="3678"/>
                  </a:lnTo>
                  <a:lnTo>
                    <a:pt x="458" y="3720"/>
                  </a:lnTo>
                  <a:lnTo>
                    <a:pt x="583" y="3761"/>
                  </a:lnTo>
                  <a:lnTo>
                    <a:pt x="3117" y="4010"/>
                  </a:lnTo>
                  <a:lnTo>
                    <a:pt x="3263" y="4010"/>
                  </a:lnTo>
                  <a:lnTo>
                    <a:pt x="3387" y="3990"/>
                  </a:lnTo>
                  <a:lnTo>
                    <a:pt x="3491" y="3948"/>
                  </a:lnTo>
                  <a:lnTo>
                    <a:pt x="3595" y="3865"/>
                  </a:lnTo>
                  <a:lnTo>
                    <a:pt x="3699" y="3782"/>
                  </a:lnTo>
                  <a:lnTo>
                    <a:pt x="3761" y="3678"/>
                  </a:lnTo>
                  <a:lnTo>
                    <a:pt x="3803" y="3553"/>
                  </a:lnTo>
                  <a:lnTo>
                    <a:pt x="3844" y="3429"/>
                  </a:lnTo>
                  <a:lnTo>
                    <a:pt x="4094" y="977"/>
                  </a:lnTo>
                  <a:lnTo>
                    <a:pt x="4094" y="852"/>
                  </a:lnTo>
                  <a:lnTo>
                    <a:pt x="4073" y="728"/>
                  </a:lnTo>
                  <a:lnTo>
                    <a:pt x="4011" y="603"/>
                  </a:lnTo>
                  <a:lnTo>
                    <a:pt x="3948" y="499"/>
                  </a:lnTo>
                  <a:lnTo>
                    <a:pt x="3865" y="416"/>
                  </a:lnTo>
                  <a:lnTo>
                    <a:pt x="3761" y="354"/>
                  </a:lnTo>
                  <a:lnTo>
                    <a:pt x="3637" y="291"/>
                  </a:lnTo>
                  <a:lnTo>
                    <a:pt x="3512" y="27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5"/>
            <p:cNvSpPr/>
            <p:nvPr/>
          </p:nvSpPr>
          <p:spPr>
            <a:xfrm>
              <a:off x="8514287" y="332621"/>
              <a:ext cx="112913" cy="110044"/>
            </a:xfrm>
            <a:custGeom>
              <a:avLst/>
              <a:gdLst/>
              <a:ahLst/>
              <a:cxnLst/>
              <a:rect l="l" t="t" r="r" b="b"/>
              <a:pathLst>
                <a:path w="4094" h="3990" extrusionOk="0">
                  <a:moveTo>
                    <a:pt x="831" y="0"/>
                  </a:moveTo>
                  <a:lnTo>
                    <a:pt x="707" y="21"/>
                  </a:lnTo>
                  <a:lnTo>
                    <a:pt x="582" y="63"/>
                  </a:lnTo>
                  <a:lnTo>
                    <a:pt x="478" y="125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70" y="437"/>
                  </a:lnTo>
                  <a:lnTo>
                    <a:pt x="249" y="582"/>
                  </a:lnTo>
                  <a:lnTo>
                    <a:pt x="0" y="3013"/>
                  </a:lnTo>
                  <a:lnTo>
                    <a:pt x="0" y="3158"/>
                  </a:lnTo>
                  <a:lnTo>
                    <a:pt x="21" y="3283"/>
                  </a:lnTo>
                  <a:lnTo>
                    <a:pt x="83" y="3387"/>
                  </a:lnTo>
                  <a:lnTo>
                    <a:pt x="146" y="3491"/>
                  </a:lnTo>
                  <a:lnTo>
                    <a:pt x="229" y="3595"/>
                  </a:lnTo>
                  <a:lnTo>
                    <a:pt x="333" y="3657"/>
                  </a:lnTo>
                  <a:lnTo>
                    <a:pt x="457" y="3719"/>
                  </a:lnTo>
                  <a:lnTo>
                    <a:pt x="582" y="3740"/>
                  </a:lnTo>
                  <a:lnTo>
                    <a:pt x="3117" y="3989"/>
                  </a:lnTo>
                  <a:lnTo>
                    <a:pt x="3262" y="3989"/>
                  </a:lnTo>
                  <a:lnTo>
                    <a:pt x="3387" y="3969"/>
                  </a:lnTo>
                  <a:lnTo>
                    <a:pt x="3491" y="3927"/>
                  </a:lnTo>
                  <a:lnTo>
                    <a:pt x="3594" y="3844"/>
                  </a:lnTo>
                  <a:lnTo>
                    <a:pt x="3678" y="3761"/>
                  </a:lnTo>
                  <a:lnTo>
                    <a:pt x="3761" y="3657"/>
                  </a:lnTo>
                  <a:lnTo>
                    <a:pt x="3802" y="3532"/>
                  </a:lnTo>
                  <a:lnTo>
                    <a:pt x="3844" y="3408"/>
                  </a:lnTo>
                  <a:lnTo>
                    <a:pt x="4093" y="956"/>
                  </a:lnTo>
                  <a:lnTo>
                    <a:pt x="4093" y="831"/>
                  </a:lnTo>
                  <a:lnTo>
                    <a:pt x="4051" y="707"/>
                  </a:lnTo>
                  <a:lnTo>
                    <a:pt x="4010" y="582"/>
                  </a:lnTo>
                  <a:lnTo>
                    <a:pt x="3948" y="478"/>
                  </a:lnTo>
                  <a:lnTo>
                    <a:pt x="3844" y="395"/>
                  </a:lnTo>
                  <a:lnTo>
                    <a:pt x="3740" y="333"/>
                  </a:lnTo>
                  <a:lnTo>
                    <a:pt x="3636" y="270"/>
                  </a:lnTo>
                  <a:lnTo>
                    <a:pt x="3511" y="25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8364139" y="317149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0"/>
                  </a:moveTo>
                  <a:lnTo>
                    <a:pt x="707" y="21"/>
                  </a:lnTo>
                  <a:lnTo>
                    <a:pt x="582" y="63"/>
                  </a:lnTo>
                  <a:lnTo>
                    <a:pt x="47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71" y="457"/>
                  </a:lnTo>
                  <a:lnTo>
                    <a:pt x="250" y="582"/>
                  </a:lnTo>
                  <a:lnTo>
                    <a:pt x="1" y="3034"/>
                  </a:lnTo>
                  <a:lnTo>
                    <a:pt x="1" y="3158"/>
                  </a:lnTo>
                  <a:lnTo>
                    <a:pt x="22" y="3283"/>
                  </a:lnTo>
                  <a:lnTo>
                    <a:pt x="63" y="3408"/>
                  </a:lnTo>
                  <a:lnTo>
                    <a:pt x="146" y="3511"/>
                  </a:lnTo>
                  <a:lnTo>
                    <a:pt x="229" y="3595"/>
                  </a:lnTo>
                  <a:lnTo>
                    <a:pt x="333" y="3657"/>
                  </a:lnTo>
                  <a:lnTo>
                    <a:pt x="458" y="3719"/>
                  </a:lnTo>
                  <a:lnTo>
                    <a:pt x="582" y="3740"/>
                  </a:lnTo>
                  <a:lnTo>
                    <a:pt x="3117" y="4010"/>
                  </a:lnTo>
                  <a:lnTo>
                    <a:pt x="3242" y="4010"/>
                  </a:lnTo>
                  <a:lnTo>
                    <a:pt x="3366" y="3969"/>
                  </a:lnTo>
                  <a:lnTo>
                    <a:pt x="3491" y="3927"/>
                  </a:lnTo>
                  <a:lnTo>
                    <a:pt x="3595" y="3865"/>
                  </a:lnTo>
                  <a:lnTo>
                    <a:pt x="3678" y="3761"/>
                  </a:lnTo>
                  <a:lnTo>
                    <a:pt x="3761" y="3657"/>
                  </a:lnTo>
                  <a:lnTo>
                    <a:pt x="3803" y="3553"/>
                  </a:lnTo>
                  <a:lnTo>
                    <a:pt x="3844" y="3428"/>
                  </a:lnTo>
                  <a:lnTo>
                    <a:pt x="4094" y="977"/>
                  </a:lnTo>
                  <a:lnTo>
                    <a:pt x="4094" y="831"/>
                  </a:lnTo>
                  <a:lnTo>
                    <a:pt x="4052" y="707"/>
                  </a:lnTo>
                  <a:lnTo>
                    <a:pt x="4011" y="603"/>
                  </a:lnTo>
                  <a:lnTo>
                    <a:pt x="3948" y="499"/>
                  </a:lnTo>
                  <a:lnTo>
                    <a:pt x="3844" y="395"/>
                  </a:lnTo>
                  <a:lnTo>
                    <a:pt x="3740" y="333"/>
                  </a:lnTo>
                  <a:lnTo>
                    <a:pt x="3637" y="291"/>
                  </a:lnTo>
                  <a:lnTo>
                    <a:pt x="3491" y="25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8214019" y="301676"/>
              <a:ext cx="112333" cy="110623"/>
            </a:xfrm>
            <a:custGeom>
              <a:avLst/>
              <a:gdLst/>
              <a:ahLst/>
              <a:cxnLst/>
              <a:rect l="l" t="t" r="r" b="b"/>
              <a:pathLst>
                <a:path w="4073" h="4011" extrusionOk="0">
                  <a:moveTo>
                    <a:pt x="831" y="0"/>
                  </a:moveTo>
                  <a:lnTo>
                    <a:pt x="707" y="21"/>
                  </a:lnTo>
                  <a:lnTo>
                    <a:pt x="582" y="83"/>
                  </a:lnTo>
                  <a:lnTo>
                    <a:pt x="478" y="146"/>
                  </a:lnTo>
                  <a:lnTo>
                    <a:pt x="395" y="229"/>
                  </a:lnTo>
                  <a:lnTo>
                    <a:pt x="312" y="333"/>
                  </a:lnTo>
                  <a:lnTo>
                    <a:pt x="270" y="457"/>
                  </a:lnTo>
                  <a:lnTo>
                    <a:pt x="250" y="582"/>
                  </a:lnTo>
                  <a:lnTo>
                    <a:pt x="0" y="3034"/>
                  </a:lnTo>
                  <a:lnTo>
                    <a:pt x="0" y="3158"/>
                  </a:lnTo>
                  <a:lnTo>
                    <a:pt x="21" y="3283"/>
                  </a:lnTo>
                  <a:lnTo>
                    <a:pt x="63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33" y="3678"/>
                  </a:lnTo>
                  <a:lnTo>
                    <a:pt x="457" y="3719"/>
                  </a:lnTo>
                  <a:lnTo>
                    <a:pt x="582" y="3740"/>
                  </a:lnTo>
                  <a:lnTo>
                    <a:pt x="3117" y="4010"/>
                  </a:lnTo>
                  <a:lnTo>
                    <a:pt x="3241" y="4010"/>
                  </a:lnTo>
                  <a:lnTo>
                    <a:pt x="3366" y="3989"/>
                  </a:lnTo>
                  <a:lnTo>
                    <a:pt x="3491" y="3927"/>
                  </a:lnTo>
                  <a:lnTo>
                    <a:pt x="3595" y="3865"/>
                  </a:lnTo>
                  <a:lnTo>
                    <a:pt x="3678" y="3782"/>
                  </a:lnTo>
                  <a:lnTo>
                    <a:pt x="3761" y="3678"/>
                  </a:lnTo>
                  <a:lnTo>
                    <a:pt x="3802" y="3553"/>
                  </a:lnTo>
                  <a:lnTo>
                    <a:pt x="3823" y="3428"/>
                  </a:lnTo>
                  <a:lnTo>
                    <a:pt x="4073" y="977"/>
                  </a:lnTo>
                  <a:lnTo>
                    <a:pt x="4073" y="852"/>
                  </a:lnTo>
                  <a:lnTo>
                    <a:pt x="4052" y="728"/>
                  </a:lnTo>
                  <a:lnTo>
                    <a:pt x="4010" y="603"/>
                  </a:lnTo>
                  <a:lnTo>
                    <a:pt x="3927" y="499"/>
                  </a:lnTo>
                  <a:lnTo>
                    <a:pt x="3844" y="416"/>
                  </a:lnTo>
                  <a:lnTo>
                    <a:pt x="3740" y="333"/>
                  </a:lnTo>
                  <a:lnTo>
                    <a:pt x="3636" y="291"/>
                  </a:lnTo>
                  <a:lnTo>
                    <a:pt x="3491" y="27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5"/>
            <p:cNvSpPr/>
            <p:nvPr/>
          </p:nvSpPr>
          <p:spPr>
            <a:xfrm>
              <a:off x="8063871" y="286203"/>
              <a:ext cx="112361" cy="110623"/>
            </a:xfrm>
            <a:custGeom>
              <a:avLst/>
              <a:gdLst/>
              <a:ahLst/>
              <a:cxnLst/>
              <a:rect l="l" t="t" r="r" b="b"/>
              <a:pathLst>
                <a:path w="4074" h="4011" extrusionOk="0">
                  <a:moveTo>
                    <a:pt x="832" y="0"/>
                  </a:moveTo>
                  <a:lnTo>
                    <a:pt x="707" y="42"/>
                  </a:lnTo>
                  <a:lnTo>
                    <a:pt x="583" y="83"/>
                  </a:lnTo>
                  <a:lnTo>
                    <a:pt x="479" y="146"/>
                  </a:lnTo>
                  <a:lnTo>
                    <a:pt x="396" y="250"/>
                  </a:lnTo>
                  <a:lnTo>
                    <a:pt x="313" y="354"/>
                  </a:lnTo>
                  <a:lnTo>
                    <a:pt x="271" y="457"/>
                  </a:lnTo>
                  <a:lnTo>
                    <a:pt x="250" y="603"/>
                  </a:lnTo>
                  <a:lnTo>
                    <a:pt x="1" y="3034"/>
                  </a:lnTo>
                  <a:lnTo>
                    <a:pt x="1" y="3179"/>
                  </a:lnTo>
                  <a:lnTo>
                    <a:pt x="22" y="3304"/>
                  </a:lnTo>
                  <a:lnTo>
                    <a:pt x="63" y="3408"/>
                  </a:lnTo>
                  <a:lnTo>
                    <a:pt x="146" y="3512"/>
                  </a:lnTo>
                  <a:lnTo>
                    <a:pt x="230" y="3615"/>
                  </a:lnTo>
                  <a:lnTo>
                    <a:pt x="333" y="3678"/>
                  </a:lnTo>
                  <a:lnTo>
                    <a:pt x="437" y="3719"/>
                  </a:lnTo>
                  <a:lnTo>
                    <a:pt x="583" y="3761"/>
                  </a:lnTo>
                  <a:lnTo>
                    <a:pt x="3117" y="4010"/>
                  </a:lnTo>
                  <a:lnTo>
                    <a:pt x="3242" y="4010"/>
                  </a:lnTo>
                  <a:lnTo>
                    <a:pt x="3367" y="3989"/>
                  </a:lnTo>
                  <a:lnTo>
                    <a:pt x="3491" y="3948"/>
                  </a:lnTo>
                  <a:lnTo>
                    <a:pt x="3595" y="3865"/>
                  </a:lnTo>
                  <a:lnTo>
                    <a:pt x="3678" y="3782"/>
                  </a:lnTo>
                  <a:lnTo>
                    <a:pt x="3761" y="3678"/>
                  </a:lnTo>
                  <a:lnTo>
                    <a:pt x="3803" y="3553"/>
                  </a:lnTo>
                  <a:lnTo>
                    <a:pt x="3824" y="3428"/>
                  </a:lnTo>
                  <a:lnTo>
                    <a:pt x="4073" y="977"/>
                  </a:lnTo>
                  <a:lnTo>
                    <a:pt x="4073" y="852"/>
                  </a:lnTo>
                  <a:lnTo>
                    <a:pt x="4052" y="728"/>
                  </a:lnTo>
                  <a:lnTo>
                    <a:pt x="4011" y="603"/>
                  </a:lnTo>
                  <a:lnTo>
                    <a:pt x="3928" y="499"/>
                  </a:lnTo>
                  <a:lnTo>
                    <a:pt x="3845" y="416"/>
                  </a:lnTo>
                  <a:lnTo>
                    <a:pt x="3741" y="354"/>
                  </a:lnTo>
                  <a:lnTo>
                    <a:pt x="3616" y="291"/>
                  </a:lnTo>
                  <a:lnTo>
                    <a:pt x="3491" y="270"/>
                  </a:lnTo>
                  <a:lnTo>
                    <a:pt x="9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5"/>
            <p:cNvSpPr/>
            <p:nvPr/>
          </p:nvSpPr>
          <p:spPr>
            <a:xfrm>
              <a:off x="7899989" y="269572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1"/>
                  </a:moveTo>
                  <a:lnTo>
                    <a:pt x="707" y="42"/>
                  </a:lnTo>
                  <a:lnTo>
                    <a:pt x="603" y="84"/>
                  </a:lnTo>
                  <a:lnTo>
                    <a:pt x="500" y="146"/>
                  </a:lnTo>
                  <a:lnTo>
                    <a:pt x="396" y="229"/>
                  </a:lnTo>
                  <a:lnTo>
                    <a:pt x="333" y="354"/>
                  </a:lnTo>
                  <a:lnTo>
                    <a:pt x="292" y="458"/>
                  </a:lnTo>
                  <a:lnTo>
                    <a:pt x="250" y="583"/>
                  </a:lnTo>
                  <a:lnTo>
                    <a:pt x="1" y="3034"/>
                  </a:lnTo>
                  <a:lnTo>
                    <a:pt x="1" y="3180"/>
                  </a:lnTo>
                  <a:lnTo>
                    <a:pt x="43" y="3304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50" y="3616"/>
                  </a:lnTo>
                  <a:lnTo>
                    <a:pt x="354" y="3678"/>
                  </a:lnTo>
                  <a:lnTo>
                    <a:pt x="458" y="3720"/>
                  </a:lnTo>
                  <a:lnTo>
                    <a:pt x="583" y="3761"/>
                  </a:lnTo>
                  <a:lnTo>
                    <a:pt x="3138" y="4011"/>
                  </a:lnTo>
                  <a:lnTo>
                    <a:pt x="3263" y="4011"/>
                  </a:lnTo>
                  <a:lnTo>
                    <a:pt x="3388" y="3990"/>
                  </a:lnTo>
                  <a:lnTo>
                    <a:pt x="3512" y="3948"/>
                  </a:lnTo>
                  <a:lnTo>
                    <a:pt x="3616" y="3865"/>
                  </a:lnTo>
                  <a:lnTo>
                    <a:pt x="3699" y="3782"/>
                  </a:lnTo>
                  <a:lnTo>
                    <a:pt x="3761" y="3678"/>
                  </a:lnTo>
                  <a:lnTo>
                    <a:pt x="3824" y="3554"/>
                  </a:lnTo>
                  <a:lnTo>
                    <a:pt x="3845" y="3429"/>
                  </a:lnTo>
                  <a:lnTo>
                    <a:pt x="4094" y="977"/>
                  </a:lnTo>
                  <a:lnTo>
                    <a:pt x="4094" y="853"/>
                  </a:lnTo>
                  <a:lnTo>
                    <a:pt x="4073" y="728"/>
                  </a:lnTo>
                  <a:lnTo>
                    <a:pt x="4011" y="603"/>
                  </a:lnTo>
                  <a:lnTo>
                    <a:pt x="3948" y="499"/>
                  </a:lnTo>
                  <a:lnTo>
                    <a:pt x="3865" y="416"/>
                  </a:lnTo>
                  <a:lnTo>
                    <a:pt x="3761" y="333"/>
                  </a:lnTo>
                  <a:lnTo>
                    <a:pt x="3637" y="292"/>
                  </a:lnTo>
                  <a:lnTo>
                    <a:pt x="3512" y="27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5"/>
            <p:cNvSpPr/>
            <p:nvPr/>
          </p:nvSpPr>
          <p:spPr>
            <a:xfrm>
              <a:off x="8689615" y="350383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0"/>
                  </a:moveTo>
                  <a:lnTo>
                    <a:pt x="707" y="21"/>
                  </a:lnTo>
                  <a:lnTo>
                    <a:pt x="603" y="63"/>
                  </a:lnTo>
                  <a:lnTo>
                    <a:pt x="49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92" y="457"/>
                  </a:lnTo>
                  <a:lnTo>
                    <a:pt x="250" y="582"/>
                  </a:lnTo>
                  <a:lnTo>
                    <a:pt x="1" y="3034"/>
                  </a:lnTo>
                  <a:lnTo>
                    <a:pt x="1" y="3158"/>
                  </a:lnTo>
                  <a:lnTo>
                    <a:pt x="42" y="3283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54" y="3657"/>
                  </a:lnTo>
                  <a:lnTo>
                    <a:pt x="458" y="3719"/>
                  </a:lnTo>
                  <a:lnTo>
                    <a:pt x="582" y="3740"/>
                  </a:lnTo>
                  <a:lnTo>
                    <a:pt x="3138" y="4010"/>
                  </a:lnTo>
                  <a:lnTo>
                    <a:pt x="3263" y="4010"/>
                  </a:lnTo>
                  <a:lnTo>
                    <a:pt x="3387" y="3969"/>
                  </a:lnTo>
                  <a:lnTo>
                    <a:pt x="3512" y="3927"/>
                  </a:lnTo>
                  <a:lnTo>
                    <a:pt x="3616" y="3865"/>
                  </a:lnTo>
                  <a:lnTo>
                    <a:pt x="3699" y="3761"/>
                  </a:lnTo>
                  <a:lnTo>
                    <a:pt x="3761" y="3657"/>
                  </a:lnTo>
                  <a:lnTo>
                    <a:pt x="3823" y="3553"/>
                  </a:lnTo>
                  <a:lnTo>
                    <a:pt x="3844" y="3408"/>
                  </a:lnTo>
                  <a:lnTo>
                    <a:pt x="4094" y="977"/>
                  </a:lnTo>
                  <a:lnTo>
                    <a:pt x="4094" y="831"/>
                  </a:lnTo>
                  <a:lnTo>
                    <a:pt x="4073" y="707"/>
                  </a:lnTo>
                  <a:lnTo>
                    <a:pt x="4010" y="603"/>
                  </a:lnTo>
                  <a:lnTo>
                    <a:pt x="3948" y="499"/>
                  </a:lnTo>
                  <a:lnTo>
                    <a:pt x="3865" y="395"/>
                  </a:lnTo>
                  <a:lnTo>
                    <a:pt x="3761" y="333"/>
                  </a:lnTo>
                  <a:lnTo>
                    <a:pt x="3636" y="291"/>
                  </a:lnTo>
                  <a:lnTo>
                    <a:pt x="3512" y="250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5"/>
            <p:cNvSpPr/>
            <p:nvPr/>
          </p:nvSpPr>
          <p:spPr>
            <a:xfrm>
              <a:off x="7826652" y="444929"/>
              <a:ext cx="142147" cy="91124"/>
            </a:xfrm>
            <a:custGeom>
              <a:avLst/>
              <a:gdLst/>
              <a:ahLst/>
              <a:cxnLst/>
              <a:rect l="l" t="t" r="r" b="b"/>
              <a:pathLst>
                <a:path w="5154" h="3304" extrusionOk="0">
                  <a:moveTo>
                    <a:pt x="354" y="0"/>
                  </a:moveTo>
                  <a:lnTo>
                    <a:pt x="1" y="3304"/>
                  </a:lnTo>
                  <a:lnTo>
                    <a:pt x="1" y="3304"/>
                  </a:lnTo>
                  <a:lnTo>
                    <a:pt x="4696" y="2577"/>
                  </a:lnTo>
                  <a:lnTo>
                    <a:pt x="4821" y="2535"/>
                  </a:lnTo>
                  <a:lnTo>
                    <a:pt x="4904" y="2473"/>
                  </a:lnTo>
                  <a:lnTo>
                    <a:pt x="4966" y="2369"/>
                  </a:lnTo>
                  <a:lnTo>
                    <a:pt x="5008" y="2244"/>
                  </a:lnTo>
                  <a:lnTo>
                    <a:pt x="5153" y="873"/>
                  </a:lnTo>
                  <a:lnTo>
                    <a:pt x="5153" y="790"/>
                  </a:lnTo>
                  <a:lnTo>
                    <a:pt x="5132" y="728"/>
                  </a:lnTo>
                  <a:lnTo>
                    <a:pt x="5112" y="665"/>
                  </a:lnTo>
                  <a:lnTo>
                    <a:pt x="5070" y="603"/>
                  </a:lnTo>
                  <a:lnTo>
                    <a:pt x="5008" y="541"/>
                  </a:lnTo>
                  <a:lnTo>
                    <a:pt x="4966" y="520"/>
                  </a:lnTo>
                  <a:lnTo>
                    <a:pt x="4883" y="478"/>
                  </a:lnTo>
                  <a:lnTo>
                    <a:pt x="4821" y="457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A2E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5"/>
            <p:cNvSpPr/>
            <p:nvPr/>
          </p:nvSpPr>
          <p:spPr>
            <a:xfrm>
              <a:off x="7763631" y="563553"/>
              <a:ext cx="40708" cy="52733"/>
            </a:xfrm>
            <a:custGeom>
              <a:avLst/>
              <a:gdLst/>
              <a:ahLst/>
              <a:cxnLst/>
              <a:rect l="l" t="t" r="r" b="b"/>
              <a:pathLst>
                <a:path w="1476" h="1912" extrusionOk="0">
                  <a:moveTo>
                    <a:pt x="686" y="0"/>
                  </a:moveTo>
                  <a:lnTo>
                    <a:pt x="540" y="42"/>
                  </a:lnTo>
                  <a:lnTo>
                    <a:pt x="416" y="125"/>
                  </a:lnTo>
                  <a:lnTo>
                    <a:pt x="291" y="229"/>
                  </a:lnTo>
                  <a:lnTo>
                    <a:pt x="187" y="353"/>
                  </a:lnTo>
                  <a:lnTo>
                    <a:pt x="104" y="520"/>
                  </a:lnTo>
                  <a:lnTo>
                    <a:pt x="42" y="686"/>
                  </a:lnTo>
                  <a:lnTo>
                    <a:pt x="21" y="873"/>
                  </a:lnTo>
                  <a:lnTo>
                    <a:pt x="0" y="1080"/>
                  </a:lnTo>
                  <a:lnTo>
                    <a:pt x="42" y="1267"/>
                  </a:lnTo>
                  <a:lnTo>
                    <a:pt x="83" y="1434"/>
                  </a:lnTo>
                  <a:lnTo>
                    <a:pt x="166" y="1579"/>
                  </a:lnTo>
                  <a:lnTo>
                    <a:pt x="250" y="1704"/>
                  </a:lnTo>
                  <a:lnTo>
                    <a:pt x="374" y="1808"/>
                  </a:lnTo>
                  <a:lnTo>
                    <a:pt x="499" y="1891"/>
                  </a:lnTo>
                  <a:lnTo>
                    <a:pt x="644" y="1912"/>
                  </a:lnTo>
                  <a:lnTo>
                    <a:pt x="790" y="1912"/>
                  </a:lnTo>
                  <a:lnTo>
                    <a:pt x="935" y="1870"/>
                  </a:lnTo>
                  <a:lnTo>
                    <a:pt x="1060" y="1787"/>
                  </a:lnTo>
                  <a:lnTo>
                    <a:pt x="1184" y="1683"/>
                  </a:lnTo>
                  <a:lnTo>
                    <a:pt x="1288" y="1558"/>
                  </a:lnTo>
                  <a:lnTo>
                    <a:pt x="1371" y="1392"/>
                  </a:lnTo>
                  <a:lnTo>
                    <a:pt x="1434" y="1226"/>
                  </a:lnTo>
                  <a:lnTo>
                    <a:pt x="1455" y="1039"/>
                  </a:lnTo>
                  <a:lnTo>
                    <a:pt x="1475" y="831"/>
                  </a:lnTo>
                  <a:lnTo>
                    <a:pt x="1434" y="644"/>
                  </a:lnTo>
                  <a:lnTo>
                    <a:pt x="1392" y="478"/>
                  </a:lnTo>
                  <a:lnTo>
                    <a:pt x="1330" y="333"/>
                  </a:lnTo>
                  <a:lnTo>
                    <a:pt x="1226" y="208"/>
                  </a:lnTo>
                  <a:lnTo>
                    <a:pt x="1101" y="104"/>
                  </a:lnTo>
                  <a:lnTo>
                    <a:pt x="977" y="2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5"/>
            <p:cNvSpPr/>
            <p:nvPr/>
          </p:nvSpPr>
          <p:spPr>
            <a:xfrm>
              <a:off x="7734396" y="631732"/>
              <a:ext cx="1095615" cy="182249"/>
            </a:xfrm>
            <a:custGeom>
              <a:avLst/>
              <a:gdLst/>
              <a:ahLst/>
              <a:cxnLst/>
              <a:rect l="l" t="t" r="r" b="b"/>
              <a:pathLst>
                <a:path w="39725" h="6608" extrusionOk="0">
                  <a:moveTo>
                    <a:pt x="271" y="1"/>
                  </a:moveTo>
                  <a:lnTo>
                    <a:pt x="1" y="2598"/>
                  </a:lnTo>
                  <a:lnTo>
                    <a:pt x="39476" y="6607"/>
                  </a:lnTo>
                  <a:lnTo>
                    <a:pt x="39725" y="4031"/>
                  </a:lnTo>
                  <a:lnTo>
                    <a:pt x="2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dist="38100" dir="348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5"/>
            <p:cNvSpPr/>
            <p:nvPr/>
          </p:nvSpPr>
          <p:spPr>
            <a:xfrm>
              <a:off x="7855308" y="625416"/>
              <a:ext cx="163329" cy="163356"/>
            </a:xfrm>
            <a:custGeom>
              <a:avLst/>
              <a:gdLst/>
              <a:ahLst/>
              <a:cxnLst/>
              <a:rect l="l" t="t" r="r" b="b"/>
              <a:pathLst>
                <a:path w="5922" h="5923" extrusionOk="0">
                  <a:moveTo>
                    <a:pt x="2971" y="1"/>
                  </a:moveTo>
                  <a:lnTo>
                    <a:pt x="2660" y="22"/>
                  </a:lnTo>
                  <a:lnTo>
                    <a:pt x="2369" y="63"/>
                  </a:lnTo>
                  <a:lnTo>
                    <a:pt x="2099" y="126"/>
                  </a:lnTo>
                  <a:lnTo>
                    <a:pt x="1829" y="230"/>
                  </a:lnTo>
                  <a:lnTo>
                    <a:pt x="1559" y="354"/>
                  </a:lnTo>
                  <a:lnTo>
                    <a:pt x="1330" y="500"/>
                  </a:lnTo>
                  <a:lnTo>
                    <a:pt x="1102" y="666"/>
                  </a:lnTo>
                  <a:lnTo>
                    <a:pt x="873" y="853"/>
                  </a:lnTo>
                  <a:lnTo>
                    <a:pt x="686" y="1061"/>
                  </a:lnTo>
                  <a:lnTo>
                    <a:pt x="520" y="1289"/>
                  </a:lnTo>
                  <a:lnTo>
                    <a:pt x="374" y="1538"/>
                  </a:lnTo>
                  <a:lnTo>
                    <a:pt x="250" y="1809"/>
                  </a:lnTo>
                  <a:lnTo>
                    <a:pt x="146" y="2079"/>
                  </a:lnTo>
                  <a:lnTo>
                    <a:pt x="63" y="2369"/>
                  </a:lnTo>
                  <a:lnTo>
                    <a:pt x="21" y="2660"/>
                  </a:lnTo>
                  <a:lnTo>
                    <a:pt x="0" y="2972"/>
                  </a:lnTo>
                  <a:lnTo>
                    <a:pt x="21" y="3263"/>
                  </a:lnTo>
                  <a:lnTo>
                    <a:pt x="63" y="3554"/>
                  </a:lnTo>
                  <a:lnTo>
                    <a:pt x="125" y="3845"/>
                  </a:lnTo>
                  <a:lnTo>
                    <a:pt x="229" y="4115"/>
                  </a:lnTo>
                  <a:lnTo>
                    <a:pt x="354" y="4364"/>
                  </a:lnTo>
                  <a:lnTo>
                    <a:pt x="499" y="4613"/>
                  </a:lnTo>
                  <a:lnTo>
                    <a:pt x="665" y="4842"/>
                  </a:lnTo>
                  <a:lnTo>
                    <a:pt x="852" y="5050"/>
                  </a:lnTo>
                  <a:lnTo>
                    <a:pt x="1060" y="5237"/>
                  </a:lnTo>
                  <a:lnTo>
                    <a:pt x="1289" y="5403"/>
                  </a:lnTo>
                  <a:lnTo>
                    <a:pt x="1538" y="5569"/>
                  </a:lnTo>
                  <a:lnTo>
                    <a:pt x="1808" y="5694"/>
                  </a:lnTo>
                  <a:lnTo>
                    <a:pt x="2078" y="5798"/>
                  </a:lnTo>
                  <a:lnTo>
                    <a:pt x="2369" y="5860"/>
                  </a:lnTo>
                  <a:lnTo>
                    <a:pt x="2660" y="5922"/>
                  </a:lnTo>
                  <a:lnTo>
                    <a:pt x="3262" y="5922"/>
                  </a:lnTo>
                  <a:lnTo>
                    <a:pt x="3553" y="5860"/>
                  </a:lnTo>
                  <a:lnTo>
                    <a:pt x="3844" y="5798"/>
                  </a:lnTo>
                  <a:lnTo>
                    <a:pt x="4114" y="5694"/>
                  </a:lnTo>
                  <a:lnTo>
                    <a:pt x="4363" y="5569"/>
                  </a:lnTo>
                  <a:lnTo>
                    <a:pt x="4613" y="5424"/>
                  </a:lnTo>
                  <a:lnTo>
                    <a:pt x="4841" y="5257"/>
                  </a:lnTo>
                  <a:lnTo>
                    <a:pt x="5049" y="5070"/>
                  </a:lnTo>
                  <a:lnTo>
                    <a:pt x="5236" y="4863"/>
                  </a:lnTo>
                  <a:lnTo>
                    <a:pt x="5423" y="4634"/>
                  </a:lnTo>
                  <a:lnTo>
                    <a:pt x="5568" y="4385"/>
                  </a:lnTo>
                  <a:lnTo>
                    <a:pt x="5693" y="4135"/>
                  </a:lnTo>
                  <a:lnTo>
                    <a:pt x="5797" y="3845"/>
                  </a:lnTo>
                  <a:lnTo>
                    <a:pt x="5880" y="3554"/>
                  </a:lnTo>
                  <a:lnTo>
                    <a:pt x="5922" y="3263"/>
                  </a:lnTo>
                  <a:lnTo>
                    <a:pt x="5922" y="2951"/>
                  </a:lnTo>
                  <a:lnTo>
                    <a:pt x="5922" y="2660"/>
                  </a:lnTo>
                  <a:lnTo>
                    <a:pt x="5880" y="2369"/>
                  </a:lnTo>
                  <a:lnTo>
                    <a:pt x="5797" y="2099"/>
                  </a:lnTo>
                  <a:lnTo>
                    <a:pt x="5693" y="1829"/>
                  </a:lnTo>
                  <a:lnTo>
                    <a:pt x="5589" y="1559"/>
                  </a:lnTo>
                  <a:lnTo>
                    <a:pt x="5444" y="1310"/>
                  </a:lnTo>
                  <a:lnTo>
                    <a:pt x="5257" y="1081"/>
                  </a:lnTo>
                  <a:lnTo>
                    <a:pt x="5070" y="874"/>
                  </a:lnTo>
                  <a:lnTo>
                    <a:pt x="4862" y="687"/>
                  </a:lnTo>
                  <a:lnTo>
                    <a:pt x="4634" y="520"/>
                  </a:lnTo>
                  <a:lnTo>
                    <a:pt x="4384" y="354"/>
                  </a:lnTo>
                  <a:lnTo>
                    <a:pt x="4135" y="230"/>
                  </a:lnTo>
                  <a:lnTo>
                    <a:pt x="3865" y="126"/>
                  </a:lnTo>
                  <a:lnTo>
                    <a:pt x="3574" y="63"/>
                  </a:lnTo>
                  <a:lnTo>
                    <a:pt x="3262" y="22"/>
                  </a:lnTo>
                  <a:lnTo>
                    <a:pt x="2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"/>
            <p:cNvSpPr/>
            <p:nvPr/>
          </p:nvSpPr>
          <p:spPr>
            <a:xfrm>
              <a:off x="7893121" y="663256"/>
              <a:ext cx="87704" cy="87677"/>
            </a:xfrm>
            <a:custGeom>
              <a:avLst/>
              <a:gdLst/>
              <a:ahLst/>
              <a:cxnLst/>
              <a:rect l="l" t="t" r="r" b="b"/>
              <a:pathLst>
                <a:path w="3180" h="3179" extrusionOk="0">
                  <a:moveTo>
                    <a:pt x="1600" y="0"/>
                  </a:moveTo>
                  <a:lnTo>
                    <a:pt x="1434" y="21"/>
                  </a:lnTo>
                  <a:lnTo>
                    <a:pt x="1289" y="42"/>
                  </a:lnTo>
                  <a:lnTo>
                    <a:pt x="1123" y="83"/>
                  </a:lnTo>
                  <a:lnTo>
                    <a:pt x="977" y="125"/>
                  </a:lnTo>
                  <a:lnTo>
                    <a:pt x="852" y="187"/>
                  </a:lnTo>
                  <a:lnTo>
                    <a:pt x="707" y="270"/>
                  </a:lnTo>
                  <a:lnTo>
                    <a:pt x="603" y="353"/>
                  </a:lnTo>
                  <a:lnTo>
                    <a:pt x="479" y="457"/>
                  </a:lnTo>
                  <a:lnTo>
                    <a:pt x="375" y="582"/>
                  </a:lnTo>
                  <a:lnTo>
                    <a:pt x="292" y="707"/>
                  </a:lnTo>
                  <a:lnTo>
                    <a:pt x="208" y="831"/>
                  </a:lnTo>
                  <a:lnTo>
                    <a:pt x="146" y="977"/>
                  </a:lnTo>
                  <a:lnTo>
                    <a:pt x="84" y="1122"/>
                  </a:lnTo>
                  <a:lnTo>
                    <a:pt x="42" y="1268"/>
                  </a:lnTo>
                  <a:lnTo>
                    <a:pt x="21" y="1434"/>
                  </a:lnTo>
                  <a:lnTo>
                    <a:pt x="1" y="1600"/>
                  </a:lnTo>
                  <a:lnTo>
                    <a:pt x="21" y="1745"/>
                  </a:lnTo>
                  <a:lnTo>
                    <a:pt x="42" y="1912"/>
                  </a:lnTo>
                  <a:lnTo>
                    <a:pt x="84" y="2057"/>
                  </a:lnTo>
                  <a:lnTo>
                    <a:pt x="125" y="2202"/>
                  </a:lnTo>
                  <a:lnTo>
                    <a:pt x="208" y="2348"/>
                  </a:lnTo>
                  <a:lnTo>
                    <a:pt x="271" y="2473"/>
                  </a:lnTo>
                  <a:lnTo>
                    <a:pt x="375" y="2597"/>
                  </a:lnTo>
                  <a:lnTo>
                    <a:pt x="479" y="2701"/>
                  </a:lnTo>
                  <a:lnTo>
                    <a:pt x="582" y="2805"/>
                  </a:lnTo>
                  <a:lnTo>
                    <a:pt x="707" y="2909"/>
                  </a:lnTo>
                  <a:lnTo>
                    <a:pt x="832" y="2992"/>
                  </a:lnTo>
                  <a:lnTo>
                    <a:pt x="977" y="3054"/>
                  </a:lnTo>
                  <a:lnTo>
                    <a:pt x="1123" y="3096"/>
                  </a:lnTo>
                  <a:lnTo>
                    <a:pt x="1268" y="3137"/>
                  </a:lnTo>
                  <a:lnTo>
                    <a:pt x="1434" y="3179"/>
                  </a:lnTo>
                  <a:lnTo>
                    <a:pt x="1767" y="3179"/>
                  </a:lnTo>
                  <a:lnTo>
                    <a:pt x="1912" y="3137"/>
                  </a:lnTo>
                  <a:lnTo>
                    <a:pt x="2058" y="3117"/>
                  </a:lnTo>
                  <a:lnTo>
                    <a:pt x="2203" y="3054"/>
                  </a:lnTo>
                  <a:lnTo>
                    <a:pt x="2348" y="2992"/>
                  </a:lnTo>
                  <a:lnTo>
                    <a:pt x="2473" y="2909"/>
                  </a:lnTo>
                  <a:lnTo>
                    <a:pt x="2598" y="2826"/>
                  </a:lnTo>
                  <a:lnTo>
                    <a:pt x="2702" y="2722"/>
                  </a:lnTo>
                  <a:lnTo>
                    <a:pt x="2805" y="2597"/>
                  </a:lnTo>
                  <a:lnTo>
                    <a:pt x="2909" y="2493"/>
                  </a:lnTo>
                  <a:lnTo>
                    <a:pt x="2992" y="2348"/>
                  </a:lnTo>
                  <a:lnTo>
                    <a:pt x="3055" y="2223"/>
                  </a:lnTo>
                  <a:lnTo>
                    <a:pt x="3117" y="2057"/>
                  </a:lnTo>
                  <a:lnTo>
                    <a:pt x="3159" y="1912"/>
                  </a:lnTo>
                  <a:lnTo>
                    <a:pt x="3179" y="1745"/>
                  </a:lnTo>
                  <a:lnTo>
                    <a:pt x="3179" y="1600"/>
                  </a:lnTo>
                  <a:lnTo>
                    <a:pt x="3179" y="1434"/>
                  </a:lnTo>
                  <a:lnTo>
                    <a:pt x="3159" y="1268"/>
                  </a:lnTo>
                  <a:lnTo>
                    <a:pt x="3117" y="1122"/>
                  </a:lnTo>
                  <a:lnTo>
                    <a:pt x="3055" y="977"/>
                  </a:lnTo>
                  <a:lnTo>
                    <a:pt x="2992" y="852"/>
                  </a:lnTo>
                  <a:lnTo>
                    <a:pt x="2909" y="707"/>
                  </a:lnTo>
                  <a:lnTo>
                    <a:pt x="2826" y="582"/>
                  </a:lnTo>
                  <a:lnTo>
                    <a:pt x="2722" y="478"/>
                  </a:lnTo>
                  <a:lnTo>
                    <a:pt x="2618" y="374"/>
                  </a:lnTo>
                  <a:lnTo>
                    <a:pt x="2494" y="291"/>
                  </a:lnTo>
                  <a:lnTo>
                    <a:pt x="2348" y="208"/>
                  </a:lnTo>
                  <a:lnTo>
                    <a:pt x="2224" y="125"/>
                  </a:lnTo>
                  <a:lnTo>
                    <a:pt x="2078" y="83"/>
                  </a:lnTo>
                  <a:lnTo>
                    <a:pt x="1912" y="42"/>
                  </a:lnTo>
                  <a:lnTo>
                    <a:pt x="1767" y="21"/>
                  </a:lnTo>
                  <a:lnTo>
                    <a:pt x="16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5"/>
            <p:cNvSpPr/>
            <p:nvPr/>
          </p:nvSpPr>
          <p:spPr>
            <a:xfrm>
              <a:off x="8559546" y="697070"/>
              <a:ext cx="163329" cy="163329"/>
            </a:xfrm>
            <a:custGeom>
              <a:avLst/>
              <a:gdLst/>
              <a:ahLst/>
              <a:cxnLst/>
              <a:rect l="l" t="t" r="r" b="b"/>
              <a:pathLst>
                <a:path w="5922" h="5922" extrusionOk="0">
                  <a:moveTo>
                    <a:pt x="2951" y="0"/>
                  </a:moveTo>
                  <a:lnTo>
                    <a:pt x="2660" y="21"/>
                  </a:lnTo>
                  <a:lnTo>
                    <a:pt x="2369" y="62"/>
                  </a:lnTo>
                  <a:lnTo>
                    <a:pt x="2099" y="125"/>
                  </a:lnTo>
                  <a:lnTo>
                    <a:pt x="1829" y="229"/>
                  </a:lnTo>
                  <a:lnTo>
                    <a:pt x="1559" y="353"/>
                  </a:lnTo>
                  <a:lnTo>
                    <a:pt x="1309" y="499"/>
                  </a:lnTo>
                  <a:lnTo>
                    <a:pt x="1081" y="665"/>
                  </a:lnTo>
                  <a:lnTo>
                    <a:pt x="873" y="852"/>
                  </a:lnTo>
                  <a:lnTo>
                    <a:pt x="686" y="1060"/>
                  </a:lnTo>
                  <a:lnTo>
                    <a:pt x="520" y="1288"/>
                  </a:lnTo>
                  <a:lnTo>
                    <a:pt x="354" y="1537"/>
                  </a:lnTo>
                  <a:lnTo>
                    <a:pt x="229" y="1808"/>
                  </a:lnTo>
                  <a:lnTo>
                    <a:pt x="125" y="2078"/>
                  </a:lnTo>
                  <a:lnTo>
                    <a:pt x="63" y="2369"/>
                  </a:lnTo>
                  <a:lnTo>
                    <a:pt x="21" y="2659"/>
                  </a:lnTo>
                  <a:lnTo>
                    <a:pt x="0" y="2971"/>
                  </a:lnTo>
                  <a:lnTo>
                    <a:pt x="0" y="3262"/>
                  </a:lnTo>
                  <a:lnTo>
                    <a:pt x="63" y="3553"/>
                  </a:lnTo>
                  <a:lnTo>
                    <a:pt x="125" y="3844"/>
                  </a:lnTo>
                  <a:lnTo>
                    <a:pt x="229" y="4114"/>
                  </a:lnTo>
                  <a:lnTo>
                    <a:pt x="354" y="4363"/>
                  </a:lnTo>
                  <a:lnTo>
                    <a:pt x="499" y="4612"/>
                  </a:lnTo>
                  <a:lnTo>
                    <a:pt x="665" y="4841"/>
                  </a:lnTo>
                  <a:lnTo>
                    <a:pt x="852" y="5049"/>
                  </a:lnTo>
                  <a:lnTo>
                    <a:pt x="1060" y="5236"/>
                  </a:lnTo>
                  <a:lnTo>
                    <a:pt x="1289" y="5423"/>
                  </a:lnTo>
                  <a:lnTo>
                    <a:pt x="1538" y="5568"/>
                  </a:lnTo>
                  <a:lnTo>
                    <a:pt x="1787" y="5693"/>
                  </a:lnTo>
                  <a:lnTo>
                    <a:pt x="2078" y="5797"/>
                  </a:lnTo>
                  <a:lnTo>
                    <a:pt x="2369" y="5880"/>
                  </a:lnTo>
                  <a:lnTo>
                    <a:pt x="2660" y="5921"/>
                  </a:lnTo>
                  <a:lnTo>
                    <a:pt x="3262" y="5921"/>
                  </a:lnTo>
                  <a:lnTo>
                    <a:pt x="3553" y="5880"/>
                  </a:lnTo>
                  <a:lnTo>
                    <a:pt x="3823" y="5797"/>
                  </a:lnTo>
                  <a:lnTo>
                    <a:pt x="4093" y="5713"/>
                  </a:lnTo>
                  <a:lnTo>
                    <a:pt x="4363" y="5589"/>
                  </a:lnTo>
                  <a:lnTo>
                    <a:pt x="4613" y="5443"/>
                  </a:lnTo>
                  <a:lnTo>
                    <a:pt x="4841" y="5256"/>
                  </a:lnTo>
                  <a:lnTo>
                    <a:pt x="5049" y="5069"/>
                  </a:lnTo>
                  <a:lnTo>
                    <a:pt x="5236" y="4862"/>
                  </a:lnTo>
                  <a:lnTo>
                    <a:pt x="5402" y="4633"/>
                  </a:lnTo>
                  <a:lnTo>
                    <a:pt x="5568" y="4384"/>
                  </a:lnTo>
                  <a:lnTo>
                    <a:pt x="5693" y="4134"/>
                  </a:lnTo>
                  <a:lnTo>
                    <a:pt x="5797" y="3864"/>
                  </a:lnTo>
                  <a:lnTo>
                    <a:pt x="5859" y="3574"/>
                  </a:lnTo>
                  <a:lnTo>
                    <a:pt x="5901" y="3262"/>
                  </a:lnTo>
                  <a:lnTo>
                    <a:pt x="5922" y="2971"/>
                  </a:lnTo>
                  <a:lnTo>
                    <a:pt x="5901" y="2659"/>
                  </a:lnTo>
                  <a:lnTo>
                    <a:pt x="5859" y="2369"/>
                  </a:lnTo>
                  <a:lnTo>
                    <a:pt x="5797" y="2098"/>
                  </a:lnTo>
                  <a:lnTo>
                    <a:pt x="5693" y="1828"/>
                  </a:lnTo>
                  <a:lnTo>
                    <a:pt x="5568" y="1558"/>
                  </a:lnTo>
                  <a:lnTo>
                    <a:pt x="5423" y="1330"/>
                  </a:lnTo>
                  <a:lnTo>
                    <a:pt x="5257" y="1101"/>
                  </a:lnTo>
                  <a:lnTo>
                    <a:pt x="5070" y="893"/>
                  </a:lnTo>
                  <a:lnTo>
                    <a:pt x="4862" y="686"/>
                  </a:lnTo>
                  <a:lnTo>
                    <a:pt x="4634" y="519"/>
                  </a:lnTo>
                  <a:lnTo>
                    <a:pt x="4384" y="374"/>
                  </a:lnTo>
                  <a:lnTo>
                    <a:pt x="4114" y="249"/>
                  </a:lnTo>
                  <a:lnTo>
                    <a:pt x="3844" y="145"/>
                  </a:lnTo>
                  <a:lnTo>
                    <a:pt x="3553" y="62"/>
                  </a:lnTo>
                  <a:lnTo>
                    <a:pt x="3262" y="21"/>
                  </a:lnTo>
                  <a:lnTo>
                    <a:pt x="29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5"/>
            <p:cNvSpPr/>
            <p:nvPr/>
          </p:nvSpPr>
          <p:spPr>
            <a:xfrm>
              <a:off x="8597359" y="735462"/>
              <a:ext cx="87704" cy="87125"/>
            </a:xfrm>
            <a:custGeom>
              <a:avLst/>
              <a:gdLst/>
              <a:ahLst/>
              <a:cxnLst/>
              <a:rect l="l" t="t" r="r" b="b"/>
              <a:pathLst>
                <a:path w="3180" h="3159" extrusionOk="0">
                  <a:moveTo>
                    <a:pt x="1434" y="0"/>
                  </a:moveTo>
                  <a:lnTo>
                    <a:pt x="1268" y="21"/>
                  </a:lnTo>
                  <a:lnTo>
                    <a:pt x="1123" y="62"/>
                  </a:lnTo>
                  <a:lnTo>
                    <a:pt x="977" y="104"/>
                  </a:lnTo>
                  <a:lnTo>
                    <a:pt x="832" y="187"/>
                  </a:lnTo>
                  <a:lnTo>
                    <a:pt x="707" y="249"/>
                  </a:lnTo>
                  <a:lnTo>
                    <a:pt x="582" y="353"/>
                  </a:lnTo>
                  <a:lnTo>
                    <a:pt x="479" y="457"/>
                  </a:lnTo>
                  <a:lnTo>
                    <a:pt x="375" y="561"/>
                  </a:lnTo>
                  <a:lnTo>
                    <a:pt x="271" y="686"/>
                  </a:lnTo>
                  <a:lnTo>
                    <a:pt x="208" y="810"/>
                  </a:lnTo>
                  <a:lnTo>
                    <a:pt x="125" y="956"/>
                  </a:lnTo>
                  <a:lnTo>
                    <a:pt x="84" y="1101"/>
                  </a:lnTo>
                  <a:lnTo>
                    <a:pt x="42" y="1247"/>
                  </a:lnTo>
                  <a:lnTo>
                    <a:pt x="21" y="1413"/>
                  </a:lnTo>
                  <a:lnTo>
                    <a:pt x="1" y="1579"/>
                  </a:lnTo>
                  <a:lnTo>
                    <a:pt x="21" y="1745"/>
                  </a:lnTo>
                  <a:lnTo>
                    <a:pt x="42" y="1891"/>
                  </a:lnTo>
                  <a:lnTo>
                    <a:pt x="63" y="2036"/>
                  </a:lnTo>
                  <a:lnTo>
                    <a:pt x="125" y="2182"/>
                  </a:lnTo>
                  <a:lnTo>
                    <a:pt x="188" y="2327"/>
                  </a:lnTo>
                  <a:lnTo>
                    <a:pt x="271" y="2452"/>
                  </a:lnTo>
                  <a:lnTo>
                    <a:pt x="354" y="2576"/>
                  </a:lnTo>
                  <a:lnTo>
                    <a:pt x="458" y="2680"/>
                  </a:lnTo>
                  <a:lnTo>
                    <a:pt x="582" y="2784"/>
                  </a:lnTo>
                  <a:lnTo>
                    <a:pt x="686" y="2888"/>
                  </a:lnTo>
                  <a:lnTo>
                    <a:pt x="832" y="2971"/>
                  </a:lnTo>
                  <a:lnTo>
                    <a:pt x="956" y="3033"/>
                  </a:lnTo>
                  <a:lnTo>
                    <a:pt x="1123" y="3096"/>
                  </a:lnTo>
                  <a:lnTo>
                    <a:pt x="1268" y="3137"/>
                  </a:lnTo>
                  <a:lnTo>
                    <a:pt x="1434" y="3158"/>
                  </a:lnTo>
                  <a:lnTo>
                    <a:pt x="1746" y="3158"/>
                  </a:lnTo>
                  <a:lnTo>
                    <a:pt x="1912" y="3137"/>
                  </a:lnTo>
                  <a:lnTo>
                    <a:pt x="2058" y="3096"/>
                  </a:lnTo>
                  <a:lnTo>
                    <a:pt x="2203" y="3033"/>
                  </a:lnTo>
                  <a:lnTo>
                    <a:pt x="2328" y="2971"/>
                  </a:lnTo>
                  <a:lnTo>
                    <a:pt x="2473" y="2888"/>
                  </a:lnTo>
                  <a:lnTo>
                    <a:pt x="2598" y="2805"/>
                  </a:lnTo>
                  <a:lnTo>
                    <a:pt x="2702" y="2701"/>
                  </a:lnTo>
                  <a:lnTo>
                    <a:pt x="2805" y="2597"/>
                  </a:lnTo>
                  <a:lnTo>
                    <a:pt x="2909" y="2472"/>
                  </a:lnTo>
                  <a:lnTo>
                    <a:pt x="2972" y="2348"/>
                  </a:lnTo>
                  <a:lnTo>
                    <a:pt x="3055" y="2202"/>
                  </a:lnTo>
                  <a:lnTo>
                    <a:pt x="3096" y="2057"/>
                  </a:lnTo>
                  <a:lnTo>
                    <a:pt x="3138" y="1891"/>
                  </a:lnTo>
                  <a:lnTo>
                    <a:pt x="3159" y="1745"/>
                  </a:lnTo>
                  <a:lnTo>
                    <a:pt x="3179" y="1579"/>
                  </a:lnTo>
                  <a:lnTo>
                    <a:pt x="3159" y="1413"/>
                  </a:lnTo>
                  <a:lnTo>
                    <a:pt x="3138" y="1267"/>
                  </a:lnTo>
                  <a:lnTo>
                    <a:pt x="3096" y="1101"/>
                  </a:lnTo>
                  <a:lnTo>
                    <a:pt x="3055" y="956"/>
                  </a:lnTo>
                  <a:lnTo>
                    <a:pt x="2992" y="831"/>
                  </a:lnTo>
                  <a:lnTo>
                    <a:pt x="2909" y="706"/>
                  </a:lnTo>
                  <a:lnTo>
                    <a:pt x="2826" y="582"/>
                  </a:lnTo>
                  <a:lnTo>
                    <a:pt x="2722" y="457"/>
                  </a:lnTo>
                  <a:lnTo>
                    <a:pt x="2598" y="353"/>
                  </a:lnTo>
                  <a:lnTo>
                    <a:pt x="2473" y="270"/>
                  </a:lnTo>
                  <a:lnTo>
                    <a:pt x="2348" y="187"/>
                  </a:lnTo>
                  <a:lnTo>
                    <a:pt x="2203" y="125"/>
                  </a:lnTo>
                  <a:lnTo>
                    <a:pt x="2058" y="62"/>
                  </a:lnTo>
                  <a:lnTo>
                    <a:pt x="1912" y="21"/>
                  </a:lnTo>
                  <a:lnTo>
                    <a:pt x="17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5"/>
            <p:cNvSpPr/>
            <p:nvPr/>
          </p:nvSpPr>
          <p:spPr>
            <a:xfrm>
              <a:off x="7828362" y="385328"/>
              <a:ext cx="1013703" cy="124386"/>
            </a:xfrm>
            <a:custGeom>
              <a:avLst/>
              <a:gdLst/>
              <a:ahLst/>
              <a:cxnLst/>
              <a:rect l="l" t="t" r="r" b="b"/>
              <a:pathLst>
                <a:path w="36755" h="4510" extrusionOk="0">
                  <a:moveTo>
                    <a:pt x="63" y="1"/>
                  </a:moveTo>
                  <a:lnTo>
                    <a:pt x="1" y="769"/>
                  </a:lnTo>
                  <a:lnTo>
                    <a:pt x="36671" y="4509"/>
                  </a:lnTo>
                  <a:lnTo>
                    <a:pt x="36754" y="3740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5"/>
            <p:cNvSpPr/>
            <p:nvPr/>
          </p:nvSpPr>
          <p:spPr>
            <a:xfrm>
              <a:off x="7844993" y="238627"/>
              <a:ext cx="1011965" cy="106624"/>
            </a:xfrm>
            <a:custGeom>
              <a:avLst/>
              <a:gdLst/>
              <a:ahLst/>
              <a:cxnLst/>
              <a:rect l="l" t="t" r="r" b="b"/>
              <a:pathLst>
                <a:path w="36692" h="3866" extrusionOk="0">
                  <a:moveTo>
                    <a:pt x="21" y="1"/>
                  </a:moveTo>
                  <a:lnTo>
                    <a:pt x="0" y="126"/>
                  </a:lnTo>
                  <a:lnTo>
                    <a:pt x="36691" y="3865"/>
                  </a:lnTo>
                  <a:lnTo>
                    <a:pt x="36691" y="374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5"/>
          <p:cNvGrpSpPr/>
          <p:nvPr/>
        </p:nvGrpSpPr>
        <p:grpSpPr>
          <a:xfrm rot="-2864756">
            <a:off x="8171336" y="301098"/>
            <a:ext cx="342892" cy="319092"/>
            <a:chOff x="-1003774" y="3010923"/>
            <a:chExt cx="671424" cy="624822"/>
          </a:xfrm>
        </p:grpSpPr>
        <p:sp>
          <p:nvSpPr>
            <p:cNvPr id="431" name="Google Shape;431;p5"/>
            <p:cNvSpPr/>
            <p:nvPr/>
          </p:nvSpPr>
          <p:spPr>
            <a:xfrm>
              <a:off x="-1003774" y="3010923"/>
              <a:ext cx="624822" cy="550520"/>
            </a:xfrm>
            <a:custGeom>
              <a:avLst/>
              <a:gdLst/>
              <a:ahLst/>
              <a:cxnLst/>
              <a:rect l="l" t="t" r="r" b="b"/>
              <a:pathLst>
                <a:path w="22377" h="19716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  <a:close/>
                  <a:moveTo>
                    <a:pt x="18429" y="2843"/>
                  </a:moveTo>
                  <a:lnTo>
                    <a:pt x="15610" y="11956"/>
                  </a:lnTo>
                  <a:lnTo>
                    <a:pt x="7534" y="5414"/>
                  </a:lnTo>
                  <a:lnTo>
                    <a:pt x="7512" y="5640"/>
                  </a:lnTo>
                  <a:lnTo>
                    <a:pt x="7940" y="6023"/>
                  </a:lnTo>
                  <a:lnTo>
                    <a:pt x="16580" y="13038"/>
                  </a:lnTo>
                  <a:lnTo>
                    <a:pt x="19399" y="3925"/>
                  </a:lnTo>
                  <a:lnTo>
                    <a:pt x="19602" y="4083"/>
                  </a:lnTo>
                  <a:lnTo>
                    <a:pt x="19625" y="3903"/>
                  </a:lnTo>
                  <a:lnTo>
                    <a:pt x="19106" y="3452"/>
                  </a:lnTo>
                  <a:lnTo>
                    <a:pt x="18429" y="2843"/>
                  </a:lnTo>
                  <a:close/>
                  <a:moveTo>
                    <a:pt x="19331" y="15001"/>
                  </a:moveTo>
                  <a:lnTo>
                    <a:pt x="19309" y="15249"/>
                  </a:lnTo>
                  <a:lnTo>
                    <a:pt x="22377" y="17753"/>
                  </a:lnTo>
                  <a:lnTo>
                    <a:pt x="22377" y="17753"/>
                  </a:lnTo>
                  <a:lnTo>
                    <a:pt x="22196" y="17504"/>
                  </a:lnTo>
                  <a:lnTo>
                    <a:pt x="22016" y="17256"/>
                  </a:lnTo>
                  <a:lnTo>
                    <a:pt x="21813" y="17053"/>
                  </a:lnTo>
                  <a:lnTo>
                    <a:pt x="21610" y="16850"/>
                  </a:lnTo>
                  <a:lnTo>
                    <a:pt x="19331" y="15001"/>
                  </a:lnTo>
                  <a:close/>
                  <a:moveTo>
                    <a:pt x="13016" y="14820"/>
                  </a:moveTo>
                  <a:lnTo>
                    <a:pt x="4399" y="18700"/>
                  </a:lnTo>
                  <a:lnTo>
                    <a:pt x="5549" y="19715"/>
                  </a:lnTo>
                  <a:lnTo>
                    <a:pt x="14098" y="15858"/>
                  </a:lnTo>
                  <a:lnTo>
                    <a:pt x="13016" y="148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"/>
            <p:cNvSpPr/>
            <p:nvPr/>
          </p:nvSpPr>
          <p:spPr>
            <a:xfrm>
              <a:off x="-464646" y="3429761"/>
              <a:ext cx="85694" cy="76871"/>
            </a:xfrm>
            <a:custGeom>
              <a:avLst/>
              <a:gdLst/>
              <a:ahLst/>
              <a:cxnLst/>
              <a:rect l="l" t="t" r="r" b="b"/>
              <a:pathLst>
                <a:path w="3069" h="2753" fill="none" extrusionOk="0">
                  <a:moveTo>
                    <a:pt x="23" y="1"/>
                  </a:moveTo>
                  <a:lnTo>
                    <a:pt x="1" y="249"/>
                  </a:lnTo>
                  <a:lnTo>
                    <a:pt x="3069" y="2753"/>
                  </a:lnTo>
                  <a:lnTo>
                    <a:pt x="3069" y="2753"/>
                  </a:lnTo>
                  <a:lnTo>
                    <a:pt x="2888" y="2504"/>
                  </a:lnTo>
                  <a:lnTo>
                    <a:pt x="2708" y="2256"/>
                  </a:lnTo>
                  <a:lnTo>
                    <a:pt x="2505" y="2053"/>
                  </a:lnTo>
                  <a:lnTo>
                    <a:pt x="2302" y="1850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5"/>
            <p:cNvSpPr/>
            <p:nvPr/>
          </p:nvSpPr>
          <p:spPr>
            <a:xfrm>
              <a:off x="-1003774" y="3010923"/>
              <a:ext cx="190878" cy="198417"/>
            </a:xfrm>
            <a:custGeom>
              <a:avLst/>
              <a:gdLst/>
              <a:ahLst/>
              <a:cxnLst/>
              <a:rect l="l" t="t" r="r" b="b"/>
              <a:pathLst>
                <a:path w="6836" h="7106" fill="none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5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62" y="0"/>
                  </a:move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813" y="113"/>
                  </a:move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lnTo>
                    <a:pt x="452" y="0"/>
                  </a:lnTo>
                  <a:lnTo>
                    <a:pt x="362" y="0"/>
                  </a:ln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5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extrusionOk="0">
                  <a:moveTo>
                    <a:pt x="316" y="0"/>
                  </a:move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5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fill="none" extrusionOk="0">
                  <a:moveTo>
                    <a:pt x="700" y="91"/>
                  </a:move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lnTo>
                    <a:pt x="384" y="0"/>
                  </a:lnTo>
                  <a:lnTo>
                    <a:pt x="316" y="0"/>
                  </a:ln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038" y="1422"/>
                  </a:lnTo>
                  <a:lnTo>
                    <a:pt x="112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5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84" y="0"/>
                  </a:moveTo>
                  <a:lnTo>
                    <a:pt x="294" y="45"/>
                  </a:lnTo>
                  <a:lnTo>
                    <a:pt x="204" y="90"/>
                  </a:lnTo>
                  <a:lnTo>
                    <a:pt x="136" y="158"/>
                  </a:lnTo>
                  <a:lnTo>
                    <a:pt x="68" y="248"/>
                  </a:lnTo>
                  <a:lnTo>
                    <a:pt x="23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23" y="609"/>
                  </a:lnTo>
                  <a:lnTo>
                    <a:pt x="46" y="699"/>
                  </a:lnTo>
                  <a:lnTo>
                    <a:pt x="91" y="790"/>
                  </a:lnTo>
                  <a:lnTo>
                    <a:pt x="159" y="857"/>
                  </a:lnTo>
                  <a:lnTo>
                    <a:pt x="1512" y="2053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73" y="2166"/>
                  </a:lnTo>
                  <a:lnTo>
                    <a:pt x="1963" y="2143"/>
                  </a:lnTo>
                  <a:lnTo>
                    <a:pt x="2053" y="2121"/>
                  </a:lnTo>
                  <a:lnTo>
                    <a:pt x="2121" y="2075"/>
                  </a:lnTo>
                  <a:lnTo>
                    <a:pt x="2211" y="2008"/>
                  </a:lnTo>
                  <a:lnTo>
                    <a:pt x="2256" y="1918"/>
                  </a:lnTo>
                  <a:lnTo>
                    <a:pt x="2302" y="1827"/>
                  </a:lnTo>
                  <a:lnTo>
                    <a:pt x="2324" y="1737"/>
                  </a:lnTo>
                  <a:lnTo>
                    <a:pt x="2324" y="1647"/>
                  </a:lnTo>
                  <a:lnTo>
                    <a:pt x="2324" y="1534"/>
                  </a:lnTo>
                  <a:lnTo>
                    <a:pt x="2279" y="1444"/>
                  </a:lnTo>
                  <a:lnTo>
                    <a:pt x="2234" y="1376"/>
                  </a:lnTo>
                  <a:lnTo>
                    <a:pt x="2166" y="1286"/>
                  </a:lnTo>
                  <a:lnTo>
                    <a:pt x="835" y="113"/>
                  </a:lnTo>
                  <a:lnTo>
                    <a:pt x="745" y="68"/>
                  </a:lnTo>
                  <a:lnTo>
                    <a:pt x="655" y="2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159" y="857"/>
                  </a:moveTo>
                  <a:lnTo>
                    <a:pt x="159" y="857"/>
                  </a:lnTo>
                  <a:lnTo>
                    <a:pt x="91" y="790"/>
                  </a:lnTo>
                  <a:lnTo>
                    <a:pt x="46" y="699"/>
                  </a:lnTo>
                  <a:lnTo>
                    <a:pt x="23" y="609"/>
                  </a:lnTo>
                  <a:lnTo>
                    <a:pt x="1" y="519"/>
                  </a:lnTo>
                  <a:lnTo>
                    <a:pt x="1" y="429"/>
                  </a:lnTo>
                  <a:lnTo>
                    <a:pt x="23" y="339"/>
                  </a:lnTo>
                  <a:lnTo>
                    <a:pt x="68" y="248"/>
                  </a:lnTo>
                  <a:lnTo>
                    <a:pt x="136" y="158"/>
                  </a:lnTo>
                  <a:lnTo>
                    <a:pt x="136" y="158"/>
                  </a:lnTo>
                  <a:lnTo>
                    <a:pt x="204" y="90"/>
                  </a:lnTo>
                  <a:lnTo>
                    <a:pt x="294" y="45"/>
                  </a:lnTo>
                  <a:lnTo>
                    <a:pt x="384" y="0"/>
                  </a:lnTo>
                  <a:lnTo>
                    <a:pt x="474" y="0"/>
                  </a:lnTo>
                  <a:lnTo>
                    <a:pt x="565" y="0"/>
                  </a:lnTo>
                  <a:lnTo>
                    <a:pt x="655" y="23"/>
                  </a:lnTo>
                  <a:lnTo>
                    <a:pt x="745" y="68"/>
                  </a:lnTo>
                  <a:lnTo>
                    <a:pt x="835" y="113"/>
                  </a:lnTo>
                  <a:lnTo>
                    <a:pt x="2166" y="1286"/>
                  </a:lnTo>
                  <a:lnTo>
                    <a:pt x="2166" y="1286"/>
                  </a:lnTo>
                  <a:lnTo>
                    <a:pt x="2234" y="1376"/>
                  </a:lnTo>
                  <a:lnTo>
                    <a:pt x="2279" y="1444"/>
                  </a:lnTo>
                  <a:lnTo>
                    <a:pt x="2324" y="1534"/>
                  </a:lnTo>
                  <a:lnTo>
                    <a:pt x="2324" y="1647"/>
                  </a:lnTo>
                  <a:lnTo>
                    <a:pt x="2324" y="1737"/>
                  </a:lnTo>
                  <a:lnTo>
                    <a:pt x="2302" y="1827"/>
                  </a:lnTo>
                  <a:lnTo>
                    <a:pt x="2256" y="1918"/>
                  </a:lnTo>
                  <a:lnTo>
                    <a:pt x="2211" y="2008"/>
                  </a:lnTo>
                  <a:lnTo>
                    <a:pt x="2211" y="2008"/>
                  </a:lnTo>
                  <a:lnTo>
                    <a:pt x="2121" y="2075"/>
                  </a:lnTo>
                  <a:lnTo>
                    <a:pt x="2053" y="2121"/>
                  </a:lnTo>
                  <a:lnTo>
                    <a:pt x="1963" y="2143"/>
                  </a:lnTo>
                  <a:lnTo>
                    <a:pt x="1873" y="2166"/>
                  </a:lnTo>
                  <a:lnTo>
                    <a:pt x="1760" y="2166"/>
                  </a:lnTo>
                  <a:lnTo>
                    <a:pt x="1670" y="2143"/>
                  </a:lnTo>
                  <a:lnTo>
                    <a:pt x="1580" y="2098"/>
                  </a:lnTo>
                  <a:lnTo>
                    <a:pt x="1512" y="2053"/>
                  </a:lnTo>
                  <a:lnTo>
                    <a:pt x="159" y="85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5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extrusionOk="0">
                  <a:moveTo>
                    <a:pt x="407" y="1"/>
                  </a:moveTo>
                  <a:lnTo>
                    <a:pt x="316" y="23"/>
                  </a:lnTo>
                  <a:lnTo>
                    <a:pt x="249" y="46"/>
                  </a:lnTo>
                  <a:lnTo>
                    <a:pt x="181" y="91"/>
                  </a:lnTo>
                  <a:lnTo>
                    <a:pt x="113" y="136"/>
                  </a:lnTo>
                  <a:lnTo>
                    <a:pt x="68" y="227"/>
                  </a:lnTo>
                  <a:lnTo>
                    <a:pt x="23" y="294"/>
                  </a:lnTo>
                  <a:lnTo>
                    <a:pt x="1" y="362"/>
                  </a:lnTo>
                  <a:lnTo>
                    <a:pt x="1" y="452"/>
                  </a:lnTo>
                  <a:lnTo>
                    <a:pt x="23" y="542"/>
                  </a:lnTo>
                  <a:lnTo>
                    <a:pt x="46" y="610"/>
                  </a:lnTo>
                  <a:lnTo>
                    <a:pt x="91" y="678"/>
                  </a:lnTo>
                  <a:lnTo>
                    <a:pt x="158" y="745"/>
                  </a:lnTo>
                  <a:lnTo>
                    <a:pt x="813" y="1332"/>
                  </a:lnTo>
                  <a:lnTo>
                    <a:pt x="903" y="1377"/>
                  </a:lnTo>
                  <a:lnTo>
                    <a:pt x="971" y="1422"/>
                  </a:lnTo>
                  <a:lnTo>
                    <a:pt x="1038" y="1445"/>
                  </a:lnTo>
                  <a:lnTo>
                    <a:pt x="1128" y="1445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422" y="1309"/>
                  </a:lnTo>
                  <a:lnTo>
                    <a:pt x="1467" y="1242"/>
                  </a:lnTo>
                  <a:lnTo>
                    <a:pt x="1489" y="1151"/>
                  </a:lnTo>
                  <a:lnTo>
                    <a:pt x="1512" y="1084"/>
                  </a:lnTo>
                  <a:lnTo>
                    <a:pt x="1512" y="993"/>
                  </a:lnTo>
                  <a:lnTo>
                    <a:pt x="1512" y="926"/>
                  </a:lnTo>
                  <a:lnTo>
                    <a:pt x="1489" y="836"/>
                  </a:lnTo>
                  <a:lnTo>
                    <a:pt x="1444" y="768"/>
                  </a:lnTo>
                  <a:lnTo>
                    <a:pt x="1377" y="700"/>
                  </a:lnTo>
                  <a:lnTo>
                    <a:pt x="700" y="114"/>
                  </a:lnTo>
                  <a:lnTo>
                    <a:pt x="632" y="69"/>
                  </a:lnTo>
                  <a:lnTo>
                    <a:pt x="564" y="23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5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fill="none" extrusionOk="0">
                  <a:moveTo>
                    <a:pt x="158" y="745"/>
                  </a:moveTo>
                  <a:lnTo>
                    <a:pt x="158" y="745"/>
                  </a:lnTo>
                  <a:lnTo>
                    <a:pt x="91" y="678"/>
                  </a:lnTo>
                  <a:lnTo>
                    <a:pt x="46" y="610"/>
                  </a:lnTo>
                  <a:lnTo>
                    <a:pt x="23" y="542"/>
                  </a:lnTo>
                  <a:lnTo>
                    <a:pt x="1" y="452"/>
                  </a:lnTo>
                  <a:lnTo>
                    <a:pt x="1" y="362"/>
                  </a:lnTo>
                  <a:lnTo>
                    <a:pt x="23" y="294"/>
                  </a:lnTo>
                  <a:lnTo>
                    <a:pt x="68" y="227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181" y="91"/>
                  </a:lnTo>
                  <a:lnTo>
                    <a:pt x="249" y="46"/>
                  </a:lnTo>
                  <a:lnTo>
                    <a:pt x="316" y="23"/>
                  </a:lnTo>
                  <a:lnTo>
                    <a:pt x="407" y="1"/>
                  </a:lnTo>
                  <a:lnTo>
                    <a:pt x="474" y="1"/>
                  </a:lnTo>
                  <a:lnTo>
                    <a:pt x="564" y="23"/>
                  </a:lnTo>
                  <a:lnTo>
                    <a:pt x="632" y="69"/>
                  </a:lnTo>
                  <a:lnTo>
                    <a:pt x="700" y="114"/>
                  </a:lnTo>
                  <a:lnTo>
                    <a:pt x="1377" y="700"/>
                  </a:lnTo>
                  <a:lnTo>
                    <a:pt x="1377" y="700"/>
                  </a:lnTo>
                  <a:lnTo>
                    <a:pt x="1444" y="768"/>
                  </a:lnTo>
                  <a:lnTo>
                    <a:pt x="1489" y="836"/>
                  </a:lnTo>
                  <a:lnTo>
                    <a:pt x="1512" y="926"/>
                  </a:lnTo>
                  <a:lnTo>
                    <a:pt x="1512" y="993"/>
                  </a:lnTo>
                  <a:lnTo>
                    <a:pt x="1512" y="1084"/>
                  </a:lnTo>
                  <a:lnTo>
                    <a:pt x="1489" y="1151"/>
                  </a:lnTo>
                  <a:lnTo>
                    <a:pt x="1467" y="1242"/>
                  </a:lnTo>
                  <a:lnTo>
                    <a:pt x="1422" y="1309"/>
                  </a:lnTo>
                  <a:lnTo>
                    <a:pt x="1422" y="1309"/>
                  </a:lnTo>
                  <a:lnTo>
                    <a:pt x="1354" y="1354"/>
                  </a:lnTo>
                  <a:lnTo>
                    <a:pt x="1286" y="1399"/>
                  </a:lnTo>
                  <a:lnTo>
                    <a:pt x="1196" y="1422"/>
                  </a:lnTo>
                  <a:lnTo>
                    <a:pt x="1128" y="1445"/>
                  </a:lnTo>
                  <a:lnTo>
                    <a:pt x="1038" y="1445"/>
                  </a:lnTo>
                  <a:lnTo>
                    <a:pt x="971" y="1422"/>
                  </a:lnTo>
                  <a:lnTo>
                    <a:pt x="903" y="1377"/>
                  </a:lnTo>
                  <a:lnTo>
                    <a:pt x="813" y="1332"/>
                  </a:lnTo>
                  <a:lnTo>
                    <a:pt x="158" y="7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5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5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fill="none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5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5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fill="none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5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extrusionOk="0">
                  <a:moveTo>
                    <a:pt x="2865" y="0"/>
                  </a:moveTo>
                  <a:lnTo>
                    <a:pt x="0" y="9316"/>
                  </a:lnTo>
                  <a:lnTo>
                    <a:pt x="2730" y="11595"/>
                  </a:lnTo>
                  <a:lnTo>
                    <a:pt x="4083" y="1061"/>
                  </a:lnTo>
                  <a:lnTo>
                    <a:pt x="28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5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fill="none" extrusionOk="0">
                  <a:moveTo>
                    <a:pt x="0" y="9316"/>
                  </a:moveTo>
                  <a:lnTo>
                    <a:pt x="2865" y="0"/>
                  </a:lnTo>
                  <a:lnTo>
                    <a:pt x="4083" y="1061"/>
                  </a:lnTo>
                  <a:lnTo>
                    <a:pt x="2730" y="11595"/>
                  </a:lnTo>
                  <a:lnTo>
                    <a:pt x="0" y="931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5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EE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5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5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5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5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5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5"/>
            <p:cNvSpPr/>
            <p:nvPr/>
          </p:nvSpPr>
          <p:spPr>
            <a:xfrm>
              <a:off x="-889766" y="3133112"/>
              <a:ext cx="557417" cy="502633"/>
            </a:xfrm>
            <a:custGeom>
              <a:avLst/>
              <a:gdLst/>
              <a:ahLst/>
              <a:cxnLst/>
              <a:rect l="l" t="t" r="r" b="b"/>
              <a:pathLst>
                <a:path w="19963" h="18001" extrusionOk="0">
                  <a:moveTo>
                    <a:pt x="993" y="1"/>
                  </a:moveTo>
                  <a:lnTo>
                    <a:pt x="767" y="23"/>
                  </a:lnTo>
                  <a:lnTo>
                    <a:pt x="564" y="68"/>
                  </a:lnTo>
                  <a:lnTo>
                    <a:pt x="451" y="91"/>
                  </a:lnTo>
                  <a:lnTo>
                    <a:pt x="361" y="158"/>
                  </a:lnTo>
                  <a:lnTo>
                    <a:pt x="294" y="226"/>
                  </a:lnTo>
                  <a:lnTo>
                    <a:pt x="203" y="294"/>
                  </a:lnTo>
                  <a:lnTo>
                    <a:pt x="136" y="384"/>
                  </a:lnTo>
                  <a:lnTo>
                    <a:pt x="91" y="474"/>
                  </a:lnTo>
                  <a:lnTo>
                    <a:pt x="45" y="587"/>
                  </a:lnTo>
                  <a:lnTo>
                    <a:pt x="23" y="677"/>
                  </a:lnTo>
                  <a:lnTo>
                    <a:pt x="0" y="880"/>
                  </a:lnTo>
                  <a:lnTo>
                    <a:pt x="23" y="1106"/>
                  </a:lnTo>
                  <a:lnTo>
                    <a:pt x="68" y="1354"/>
                  </a:lnTo>
                  <a:lnTo>
                    <a:pt x="181" y="1580"/>
                  </a:lnTo>
                  <a:lnTo>
                    <a:pt x="294" y="1828"/>
                  </a:lnTo>
                  <a:lnTo>
                    <a:pt x="451" y="2076"/>
                  </a:lnTo>
                  <a:lnTo>
                    <a:pt x="632" y="2324"/>
                  </a:lnTo>
                  <a:lnTo>
                    <a:pt x="812" y="2549"/>
                  </a:lnTo>
                  <a:lnTo>
                    <a:pt x="1218" y="3023"/>
                  </a:lnTo>
                  <a:lnTo>
                    <a:pt x="1602" y="3429"/>
                  </a:lnTo>
                  <a:lnTo>
                    <a:pt x="1985" y="3768"/>
                  </a:lnTo>
                  <a:lnTo>
                    <a:pt x="15587" y="16850"/>
                  </a:lnTo>
                  <a:lnTo>
                    <a:pt x="15857" y="17076"/>
                  </a:lnTo>
                  <a:lnTo>
                    <a:pt x="16151" y="17256"/>
                  </a:lnTo>
                  <a:lnTo>
                    <a:pt x="16421" y="17437"/>
                  </a:lnTo>
                  <a:lnTo>
                    <a:pt x="16715" y="17572"/>
                  </a:lnTo>
                  <a:lnTo>
                    <a:pt x="17008" y="17707"/>
                  </a:lnTo>
                  <a:lnTo>
                    <a:pt x="17279" y="17820"/>
                  </a:lnTo>
                  <a:lnTo>
                    <a:pt x="17572" y="17888"/>
                  </a:lnTo>
                  <a:lnTo>
                    <a:pt x="17842" y="17956"/>
                  </a:lnTo>
                  <a:lnTo>
                    <a:pt x="18113" y="17978"/>
                  </a:lnTo>
                  <a:lnTo>
                    <a:pt x="18361" y="18001"/>
                  </a:lnTo>
                  <a:lnTo>
                    <a:pt x="18609" y="17978"/>
                  </a:lnTo>
                  <a:lnTo>
                    <a:pt x="18857" y="17933"/>
                  </a:lnTo>
                  <a:lnTo>
                    <a:pt x="19061" y="17865"/>
                  </a:lnTo>
                  <a:lnTo>
                    <a:pt x="19264" y="17753"/>
                  </a:lnTo>
                  <a:lnTo>
                    <a:pt x="19467" y="17617"/>
                  </a:lnTo>
                  <a:lnTo>
                    <a:pt x="19624" y="17482"/>
                  </a:lnTo>
                  <a:lnTo>
                    <a:pt x="19760" y="17279"/>
                  </a:lnTo>
                  <a:lnTo>
                    <a:pt x="19850" y="17076"/>
                  </a:lnTo>
                  <a:lnTo>
                    <a:pt x="19918" y="16850"/>
                  </a:lnTo>
                  <a:lnTo>
                    <a:pt x="19963" y="16625"/>
                  </a:lnTo>
                  <a:lnTo>
                    <a:pt x="19963" y="16377"/>
                  </a:lnTo>
                  <a:lnTo>
                    <a:pt x="19940" y="16106"/>
                  </a:lnTo>
                  <a:lnTo>
                    <a:pt x="19895" y="15835"/>
                  </a:lnTo>
                  <a:lnTo>
                    <a:pt x="19805" y="15565"/>
                  </a:lnTo>
                  <a:lnTo>
                    <a:pt x="19715" y="15271"/>
                  </a:lnTo>
                  <a:lnTo>
                    <a:pt x="19602" y="15001"/>
                  </a:lnTo>
                  <a:lnTo>
                    <a:pt x="19467" y="14730"/>
                  </a:lnTo>
                  <a:lnTo>
                    <a:pt x="19309" y="14482"/>
                  </a:lnTo>
                  <a:lnTo>
                    <a:pt x="19128" y="14211"/>
                  </a:lnTo>
                  <a:lnTo>
                    <a:pt x="18925" y="13986"/>
                  </a:lnTo>
                  <a:lnTo>
                    <a:pt x="18722" y="13760"/>
                  </a:lnTo>
                  <a:lnTo>
                    <a:pt x="18519" y="13557"/>
                  </a:lnTo>
                  <a:lnTo>
                    <a:pt x="3857" y="1647"/>
                  </a:lnTo>
                  <a:lnTo>
                    <a:pt x="3474" y="1309"/>
                  </a:lnTo>
                  <a:lnTo>
                    <a:pt x="3023" y="971"/>
                  </a:lnTo>
                  <a:lnTo>
                    <a:pt x="2527" y="632"/>
                  </a:lnTo>
                  <a:lnTo>
                    <a:pt x="2256" y="474"/>
                  </a:lnTo>
                  <a:lnTo>
                    <a:pt x="2008" y="316"/>
                  </a:lnTo>
                  <a:lnTo>
                    <a:pt x="1737" y="204"/>
                  </a:lnTo>
                  <a:lnTo>
                    <a:pt x="1489" y="113"/>
                  </a:lnTo>
                  <a:lnTo>
                    <a:pt x="1241" y="46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5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5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fill="none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5"/>
            <p:cNvSpPr/>
            <p:nvPr/>
          </p:nvSpPr>
          <p:spPr>
            <a:xfrm>
              <a:off x="-853858" y="3041163"/>
              <a:ext cx="68661" cy="143633"/>
            </a:xfrm>
            <a:custGeom>
              <a:avLst/>
              <a:gdLst/>
              <a:ahLst/>
              <a:cxnLst/>
              <a:rect l="l" t="t" r="r" b="b"/>
              <a:pathLst>
                <a:path w="2459" h="5144" extrusionOk="0">
                  <a:moveTo>
                    <a:pt x="1015" y="0"/>
                  </a:moveTo>
                  <a:lnTo>
                    <a:pt x="0" y="3316"/>
                  </a:lnTo>
                  <a:lnTo>
                    <a:pt x="2098" y="5143"/>
                  </a:lnTo>
                  <a:lnTo>
                    <a:pt x="2459" y="1286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5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5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5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5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fill="none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5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5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fill="none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5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5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fill="none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5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5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fill="none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3" name="Google Shape;553;p7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7"/>
          <p:cNvSpPr/>
          <p:nvPr/>
        </p:nvSpPr>
        <p:spPr>
          <a:xfrm>
            <a:off x="376200" y="757175"/>
            <a:ext cx="8391600" cy="4105800"/>
          </a:xfrm>
          <a:prstGeom prst="roundRect">
            <a:avLst>
              <a:gd name="adj" fmla="val 6508"/>
            </a:avLst>
          </a:prstGeom>
          <a:solidFill>
            <a:schemeClr val="lt1"/>
          </a:solidFill>
          <a:ln>
            <a:noFill/>
          </a:ln>
          <a:effectLst>
            <a:outerShdw dist="142875" dir="3600000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7"/>
          <p:cNvSpPr txBox="1">
            <a:spLocks noGrp="1"/>
          </p:cNvSpPr>
          <p:nvPr>
            <p:ph type="body" idx="1"/>
          </p:nvPr>
        </p:nvSpPr>
        <p:spPr>
          <a:xfrm>
            <a:off x="1959300" y="1786500"/>
            <a:ext cx="5225400" cy="20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Nunito Light"/>
              <a:buChar char="●"/>
              <a:defRPr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○"/>
              <a:defRPr/>
            </a:lvl5pPr>
            <a:lvl6pPr marL="2743200" lvl="5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6pPr>
            <a:lvl7pPr marL="3200400" lvl="6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2385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556" name="Google Shape;556;p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557" name="Google Shape;557;p7"/>
          <p:cNvSpPr/>
          <p:nvPr/>
        </p:nvSpPr>
        <p:spPr>
          <a:xfrm>
            <a:off x="6105750" y="-23450"/>
            <a:ext cx="3048000" cy="800100"/>
          </a:xfrm>
          <a:custGeom>
            <a:avLst/>
            <a:gdLst/>
            <a:ahLst/>
            <a:cxnLst/>
            <a:rect l="l" t="t" r="r" b="b"/>
            <a:pathLst>
              <a:path w="121920" h="32004" extrusionOk="0">
                <a:moveTo>
                  <a:pt x="121920" y="32004"/>
                </a:moveTo>
                <a:cubicBezTo>
                  <a:pt x="118070" y="26230"/>
                  <a:pt x="111672" y="20959"/>
                  <a:pt x="104775" y="20193"/>
                </a:cubicBezTo>
                <a:cubicBezTo>
                  <a:pt x="97958" y="19436"/>
                  <a:pt x="91026" y="21257"/>
                  <a:pt x="84201" y="20574"/>
                </a:cubicBezTo>
                <a:cubicBezTo>
                  <a:pt x="74929" y="19647"/>
                  <a:pt x="66669" y="14020"/>
                  <a:pt x="57531" y="12192"/>
                </a:cubicBezTo>
                <a:cubicBezTo>
                  <a:pt x="48437" y="10373"/>
                  <a:pt x="38899" y="14266"/>
                  <a:pt x="29718" y="12954"/>
                </a:cubicBezTo>
                <a:cubicBezTo>
                  <a:pt x="19020" y="11426"/>
                  <a:pt x="7641" y="7641"/>
                  <a:pt x="0" y="0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558" name="Google Shape;558;p7"/>
          <p:cNvSpPr/>
          <p:nvPr/>
        </p:nvSpPr>
        <p:spPr>
          <a:xfrm>
            <a:off x="90604" y="2757850"/>
            <a:ext cx="471600" cy="2419350"/>
          </a:xfrm>
          <a:custGeom>
            <a:avLst/>
            <a:gdLst/>
            <a:ahLst/>
            <a:cxnLst/>
            <a:rect l="l" t="t" r="r" b="b"/>
            <a:pathLst>
              <a:path w="18864" h="96774" extrusionOk="0">
                <a:moveTo>
                  <a:pt x="12768" y="96774"/>
                </a:moveTo>
                <a:cubicBezTo>
                  <a:pt x="9012" y="89262"/>
                  <a:pt x="4932" y="81499"/>
                  <a:pt x="4005" y="73152"/>
                </a:cubicBezTo>
                <a:cubicBezTo>
                  <a:pt x="2809" y="62387"/>
                  <a:pt x="7653" y="51554"/>
                  <a:pt x="6672" y="40767"/>
                </a:cubicBezTo>
                <a:cubicBezTo>
                  <a:pt x="5955" y="32880"/>
                  <a:pt x="-1107" y="25719"/>
                  <a:pt x="195" y="17907"/>
                </a:cubicBezTo>
                <a:cubicBezTo>
                  <a:pt x="1613" y="9401"/>
                  <a:pt x="10409" y="1691"/>
                  <a:pt x="18864" y="0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559" name="Google Shape;559;p7"/>
          <p:cNvGrpSpPr/>
          <p:nvPr/>
        </p:nvGrpSpPr>
        <p:grpSpPr>
          <a:xfrm rot="-2864756">
            <a:off x="7882336" y="310623"/>
            <a:ext cx="342892" cy="319092"/>
            <a:chOff x="-1003774" y="3010923"/>
            <a:chExt cx="671424" cy="624822"/>
          </a:xfrm>
        </p:grpSpPr>
        <p:sp>
          <p:nvSpPr>
            <p:cNvPr id="560" name="Google Shape;560;p7"/>
            <p:cNvSpPr/>
            <p:nvPr/>
          </p:nvSpPr>
          <p:spPr>
            <a:xfrm>
              <a:off x="-1003774" y="3010923"/>
              <a:ext cx="624822" cy="550520"/>
            </a:xfrm>
            <a:custGeom>
              <a:avLst/>
              <a:gdLst/>
              <a:ahLst/>
              <a:cxnLst/>
              <a:rect l="l" t="t" r="r" b="b"/>
              <a:pathLst>
                <a:path w="22377" h="19716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  <a:close/>
                  <a:moveTo>
                    <a:pt x="18429" y="2843"/>
                  </a:moveTo>
                  <a:lnTo>
                    <a:pt x="15610" y="11956"/>
                  </a:lnTo>
                  <a:lnTo>
                    <a:pt x="7534" y="5414"/>
                  </a:lnTo>
                  <a:lnTo>
                    <a:pt x="7512" y="5640"/>
                  </a:lnTo>
                  <a:lnTo>
                    <a:pt x="7940" y="6023"/>
                  </a:lnTo>
                  <a:lnTo>
                    <a:pt x="16580" y="13038"/>
                  </a:lnTo>
                  <a:lnTo>
                    <a:pt x="19399" y="3925"/>
                  </a:lnTo>
                  <a:lnTo>
                    <a:pt x="19602" y="4083"/>
                  </a:lnTo>
                  <a:lnTo>
                    <a:pt x="19625" y="3903"/>
                  </a:lnTo>
                  <a:lnTo>
                    <a:pt x="19106" y="3452"/>
                  </a:lnTo>
                  <a:lnTo>
                    <a:pt x="18429" y="2843"/>
                  </a:lnTo>
                  <a:close/>
                  <a:moveTo>
                    <a:pt x="19331" y="15001"/>
                  </a:moveTo>
                  <a:lnTo>
                    <a:pt x="19309" y="15249"/>
                  </a:lnTo>
                  <a:lnTo>
                    <a:pt x="22377" y="17753"/>
                  </a:lnTo>
                  <a:lnTo>
                    <a:pt x="22377" y="17753"/>
                  </a:lnTo>
                  <a:lnTo>
                    <a:pt x="22196" y="17504"/>
                  </a:lnTo>
                  <a:lnTo>
                    <a:pt x="22016" y="17256"/>
                  </a:lnTo>
                  <a:lnTo>
                    <a:pt x="21813" y="17053"/>
                  </a:lnTo>
                  <a:lnTo>
                    <a:pt x="21610" y="16850"/>
                  </a:lnTo>
                  <a:lnTo>
                    <a:pt x="19331" y="15001"/>
                  </a:lnTo>
                  <a:close/>
                  <a:moveTo>
                    <a:pt x="13016" y="14820"/>
                  </a:moveTo>
                  <a:lnTo>
                    <a:pt x="4399" y="18700"/>
                  </a:lnTo>
                  <a:lnTo>
                    <a:pt x="5549" y="19715"/>
                  </a:lnTo>
                  <a:lnTo>
                    <a:pt x="14098" y="15858"/>
                  </a:lnTo>
                  <a:lnTo>
                    <a:pt x="13016" y="148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7"/>
            <p:cNvSpPr/>
            <p:nvPr/>
          </p:nvSpPr>
          <p:spPr>
            <a:xfrm>
              <a:off x="-464646" y="3429761"/>
              <a:ext cx="85694" cy="76871"/>
            </a:xfrm>
            <a:custGeom>
              <a:avLst/>
              <a:gdLst/>
              <a:ahLst/>
              <a:cxnLst/>
              <a:rect l="l" t="t" r="r" b="b"/>
              <a:pathLst>
                <a:path w="3069" h="2753" fill="none" extrusionOk="0">
                  <a:moveTo>
                    <a:pt x="23" y="1"/>
                  </a:moveTo>
                  <a:lnTo>
                    <a:pt x="1" y="249"/>
                  </a:lnTo>
                  <a:lnTo>
                    <a:pt x="3069" y="2753"/>
                  </a:lnTo>
                  <a:lnTo>
                    <a:pt x="3069" y="2753"/>
                  </a:lnTo>
                  <a:lnTo>
                    <a:pt x="2888" y="2504"/>
                  </a:lnTo>
                  <a:lnTo>
                    <a:pt x="2708" y="2256"/>
                  </a:lnTo>
                  <a:lnTo>
                    <a:pt x="2505" y="2053"/>
                  </a:lnTo>
                  <a:lnTo>
                    <a:pt x="2302" y="1850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7"/>
            <p:cNvSpPr/>
            <p:nvPr/>
          </p:nvSpPr>
          <p:spPr>
            <a:xfrm>
              <a:off x="-1003774" y="3010923"/>
              <a:ext cx="190878" cy="198417"/>
            </a:xfrm>
            <a:custGeom>
              <a:avLst/>
              <a:gdLst/>
              <a:ahLst/>
              <a:cxnLst/>
              <a:rect l="l" t="t" r="r" b="b"/>
              <a:pathLst>
                <a:path w="6836" h="7106" fill="none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7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62" y="0"/>
                  </a:move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7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813" y="113"/>
                  </a:move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lnTo>
                    <a:pt x="452" y="0"/>
                  </a:lnTo>
                  <a:lnTo>
                    <a:pt x="362" y="0"/>
                  </a:ln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7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extrusionOk="0">
                  <a:moveTo>
                    <a:pt x="316" y="0"/>
                  </a:move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7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fill="none" extrusionOk="0">
                  <a:moveTo>
                    <a:pt x="700" y="91"/>
                  </a:move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lnTo>
                    <a:pt x="384" y="0"/>
                  </a:lnTo>
                  <a:lnTo>
                    <a:pt x="316" y="0"/>
                  </a:ln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038" y="1422"/>
                  </a:lnTo>
                  <a:lnTo>
                    <a:pt x="112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7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84" y="0"/>
                  </a:moveTo>
                  <a:lnTo>
                    <a:pt x="294" y="45"/>
                  </a:lnTo>
                  <a:lnTo>
                    <a:pt x="204" y="90"/>
                  </a:lnTo>
                  <a:lnTo>
                    <a:pt x="136" y="158"/>
                  </a:lnTo>
                  <a:lnTo>
                    <a:pt x="68" y="248"/>
                  </a:lnTo>
                  <a:lnTo>
                    <a:pt x="23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23" y="609"/>
                  </a:lnTo>
                  <a:lnTo>
                    <a:pt x="46" y="699"/>
                  </a:lnTo>
                  <a:lnTo>
                    <a:pt x="91" y="790"/>
                  </a:lnTo>
                  <a:lnTo>
                    <a:pt x="159" y="857"/>
                  </a:lnTo>
                  <a:lnTo>
                    <a:pt x="1512" y="2053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73" y="2166"/>
                  </a:lnTo>
                  <a:lnTo>
                    <a:pt x="1963" y="2143"/>
                  </a:lnTo>
                  <a:lnTo>
                    <a:pt x="2053" y="2121"/>
                  </a:lnTo>
                  <a:lnTo>
                    <a:pt x="2121" y="2075"/>
                  </a:lnTo>
                  <a:lnTo>
                    <a:pt x="2211" y="2008"/>
                  </a:lnTo>
                  <a:lnTo>
                    <a:pt x="2256" y="1918"/>
                  </a:lnTo>
                  <a:lnTo>
                    <a:pt x="2302" y="1827"/>
                  </a:lnTo>
                  <a:lnTo>
                    <a:pt x="2324" y="1737"/>
                  </a:lnTo>
                  <a:lnTo>
                    <a:pt x="2324" y="1647"/>
                  </a:lnTo>
                  <a:lnTo>
                    <a:pt x="2324" y="1534"/>
                  </a:lnTo>
                  <a:lnTo>
                    <a:pt x="2279" y="1444"/>
                  </a:lnTo>
                  <a:lnTo>
                    <a:pt x="2234" y="1376"/>
                  </a:lnTo>
                  <a:lnTo>
                    <a:pt x="2166" y="1286"/>
                  </a:lnTo>
                  <a:lnTo>
                    <a:pt x="835" y="113"/>
                  </a:lnTo>
                  <a:lnTo>
                    <a:pt x="745" y="68"/>
                  </a:lnTo>
                  <a:lnTo>
                    <a:pt x="655" y="2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7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159" y="857"/>
                  </a:moveTo>
                  <a:lnTo>
                    <a:pt x="159" y="857"/>
                  </a:lnTo>
                  <a:lnTo>
                    <a:pt x="91" y="790"/>
                  </a:lnTo>
                  <a:lnTo>
                    <a:pt x="46" y="699"/>
                  </a:lnTo>
                  <a:lnTo>
                    <a:pt x="23" y="609"/>
                  </a:lnTo>
                  <a:lnTo>
                    <a:pt x="1" y="519"/>
                  </a:lnTo>
                  <a:lnTo>
                    <a:pt x="1" y="429"/>
                  </a:lnTo>
                  <a:lnTo>
                    <a:pt x="23" y="339"/>
                  </a:lnTo>
                  <a:lnTo>
                    <a:pt x="68" y="248"/>
                  </a:lnTo>
                  <a:lnTo>
                    <a:pt x="136" y="158"/>
                  </a:lnTo>
                  <a:lnTo>
                    <a:pt x="136" y="158"/>
                  </a:lnTo>
                  <a:lnTo>
                    <a:pt x="204" y="90"/>
                  </a:lnTo>
                  <a:lnTo>
                    <a:pt x="294" y="45"/>
                  </a:lnTo>
                  <a:lnTo>
                    <a:pt x="384" y="0"/>
                  </a:lnTo>
                  <a:lnTo>
                    <a:pt x="474" y="0"/>
                  </a:lnTo>
                  <a:lnTo>
                    <a:pt x="565" y="0"/>
                  </a:lnTo>
                  <a:lnTo>
                    <a:pt x="655" y="23"/>
                  </a:lnTo>
                  <a:lnTo>
                    <a:pt x="745" y="68"/>
                  </a:lnTo>
                  <a:lnTo>
                    <a:pt x="835" y="113"/>
                  </a:lnTo>
                  <a:lnTo>
                    <a:pt x="2166" y="1286"/>
                  </a:lnTo>
                  <a:lnTo>
                    <a:pt x="2166" y="1286"/>
                  </a:lnTo>
                  <a:lnTo>
                    <a:pt x="2234" y="1376"/>
                  </a:lnTo>
                  <a:lnTo>
                    <a:pt x="2279" y="1444"/>
                  </a:lnTo>
                  <a:lnTo>
                    <a:pt x="2324" y="1534"/>
                  </a:lnTo>
                  <a:lnTo>
                    <a:pt x="2324" y="1647"/>
                  </a:lnTo>
                  <a:lnTo>
                    <a:pt x="2324" y="1737"/>
                  </a:lnTo>
                  <a:lnTo>
                    <a:pt x="2302" y="1827"/>
                  </a:lnTo>
                  <a:lnTo>
                    <a:pt x="2256" y="1918"/>
                  </a:lnTo>
                  <a:lnTo>
                    <a:pt x="2211" y="2008"/>
                  </a:lnTo>
                  <a:lnTo>
                    <a:pt x="2211" y="2008"/>
                  </a:lnTo>
                  <a:lnTo>
                    <a:pt x="2121" y="2075"/>
                  </a:lnTo>
                  <a:lnTo>
                    <a:pt x="2053" y="2121"/>
                  </a:lnTo>
                  <a:lnTo>
                    <a:pt x="1963" y="2143"/>
                  </a:lnTo>
                  <a:lnTo>
                    <a:pt x="1873" y="2166"/>
                  </a:lnTo>
                  <a:lnTo>
                    <a:pt x="1760" y="2166"/>
                  </a:lnTo>
                  <a:lnTo>
                    <a:pt x="1670" y="2143"/>
                  </a:lnTo>
                  <a:lnTo>
                    <a:pt x="1580" y="2098"/>
                  </a:lnTo>
                  <a:lnTo>
                    <a:pt x="1512" y="2053"/>
                  </a:lnTo>
                  <a:lnTo>
                    <a:pt x="159" y="85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7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extrusionOk="0">
                  <a:moveTo>
                    <a:pt x="407" y="1"/>
                  </a:moveTo>
                  <a:lnTo>
                    <a:pt x="316" y="23"/>
                  </a:lnTo>
                  <a:lnTo>
                    <a:pt x="249" y="46"/>
                  </a:lnTo>
                  <a:lnTo>
                    <a:pt x="181" y="91"/>
                  </a:lnTo>
                  <a:lnTo>
                    <a:pt x="113" y="136"/>
                  </a:lnTo>
                  <a:lnTo>
                    <a:pt x="68" y="227"/>
                  </a:lnTo>
                  <a:lnTo>
                    <a:pt x="23" y="294"/>
                  </a:lnTo>
                  <a:lnTo>
                    <a:pt x="1" y="362"/>
                  </a:lnTo>
                  <a:lnTo>
                    <a:pt x="1" y="452"/>
                  </a:lnTo>
                  <a:lnTo>
                    <a:pt x="23" y="542"/>
                  </a:lnTo>
                  <a:lnTo>
                    <a:pt x="46" y="610"/>
                  </a:lnTo>
                  <a:lnTo>
                    <a:pt x="91" y="678"/>
                  </a:lnTo>
                  <a:lnTo>
                    <a:pt x="158" y="745"/>
                  </a:lnTo>
                  <a:lnTo>
                    <a:pt x="813" y="1332"/>
                  </a:lnTo>
                  <a:lnTo>
                    <a:pt x="903" y="1377"/>
                  </a:lnTo>
                  <a:lnTo>
                    <a:pt x="971" y="1422"/>
                  </a:lnTo>
                  <a:lnTo>
                    <a:pt x="1038" y="1445"/>
                  </a:lnTo>
                  <a:lnTo>
                    <a:pt x="1128" y="1445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422" y="1309"/>
                  </a:lnTo>
                  <a:lnTo>
                    <a:pt x="1467" y="1242"/>
                  </a:lnTo>
                  <a:lnTo>
                    <a:pt x="1489" y="1151"/>
                  </a:lnTo>
                  <a:lnTo>
                    <a:pt x="1512" y="1084"/>
                  </a:lnTo>
                  <a:lnTo>
                    <a:pt x="1512" y="993"/>
                  </a:lnTo>
                  <a:lnTo>
                    <a:pt x="1512" y="926"/>
                  </a:lnTo>
                  <a:lnTo>
                    <a:pt x="1489" y="836"/>
                  </a:lnTo>
                  <a:lnTo>
                    <a:pt x="1444" y="768"/>
                  </a:lnTo>
                  <a:lnTo>
                    <a:pt x="1377" y="700"/>
                  </a:lnTo>
                  <a:lnTo>
                    <a:pt x="700" y="114"/>
                  </a:lnTo>
                  <a:lnTo>
                    <a:pt x="632" y="69"/>
                  </a:lnTo>
                  <a:lnTo>
                    <a:pt x="564" y="23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7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fill="none" extrusionOk="0">
                  <a:moveTo>
                    <a:pt x="158" y="745"/>
                  </a:moveTo>
                  <a:lnTo>
                    <a:pt x="158" y="745"/>
                  </a:lnTo>
                  <a:lnTo>
                    <a:pt x="91" y="678"/>
                  </a:lnTo>
                  <a:lnTo>
                    <a:pt x="46" y="610"/>
                  </a:lnTo>
                  <a:lnTo>
                    <a:pt x="23" y="542"/>
                  </a:lnTo>
                  <a:lnTo>
                    <a:pt x="1" y="452"/>
                  </a:lnTo>
                  <a:lnTo>
                    <a:pt x="1" y="362"/>
                  </a:lnTo>
                  <a:lnTo>
                    <a:pt x="23" y="294"/>
                  </a:lnTo>
                  <a:lnTo>
                    <a:pt x="68" y="227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181" y="91"/>
                  </a:lnTo>
                  <a:lnTo>
                    <a:pt x="249" y="46"/>
                  </a:lnTo>
                  <a:lnTo>
                    <a:pt x="316" y="23"/>
                  </a:lnTo>
                  <a:lnTo>
                    <a:pt x="407" y="1"/>
                  </a:lnTo>
                  <a:lnTo>
                    <a:pt x="474" y="1"/>
                  </a:lnTo>
                  <a:lnTo>
                    <a:pt x="564" y="23"/>
                  </a:lnTo>
                  <a:lnTo>
                    <a:pt x="632" y="69"/>
                  </a:lnTo>
                  <a:lnTo>
                    <a:pt x="700" y="114"/>
                  </a:lnTo>
                  <a:lnTo>
                    <a:pt x="1377" y="700"/>
                  </a:lnTo>
                  <a:lnTo>
                    <a:pt x="1377" y="700"/>
                  </a:lnTo>
                  <a:lnTo>
                    <a:pt x="1444" y="768"/>
                  </a:lnTo>
                  <a:lnTo>
                    <a:pt x="1489" y="836"/>
                  </a:lnTo>
                  <a:lnTo>
                    <a:pt x="1512" y="926"/>
                  </a:lnTo>
                  <a:lnTo>
                    <a:pt x="1512" y="993"/>
                  </a:lnTo>
                  <a:lnTo>
                    <a:pt x="1512" y="1084"/>
                  </a:lnTo>
                  <a:lnTo>
                    <a:pt x="1489" y="1151"/>
                  </a:lnTo>
                  <a:lnTo>
                    <a:pt x="1467" y="1242"/>
                  </a:lnTo>
                  <a:lnTo>
                    <a:pt x="1422" y="1309"/>
                  </a:lnTo>
                  <a:lnTo>
                    <a:pt x="1422" y="1309"/>
                  </a:lnTo>
                  <a:lnTo>
                    <a:pt x="1354" y="1354"/>
                  </a:lnTo>
                  <a:lnTo>
                    <a:pt x="1286" y="1399"/>
                  </a:lnTo>
                  <a:lnTo>
                    <a:pt x="1196" y="1422"/>
                  </a:lnTo>
                  <a:lnTo>
                    <a:pt x="1128" y="1445"/>
                  </a:lnTo>
                  <a:lnTo>
                    <a:pt x="1038" y="1445"/>
                  </a:lnTo>
                  <a:lnTo>
                    <a:pt x="971" y="1422"/>
                  </a:lnTo>
                  <a:lnTo>
                    <a:pt x="903" y="1377"/>
                  </a:lnTo>
                  <a:lnTo>
                    <a:pt x="813" y="1332"/>
                  </a:lnTo>
                  <a:lnTo>
                    <a:pt x="158" y="7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7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7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fill="none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7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7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fill="none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7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extrusionOk="0">
                  <a:moveTo>
                    <a:pt x="2865" y="0"/>
                  </a:moveTo>
                  <a:lnTo>
                    <a:pt x="0" y="9316"/>
                  </a:lnTo>
                  <a:lnTo>
                    <a:pt x="2730" y="11595"/>
                  </a:lnTo>
                  <a:lnTo>
                    <a:pt x="4083" y="1061"/>
                  </a:lnTo>
                  <a:lnTo>
                    <a:pt x="28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7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fill="none" extrusionOk="0">
                  <a:moveTo>
                    <a:pt x="0" y="9316"/>
                  </a:moveTo>
                  <a:lnTo>
                    <a:pt x="2865" y="0"/>
                  </a:lnTo>
                  <a:lnTo>
                    <a:pt x="4083" y="1061"/>
                  </a:lnTo>
                  <a:lnTo>
                    <a:pt x="2730" y="11595"/>
                  </a:lnTo>
                  <a:lnTo>
                    <a:pt x="0" y="931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EE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7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7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7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7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7"/>
            <p:cNvSpPr/>
            <p:nvPr/>
          </p:nvSpPr>
          <p:spPr>
            <a:xfrm>
              <a:off x="-889766" y="3133112"/>
              <a:ext cx="557417" cy="502633"/>
            </a:xfrm>
            <a:custGeom>
              <a:avLst/>
              <a:gdLst/>
              <a:ahLst/>
              <a:cxnLst/>
              <a:rect l="l" t="t" r="r" b="b"/>
              <a:pathLst>
                <a:path w="19963" h="18001" extrusionOk="0">
                  <a:moveTo>
                    <a:pt x="993" y="1"/>
                  </a:moveTo>
                  <a:lnTo>
                    <a:pt x="767" y="23"/>
                  </a:lnTo>
                  <a:lnTo>
                    <a:pt x="564" y="68"/>
                  </a:lnTo>
                  <a:lnTo>
                    <a:pt x="451" y="91"/>
                  </a:lnTo>
                  <a:lnTo>
                    <a:pt x="361" y="158"/>
                  </a:lnTo>
                  <a:lnTo>
                    <a:pt x="294" y="226"/>
                  </a:lnTo>
                  <a:lnTo>
                    <a:pt x="203" y="294"/>
                  </a:lnTo>
                  <a:lnTo>
                    <a:pt x="136" y="384"/>
                  </a:lnTo>
                  <a:lnTo>
                    <a:pt x="91" y="474"/>
                  </a:lnTo>
                  <a:lnTo>
                    <a:pt x="45" y="587"/>
                  </a:lnTo>
                  <a:lnTo>
                    <a:pt x="23" y="677"/>
                  </a:lnTo>
                  <a:lnTo>
                    <a:pt x="0" y="880"/>
                  </a:lnTo>
                  <a:lnTo>
                    <a:pt x="23" y="1106"/>
                  </a:lnTo>
                  <a:lnTo>
                    <a:pt x="68" y="1354"/>
                  </a:lnTo>
                  <a:lnTo>
                    <a:pt x="181" y="1580"/>
                  </a:lnTo>
                  <a:lnTo>
                    <a:pt x="294" y="1828"/>
                  </a:lnTo>
                  <a:lnTo>
                    <a:pt x="451" y="2076"/>
                  </a:lnTo>
                  <a:lnTo>
                    <a:pt x="632" y="2324"/>
                  </a:lnTo>
                  <a:lnTo>
                    <a:pt x="812" y="2549"/>
                  </a:lnTo>
                  <a:lnTo>
                    <a:pt x="1218" y="3023"/>
                  </a:lnTo>
                  <a:lnTo>
                    <a:pt x="1602" y="3429"/>
                  </a:lnTo>
                  <a:lnTo>
                    <a:pt x="1985" y="3768"/>
                  </a:lnTo>
                  <a:lnTo>
                    <a:pt x="15587" y="16850"/>
                  </a:lnTo>
                  <a:lnTo>
                    <a:pt x="15857" y="17076"/>
                  </a:lnTo>
                  <a:lnTo>
                    <a:pt x="16151" y="17256"/>
                  </a:lnTo>
                  <a:lnTo>
                    <a:pt x="16421" y="17437"/>
                  </a:lnTo>
                  <a:lnTo>
                    <a:pt x="16715" y="17572"/>
                  </a:lnTo>
                  <a:lnTo>
                    <a:pt x="17008" y="17707"/>
                  </a:lnTo>
                  <a:lnTo>
                    <a:pt x="17279" y="17820"/>
                  </a:lnTo>
                  <a:lnTo>
                    <a:pt x="17572" y="17888"/>
                  </a:lnTo>
                  <a:lnTo>
                    <a:pt x="17842" y="17956"/>
                  </a:lnTo>
                  <a:lnTo>
                    <a:pt x="18113" y="17978"/>
                  </a:lnTo>
                  <a:lnTo>
                    <a:pt x="18361" y="18001"/>
                  </a:lnTo>
                  <a:lnTo>
                    <a:pt x="18609" y="17978"/>
                  </a:lnTo>
                  <a:lnTo>
                    <a:pt x="18857" y="17933"/>
                  </a:lnTo>
                  <a:lnTo>
                    <a:pt x="19061" y="17865"/>
                  </a:lnTo>
                  <a:lnTo>
                    <a:pt x="19264" y="17753"/>
                  </a:lnTo>
                  <a:lnTo>
                    <a:pt x="19467" y="17617"/>
                  </a:lnTo>
                  <a:lnTo>
                    <a:pt x="19624" y="17482"/>
                  </a:lnTo>
                  <a:lnTo>
                    <a:pt x="19760" y="17279"/>
                  </a:lnTo>
                  <a:lnTo>
                    <a:pt x="19850" y="17076"/>
                  </a:lnTo>
                  <a:lnTo>
                    <a:pt x="19918" y="16850"/>
                  </a:lnTo>
                  <a:lnTo>
                    <a:pt x="19963" y="16625"/>
                  </a:lnTo>
                  <a:lnTo>
                    <a:pt x="19963" y="16377"/>
                  </a:lnTo>
                  <a:lnTo>
                    <a:pt x="19940" y="16106"/>
                  </a:lnTo>
                  <a:lnTo>
                    <a:pt x="19895" y="15835"/>
                  </a:lnTo>
                  <a:lnTo>
                    <a:pt x="19805" y="15565"/>
                  </a:lnTo>
                  <a:lnTo>
                    <a:pt x="19715" y="15271"/>
                  </a:lnTo>
                  <a:lnTo>
                    <a:pt x="19602" y="15001"/>
                  </a:lnTo>
                  <a:lnTo>
                    <a:pt x="19467" y="14730"/>
                  </a:lnTo>
                  <a:lnTo>
                    <a:pt x="19309" y="14482"/>
                  </a:lnTo>
                  <a:lnTo>
                    <a:pt x="19128" y="14211"/>
                  </a:lnTo>
                  <a:lnTo>
                    <a:pt x="18925" y="13986"/>
                  </a:lnTo>
                  <a:lnTo>
                    <a:pt x="18722" y="13760"/>
                  </a:lnTo>
                  <a:lnTo>
                    <a:pt x="18519" y="13557"/>
                  </a:lnTo>
                  <a:lnTo>
                    <a:pt x="3857" y="1647"/>
                  </a:lnTo>
                  <a:lnTo>
                    <a:pt x="3474" y="1309"/>
                  </a:lnTo>
                  <a:lnTo>
                    <a:pt x="3023" y="971"/>
                  </a:lnTo>
                  <a:lnTo>
                    <a:pt x="2527" y="632"/>
                  </a:lnTo>
                  <a:lnTo>
                    <a:pt x="2256" y="474"/>
                  </a:lnTo>
                  <a:lnTo>
                    <a:pt x="2008" y="316"/>
                  </a:lnTo>
                  <a:lnTo>
                    <a:pt x="1737" y="204"/>
                  </a:lnTo>
                  <a:lnTo>
                    <a:pt x="1489" y="113"/>
                  </a:lnTo>
                  <a:lnTo>
                    <a:pt x="1241" y="46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7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7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fill="none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7"/>
            <p:cNvSpPr/>
            <p:nvPr/>
          </p:nvSpPr>
          <p:spPr>
            <a:xfrm>
              <a:off x="-853858" y="3041163"/>
              <a:ext cx="68661" cy="143633"/>
            </a:xfrm>
            <a:custGeom>
              <a:avLst/>
              <a:gdLst/>
              <a:ahLst/>
              <a:cxnLst/>
              <a:rect l="l" t="t" r="r" b="b"/>
              <a:pathLst>
                <a:path w="2459" h="5144" extrusionOk="0">
                  <a:moveTo>
                    <a:pt x="1015" y="0"/>
                  </a:moveTo>
                  <a:lnTo>
                    <a:pt x="0" y="3316"/>
                  </a:lnTo>
                  <a:lnTo>
                    <a:pt x="2098" y="5143"/>
                  </a:lnTo>
                  <a:lnTo>
                    <a:pt x="2459" y="1286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7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7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7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7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fill="none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7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7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fill="none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7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7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fill="none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7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7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fill="none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7"/>
          <p:cNvGrpSpPr/>
          <p:nvPr/>
        </p:nvGrpSpPr>
        <p:grpSpPr>
          <a:xfrm>
            <a:off x="7373519" y="3783009"/>
            <a:ext cx="1612721" cy="1191278"/>
            <a:chOff x="1942875" y="4263875"/>
            <a:chExt cx="856600" cy="632750"/>
          </a:xfrm>
        </p:grpSpPr>
        <p:sp>
          <p:nvSpPr>
            <p:cNvPr id="598" name="Google Shape;598;p7"/>
            <p:cNvSpPr/>
            <p:nvPr/>
          </p:nvSpPr>
          <p:spPr>
            <a:xfrm>
              <a:off x="2344375" y="4332125"/>
              <a:ext cx="59800" cy="59225"/>
            </a:xfrm>
            <a:custGeom>
              <a:avLst/>
              <a:gdLst/>
              <a:ahLst/>
              <a:cxnLst/>
              <a:rect l="l" t="t" r="r" b="b"/>
              <a:pathLst>
                <a:path w="2392" h="2369" fill="none" extrusionOk="0">
                  <a:moveTo>
                    <a:pt x="1196" y="2369"/>
                  </a:moveTo>
                  <a:lnTo>
                    <a:pt x="1196" y="2369"/>
                  </a:lnTo>
                  <a:lnTo>
                    <a:pt x="948" y="2346"/>
                  </a:lnTo>
                  <a:lnTo>
                    <a:pt x="745" y="2278"/>
                  </a:lnTo>
                  <a:lnTo>
                    <a:pt x="542" y="2166"/>
                  </a:lnTo>
                  <a:lnTo>
                    <a:pt x="361" y="2030"/>
                  </a:lnTo>
                  <a:lnTo>
                    <a:pt x="203" y="1850"/>
                  </a:lnTo>
                  <a:lnTo>
                    <a:pt x="113" y="1647"/>
                  </a:lnTo>
                  <a:lnTo>
                    <a:pt x="23" y="1421"/>
                  </a:lnTo>
                  <a:lnTo>
                    <a:pt x="0" y="1173"/>
                  </a:lnTo>
                  <a:lnTo>
                    <a:pt x="0" y="1173"/>
                  </a:lnTo>
                  <a:lnTo>
                    <a:pt x="23" y="948"/>
                  </a:lnTo>
                  <a:lnTo>
                    <a:pt x="113" y="722"/>
                  </a:lnTo>
                  <a:lnTo>
                    <a:pt x="203" y="519"/>
                  </a:lnTo>
                  <a:lnTo>
                    <a:pt x="361" y="339"/>
                  </a:lnTo>
                  <a:lnTo>
                    <a:pt x="542" y="203"/>
                  </a:lnTo>
                  <a:lnTo>
                    <a:pt x="745" y="91"/>
                  </a:lnTo>
                  <a:lnTo>
                    <a:pt x="948" y="23"/>
                  </a:lnTo>
                  <a:lnTo>
                    <a:pt x="1196" y="0"/>
                  </a:lnTo>
                  <a:lnTo>
                    <a:pt x="1196" y="0"/>
                  </a:lnTo>
                  <a:lnTo>
                    <a:pt x="1444" y="23"/>
                  </a:lnTo>
                  <a:lnTo>
                    <a:pt x="1669" y="91"/>
                  </a:lnTo>
                  <a:lnTo>
                    <a:pt x="1873" y="203"/>
                  </a:lnTo>
                  <a:lnTo>
                    <a:pt x="2030" y="339"/>
                  </a:lnTo>
                  <a:lnTo>
                    <a:pt x="2188" y="519"/>
                  </a:lnTo>
                  <a:lnTo>
                    <a:pt x="2301" y="722"/>
                  </a:lnTo>
                  <a:lnTo>
                    <a:pt x="2369" y="948"/>
                  </a:lnTo>
                  <a:lnTo>
                    <a:pt x="2391" y="1173"/>
                  </a:lnTo>
                  <a:lnTo>
                    <a:pt x="2391" y="1173"/>
                  </a:lnTo>
                  <a:lnTo>
                    <a:pt x="2369" y="1421"/>
                  </a:lnTo>
                  <a:lnTo>
                    <a:pt x="2301" y="1647"/>
                  </a:lnTo>
                  <a:lnTo>
                    <a:pt x="2188" y="1850"/>
                  </a:lnTo>
                  <a:lnTo>
                    <a:pt x="2030" y="2030"/>
                  </a:lnTo>
                  <a:lnTo>
                    <a:pt x="1873" y="2166"/>
                  </a:lnTo>
                  <a:lnTo>
                    <a:pt x="1669" y="2278"/>
                  </a:lnTo>
                  <a:lnTo>
                    <a:pt x="1444" y="2346"/>
                  </a:lnTo>
                  <a:lnTo>
                    <a:pt x="1196" y="236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7"/>
            <p:cNvSpPr/>
            <p:nvPr/>
          </p:nvSpPr>
          <p:spPr>
            <a:xfrm>
              <a:off x="2300950" y="4289825"/>
              <a:ext cx="146650" cy="131425"/>
            </a:xfrm>
            <a:custGeom>
              <a:avLst/>
              <a:gdLst/>
              <a:ahLst/>
              <a:cxnLst/>
              <a:rect l="l" t="t" r="r" b="b"/>
              <a:pathLst>
                <a:path w="5866" h="5257" fill="none" extrusionOk="0">
                  <a:moveTo>
                    <a:pt x="2933" y="1"/>
                  </a:moveTo>
                  <a:lnTo>
                    <a:pt x="2933" y="1"/>
                  </a:lnTo>
                  <a:lnTo>
                    <a:pt x="2640" y="1"/>
                  </a:lnTo>
                  <a:lnTo>
                    <a:pt x="2346" y="46"/>
                  </a:lnTo>
                  <a:lnTo>
                    <a:pt x="2053" y="136"/>
                  </a:lnTo>
                  <a:lnTo>
                    <a:pt x="1782" y="226"/>
                  </a:lnTo>
                  <a:lnTo>
                    <a:pt x="1534" y="339"/>
                  </a:lnTo>
                  <a:lnTo>
                    <a:pt x="1286" y="497"/>
                  </a:lnTo>
                  <a:lnTo>
                    <a:pt x="1061" y="655"/>
                  </a:lnTo>
                  <a:lnTo>
                    <a:pt x="858" y="858"/>
                  </a:lnTo>
                  <a:lnTo>
                    <a:pt x="677" y="1061"/>
                  </a:lnTo>
                  <a:lnTo>
                    <a:pt x="497" y="1286"/>
                  </a:lnTo>
                  <a:lnTo>
                    <a:pt x="361" y="1534"/>
                  </a:lnTo>
                  <a:lnTo>
                    <a:pt x="226" y="1783"/>
                  </a:lnTo>
                  <a:lnTo>
                    <a:pt x="136" y="2053"/>
                  </a:lnTo>
                  <a:lnTo>
                    <a:pt x="68" y="2346"/>
                  </a:lnTo>
                  <a:lnTo>
                    <a:pt x="23" y="2640"/>
                  </a:lnTo>
                  <a:lnTo>
                    <a:pt x="0" y="2933"/>
                  </a:lnTo>
                  <a:lnTo>
                    <a:pt x="0" y="2933"/>
                  </a:lnTo>
                  <a:lnTo>
                    <a:pt x="23" y="3136"/>
                  </a:lnTo>
                  <a:lnTo>
                    <a:pt x="46" y="3384"/>
                  </a:lnTo>
                  <a:lnTo>
                    <a:pt x="113" y="3655"/>
                  </a:lnTo>
                  <a:lnTo>
                    <a:pt x="203" y="3948"/>
                  </a:lnTo>
                  <a:lnTo>
                    <a:pt x="5211" y="5256"/>
                  </a:lnTo>
                  <a:lnTo>
                    <a:pt x="5211" y="5256"/>
                  </a:lnTo>
                  <a:lnTo>
                    <a:pt x="5482" y="4557"/>
                  </a:lnTo>
                  <a:lnTo>
                    <a:pt x="5685" y="3925"/>
                  </a:lnTo>
                  <a:lnTo>
                    <a:pt x="5752" y="3632"/>
                  </a:lnTo>
                  <a:lnTo>
                    <a:pt x="5820" y="3361"/>
                  </a:lnTo>
                  <a:lnTo>
                    <a:pt x="5865" y="3136"/>
                  </a:lnTo>
                  <a:lnTo>
                    <a:pt x="5865" y="2933"/>
                  </a:lnTo>
                  <a:lnTo>
                    <a:pt x="5865" y="2933"/>
                  </a:lnTo>
                  <a:lnTo>
                    <a:pt x="5865" y="2640"/>
                  </a:lnTo>
                  <a:lnTo>
                    <a:pt x="5820" y="2346"/>
                  </a:lnTo>
                  <a:lnTo>
                    <a:pt x="5730" y="2053"/>
                  </a:lnTo>
                  <a:lnTo>
                    <a:pt x="5640" y="1783"/>
                  </a:lnTo>
                  <a:lnTo>
                    <a:pt x="5527" y="1534"/>
                  </a:lnTo>
                  <a:lnTo>
                    <a:pt x="5369" y="1286"/>
                  </a:lnTo>
                  <a:lnTo>
                    <a:pt x="5211" y="1061"/>
                  </a:lnTo>
                  <a:lnTo>
                    <a:pt x="5008" y="858"/>
                  </a:lnTo>
                  <a:lnTo>
                    <a:pt x="4805" y="655"/>
                  </a:lnTo>
                  <a:lnTo>
                    <a:pt x="4579" y="497"/>
                  </a:lnTo>
                  <a:lnTo>
                    <a:pt x="4331" y="339"/>
                  </a:lnTo>
                  <a:lnTo>
                    <a:pt x="4083" y="226"/>
                  </a:lnTo>
                  <a:lnTo>
                    <a:pt x="3813" y="136"/>
                  </a:lnTo>
                  <a:lnTo>
                    <a:pt x="3519" y="46"/>
                  </a:lnTo>
                  <a:lnTo>
                    <a:pt x="3226" y="1"/>
                  </a:lnTo>
                  <a:lnTo>
                    <a:pt x="293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7"/>
            <p:cNvSpPr/>
            <p:nvPr/>
          </p:nvSpPr>
          <p:spPr>
            <a:xfrm>
              <a:off x="1942875" y="4277425"/>
              <a:ext cx="856600" cy="619200"/>
            </a:xfrm>
            <a:custGeom>
              <a:avLst/>
              <a:gdLst/>
              <a:ahLst/>
              <a:cxnLst/>
              <a:rect l="l" t="t" r="r" b="b"/>
              <a:pathLst>
                <a:path w="34264" h="24768" extrusionOk="0">
                  <a:moveTo>
                    <a:pt x="27226" y="0"/>
                  </a:moveTo>
                  <a:lnTo>
                    <a:pt x="20752" y="6068"/>
                  </a:lnTo>
                  <a:lnTo>
                    <a:pt x="10805" y="3474"/>
                  </a:lnTo>
                  <a:lnTo>
                    <a:pt x="0" y="6790"/>
                  </a:lnTo>
                  <a:lnTo>
                    <a:pt x="6203" y="24767"/>
                  </a:lnTo>
                  <a:lnTo>
                    <a:pt x="17143" y="20955"/>
                  </a:lnTo>
                  <a:lnTo>
                    <a:pt x="27812" y="22940"/>
                  </a:lnTo>
                  <a:lnTo>
                    <a:pt x="34263" y="15226"/>
                  </a:lnTo>
                  <a:lnTo>
                    <a:pt x="272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38100" dir="552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7"/>
            <p:cNvSpPr/>
            <p:nvPr/>
          </p:nvSpPr>
          <p:spPr>
            <a:xfrm>
              <a:off x="1942875" y="4277425"/>
              <a:ext cx="856600" cy="619200"/>
            </a:xfrm>
            <a:custGeom>
              <a:avLst/>
              <a:gdLst/>
              <a:ahLst/>
              <a:cxnLst/>
              <a:rect l="l" t="t" r="r" b="b"/>
              <a:pathLst>
                <a:path w="34264" h="24768" fill="none" extrusionOk="0">
                  <a:moveTo>
                    <a:pt x="0" y="6790"/>
                  </a:moveTo>
                  <a:lnTo>
                    <a:pt x="10805" y="3474"/>
                  </a:lnTo>
                  <a:lnTo>
                    <a:pt x="20752" y="6068"/>
                  </a:lnTo>
                  <a:lnTo>
                    <a:pt x="27226" y="0"/>
                  </a:lnTo>
                  <a:lnTo>
                    <a:pt x="34263" y="15226"/>
                  </a:lnTo>
                  <a:lnTo>
                    <a:pt x="27812" y="22940"/>
                  </a:lnTo>
                  <a:lnTo>
                    <a:pt x="17143" y="20955"/>
                  </a:lnTo>
                  <a:lnTo>
                    <a:pt x="6203" y="24767"/>
                  </a:lnTo>
                  <a:lnTo>
                    <a:pt x="0" y="67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7"/>
            <p:cNvSpPr/>
            <p:nvPr/>
          </p:nvSpPr>
          <p:spPr>
            <a:xfrm>
              <a:off x="1975000" y="4319725"/>
              <a:ext cx="795150" cy="545325"/>
            </a:xfrm>
            <a:custGeom>
              <a:avLst/>
              <a:gdLst/>
              <a:ahLst/>
              <a:cxnLst/>
              <a:rect l="l" t="t" r="r" b="b"/>
              <a:pathLst>
                <a:path w="31806" h="21813" extrusionOk="0">
                  <a:moveTo>
                    <a:pt x="25602" y="0"/>
                  </a:moveTo>
                  <a:lnTo>
                    <a:pt x="19738" y="5504"/>
                  </a:lnTo>
                  <a:lnTo>
                    <a:pt x="9542" y="2820"/>
                  </a:lnTo>
                  <a:lnTo>
                    <a:pt x="1" y="5752"/>
                  </a:lnTo>
                  <a:lnTo>
                    <a:pt x="5550" y="21812"/>
                  </a:lnTo>
                  <a:lnTo>
                    <a:pt x="15768" y="18226"/>
                  </a:lnTo>
                  <a:lnTo>
                    <a:pt x="26121" y="20143"/>
                  </a:lnTo>
                  <a:lnTo>
                    <a:pt x="31805" y="13376"/>
                  </a:lnTo>
                  <a:lnTo>
                    <a:pt x="256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7"/>
            <p:cNvSpPr/>
            <p:nvPr/>
          </p:nvSpPr>
          <p:spPr>
            <a:xfrm>
              <a:off x="1975000" y="4319725"/>
              <a:ext cx="795150" cy="545325"/>
            </a:xfrm>
            <a:custGeom>
              <a:avLst/>
              <a:gdLst/>
              <a:ahLst/>
              <a:cxnLst/>
              <a:rect l="l" t="t" r="r" b="b"/>
              <a:pathLst>
                <a:path w="31806" h="21813" fill="none" extrusionOk="0">
                  <a:moveTo>
                    <a:pt x="1" y="5752"/>
                  </a:moveTo>
                  <a:lnTo>
                    <a:pt x="9542" y="2820"/>
                  </a:lnTo>
                  <a:lnTo>
                    <a:pt x="19738" y="5504"/>
                  </a:lnTo>
                  <a:lnTo>
                    <a:pt x="25602" y="0"/>
                  </a:lnTo>
                  <a:lnTo>
                    <a:pt x="31805" y="13376"/>
                  </a:lnTo>
                  <a:lnTo>
                    <a:pt x="26121" y="20143"/>
                  </a:lnTo>
                  <a:lnTo>
                    <a:pt x="15768" y="18226"/>
                  </a:lnTo>
                  <a:lnTo>
                    <a:pt x="5550" y="21812"/>
                  </a:lnTo>
                  <a:lnTo>
                    <a:pt x="1" y="575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7"/>
            <p:cNvSpPr/>
            <p:nvPr/>
          </p:nvSpPr>
          <p:spPr>
            <a:xfrm>
              <a:off x="2432350" y="4649600"/>
              <a:ext cx="82900" cy="44575"/>
            </a:xfrm>
            <a:custGeom>
              <a:avLst/>
              <a:gdLst/>
              <a:ahLst/>
              <a:cxnLst/>
              <a:rect l="l" t="t" r="r" b="b"/>
              <a:pathLst>
                <a:path w="3316" h="1783" extrusionOk="0">
                  <a:moveTo>
                    <a:pt x="2346" y="1"/>
                  </a:moveTo>
                  <a:lnTo>
                    <a:pt x="1692" y="68"/>
                  </a:lnTo>
                  <a:lnTo>
                    <a:pt x="1692" y="519"/>
                  </a:lnTo>
                  <a:lnTo>
                    <a:pt x="1241" y="384"/>
                  </a:lnTo>
                  <a:lnTo>
                    <a:pt x="293" y="677"/>
                  </a:lnTo>
                  <a:lnTo>
                    <a:pt x="0" y="1309"/>
                  </a:lnTo>
                  <a:lnTo>
                    <a:pt x="632" y="1715"/>
                  </a:lnTo>
                  <a:lnTo>
                    <a:pt x="1354" y="1399"/>
                  </a:lnTo>
                  <a:lnTo>
                    <a:pt x="2008" y="1580"/>
                  </a:lnTo>
                  <a:lnTo>
                    <a:pt x="2414" y="1354"/>
                  </a:lnTo>
                  <a:lnTo>
                    <a:pt x="3000" y="1783"/>
                  </a:lnTo>
                  <a:lnTo>
                    <a:pt x="3316" y="1602"/>
                  </a:lnTo>
                  <a:lnTo>
                    <a:pt x="2504" y="971"/>
                  </a:lnTo>
                  <a:lnTo>
                    <a:pt x="2797" y="768"/>
                  </a:lnTo>
                  <a:lnTo>
                    <a:pt x="3000" y="632"/>
                  </a:lnTo>
                  <a:lnTo>
                    <a:pt x="3068" y="565"/>
                  </a:lnTo>
                  <a:lnTo>
                    <a:pt x="3068" y="542"/>
                  </a:lnTo>
                  <a:lnTo>
                    <a:pt x="2707" y="249"/>
                  </a:lnTo>
                  <a:lnTo>
                    <a:pt x="2346" y="1"/>
                  </a:lnTo>
                  <a:close/>
                </a:path>
              </a:pathLst>
            </a:custGeom>
            <a:solidFill>
              <a:srgbClr val="FFFC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7"/>
            <p:cNvSpPr/>
            <p:nvPr/>
          </p:nvSpPr>
          <p:spPr>
            <a:xfrm>
              <a:off x="2432350" y="4649600"/>
              <a:ext cx="82900" cy="44575"/>
            </a:xfrm>
            <a:custGeom>
              <a:avLst/>
              <a:gdLst/>
              <a:ahLst/>
              <a:cxnLst/>
              <a:rect l="l" t="t" r="r" b="b"/>
              <a:pathLst>
                <a:path w="3316" h="1783" fill="none" extrusionOk="0">
                  <a:moveTo>
                    <a:pt x="2504" y="971"/>
                  </a:moveTo>
                  <a:lnTo>
                    <a:pt x="2504" y="971"/>
                  </a:lnTo>
                  <a:lnTo>
                    <a:pt x="2797" y="768"/>
                  </a:lnTo>
                  <a:lnTo>
                    <a:pt x="3000" y="632"/>
                  </a:lnTo>
                  <a:lnTo>
                    <a:pt x="3068" y="565"/>
                  </a:lnTo>
                  <a:lnTo>
                    <a:pt x="3068" y="542"/>
                  </a:lnTo>
                  <a:lnTo>
                    <a:pt x="3068" y="542"/>
                  </a:lnTo>
                  <a:lnTo>
                    <a:pt x="2707" y="249"/>
                  </a:lnTo>
                  <a:lnTo>
                    <a:pt x="2346" y="1"/>
                  </a:lnTo>
                  <a:lnTo>
                    <a:pt x="1692" y="68"/>
                  </a:lnTo>
                  <a:lnTo>
                    <a:pt x="1692" y="519"/>
                  </a:lnTo>
                  <a:lnTo>
                    <a:pt x="1241" y="384"/>
                  </a:lnTo>
                  <a:lnTo>
                    <a:pt x="293" y="677"/>
                  </a:lnTo>
                  <a:lnTo>
                    <a:pt x="0" y="1309"/>
                  </a:lnTo>
                  <a:lnTo>
                    <a:pt x="632" y="1715"/>
                  </a:lnTo>
                  <a:lnTo>
                    <a:pt x="1354" y="1399"/>
                  </a:lnTo>
                  <a:lnTo>
                    <a:pt x="2008" y="1580"/>
                  </a:lnTo>
                  <a:lnTo>
                    <a:pt x="2414" y="1354"/>
                  </a:lnTo>
                  <a:lnTo>
                    <a:pt x="3000" y="1783"/>
                  </a:lnTo>
                  <a:lnTo>
                    <a:pt x="3316" y="1602"/>
                  </a:lnTo>
                  <a:lnTo>
                    <a:pt x="2504" y="97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7"/>
            <p:cNvSpPr/>
            <p:nvPr/>
          </p:nvSpPr>
          <p:spPr>
            <a:xfrm>
              <a:off x="2263175" y="4491150"/>
              <a:ext cx="218250" cy="222775"/>
            </a:xfrm>
            <a:custGeom>
              <a:avLst/>
              <a:gdLst/>
              <a:ahLst/>
              <a:cxnLst/>
              <a:rect l="l" t="t" r="r" b="b"/>
              <a:pathLst>
                <a:path w="8730" h="8911" extrusionOk="0">
                  <a:moveTo>
                    <a:pt x="4286" y="0"/>
                  </a:moveTo>
                  <a:lnTo>
                    <a:pt x="4105" y="45"/>
                  </a:lnTo>
                  <a:lnTo>
                    <a:pt x="3925" y="90"/>
                  </a:lnTo>
                  <a:lnTo>
                    <a:pt x="3767" y="181"/>
                  </a:lnTo>
                  <a:lnTo>
                    <a:pt x="2865" y="812"/>
                  </a:lnTo>
                  <a:lnTo>
                    <a:pt x="2662" y="925"/>
                  </a:lnTo>
                  <a:lnTo>
                    <a:pt x="2459" y="993"/>
                  </a:lnTo>
                  <a:lnTo>
                    <a:pt x="970" y="1286"/>
                  </a:lnTo>
                  <a:lnTo>
                    <a:pt x="790" y="1354"/>
                  </a:lnTo>
                  <a:lnTo>
                    <a:pt x="609" y="1444"/>
                  </a:lnTo>
                  <a:lnTo>
                    <a:pt x="474" y="1557"/>
                  </a:lnTo>
                  <a:lnTo>
                    <a:pt x="361" y="1692"/>
                  </a:lnTo>
                  <a:lnTo>
                    <a:pt x="68" y="2233"/>
                  </a:lnTo>
                  <a:lnTo>
                    <a:pt x="23" y="2324"/>
                  </a:lnTo>
                  <a:lnTo>
                    <a:pt x="0" y="2414"/>
                  </a:lnTo>
                  <a:lnTo>
                    <a:pt x="0" y="2527"/>
                  </a:lnTo>
                  <a:lnTo>
                    <a:pt x="0" y="2617"/>
                  </a:lnTo>
                  <a:lnTo>
                    <a:pt x="45" y="2707"/>
                  </a:lnTo>
                  <a:lnTo>
                    <a:pt x="90" y="2797"/>
                  </a:lnTo>
                  <a:lnTo>
                    <a:pt x="158" y="2887"/>
                  </a:lnTo>
                  <a:lnTo>
                    <a:pt x="248" y="2955"/>
                  </a:lnTo>
                  <a:lnTo>
                    <a:pt x="722" y="3384"/>
                  </a:lnTo>
                  <a:lnTo>
                    <a:pt x="902" y="3519"/>
                  </a:lnTo>
                  <a:lnTo>
                    <a:pt x="1692" y="3948"/>
                  </a:lnTo>
                  <a:lnTo>
                    <a:pt x="2504" y="3609"/>
                  </a:lnTo>
                  <a:lnTo>
                    <a:pt x="2684" y="4128"/>
                  </a:lnTo>
                  <a:lnTo>
                    <a:pt x="2481" y="4805"/>
                  </a:lnTo>
                  <a:lnTo>
                    <a:pt x="1557" y="4489"/>
                  </a:lnTo>
                  <a:lnTo>
                    <a:pt x="790" y="4940"/>
                  </a:lnTo>
                  <a:lnTo>
                    <a:pt x="654" y="5008"/>
                  </a:lnTo>
                  <a:lnTo>
                    <a:pt x="90" y="5481"/>
                  </a:lnTo>
                  <a:lnTo>
                    <a:pt x="542" y="6361"/>
                  </a:lnTo>
                  <a:lnTo>
                    <a:pt x="654" y="6519"/>
                  </a:lnTo>
                  <a:lnTo>
                    <a:pt x="790" y="6632"/>
                  </a:lnTo>
                  <a:lnTo>
                    <a:pt x="970" y="6745"/>
                  </a:lnTo>
                  <a:lnTo>
                    <a:pt x="1173" y="6835"/>
                  </a:lnTo>
                  <a:lnTo>
                    <a:pt x="1354" y="6903"/>
                  </a:lnTo>
                  <a:lnTo>
                    <a:pt x="1557" y="6948"/>
                  </a:lnTo>
                  <a:lnTo>
                    <a:pt x="1782" y="6970"/>
                  </a:lnTo>
                  <a:lnTo>
                    <a:pt x="1985" y="6970"/>
                  </a:lnTo>
                  <a:lnTo>
                    <a:pt x="2188" y="6948"/>
                  </a:lnTo>
                  <a:lnTo>
                    <a:pt x="2459" y="6903"/>
                  </a:lnTo>
                  <a:lnTo>
                    <a:pt x="2662" y="6880"/>
                  </a:lnTo>
                  <a:lnTo>
                    <a:pt x="2865" y="6880"/>
                  </a:lnTo>
                  <a:lnTo>
                    <a:pt x="3068" y="6903"/>
                  </a:lnTo>
                  <a:lnTo>
                    <a:pt x="3271" y="6948"/>
                  </a:lnTo>
                  <a:lnTo>
                    <a:pt x="3451" y="7015"/>
                  </a:lnTo>
                  <a:lnTo>
                    <a:pt x="3609" y="7106"/>
                  </a:lnTo>
                  <a:lnTo>
                    <a:pt x="3745" y="7218"/>
                  </a:lnTo>
                  <a:lnTo>
                    <a:pt x="3857" y="7354"/>
                  </a:lnTo>
                  <a:lnTo>
                    <a:pt x="4376" y="8053"/>
                  </a:lnTo>
                  <a:lnTo>
                    <a:pt x="4466" y="8166"/>
                  </a:lnTo>
                  <a:lnTo>
                    <a:pt x="4579" y="8256"/>
                  </a:lnTo>
                  <a:lnTo>
                    <a:pt x="5459" y="8910"/>
                  </a:lnTo>
                  <a:lnTo>
                    <a:pt x="6045" y="8842"/>
                  </a:lnTo>
                  <a:lnTo>
                    <a:pt x="6068" y="6903"/>
                  </a:lnTo>
                  <a:lnTo>
                    <a:pt x="6045" y="6767"/>
                  </a:lnTo>
                  <a:lnTo>
                    <a:pt x="6023" y="6654"/>
                  </a:lnTo>
                  <a:lnTo>
                    <a:pt x="5955" y="6542"/>
                  </a:lnTo>
                  <a:lnTo>
                    <a:pt x="5865" y="6451"/>
                  </a:lnTo>
                  <a:lnTo>
                    <a:pt x="4963" y="5549"/>
                  </a:lnTo>
                  <a:lnTo>
                    <a:pt x="5369" y="5143"/>
                  </a:lnTo>
                  <a:lnTo>
                    <a:pt x="4602" y="4715"/>
                  </a:lnTo>
                  <a:lnTo>
                    <a:pt x="5617" y="3722"/>
                  </a:lnTo>
                  <a:lnTo>
                    <a:pt x="6203" y="3880"/>
                  </a:lnTo>
                  <a:lnTo>
                    <a:pt x="7015" y="4128"/>
                  </a:lnTo>
                  <a:lnTo>
                    <a:pt x="7602" y="4421"/>
                  </a:lnTo>
                  <a:lnTo>
                    <a:pt x="7827" y="5008"/>
                  </a:lnTo>
                  <a:lnTo>
                    <a:pt x="8684" y="5301"/>
                  </a:lnTo>
                  <a:lnTo>
                    <a:pt x="8730" y="4985"/>
                  </a:lnTo>
                  <a:lnTo>
                    <a:pt x="8730" y="4963"/>
                  </a:lnTo>
                  <a:lnTo>
                    <a:pt x="8075" y="4737"/>
                  </a:lnTo>
                  <a:lnTo>
                    <a:pt x="8256" y="3542"/>
                  </a:lnTo>
                  <a:lnTo>
                    <a:pt x="7760" y="3203"/>
                  </a:lnTo>
                  <a:lnTo>
                    <a:pt x="7624" y="3090"/>
                  </a:lnTo>
                  <a:lnTo>
                    <a:pt x="7511" y="2978"/>
                  </a:lnTo>
                  <a:lnTo>
                    <a:pt x="7444" y="2842"/>
                  </a:lnTo>
                  <a:lnTo>
                    <a:pt x="7421" y="2707"/>
                  </a:lnTo>
                  <a:lnTo>
                    <a:pt x="7421" y="2572"/>
                  </a:lnTo>
                  <a:lnTo>
                    <a:pt x="7466" y="2436"/>
                  </a:lnTo>
                  <a:lnTo>
                    <a:pt x="7557" y="2324"/>
                  </a:lnTo>
                  <a:lnTo>
                    <a:pt x="7669" y="2211"/>
                  </a:lnTo>
                  <a:lnTo>
                    <a:pt x="8008" y="1963"/>
                  </a:lnTo>
                  <a:lnTo>
                    <a:pt x="7985" y="1963"/>
                  </a:lnTo>
                  <a:lnTo>
                    <a:pt x="7218" y="1196"/>
                  </a:lnTo>
                  <a:lnTo>
                    <a:pt x="7534" y="609"/>
                  </a:lnTo>
                  <a:lnTo>
                    <a:pt x="6902" y="23"/>
                  </a:lnTo>
                  <a:lnTo>
                    <a:pt x="451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7"/>
            <p:cNvSpPr/>
            <p:nvPr/>
          </p:nvSpPr>
          <p:spPr>
            <a:xfrm>
              <a:off x="2263175" y="4491150"/>
              <a:ext cx="218250" cy="222775"/>
            </a:xfrm>
            <a:custGeom>
              <a:avLst/>
              <a:gdLst/>
              <a:ahLst/>
              <a:cxnLst/>
              <a:rect l="l" t="t" r="r" b="b"/>
              <a:pathLst>
                <a:path w="8730" h="8911" fill="none" extrusionOk="0">
                  <a:moveTo>
                    <a:pt x="6203" y="3880"/>
                  </a:moveTo>
                  <a:lnTo>
                    <a:pt x="6203" y="3880"/>
                  </a:lnTo>
                  <a:lnTo>
                    <a:pt x="7015" y="4128"/>
                  </a:lnTo>
                  <a:lnTo>
                    <a:pt x="7602" y="4421"/>
                  </a:lnTo>
                  <a:lnTo>
                    <a:pt x="7827" y="5008"/>
                  </a:lnTo>
                  <a:lnTo>
                    <a:pt x="7827" y="5008"/>
                  </a:lnTo>
                  <a:lnTo>
                    <a:pt x="7827" y="5008"/>
                  </a:lnTo>
                  <a:lnTo>
                    <a:pt x="8684" y="5301"/>
                  </a:lnTo>
                  <a:lnTo>
                    <a:pt x="8730" y="4985"/>
                  </a:lnTo>
                  <a:lnTo>
                    <a:pt x="8730" y="4963"/>
                  </a:lnTo>
                  <a:lnTo>
                    <a:pt x="8730" y="4963"/>
                  </a:lnTo>
                  <a:lnTo>
                    <a:pt x="8075" y="4737"/>
                  </a:lnTo>
                  <a:lnTo>
                    <a:pt x="8256" y="3542"/>
                  </a:lnTo>
                  <a:lnTo>
                    <a:pt x="8256" y="3542"/>
                  </a:lnTo>
                  <a:lnTo>
                    <a:pt x="8256" y="3542"/>
                  </a:lnTo>
                  <a:lnTo>
                    <a:pt x="7760" y="3203"/>
                  </a:lnTo>
                  <a:lnTo>
                    <a:pt x="7760" y="3203"/>
                  </a:lnTo>
                  <a:lnTo>
                    <a:pt x="7624" y="3090"/>
                  </a:lnTo>
                  <a:lnTo>
                    <a:pt x="7511" y="2978"/>
                  </a:lnTo>
                  <a:lnTo>
                    <a:pt x="7444" y="2842"/>
                  </a:lnTo>
                  <a:lnTo>
                    <a:pt x="7421" y="2707"/>
                  </a:lnTo>
                  <a:lnTo>
                    <a:pt x="7421" y="2572"/>
                  </a:lnTo>
                  <a:lnTo>
                    <a:pt x="7466" y="2436"/>
                  </a:lnTo>
                  <a:lnTo>
                    <a:pt x="7557" y="2324"/>
                  </a:lnTo>
                  <a:lnTo>
                    <a:pt x="7669" y="2211"/>
                  </a:lnTo>
                  <a:lnTo>
                    <a:pt x="8008" y="1963"/>
                  </a:lnTo>
                  <a:lnTo>
                    <a:pt x="7985" y="1963"/>
                  </a:lnTo>
                  <a:lnTo>
                    <a:pt x="7985" y="1963"/>
                  </a:lnTo>
                  <a:lnTo>
                    <a:pt x="7218" y="1196"/>
                  </a:lnTo>
                  <a:lnTo>
                    <a:pt x="7534" y="609"/>
                  </a:lnTo>
                  <a:lnTo>
                    <a:pt x="7534" y="609"/>
                  </a:lnTo>
                  <a:lnTo>
                    <a:pt x="7534" y="609"/>
                  </a:lnTo>
                  <a:lnTo>
                    <a:pt x="6902" y="23"/>
                  </a:lnTo>
                  <a:lnTo>
                    <a:pt x="4511" y="0"/>
                  </a:lnTo>
                  <a:lnTo>
                    <a:pt x="4511" y="0"/>
                  </a:lnTo>
                  <a:lnTo>
                    <a:pt x="4286" y="0"/>
                  </a:lnTo>
                  <a:lnTo>
                    <a:pt x="4105" y="45"/>
                  </a:lnTo>
                  <a:lnTo>
                    <a:pt x="3925" y="90"/>
                  </a:lnTo>
                  <a:lnTo>
                    <a:pt x="3767" y="181"/>
                  </a:lnTo>
                  <a:lnTo>
                    <a:pt x="2865" y="812"/>
                  </a:lnTo>
                  <a:lnTo>
                    <a:pt x="2865" y="812"/>
                  </a:lnTo>
                  <a:lnTo>
                    <a:pt x="2662" y="925"/>
                  </a:lnTo>
                  <a:lnTo>
                    <a:pt x="2459" y="993"/>
                  </a:lnTo>
                  <a:lnTo>
                    <a:pt x="970" y="1286"/>
                  </a:lnTo>
                  <a:lnTo>
                    <a:pt x="970" y="1286"/>
                  </a:lnTo>
                  <a:lnTo>
                    <a:pt x="790" y="1354"/>
                  </a:lnTo>
                  <a:lnTo>
                    <a:pt x="609" y="1444"/>
                  </a:lnTo>
                  <a:lnTo>
                    <a:pt x="474" y="1557"/>
                  </a:lnTo>
                  <a:lnTo>
                    <a:pt x="361" y="1692"/>
                  </a:lnTo>
                  <a:lnTo>
                    <a:pt x="68" y="2233"/>
                  </a:lnTo>
                  <a:lnTo>
                    <a:pt x="68" y="2233"/>
                  </a:lnTo>
                  <a:lnTo>
                    <a:pt x="23" y="2324"/>
                  </a:lnTo>
                  <a:lnTo>
                    <a:pt x="0" y="2414"/>
                  </a:lnTo>
                  <a:lnTo>
                    <a:pt x="0" y="2527"/>
                  </a:lnTo>
                  <a:lnTo>
                    <a:pt x="0" y="2617"/>
                  </a:lnTo>
                  <a:lnTo>
                    <a:pt x="45" y="2707"/>
                  </a:lnTo>
                  <a:lnTo>
                    <a:pt x="90" y="2797"/>
                  </a:lnTo>
                  <a:lnTo>
                    <a:pt x="158" y="2887"/>
                  </a:lnTo>
                  <a:lnTo>
                    <a:pt x="248" y="2955"/>
                  </a:lnTo>
                  <a:lnTo>
                    <a:pt x="722" y="3384"/>
                  </a:lnTo>
                  <a:lnTo>
                    <a:pt x="722" y="3384"/>
                  </a:lnTo>
                  <a:lnTo>
                    <a:pt x="902" y="3519"/>
                  </a:lnTo>
                  <a:lnTo>
                    <a:pt x="1692" y="3948"/>
                  </a:lnTo>
                  <a:lnTo>
                    <a:pt x="2504" y="3609"/>
                  </a:lnTo>
                  <a:lnTo>
                    <a:pt x="2684" y="4128"/>
                  </a:lnTo>
                  <a:lnTo>
                    <a:pt x="2481" y="4805"/>
                  </a:lnTo>
                  <a:lnTo>
                    <a:pt x="1557" y="4489"/>
                  </a:lnTo>
                  <a:lnTo>
                    <a:pt x="790" y="4940"/>
                  </a:lnTo>
                  <a:lnTo>
                    <a:pt x="790" y="4940"/>
                  </a:lnTo>
                  <a:lnTo>
                    <a:pt x="654" y="5008"/>
                  </a:lnTo>
                  <a:lnTo>
                    <a:pt x="90" y="5481"/>
                  </a:lnTo>
                  <a:lnTo>
                    <a:pt x="542" y="6361"/>
                  </a:lnTo>
                  <a:lnTo>
                    <a:pt x="542" y="6361"/>
                  </a:lnTo>
                  <a:lnTo>
                    <a:pt x="654" y="6519"/>
                  </a:lnTo>
                  <a:lnTo>
                    <a:pt x="790" y="6632"/>
                  </a:lnTo>
                  <a:lnTo>
                    <a:pt x="970" y="6745"/>
                  </a:lnTo>
                  <a:lnTo>
                    <a:pt x="1173" y="6835"/>
                  </a:lnTo>
                  <a:lnTo>
                    <a:pt x="1354" y="6903"/>
                  </a:lnTo>
                  <a:lnTo>
                    <a:pt x="1354" y="6903"/>
                  </a:lnTo>
                  <a:lnTo>
                    <a:pt x="1557" y="6948"/>
                  </a:lnTo>
                  <a:lnTo>
                    <a:pt x="1782" y="6970"/>
                  </a:lnTo>
                  <a:lnTo>
                    <a:pt x="1985" y="6970"/>
                  </a:lnTo>
                  <a:lnTo>
                    <a:pt x="2188" y="6948"/>
                  </a:lnTo>
                  <a:lnTo>
                    <a:pt x="2459" y="6903"/>
                  </a:lnTo>
                  <a:lnTo>
                    <a:pt x="2459" y="6903"/>
                  </a:lnTo>
                  <a:lnTo>
                    <a:pt x="2662" y="6880"/>
                  </a:lnTo>
                  <a:lnTo>
                    <a:pt x="2865" y="6880"/>
                  </a:lnTo>
                  <a:lnTo>
                    <a:pt x="3068" y="6903"/>
                  </a:lnTo>
                  <a:lnTo>
                    <a:pt x="3271" y="6948"/>
                  </a:lnTo>
                  <a:lnTo>
                    <a:pt x="3451" y="7015"/>
                  </a:lnTo>
                  <a:lnTo>
                    <a:pt x="3609" y="7106"/>
                  </a:lnTo>
                  <a:lnTo>
                    <a:pt x="3745" y="7218"/>
                  </a:lnTo>
                  <a:lnTo>
                    <a:pt x="3857" y="7354"/>
                  </a:lnTo>
                  <a:lnTo>
                    <a:pt x="4376" y="8053"/>
                  </a:lnTo>
                  <a:lnTo>
                    <a:pt x="4376" y="8053"/>
                  </a:lnTo>
                  <a:lnTo>
                    <a:pt x="4466" y="8166"/>
                  </a:lnTo>
                  <a:lnTo>
                    <a:pt x="4579" y="8256"/>
                  </a:lnTo>
                  <a:lnTo>
                    <a:pt x="5459" y="8910"/>
                  </a:lnTo>
                  <a:lnTo>
                    <a:pt x="6045" y="8842"/>
                  </a:lnTo>
                  <a:lnTo>
                    <a:pt x="6068" y="6903"/>
                  </a:lnTo>
                  <a:lnTo>
                    <a:pt x="6068" y="6903"/>
                  </a:lnTo>
                  <a:lnTo>
                    <a:pt x="6045" y="6767"/>
                  </a:lnTo>
                  <a:lnTo>
                    <a:pt x="6023" y="6654"/>
                  </a:lnTo>
                  <a:lnTo>
                    <a:pt x="5955" y="6542"/>
                  </a:lnTo>
                  <a:lnTo>
                    <a:pt x="5865" y="6451"/>
                  </a:lnTo>
                  <a:lnTo>
                    <a:pt x="4963" y="5549"/>
                  </a:lnTo>
                  <a:lnTo>
                    <a:pt x="5369" y="5143"/>
                  </a:lnTo>
                  <a:lnTo>
                    <a:pt x="4602" y="4715"/>
                  </a:lnTo>
                  <a:lnTo>
                    <a:pt x="5617" y="3722"/>
                  </a:lnTo>
                  <a:lnTo>
                    <a:pt x="6203" y="388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7"/>
            <p:cNvSpPr/>
            <p:nvPr/>
          </p:nvSpPr>
          <p:spPr>
            <a:xfrm>
              <a:off x="2053400" y="4517075"/>
              <a:ext cx="225575" cy="217700"/>
            </a:xfrm>
            <a:custGeom>
              <a:avLst/>
              <a:gdLst/>
              <a:ahLst/>
              <a:cxnLst/>
              <a:rect l="l" t="t" r="r" b="b"/>
              <a:pathLst>
                <a:path w="9023" h="8708" extrusionOk="0">
                  <a:moveTo>
                    <a:pt x="3316" y="1"/>
                  </a:moveTo>
                  <a:lnTo>
                    <a:pt x="2955" y="520"/>
                  </a:lnTo>
                  <a:lnTo>
                    <a:pt x="2887" y="610"/>
                  </a:lnTo>
                  <a:lnTo>
                    <a:pt x="3000" y="700"/>
                  </a:lnTo>
                  <a:lnTo>
                    <a:pt x="3203" y="813"/>
                  </a:lnTo>
                  <a:lnTo>
                    <a:pt x="3519" y="1038"/>
                  </a:lnTo>
                  <a:lnTo>
                    <a:pt x="3654" y="1399"/>
                  </a:lnTo>
                  <a:lnTo>
                    <a:pt x="2730" y="1647"/>
                  </a:lnTo>
                  <a:lnTo>
                    <a:pt x="1850" y="1467"/>
                  </a:lnTo>
                  <a:lnTo>
                    <a:pt x="1692" y="1444"/>
                  </a:lnTo>
                  <a:lnTo>
                    <a:pt x="1376" y="1444"/>
                  </a:lnTo>
                  <a:lnTo>
                    <a:pt x="1218" y="1467"/>
                  </a:lnTo>
                  <a:lnTo>
                    <a:pt x="1083" y="1512"/>
                  </a:lnTo>
                  <a:lnTo>
                    <a:pt x="948" y="1557"/>
                  </a:lnTo>
                  <a:lnTo>
                    <a:pt x="835" y="1625"/>
                  </a:lnTo>
                  <a:lnTo>
                    <a:pt x="722" y="1693"/>
                  </a:lnTo>
                  <a:lnTo>
                    <a:pt x="0" y="2369"/>
                  </a:lnTo>
                  <a:lnTo>
                    <a:pt x="519" y="2550"/>
                  </a:lnTo>
                  <a:lnTo>
                    <a:pt x="1579" y="2031"/>
                  </a:lnTo>
                  <a:lnTo>
                    <a:pt x="2188" y="2369"/>
                  </a:lnTo>
                  <a:lnTo>
                    <a:pt x="2233" y="3226"/>
                  </a:lnTo>
                  <a:lnTo>
                    <a:pt x="2256" y="3339"/>
                  </a:lnTo>
                  <a:lnTo>
                    <a:pt x="2301" y="3429"/>
                  </a:lnTo>
                  <a:lnTo>
                    <a:pt x="2369" y="3520"/>
                  </a:lnTo>
                  <a:lnTo>
                    <a:pt x="2436" y="3632"/>
                  </a:lnTo>
                  <a:lnTo>
                    <a:pt x="2527" y="3700"/>
                  </a:lnTo>
                  <a:lnTo>
                    <a:pt x="2639" y="3790"/>
                  </a:lnTo>
                  <a:lnTo>
                    <a:pt x="2775" y="3858"/>
                  </a:lnTo>
                  <a:lnTo>
                    <a:pt x="2910" y="3903"/>
                  </a:lnTo>
                  <a:lnTo>
                    <a:pt x="3000" y="3948"/>
                  </a:lnTo>
                  <a:lnTo>
                    <a:pt x="3248" y="4061"/>
                  </a:lnTo>
                  <a:lnTo>
                    <a:pt x="3361" y="4129"/>
                  </a:lnTo>
                  <a:lnTo>
                    <a:pt x="3451" y="4196"/>
                  </a:lnTo>
                  <a:lnTo>
                    <a:pt x="3542" y="4287"/>
                  </a:lnTo>
                  <a:lnTo>
                    <a:pt x="3609" y="4377"/>
                  </a:lnTo>
                  <a:lnTo>
                    <a:pt x="3654" y="4467"/>
                  </a:lnTo>
                  <a:lnTo>
                    <a:pt x="3677" y="4557"/>
                  </a:lnTo>
                  <a:lnTo>
                    <a:pt x="3767" y="4963"/>
                  </a:lnTo>
                  <a:lnTo>
                    <a:pt x="3790" y="5076"/>
                  </a:lnTo>
                  <a:lnTo>
                    <a:pt x="3857" y="5189"/>
                  </a:lnTo>
                  <a:lnTo>
                    <a:pt x="3948" y="5302"/>
                  </a:lnTo>
                  <a:lnTo>
                    <a:pt x="4060" y="5392"/>
                  </a:lnTo>
                  <a:lnTo>
                    <a:pt x="4692" y="5843"/>
                  </a:lnTo>
                  <a:lnTo>
                    <a:pt x="4918" y="6475"/>
                  </a:lnTo>
                  <a:lnTo>
                    <a:pt x="5978" y="6655"/>
                  </a:lnTo>
                  <a:lnTo>
                    <a:pt x="6339" y="7647"/>
                  </a:lnTo>
                  <a:lnTo>
                    <a:pt x="6384" y="7738"/>
                  </a:lnTo>
                  <a:lnTo>
                    <a:pt x="6429" y="7805"/>
                  </a:lnTo>
                  <a:lnTo>
                    <a:pt x="6587" y="7963"/>
                  </a:lnTo>
                  <a:lnTo>
                    <a:pt x="6790" y="8099"/>
                  </a:lnTo>
                  <a:lnTo>
                    <a:pt x="7038" y="8211"/>
                  </a:lnTo>
                  <a:lnTo>
                    <a:pt x="8684" y="8708"/>
                  </a:lnTo>
                  <a:lnTo>
                    <a:pt x="9023" y="8482"/>
                  </a:lnTo>
                  <a:lnTo>
                    <a:pt x="8391" y="8053"/>
                  </a:lnTo>
                  <a:lnTo>
                    <a:pt x="8166" y="7354"/>
                  </a:lnTo>
                  <a:lnTo>
                    <a:pt x="8143" y="7264"/>
                  </a:lnTo>
                  <a:lnTo>
                    <a:pt x="8143" y="7196"/>
                  </a:lnTo>
                  <a:lnTo>
                    <a:pt x="8143" y="7106"/>
                  </a:lnTo>
                  <a:lnTo>
                    <a:pt x="8166" y="7016"/>
                  </a:lnTo>
                  <a:lnTo>
                    <a:pt x="8211" y="6948"/>
                  </a:lnTo>
                  <a:lnTo>
                    <a:pt x="8256" y="6881"/>
                  </a:lnTo>
                  <a:lnTo>
                    <a:pt x="8414" y="6745"/>
                  </a:lnTo>
                  <a:lnTo>
                    <a:pt x="8572" y="6632"/>
                  </a:lnTo>
                  <a:lnTo>
                    <a:pt x="8662" y="6542"/>
                  </a:lnTo>
                  <a:lnTo>
                    <a:pt x="8752" y="6452"/>
                  </a:lnTo>
                  <a:lnTo>
                    <a:pt x="8797" y="6339"/>
                  </a:lnTo>
                  <a:lnTo>
                    <a:pt x="8820" y="6226"/>
                  </a:lnTo>
                  <a:lnTo>
                    <a:pt x="8820" y="6114"/>
                  </a:lnTo>
                  <a:lnTo>
                    <a:pt x="8797" y="6001"/>
                  </a:lnTo>
                  <a:lnTo>
                    <a:pt x="8752" y="5888"/>
                  </a:lnTo>
                  <a:lnTo>
                    <a:pt x="8662" y="5775"/>
                  </a:lnTo>
                  <a:lnTo>
                    <a:pt x="8504" y="5640"/>
                  </a:lnTo>
                  <a:lnTo>
                    <a:pt x="8301" y="5505"/>
                  </a:lnTo>
                  <a:lnTo>
                    <a:pt x="8075" y="5437"/>
                  </a:lnTo>
                  <a:lnTo>
                    <a:pt x="7827" y="5369"/>
                  </a:lnTo>
                  <a:lnTo>
                    <a:pt x="5617" y="5099"/>
                  </a:lnTo>
                  <a:lnTo>
                    <a:pt x="5188" y="5437"/>
                  </a:lnTo>
                  <a:lnTo>
                    <a:pt x="4557" y="5099"/>
                  </a:lnTo>
                  <a:lnTo>
                    <a:pt x="4624" y="4557"/>
                  </a:lnTo>
                  <a:lnTo>
                    <a:pt x="5369" y="4467"/>
                  </a:lnTo>
                  <a:lnTo>
                    <a:pt x="5572" y="4399"/>
                  </a:lnTo>
                  <a:lnTo>
                    <a:pt x="5752" y="4332"/>
                  </a:lnTo>
                  <a:lnTo>
                    <a:pt x="5887" y="4241"/>
                  </a:lnTo>
                  <a:lnTo>
                    <a:pt x="6023" y="4106"/>
                  </a:lnTo>
                  <a:lnTo>
                    <a:pt x="6587" y="3339"/>
                  </a:lnTo>
                  <a:lnTo>
                    <a:pt x="7376" y="3339"/>
                  </a:lnTo>
                  <a:lnTo>
                    <a:pt x="7963" y="3001"/>
                  </a:lnTo>
                  <a:lnTo>
                    <a:pt x="7850" y="2866"/>
                  </a:lnTo>
                  <a:lnTo>
                    <a:pt x="7489" y="2392"/>
                  </a:lnTo>
                  <a:lnTo>
                    <a:pt x="6745" y="2166"/>
                  </a:lnTo>
                  <a:lnTo>
                    <a:pt x="6925" y="1715"/>
                  </a:lnTo>
                  <a:lnTo>
                    <a:pt x="6722" y="1467"/>
                  </a:lnTo>
                  <a:lnTo>
                    <a:pt x="5730" y="1422"/>
                  </a:lnTo>
                  <a:lnTo>
                    <a:pt x="5481" y="2031"/>
                  </a:lnTo>
                  <a:lnTo>
                    <a:pt x="4511" y="1535"/>
                  </a:lnTo>
                  <a:lnTo>
                    <a:pt x="4376" y="1377"/>
                  </a:lnTo>
                  <a:lnTo>
                    <a:pt x="4331" y="1287"/>
                  </a:lnTo>
                  <a:lnTo>
                    <a:pt x="4782" y="948"/>
                  </a:lnTo>
                  <a:lnTo>
                    <a:pt x="5842" y="587"/>
                  </a:lnTo>
                  <a:lnTo>
                    <a:pt x="6857" y="993"/>
                  </a:lnTo>
                  <a:lnTo>
                    <a:pt x="7173" y="723"/>
                  </a:lnTo>
                  <a:lnTo>
                    <a:pt x="6812" y="384"/>
                  </a:lnTo>
                  <a:lnTo>
                    <a:pt x="6496" y="91"/>
                  </a:lnTo>
                  <a:lnTo>
                    <a:pt x="33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7"/>
            <p:cNvSpPr/>
            <p:nvPr/>
          </p:nvSpPr>
          <p:spPr>
            <a:xfrm>
              <a:off x="2444750" y="4649600"/>
              <a:ext cx="70500" cy="44575"/>
            </a:xfrm>
            <a:custGeom>
              <a:avLst/>
              <a:gdLst/>
              <a:ahLst/>
              <a:cxnLst/>
              <a:rect l="l" t="t" r="r" b="b"/>
              <a:pathLst>
                <a:path w="2820" h="1783" extrusionOk="0">
                  <a:moveTo>
                    <a:pt x="1850" y="1"/>
                  </a:moveTo>
                  <a:lnTo>
                    <a:pt x="1196" y="68"/>
                  </a:lnTo>
                  <a:lnTo>
                    <a:pt x="1196" y="519"/>
                  </a:lnTo>
                  <a:lnTo>
                    <a:pt x="745" y="384"/>
                  </a:lnTo>
                  <a:lnTo>
                    <a:pt x="0" y="610"/>
                  </a:lnTo>
                  <a:lnTo>
                    <a:pt x="339" y="1625"/>
                  </a:lnTo>
                  <a:lnTo>
                    <a:pt x="858" y="1399"/>
                  </a:lnTo>
                  <a:lnTo>
                    <a:pt x="1512" y="1580"/>
                  </a:lnTo>
                  <a:lnTo>
                    <a:pt x="1918" y="1354"/>
                  </a:lnTo>
                  <a:lnTo>
                    <a:pt x="2504" y="1783"/>
                  </a:lnTo>
                  <a:lnTo>
                    <a:pt x="2820" y="1602"/>
                  </a:lnTo>
                  <a:lnTo>
                    <a:pt x="2008" y="971"/>
                  </a:lnTo>
                  <a:lnTo>
                    <a:pt x="2324" y="768"/>
                  </a:lnTo>
                  <a:lnTo>
                    <a:pt x="2504" y="632"/>
                  </a:lnTo>
                  <a:lnTo>
                    <a:pt x="2572" y="565"/>
                  </a:lnTo>
                  <a:lnTo>
                    <a:pt x="2572" y="542"/>
                  </a:lnTo>
                  <a:lnTo>
                    <a:pt x="2211" y="249"/>
                  </a:lnTo>
                  <a:lnTo>
                    <a:pt x="1850" y="1"/>
                  </a:lnTo>
                  <a:close/>
                </a:path>
              </a:pathLst>
            </a:custGeom>
            <a:solidFill>
              <a:srgbClr val="FFFC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7"/>
            <p:cNvSpPr/>
            <p:nvPr/>
          </p:nvSpPr>
          <p:spPr>
            <a:xfrm>
              <a:off x="2444750" y="4649600"/>
              <a:ext cx="70500" cy="44575"/>
            </a:xfrm>
            <a:custGeom>
              <a:avLst/>
              <a:gdLst/>
              <a:ahLst/>
              <a:cxnLst/>
              <a:rect l="l" t="t" r="r" b="b"/>
              <a:pathLst>
                <a:path w="2820" h="1783" fill="none" extrusionOk="0">
                  <a:moveTo>
                    <a:pt x="2008" y="971"/>
                  </a:moveTo>
                  <a:lnTo>
                    <a:pt x="2008" y="971"/>
                  </a:lnTo>
                  <a:lnTo>
                    <a:pt x="2324" y="768"/>
                  </a:lnTo>
                  <a:lnTo>
                    <a:pt x="2504" y="632"/>
                  </a:lnTo>
                  <a:lnTo>
                    <a:pt x="2572" y="565"/>
                  </a:lnTo>
                  <a:lnTo>
                    <a:pt x="2572" y="542"/>
                  </a:lnTo>
                  <a:lnTo>
                    <a:pt x="2572" y="542"/>
                  </a:lnTo>
                  <a:lnTo>
                    <a:pt x="2211" y="249"/>
                  </a:lnTo>
                  <a:lnTo>
                    <a:pt x="1850" y="1"/>
                  </a:lnTo>
                  <a:lnTo>
                    <a:pt x="1196" y="68"/>
                  </a:lnTo>
                  <a:lnTo>
                    <a:pt x="1196" y="519"/>
                  </a:lnTo>
                  <a:lnTo>
                    <a:pt x="745" y="384"/>
                  </a:lnTo>
                  <a:lnTo>
                    <a:pt x="0" y="610"/>
                  </a:lnTo>
                  <a:lnTo>
                    <a:pt x="339" y="1625"/>
                  </a:lnTo>
                  <a:lnTo>
                    <a:pt x="858" y="1399"/>
                  </a:lnTo>
                  <a:lnTo>
                    <a:pt x="1512" y="1580"/>
                  </a:lnTo>
                  <a:lnTo>
                    <a:pt x="1918" y="1354"/>
                  </a:lnTo>
                  <a:lnTo>
                    <a:pt x="2504" y="1783"/>
                  </a:lnTo>
                  <a:lnTo>
                    <a:pt x="2820" y="1602"/>
                  </a:lnTo>
                  <a:lnTo>
                    <a:pt x="2008" y="97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7"/>
            <p:cNvSpPr/>
            <p:nvPr/>
          </p:nvSpPr>
          <p:spPr>
            <a:xfrm>
              <a:off x="2212975" y="4364275"/>
              <a:ext cx="425225" cy="486675"/>
            </a:xfrm>
            <a:custGeom>
              <a:avLst/>
              <a:gdLst/>
              <a:ahLst/>
              <a:cxnLst/>
              <a:rect l="l" t="t" r="r" b="b"/>
              <a:pathLst>
                <a:path w="17009" h="19467" extrusionOk="0">
                  <a:moveTo>
                    <a:pt x="1" y="0"/>
                  </a:moveTo>
                  <a:lnTo>
                    <a:pt x="407" y="1150"/>
                  </a:lnTo>
                  <a:lnTo>
                    <a:pt x="10219" y="3722"/>
                  </a:lnTo>
                  <a:lnTo>
                    <a:pt x="10354" y="3586"/>
                  </a:lnTo>
                  <a:lnTo>
                    <a:pt x="9948" y="2594"/>
                  </a:lnTo>
                  <a:lnTo>
                    <a:pt x="8730" y="2278"/>
                  </a:lnTo>
                  <a:lnTo>
                    <a:pt x="3722" y="970"/>
                  </a:lnTo>
                  <a:lnTo>
                    <a:pt x="1" y="0"/>
                  </a:lnTo>
                  <a:close/>
                  <a:moveTo>
                    <a:pt x="6249" y="16444"/>
                  </a:moveTo>
                  <a:lnTo>
                    <a:pt x="6001" y="16556"/>
                  </a:lnTo>
                  <a:lnTo>
                    <a:pt x="6339" y="17481"/>
                  </a:lnTo>
                  <a:lnTo>
                    <a:pt x="17008" y="19466"/>
                  </a:lnTo>
                  <a:lnTo>
                    <a:pt x="16535" y="18361"/>
                  </a:lnTo>
                  <a:lnTo>
                    <a:pt x="6249" y="16444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7"/>
            <p:cNvSpPr/>
            <p:nvPr/>
          </p:nvSpPr>
          <p:spPr>
            <a:xfrm>
              <a:off x="2362975" y="4775350"/>
              <a:ext cx="275225" cy="75600"/>
            </a:xfrm>
            <a:custGeom>
              <a:avLst/>
              <a:gdLst/>
              <a:ahLst/>
              <a:cxnLst/>
              <a:rect l="l" t="t" r="r" b="b"/>
              <a:pathLst>
                <a:path w="11009" h="3024" fill="none" extrusionOk="0">
                  <a:moveTo>
                    <a:pt x="249" y="1"/>
                  </a:moveTo>
                  <a:lnTo>
                    <a:pt x="1" y="113"/>
                  </a:lnTo>
                  <a:lnTo>
                    <a:pt x="339" y="1038"/>
                  </a:lnTo>
                  <a:lnTo>
                    <a:pt x="11008" y="3023"/>
                  </a:lnTo>
                  <a:lnTo>
                    <a:pt x="10535" y="1918"/>
                  </a:lnTo>
                  <a:lnTo>
                    <a:pt x="24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7"/>
            <p:cNvSpPr/>
            <p:nvPr/>
          </p:nvSpPr>
          <p:spPr>
            <a:xfrm>
              <a:off x="2212975" y="4364275"/>
              <a:ext cx="258875" cy="93050"/>
            </a:xfrm>
            <a:custGeom>
              <a:avLst/>
              <a:gdLst/>
              <a:ahLst/>
              <a:cxnLst/>
              <a:rect l="l" t="t" r="r" b="b"/>
              <a:pathLst>
                <a:path w="10355" h="3722" fill="none" extrusionOk="0">
                  <a:moveTo>
                    <a:pt x="1" y="0"/>
                  </a:moveTo>
                  <a:lnTo>
                    <a:pt x="407" y="1150"/>
                  </a:lnTo>
                  <a:lnTo>
                    <a:pt x="10219" y="3722"/>
                  </a:lnTo>
                  <a:lnTo>
                    <a:pt x="10354" y="3586"/>
                  </a:lnTo>
                  <a:lnTo>
                    <a:pt x="9948" y="2594"/>
                  </a:lnTo>
                  <a:lnTo>
                    <a:pt x="8730" y="2278"/>
                  </a:lnTo>
                  <a:lnTo>
                    <a:pt x="3722" y="97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7"/>
            <p:cNvSpPr/>
            <p:nvPr/>
          </p:nvSpPr>
          <p:spPr>
            <a:xfrm>
              <a:off x="2223125" y="4393025"/>
              <a:ext cx="403225" cy="430275"/>
            </a:xfrm>
            <a:custGeom>
              <a:avLst/>
              <a:gdLst/>
              <a:ahLst/>
              <a:cxnLst/>
              <a:rect l="l" t="t" r="r" b="b"/>
              <a:pathLst>
                <a:path w="16129" h="17211" extrusionOk="0">
                  <a:moveTo>
                    <a:pt x="4106" y="7534"/>
                  </a:moveTo>
                  <a:lnTo>
                    <a:pt x="3294" y="7873"/>
                  </a:lnTo>
                  <a:lnTo>
                    <a:pt x="2753" y="7579"/>
                  </a:lnTo>
                  <a:lnTo>
                    <a:pt x="3068" y="8459"/>
                  </a:lnTo>
                  <a:lnTo>
                    <a:pt x="3159" y="8414"/>
                  </a:lnTo>
                  <a:lnTo>
                    <a:pt x="4083" y="8730"/>
                  </a:lnTo>
                  <a:lnTo>
                    <a:pt x="4286" y="8053"/>
                  </a:lnTo>
                  <a:lnTo>
                    <a:pt x="4106" y="7534"/>
                  </a:lnTo>
                  <a:close/>
                  <a:moveTo>
                    <a:pt x="10715" y="10264"/>
                  </a:moveTo>
                  <a:lnTo>
                    <a:pt x="11076" y="10512"/>
                  </a:lnTo>
                  <a:lnTo>
                    <a:pt x="11437" y="10805"/>
                  </a:lnTo>
                  <a:lnTo>
                    <a:pt x="11437" y="10828"/>
                  </a:lnTo>
                  <a:lnTo>
                    <a:pt x="11369" y="10895"/>
                  </a:lnTo>
                  <a:lnTo>
                    <a:pt x="11189" y="11031"/>
                  </a:lnTo>
                  <a:lnTo>
                    <a:pt x="10873" y="11234"/>
                  </a:lnTo>
                  <a:lnTo>
                    <a:pt x="11685" y="11865"/>
                  </a:lnTo>
                  <a:lnTo>
                    <a:pt x="11369" y="12046"/>
                  </a:lnTo>
                  <a:lnTo>
                    <a:pt x="10783" y="11617"/>
                  </a:lnTo>
                  <a:lnTo>
                    <a:pt x="10377" y="11843"/>
                  </a:lnTo>
                  <a:lnTo>
                    <a:pt x="9723" y="11662"/>
                  </a:lnTo>
                  <a:lnTo>
                    <a:pt x="9204" y="11888"/>
                  </a:lnTo>
                  <a:lnTo>
                    <a:pt x="9001" y="11978"/>
                  </a:lnTo>
                  <a:lnTo>
                    <a:pt x="8369" y="11572"/>
                  </a:lnTo>
                  <a:lnTo>
                    <a:pt x="8662" y="10940"/>
                  </a:lnTo>
                  <a:lnTo>
                    <a:pt x="9610" y="10647"/>
                  </a:lnTo>
                  <a:lnTo>
                    <a:pt x="10061" y="10782"/>
                  </a:lnTo>
                  <a:lnTo>
                    <a:pt x="10061" y="10331"/>
                  </a:lnTo>
                  <a:lnTo>
                    <a:pt x="10715" y="10264"/>
                  </a:lnTo>
                  <a:close/>
                  <a:moveTo>
                    <a:pt x="1" y="0"/>
                  </a:moveTo>
                  <a:lnTo>
                    <a:pt x="2008" y="5549"/>
                  </a:lnTo>
                  <a:lnTo>
                    <a:pt x="2121" y="5437"/>
                  </a:lnTo>
                  <a:lnTo>
                    <a:pt x="2256" y="5346"/>
                  </a:lnTo>
                  <a:lnTo>
                    <a:pt x="2414" y="5279"/>
                  </a:lnTo>
                  <a:lnTo>
                    <a:pt x="2572" y="5211"/>
                  </a:lnTo>
                  <a:lnTo>
                    <a:pt x="4061" y="4918"/>
                  </a:lnTo>
                  <a:lnTo>
                    <a:pt x="4264" y="4850"/>
                  </a:lnTo>
                  <a:lnTo>
                    <a:pt x="4467" y="4737"/>
                  </a:lnTo>
                  <a:lnTo>
                    <a:pt x="5369" y="4106"/>
                  </a:lnTo>
                  <a:lnTo>
                    <a:pt x="5527" y="4038"/>
                  </a:lnTo>
                  <a:lnTo>
                    <a:pt x="5685" y="3970"/>
                  </a:lnTo>
                  <a:lnTo>
                    <a:pt x="5888" y="3925"/>
                  </a:lnTo>
                  <a:lnTo>
                    <a:pt x="6113" y="3925"/>
                  </a:lnTo>
                  <a:lnTo>
                    <a:pt x="8504" y="3948"/>
                  </a:lnTo>
                  <a:lnTo>
                    <a:pt x="9136" y="4534"/>
                  </a:lnTo>
                  <a:lnTo>
                    <a:pt x="8820" y="5121"/>
                  </a:lnTo>
                  <a:lnTo>
                    <a:pt x="9587" y="5888"/>
                  </a:lnTo>
                  <a:lnTo>
                    <a:pt x="9610" y="5888"/>
                  </a:lnTo>
                  <a:lnTo>
                    <a:pt x="9271" y="6136"/>
                  </a:lnTo>
                  <a:lnTo>
                    <a:pt x="9159" y="6249"/>
                  </a:lnTo>
                  <a:lnTo>
                    <a:pt x="9068" y="6361"/>
                  </a:lnTo>
                  <a:lnTo>
                    <a:pt x="9023" y="6497"/>
                  </a:lnTo>
                  <a:lnTo>
                    <a:pt x="9023" y="6632"/>
                  </a:lnTo>
                  <a:lnTo>
                    <a:pt x="9046" y="6767"/>
                  </a:lnTo>
                  <a:lnTo>
                    <a:pt x="9113" y="6903"/>
                  </a:lnTo>
                  <a:lnTo>
                    <a:pt x="9226" y="7015"/>
                  </a:lnTo>
                  <a:lnTo>
                    <a:pt x="9362" y="7128"/>
                  </a:lnTo>
                  <a:lnTo>
                    <a:pt x="9858" y="7467"/>
                  </a:lnTo>
                  <a:lnTo>
                    <a:pt x="9677" y="8662"/>
                  </a:lnTo>
                  <a:lnTo>
                    <a:pt x="10332" y="8888"/>
                  </a:lnTo>
                  <a:lnTo>
                    <a:pt x="10332" y="8910"/>
                  </a:lnTo>
                  <a:lnTo>
                    <a:pt x="10286" y="9226"/>
                  </a:lnTo>
                  <a:lnTo>
                    <a:pt x="9429" y="8933"/>
                  </a:lnTo>
                  <a:lnTo>
                    <a:pt x="9204" y="8346"/>
                  </a:lnTo>
                  <a:lnTo>
                    <a:pt x="8617" y="8053"/>
                  </a:lnTo>
                  <a:lnTo>
                    <a:pt x="7805" y="7805"/>
                  </a:lnTo>
                  <a:lnTo>
                    <a:pt x="7219" y="7647"/>
                  </a:lnTo>
                  <a:lnTo>
                    <a:pt x="6204" y="8640"/>
                  </a:lnTo>
                  <a:lnTo>
                    <a:pt x="6971" y="9068"/>
                  </a:lnTo>
                  <a:lnTo>
                    <a:pt x="6565" y="9474"/>
                  </a:lnTo>
                  <a:lnTo>
                    <a:pt x="7467" y="10376"/>
                  </a:lnTo>
                  <a:lnTo>
                    <a:pt x="7557" y="10467"/>
                  </a:lnTo>
                  <a:lnTo>
                    <a:pt x="7625" y="10579"/>
                  </a:lnTo>
                  <a:lnTo>
                    <a:pt x="7647" y="10692"/>
                  </a:lnTo>
                  <a:lnTo>
                    <a:pt x="7670" y="10828"/>
                  </a:lnTo>
                  <a:lnTo>
                    <a:pt x="7647" y="12767"/>
                  </a:lnTo>
                  <a:lnTo>
                    <a:pt x="7061" y="12835"/>
                  </a:lnTo>
                  <a:lnTo>
                    <a:pt x="6181" y="12181"/>
                  </a:lnTo>
                  <a:lnTo>
                    <a:pt x="6068" y="12091"/>
                  </a:lnTo>
                  <a:lnTo>
                    <a:pt x="5978" y="11978"/>
                  </a:lnTo>
                  <a:lnTo>
                    <a:pt x="5459" y="11279"/>
                  </a:lnTo>
                  <a:lnTo>
                    <a:pt x="5369" y="11166"/>
                  </a:lnTo>
                  <a:lnTo>
                    <a:pt x="5279" y="11076"/>
                  </a:lnTo>
                  <a:lnTo>
                    <a:pt x="5144" y="10985"/>
                  </a:lnTo>
                  <a:lnTo>
                    <a:pt x="5008" y="10918"/>
                  </a:lnTo>
                  <a:lnTo>
                    <a:pt x="4850" y="10873"/>
                  </a:lnTo>
                  <a:lnTo>
                    <a:pt x="4692" y="10828"/>
                  </a:lnTo>
                  <a:lnTo>
                    <a:pt x="4535" y="10805"/>
                  </a:lnTo>
                  <a:lnTo>
                    <a:pt x="4354" y="10782"/>
                  </a:lnTo>
                  <a:lnTo>
                    <a:pt x="4196" y="10805"/>
                  </a:lnTo>
                  <a:lnTo>
                    <a:pt x="4061" y="10828"/>
                  </a:lnTo>
                  <a:lnTo>
                    <a:pt x="3948" y="10850"/>
                  </a:lnTo>
                  <a:lnTo>
                    <a:pt x="5595" y="15406"/>
                  </a:lnTo>
                  <a:lnTo>
                    <a:pt x="5843" y="15294"/>
                  </a:lnTo>
                  <a:lnTo>
                    <a:pt x="16129" y="17211"/>
                  </a:lnTo>
                  <a:lnTo>
                    <a:pt x="9948" y="2436"/>
                  </a:lnTo>
                  <a:lnTo>
                    <a:pt x="9813" y="25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7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7"/>
            <p:cNvSpPr/>
            <p:nvPr/>
          </p:nvSpPr>
          <p:spPr>
            <a:xfrm>
              <a:off x="2291925" y="4581375"/>
              <a:ext cx="38375" cy="29900"/>
            </a:xfrm>
            <a:custGeom>
              <a:avLst/>
              <a:gdLst/>
              <a:ahLst/>
              <a:cxnLst/>
              <a:rect l="l" t="t" r="r" b="b"/>
              <a:pathLst>
                <a:path w="1535" h="1196" fill="none" extrusionOk="0">
                  <a:moveTo>
                    <a:pt x="1354" y="0"/>
                  </a:moveTo>
                  <a:lnTo>
                    <a:pt x="542" y="339"/>
                  </a:lnTo>
                  <a:lnTo>
                    <a:pt x="1" y="45"/>
                  </a:lnTo>
                  <a:lnTo>
                    <a:pt x="316" y="925"/>
                  </a:lnTo>
                  <a:lnTo>
                    <a:pt x="407" y="880"/>
                  </a:lnTo>
                  <a:lnTo>
                    <a:pt x="1331" y="1196"/>
                  </a:lnTo>
                  <a:lnTo>
                    <a:pt x="1534" y="519"/>
                  </a:lnTo>
                  <a:lnTo>
                    <a:pt x="135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7"/>
            <p:cNvSpPr/>
            <p:nvPr/>
          </p:nvSpPr>
          <p:spPr>
            <a:xfrm>
              <a:off x="2432350" y="4649600"/>
              <a:ext cx="82900" cy="44575"/>
            </a:xfrm>
            <a:custGeom>
              <a:avLst/>
              <a:gdLst/>
              <a:ahLst/>
              <a:cxnLst/>
              <a:rect l="l" t="t" r="r" b="b"/>
              <a:pathLst>
                <a:path w="3316" h="1783" fill="none" extrusionOk="0">
                  <a:moveTo>
                    <a:pt x="1692" y="519"/>
                  </a:moveTo>
                  <a:lnTo>
                    <a:pt x="1692" y="68"/>
                  </a:lnTo>
                  <a:lnTo>
                    <a:pt x="2346" y="1"/>
                  </a:lnTo>
                  <a:lnTo>
                    <a:pt x="2346" y="1"/>
                  </a:lnTo>
                  <a:lnTo>
                    <a:pt x="2707" y="249"/>
                  </a:lnTo>
                  <a:lnTo>
                    <a:pt x="3068" y="542"/>
                  </a:lnTo>
                  <a:lnTo>
                    <a:pt x="3068" y="542"/>
                  </a:lnTo>
                  <a:lnTo>
                    <a:pt x="3068" y="542"/>
                  </a:lnTo>
                  <a:lnTo>
                    <a:pt x="3068" y="542"/>
                  </a:lnTo>
                  <a:lnTo>
                    <a:pt x="3068" y="565"/>
                  </a:lnTo>
                  <a:lnTo>
                    <a:pt x="3000" y="632"/>
                  </a:lnTo>
                  <a:lnTo>
                    <a:pt x="2820" y="768"/>
                  </a:lnTo>
                  <a:lnTo>
                    <a:pt x="2504" y="971"/>
                  </a:lnTo>
                  <a:lnTo>
                    <a:pt x="3316" y="1602"/>
                  </a:lnTo>
                  <a:lnTo>
                    <a:pt x="3316" y="1602"/>
                  </a:lnTo>
                  <a:lnTo>
                    <a:pt x="3316" y="1602"/>
                  </a:lnTo>
                  <a:lnTo>
                    <a:pt x="3000" y="1783"/>
                  </a:lnTo>
                  <a:lnTo>
                    <a:pt x="2414" y="1354"/>
                  </a:lnTo>
                  <a:lnTo>
                    <a:pt x="2008" y="1580"/>
                  </a:lnTo>
                  <a:lnTo>
                    <a:pt x="1354" y="1399"/>
                  </a:lnTo>
                  <a:lnTo>
                    <a:pt x="835" y="1625"/>
                  </a:lnTo>
                  <a:lnTo>
                    <a:pt x="835" y="1625"/>
                  </a:lnTo>
                  <a:lnTo>
                    <a:pt x="632" y="1715"/>
                  </a:lnTo>
                  <a:lnTo>
                    <a:pt x="0" y="1309"/>
                  </a:lnTo>
                  <a:lnTo>
                    <a:pt x="293" y="677"/>
                  </a:lnTo>
                  <a:lnTo>
                    <a:pt x="1241" y="384"/>
                  </a:lnTo>
                  <a:lnTo>
                    <a:pt x="1692" y="5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7"/>
            <p:cNvSpPr/>
            <p:nvPr/>
          </p:nvSpPr>
          <p:spPr>
            <a:xfrm>
              <a:off x="2223125" y="4393025"/>
              <a:ext cx="403225" cy="430275"/>
            </a:xfrm>
            <a:custGeom>
              <a:avLst/>
              <a:gdLst/>
              <a:ahLst/>
              <a:cxnLst/>
              <a:rect l="l" t="t" r="r" b="b"/>
              <a:pathLst>
                <a:path w="16129" h="17211" fill="none" extrusionOk="0">
                  <a:moveTo>
                    <a:pt x="1" y="0"/>
                  </a:moveTo>
                  <a:lnTo>
                    <a:pt x="2008" y="5549"/>
                  </a:lnTo>
                  <a:lnTo>
                    <a:pt x="2008" y="5549"/>
                  </a:lnTo>
                  <a:lnTo>
                    <a:pt x="2121" y="5437"/>
                  </a:lnTo>
                  <a:lnTo>
                    <a:pt x="2256" y="5346"/>
                  </a:lnTo>
                  <a:lnTo>
                    <a:pt x="2414" y="5279"/>
                  </a:lnTo>
                  <a:lnTo>
                    <a:pt x="2572" y="5211"/>
                  </a:lnTo>
                  <a:lnTo>
                    <a:pt x="4061" y="4918"/>
                  </a:lnTo>
                  <a:lnTo>
                    <a:pt x="4061" y="4918"/>
                  </a:lnTo>
                  <a:lnTo>
                    <a:pt x="4264" y="4850"/>
                  </a:lnTo>
                  <a:lnTo>
                    <a:pt x="4467" y="4737"/>
                  </a:lnTo>
                  <a:lnTo>
                    <a:pt x="5369" y="4106"/>
                  </a:lnTo>
                  <a:lnTo>
                    <a:pt x="5369" y="4106"/>
                  </a:lnTo>
                  <a:lnTo>
                    <a:pt x="5527" y="4038"/>
                  </a:lnTo>
                  <a:lnTo>
                    <a:pt x="5685" y="3970"/>
                  </a:lnTo>
                  <a:lnTo>
                    <a:pt x="5888" y="3925"/>
                  </a:lnTo>
                  <a:lnTo>
                    <a:pt x="6091" y="3925"/>
                  </a:lnTo>
                  <a:lnTo>
                    <a:pt x="6091" y="3925"/>
                  </a:lnTo>
                  <a:lnTo>
                    <a:pt x="6113" y="3925"/>
                  </a:lnTo>
                  <a:lnTo>
                    <a:pt x="8504" y="3948"/>
                  </a:lnTo>
                  <a:lnTo>
                    <a:pt x="9136" y="4534"/>
                  </a:lnTo>
                  <a:lnTo>
                    <a:pt x="9136" y="4534"/>
                  </a:lnTo>
                  <a:lnTo>
                    <a:pt x="9136" y="4534"/>
                  </a:lnTo>
                  <a:lnTo>
                    <a:pt x="8820" y="5121"/>
                  </a:lnTo>
                  <a:lnTo>
                    <a:pt x="9587" y="5888"/>
                  </a:lnTo>
                  <a:lnTo>
                    <a:pt x="9587" y="5888"/>
                  </a:lnTo>
                  <a:lnTo>
                    <a:pt x="9610" y="5888"/>
                  </a:lnTo>
                  <a:lnTo>
                    <a:pt x="9271" y="6136"/>
                  </a:lnTo>
                  <a:lnTo>
                    <a:pt x="9271" y="6136"/>
                  </a:lnTo>
                  <a:lnTo>
                    <a:pt x="9159" y="6249"/>
                  </a:lnTo>
                  <a:lnTo>
                    <a:pt x="9068" y="6361"/>
                  </a:lnTo>
                  <a:lnTo>
                    <a:pt x="9023" y="6497"/>
                  </a:lnTo>
                  <a:lnTo>
                    <a:pt x="9023" y="6632"/>
                  </a:lnTo>
                  <a:lnTo>
                    <a:pt x="9046" y="6767"/>
                  </a:lnTo>
                  <a:lnTo>
                    <a:pt x="9113" y="6903"/>
                  </a:lnTo>
                  <a:lnTo>
                    <a:pt x="9226" y="7015"/>
                  </a:lnTo>
                  <a:lnTo>
                    <a:pt x="9362" y="7128"/>
                  </a:lnTo>
                  <a:lnTo>
                    <a:pt x="9858" y="7467"/>
                  </a:lnTo>
                  <a:lnTo>
                    <a:pt x="9858" y="7467"/>
                  </a:lnTo>
                  <a:lnTo>
                    <a:pt x="9858" y="7467"/>
                  </a:lnTo>
                  <a:lnTo>
                    <a:pt x="9677" y="8662"/>
                  </a:lnTo>
                  <a:lnTo>
                    <a:pt x="10332" y="8888"/>
                  </a:lnTo>
                  <a:lnTo>
                    <a:pt x="10332" y="8888"/>
                  </a:lnTo>
                  <a:lnTo>
                    <a:pt x="10332" y="8910"/>
                  </a:lnTo>
                  <a:lnTo>
                    <a:pt x="10286" y="9226"/>
                  </a:lnTo>
                  <a:lnTo>
                    <a:pt x="9429" y="8933"/>
                  </a:lnTo>
                  <a:lnTo>
                    <a:pt x="9429" y="8933"/>
                  </a:lnTo>
                  <a:lnTo>
                    <a:pt x="9429" y="8933"/>
                  </a:lnTo>
                  <a:lnTo>
                    <a:pt x="9204" y="8346"/>
                  </a:lnTo>
                  <a:lnTo>
                    <a:pt x="8617" y="8053"/>
                  </a:lnTo>
                  <a:lnTo>
                    <a:pt x="7805" y="7805"/>
                  </a:lnTo>
                  <a:lnTo>
                    <a:pt x="7805" y="7805"/>
                  </a:lnTo>
                  <a:lnTo>
                    <a:pt x="7219" y="7647"/>
                  </a:lnTo>
                  <a:lnTo>
                    <a:pt x="6204" y="8640"/>
                  </a:lnTo>
                  <a:lnTo>
                    <a:pt x="6971" y="9068"/>
                  </a:lnTo>
                  <a:lnTo>
                    <a:pt x="6565" y="9474"/>
                  </a:lnTo>
                  <a:lnTo>
                    <a:pt x="7467" y="10376"/>
                  </a:lnTo>
                  <a:lnTo>
                    <a:pt x="7467" y="10376"/>
                  </a:lnTo>
                  <a:lnTo>
                    <a:pt x="7557" y="10467"/>
                  </a:lnTo>
                  <a:lnTo>
                    <a:pt x="7625" y="10579"/>
                  </a:lnTo>
                  <a:lnTo>
                    <a:pt x="7647" y="10692"/>
                  </a:lnTo>
                  <a:lnTo>
                    <a:pt x="7670" y="10828"/>
                  </a:lnTo>
                  <a:lnTo>
                    <a:pt x="7647" y="12767"/>
                  </a:lnTo>
                  <a:lnTo>
                    <a:pt x="7061" y="12835"/>
                  </a:lnTo>
                  <a:lnTo>
                    <a:pt x="6181" y="12181"/>
                  </a:lnTo>
                  <a:lnTo>
                    <a:pt x="6181" y="12181"/>
                  </a:lnTo>
                  <a:lnTo>
                    <a:pt x="6068" y="12091"/>
                  </a:lnTo>
                  <a:lnTo>
                    <a:pt x="5978" y="11978"/>
                  </a:lnTo>
                  <a:lnTo>
                    <a:pt x="5459" y="11279"/>
                  </a:lnTo>
                  <a:lnTo>
                    <a:pt x="5459" y="11279"/>
                  </a:lnTo>
                  <a:lnTo>
                    <a:pt x="5369" y="11166"/>
                  </a:lnTo>
                  <a:lnTo>
                    <a:pt x="5279" y="11076"/>
                  </a:lnTo>
                  <a:lnTo>
                    <a:pt x="5144" y="10985"/>
                  </a:lnTo>
                  <a:lnTo>
                    <a:pt x="5008" y="10918"/>
                  </a:lnTo>
                  <a:lnTo>
                    <a:pt x="4850" y="10873"/>
                  </a:lnTo>
                  <a:lnTo>
                    <a:pt x="4692" y="10828"/>
                  </a:lnTo>
                  <a:lnTo>
                    <a:pt x="4535" y="10805"/>
                  </a:lnTo>
                  <a:lnTo>
                    <a:pt x="4354" y="10782"/>
                  </a:lnTo>
                  <a:lnTo>
                    <a:pt x="4354" y="10782"/>
                  </a:lnTo>
                  <a:lnTo>
                    <a:pt x="4196" y="10805"/>
                  </a:lnTo>
                  <a:lnTo>
                    <a:pt x="4061" y="10828"/>
                  </a:lnTo>
                  <a:lnTo>
                    <a:pt x="3948" y="10850"/>
                  </a:lnTo>
                  <a:lnTo>
                    <a:pt x="5595" y="15406"/>
                  </a:lnTo>
                  <a:lnTo>
                    <a:pt x="5843" y="15294"/>
                  </a:lnTo>
                  <a:lnTo>
                    <a:pt x="16129" y="17211"/>
                  </a:lnTo>
                  <a:lnTo>
                    <a:pt x="9948" y="2436"/>
                  </a:lnTo>
                  <a:lnTo>
                    <a:pt x="9813" y="2572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7"/>
            <p:cNvSpPr/>
            <p:nvPr/>
          </p:nvSpPr>
          <p:spPr>
            <a:xfrm>
              <a:off x="2432350" y="4659200"/>
              <a:ext cx="31025" cy="33275"/>
            </a:xfrm>
            <a:custGeom>
              <a:avLst/>
              <a:gdLst/>
              <a:ahLst/>
              <a:cxnLst/>
              <a:rect l="l" t="t" r="r" b="b"/>
              <a:pathLst>
                <a:path w="1241" h="1331" extrusionOk="0">
                  <a:moveTo>
                    <a:pt x="1241" y="0"/>
                  </a:moveTo>
                  <a:lnTo>
                    <a:pt x="496" y="226"/>
                  </a:lnTo>
                  <a:lnTo>
                    <a:pt x="498" y="230"/>
                  </a:lnTo>
                  <a:lnTo>
                    <a:pt x="498" y="230"/>
                  </a:lnTo>
                  <a:lnTo>
                    <a:pt x="1241" y="0"/>
                  </a:lnTo>
                  <a:close/>
                  <a:moveTo>
                    <a:pt x="498" y="230"/>
                  </a:moveTo>
                  <a:lnTo>
                    <a:pt x="293" y="293"/>
                  </a:lnTo>
                  <a:lnTo>
                    <a:pt x="0" y="925"/>
                  </a:lnTo>
                  <a:lnTo>
                    <a:pt x="632" y="1331"/>
                  </a:lnTo>
                  <a:lnTo>
                    <a:pt x="835" y="1241"/>
                  </a:lnTo>
                  <a:lnTo>
                    <a:pt x="498" y="2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7"/>
            <p:cNvSpPr/>
            <p:nvPr/>
          </p:nvSpPr>
          <p:spPr>
            <a:xfrm>
              <a:off x="2494925" y="4673850"/>
              <a:ext cx="20325" cy="15825"/>
            </a:xfrm>
            <a:custGeom>
              <a:avLst/>
              <a:gdLst/>
              <a:ahLst/>
              <a:cxnLst/>
              <a:rect l="l" t="t" r="r" b="b"/>
              <a:pathLst>
                <a:path w="813" h="63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813" y="632"/>
                  </a:lnTo>
                  <a:lnTo>
                    <a:pt x="813" y="632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7"/>
            <p:cNvSpPr/>
            <p:nvPr/>
          </p:nvSpPr>
          <p:spPr>
            <a:xfrm>
              <a:off x="2432350" y="4649600"/>
              <a:ext cx="76700" cy="42875"/>
            </a:xfrm>
            <a:custGeom>
              <a:avLst/>
              <a:gdLst/>
              <a:ahLst/>
              <a:cxnLst/>
              <a:rect l="l" t="t" r="r" b="b"/>
              <a:pathLst>
                <a:path w="3068" h="1715" fill="none" extrusionOk="0">
                  <a:moveTo>
                    <a:pt x="2346" y="1"/>
                  </a:moveTo>
                  <a:lnTo>
                    <a:pt x="1692" y="68"/>
                  </a:lnTo>
                  <a:lnTo>
                    <a:pt x="1692" y="519"/>
                  </a:lnTo>
                  <a:lnTo>
                    <a:pt x="1241" y="384"/>
                  </a:lnTo>
                  <a:lnTo>
                    <a:pt x="293" y="677"/>
                  </a:lnTo>
                  <a:lnTo>
                    <a:pt x="0" y="1309"/>
                  </a:lnTo>
                  <a:lnTo>
                    <a:pt x="632" y="1715"/>
                  </a:lnTo>
                  <a:lnTo>
                    <a:pt x="835" y="1625"/>
                  </a:lnTo>
                  <a:lnTo>
                    <a:pt x="496" y="610"/>
                  </a:lnTo>
                  <a:lnTo>
                    <a:pt x="1241" y="384"/>
                  </a:lnTo>
                  <a:lnTo>
                    <a:pt x="1692" y="519"/>
                  </a:lnTo>
                  <a:lnTo>
                    <a:pt x="1692" y="68"/>
                  </a:lnTo>
                  <a:lnTo>
                    <a:pt x="2346" y="1"/>
                  </a:lnTo>
                  <a:lnTo>
                    <a:pt x="2346" y="1"/>
                  </a:lnTo>
                  <a:lnTo>
                    <a:pt x="2707" y="249"/>
                  </a:lnTo>
                  <a:lnTo>
                    <a:pt x="3068" y="542"/>
                  </a:lnTo>
                  <a:lnTo>
                    <a:pt x="3068" y="542"/>
                  </a:lnTo>
                  <a:lnTo>
                    <a:pt x="3068" y="542"/>
                  </a:lnTo>
                  <a:lnTo>
                    <a:pt x="3068" y="542"/>
                  </a:lnTo>
                  <a:lnTo>
                    <a:pt x="3068" y="542"/>
                  </a:lnTo>
                  <a:lnTo>
                    <a:pt x="3068" y="542"/>
                  </a:lnTo>
                  <a:lnTo>
                    <a:pt x="2707" y="249"/>
                  </a:lnTo>
                  <a:lnTo>
                    <a:pt x="234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7"/>
            <p:cNvSpPr/>
            <p:nvPr/>
          </p:nvSpPr>
          <p:spPr>
            <a:xfrm>
              <a:off x="2273325" y="4491150"/>
              <a:ext cx="208100" cy="222775"/>
            </a:xfrm>
            <a:custGeom>
              <a:avLst/>
              <a:gdLst/>
              <a:ahLst/>
              <a:cxnLst/>
              <a:rect l="l" t="t" r="r" b="b"/>
              <a:pathLst>
                <a:path w="8324" h="8911" extrusionOk="0">
                  <a:moveTo>
                    <a:pt x="3880" y="0"/>
                  </a:moveTo>
                  <a:lnTo>
                    <a:pt x="3677" y="45"/>
                  </a:lnTo>
                  <a:lnTo>
                    <a:pt x="3519" y="113"/>
                  </a:lnTo>
                  <a:lnTo>
                    <a:pt x="3361" y="181"/>
                  </a:lnTo>
                  <a:lnTo>
                    <a:pt x="2459" y="812"/>
                  </a:lnTo>
                  <a:lnTo>
                    <a:pt x="2256" y="925"/>
                  </a:lnTo>
                  <a:lnTo>
                    <a:pt x="2053" y="993"/>
                  </a:lnTo>
                  <a:lnTo>
                    <a:pt x="564" y="1286"/>
                  </a:lnTo>
                  <a:lnTo>
                    <a:pt x="406" y="1354"/>
                  </a:lnTo>
                  <a:lnTo>
                    <a:pt x="248" y="1421"/>
                  </a:lnTo>
                  <a:lnTo>
                    <a:pt x="113" y="1512"/>
                  </a:lnTo>
                  <a:lnTo>
                    <a:pt x="0" y="1624"/>
                  </a:lnTo>
                  <a:lnTo>
                    <a:pt x="745" y="3654"/>
                  </a:lnTo>
                  <a:lnTo>
                    <a:pt x="1286" y="3948"/>
                  </a:lnTo>
                  <a:lnTo>
                    <a:pt x="2098" y="3609"/>
                  </a:lnTo>
                  <a:lnTo>
                    <a:pt x="2278" y="4128"/>
                  </a:lnTo>
                  <a:lnTo>
                    <a:pt x="2075" y="4805"/>
                  </a:lnTo>
                  <a:lnTo>
                    <a:pt x="1151" y="4489"/>
                  </a:lnTo>
                  <a:lnTo>
                    <a:pt x="1060" y="4534"/>
                  </a:lnTo>
                  <a:lnTo>
                    <a:pt x="1940" y="6925"/>
                  </a:lnTo>
                  <a:lnTo>
                    <a:pt x="2053" y="6903"/>
                  </a:lnTo>
                  <a:lnTo>
                    <a:pt x="2188" y="6880"/>
                  </a:lnTo>
                  <a:lnTo>
                    <a:pt x="2346" y="6857"/>
                  </a:lnTo>
                  <a:lnTo>
                    <a:pt x="2527" y="6880"/>
                  </a:lnTo>
                  <a:lnTo>
                    <a:pt x="2684" y="6903"/>
                  </a:lnTo>
                  <a:lnTo>
                    <a:pt x="2842" y="6948"/>
                  </a:lnTo>
                  <a:lnTo>
                    <a:pt x="3000" y="6993"/>
                  </a:lnTo>
                  <a:lnTo>
                    <a:pt x="3136" y="7060"/>
                  </a:lnTo>
                  <a:lnTo>
                    <a:pt x="3271" y="7151"/>
                  </a:lnTo>
                  <a:lnTo>
                    <a:pt x="3361" y="7241"/>
                  </a:lnTo>
                  <a:lnTo>
                    <a:pt x="3451" y="7354"/>
                  </a:lnTo>
                  <a:lnTo>
                    <a:pt x="3970" y="8053"/>
                  </a:lnTo>
                  <a:lnTo>
                    <a:pt x="4060" y="8166"/>
                  </a:lnTo>
                  <a:lnTo>
                    <a:pt x="4173" y="8256"/>
                  </a:lnTo>
                  <a:lnTo>
                    <a:pt x="5053" y="8910"/>
                  </a:lnTo>
                  <a:lnTo>
                    <a:pt x="5639" y="8842"/>
                  </a:lnTo>
                  <a:lnTo>
                    <a:pt x="5662" y="6903"/>
                  </a:lnTo>
                  <a:lnTo>
                    <a:pt x="5639" y="6767"/>
                  </a:lnTo>
                  <a:lnTo>
                    <a:pt x="5617" y="6654"/>
                  </a:lnTo>
                  <a:lnTo>
                    <a:pt x="5549" y="6542"/>
                  </a:lnTo>
                  <a:lnTo>
                    <a:pt x="5459" y="6451"/>
                  </a:lnTo>
                  <a:lnTo>
                    <a:pt x="4557" y="5549"/>
                  </a:lnTo>
                  <a:lnTo>
                    <a:pt x="4963" y="5143"/>
                  </a:lnTo>
                  <a:lnTo>
                    <a:pt x="4196" y="4715"/>
                  </a:lnTo>
                  <a:lnTo>
                    <a:pt x="5211" y="3722"/>
                  </a:lnTo>
                  <a:lnTo>
                    <a:pt x="5797" y="3880"/>
                  </a:lnTo>
                  <a:lnTo>
                    <a:pt x="6609" y="4128"/>
                  </a:lnTo>
                  <a:lnTo>
                    <a:pt x="7196" y="4421"/>
                  </a:lnTo>
                  <a:lnTo>
                    <a:pt x="7421" y="5008"/>
                  </a:lnTo>
                  <a:lnTo>
                    <a:pt x="8278" y="5301"/>
                  </a:lnTo>
                  <a:lnTo>
                    <a:pt x="8324" y="4985"/>
                  </a:lnTo>
                  <a:lnTo>
                    <a:pt x="8324" y="4963"/>
                  </a:lnTo>
                  <a:lnTo>
                    <a:pt x="7669" y="4737"/>
                  </a:lnTo>
                  <a:lnTo>
                    <a:pt x="7850" y="3542"/>
                  </a:lnTo>
                  <a:lnTo>
                    <a:pt x="7354" y="3203"/>
                  </a:lnTo>
                  <a:lnTo>
                    <a:pt x="7218" y="3090"/>
                  </a:lnTo>
                  <a:lnTo>
                    <a:pt x="7105" y="2978"/>
                  </a:lnTo>
                  <a:lnTo>
                    <a:pt x="7038" y="2842"/>
                  </a:lnTo>
                  <a:lnTo>
                    <a:pt x="7015" y="2707"/>
                  </a:lnTo>
                  <a:lnTo>
                    <a:pt x="7015" y="2572"/>
                  </a:lnTo>
                  <a:lnTo>
                    <a:pt x="7060" y="2436"/>
                  </a:lnTo>
                  <a:lnTo>
                    <a:pt x="7151" y="2324"/>
                  </a:lnTo>
                  <a:lnTo>
                    <a:pt x="7263" y="2211"/>
                  </a:lnTo>
                  <a:lnTo>
                    <a:pt x="7602" y="1963"/>
                  </a:lnTo>
                  <a:lnTo>
                    <a:pt x="7579" y="1963"/>
                  </a:lnTo>
                  <a:lnTo>
                    <a:pt x="6812" y="1196"/>
                  </a:lnTo>
                  <a:lnTo>
                    <a:pt x="7128" y="609"/>
                  </a:lnTo>
                  <a:lnTo>
                    <a:pt x="6496" y="23"/>
                  </a:lnTo>
                  <a:lnTo>
                    <a:pt x="4105" y="0"/>
                  </a:lnTo>
                  <a:close/>
                </a:path>
              </a:pathLst>
            </a:custGeom>
            <a:solidFill>
              <a:srgbClr val="000000">
                <a:alpha val="17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7"/>
            <p:cNvSpPr/>
            <p:nvPr/>
          </p:nvSpPr>
          <p:spPr>
            <a:xfrm>
              <a:off x="2273325" y="4491150"/>
              <a:ext cx="208100" cy="222775"/>
            </a:xfrm>
            <a:custGeom>
              <a:avLst/>
              <a:gdLst/>
              <a:ahLst/>
              <a:cxnLst/>
              <a:rect l="l" t="t" r="r" b="b"/>
              <a:pathLst>
                <a:path w="8324" h="8911" fill="none" extrusionOk="0">
                  <a:moveTo>
                    <a:pt x="4083" y="0"/>
                  </a:moveTo>
                  <a:lnTo>
                    <a:pt x="4083" y="0"/>
                  </a:lnTo>
                  <a:lnTo>
                    <a:pt x="3880" y="0"/>
                  </a:lnTo>
                  <a:lnTo>
                    <a:pt x="3677" y="45"/>
                  </a:lnTo>
                  <a:lnTo>
                    <a:pt x="3519" y="113"/>
                  </a:lnTo>
                  <a:lnTo>
                    <a:pt x="3361" y="181"/>
                  </a:lnTo>
                  <a:lnTo>
                    <a:pt x="2459" y="812"/>
                  </a:lnTo>
                  <a:lnTo>
                    <a:pt x="2459" y="812"/>
                  </a:lnTo>
                  <a:lnTo>
                    <a:pt x="2256" y="925"/>
                  </a:lnTo>
                  <a:lnTo>
                    <a:pt x="2053" y="993"/>
                  </a:lnTo>
                  <a:lnTo>
                    <a:pt x="564" y="1286"/>
                  </a:lnTo>
                  <a:lnTo>
                    <a:pt x="564" y="1286"/>
                  </a:lnTo>
                  <a:lnTo>
                    <a:pt x="406" y="1354"/>
                  </a:lnTo>
                  <a:lnTo>
                    <a:pt x="248" y="1421"/>
                  </a:lnTo>
                  <a:lnTo>
                    <a:pt x="113" y="1512"/>
                  </a:lnTo>
                  <a:lnTo>
                    <a:pt x="0" y="1624"/>
                  </a:lnTo>
                  <a:lnTo>
                    <a:pt x="745" y="3654"/>
                  </a:lnTo>
                  <a:lnTo>
                    <a:pt x="1286" y="3948"/>
                  </a:lnTo>
                  <a:lnTo>
                    <a:pt x="2098" y="3609"/>
                  </a:lnTo>
                  <a:lnTo>
                    <a:pt x="2278" y="4128"/>
                  </a:lnTo>
                  <a:lnTo>
                    <a:pt x="2075" y="4805"/>
                  </a:lnTo>
                  <a:lnTo>
                    <a:pt x="1151" y="4489"/>
                  </a:lnTo>
                  <a:lnTo>
                    <a:pt x="1060" y="4534"/>
                  </a:lnTo>
                  <a:lnTo>
                    <a:pt x="1940" y="6925"/>
                  </a:lnTo>
                  <a:lnTo>
                    <a:pt x="2053" y="6903"/>
                  </a:lnTo>
                  <a:lnTo>
                    <a:pt x="2053" y="6903"/>
                  </a:lnTo>
                  <a:lnTo>
                    <a:pt x="2188" y="6880"/>
                  </a:lnTo>
                  <a:lnTo>
                    <a:pt x="2346" y="6857"/>
                  </a:lnTo>
                  <a:lnTo>
                    <a:pt x="2346" y="6857"/>
                  </a:lnTo>
                  <a:lnTo>
                    <a:pt x="2527" y="6880"/>
                  </a:lnTo>
                  <a:lnTo>
                    <a:pt x="2684" y="6903"/>
                  </a:lnTo>
                  <a:lnTo>
                    <a:pt x="2842" y="6948"/>
                  </a:lnTo>
                  <a:lnTo>
                    <a:pt x="3000" y="6993"/>
                  </a:lnTo>
                  <a:lnTo>
                    <a:pt x="3136" y="7060"/>
                  </a:lnTo>
                  <a:lnTo>
                    <a:pt x="3271" y="7151"/>
                  </a:lnTo>
                  <a:lnTo>
                    <a:pt x="3361" y="7241"/>
                  </a:lnTo>
                  <a:lnTo>
                    <a:pt x="3451" y="7354"/>
                  </a:lnTo>
                  <a:lnTo>
                    <a:pt x="3970" y="8053"/>
                  </a:lnTo>
                  <a:lnTo>
                    <a:pt x="3970" y="8053"/>
                  </a:lnTo>
                  <a:lnTo>
                    <a:pt x="4060" y="8166"/>
                  </a:lnTo>
                  <a:lnTo>
                    <a:pt x="4173" y="8256"/>
                  </a:lnTo>
                  <a:lnTo>
                    <a:pt x="5053" y="8910"/>
                  </a:lnTo>
                  <a:lnTo>
                    <a:pt x="5639" y="8842"/>
                  </a:lnTo>
                  <a:lnTo>
                    <a:pt x="5662" y="6903"/>
                  </a:lnTo>
                  <a:lnTo>
                    <a:pt x="5662" y="6903"/>
                  </a:lnTo>
                  <a:lnTo>
                    <a:pt x="5639" y="6767"/>
                  </a:lnTo>
                  <a:lnTo>
                    <a:pt x="5617" y="6654"/>
                  </a:lnTo>
                  <a:lnTo>
                    <a:pt x="5549" y="6542"/>
                  </a:lnTo>
                  <a:lnTo>
                    <a:pt x="5459" y="6451"/>
                  </a:lnTo>
                  <a:lnTo>
                    <a:pt x="4557" y="5549"/>
                  </a:lnTo>
                  <a:lnTo>
                    <a:pt x="4963" y="5143"/>
                  </a:lnTo>
                  <a:lnTo>
                    <a:pt x="4196" y="4715"/>
                  </a:lnTo>
                  <a:lnTo>
                    <a:pt x="5211" y="3722"/>
                  </a:lnTo>
                  <a:lnTo>
                    <a:pt x="5797" y="3880"/>
                  </a:lnTo>
                  <a:lnTo>
                    <a:pt x="5797" y="3880"/>
                  </a:lnTo>
                  <a:lnTo>
                    <a:pt x="6609" y="4128"/>
                  </a:lnTo>
                  <a:lnTo>
                    <a:pt x="7196" y="4421"/>
                  </a:lnTo>
                  <a:lnTo>
                    <a:pt x="7421" y="5008"/>
                  </a:lnTo>
                  <a:lnTo>
                    <a:pt x="7421" y="5008"/>
                  </a:lnTo>
                  <a:lnTo>
                    <a:pt x="7421" y="5008"/>
                  </a:lnTo>
                  <a:lnTo>
                    <a:pt x="8278" y="5301"/>
                  </a:lnTo>
                  <a:lnTo>
                    <a:pt x="8324" y="4985"/>
                  </a:lnTo>
                  <a:lnTo>
                    <a:pt x="8324" y="4963"/>
                  </a:lnTo>
                  <a:lnTo>
                    <a:pt x="8324" y="4963"/>
                  </a:lnTo>
                  <a:lnTo>
                    <a:pt x="7669" y="4737"/>
                  </a:lnTo>
                  <a:lnTo>
                    <a:pt x="7850" y="3542"/>
                  </a:lnTo>
                  <a:lnTo>
                    <a:pt x="7850" y="3542"/>
                  </a:lnTo>
                  <a:lnTo>
                    <a:pt x="7850" y="3542"/>
                  </a:lnTo>
                  <a:lnTo>
                    <a:pt x="7354" y="3203"/>
                  </a:lnTo>
                  <a:lnTo>
                    <a:pt x="7354" y="3203"/>
                  </a:lnTo>
                  <a:lnTo>
                    <a:pt x="7218" y="3090"/>
                  </a:lnTo>
                  <a:lnTo>
                    <a:pt x="7105" y="2978"/>
                  </a:lnTo>
                  <a:lnTo>
                    <a:pt x="7038" y="2842"/>
                  </a:lnTo>
                  <a:lnTo>
                    <a:pt x="7015" y="2707"/>
                  </a:lnTo>
                  <a:lnTo>
                    <a:pt x="7015" y="2572"/>
                  </a:lnTo>
                  <a:lnTo>
                    <a:pt x="7060" y="2436"/>
                  </a:lnTo>
                  <a:lnTo>
                    <a:pt x="7151" y="2324"/>
                  </a:lnTo>
                  <a:lnTo>
                    <a:pt x="7263" y="2211"/>
                  </a:lnTo>
                  <a:lnTo>
                    <a:pt x="7602" y="1963"/>
                  </a:lnTo>
                  <a:lnTo>
                    <a:pt x="7579" y="1963"/>
                  </a:lnTo>
                  <a:lnTo>
                    <a:pt x="7579" y="1963"/>
                  </a:lnTo>
                  <a:lnTo>
                    <a:pt x="6812" y="1196"/>
                  </a:lnTo>
                  <a:lnTo>
                    <a:pt x="7128" y="609"/>
                  </a:lnTo>
                  <a:lnTo>
                    <a:pt x="7128" y="609"/>
                  </a:lnTo>
                  <a:lnTo>
                    <a:pt x="7128" y="609"/>
                  </a:lnTo>
                  <a:lnTo>
                    <a:pt x="6496" y="23"/>
                  </a:lnTo>
                  <a:lnTo>
                    <a:pt x="4105" y="0"/>
                  </a:lnTo>
                  <a:lnTo>
                    <a:pt x="4105" y="0"/>
                  </a:lnTo>
                  <a:lnTo>
                    <a:pt x="408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7"/>
            <p:cNvSpPr/>
            <p:nvPr/>
          </p:nvSpPr>
          <p:spPr>
            <a:xfrm>
              <a:off x="2444750" y="4649600"/>
              <a:ext cx="70500" cy="44575"/>
            </a:xfrm>
            <a:custGeom>
              <a:avLst/>
              <a:gdLst/>
              <a:ahLst/>
              <a:cxnLst/>
              <a:rect l="l" t="t" r="r" b="b"/>
              <a:pathLst>
                <a:path w="2820" h="1783" extrusionOk="0">
                  <a:moveTo>
                    <a:pt x="1850" y="1"/>
                  </a:moveTo>
                  <a:lnTo>
                    <a:pt x="1196" y="68"/>
                  </a:lnTo>
                  <a:lnTo>
                    <a:pt x="1196" y="519"/>
                  </a:lnTo>
                  <a:lnTo>
                    <a:pt x="745" y="384"/>
                  </a:lnTo>
                  <a:lnTo>
                    <a:pt x="0" y="610"/>
                  </a:lnTo>
                  <a:lnTo>
                    <a:pt x="339" y="1625"/>
                  </a:lnTo>
                  <a:lnTo>
                    <a:pt x="858" y="1399"/>
                  </a:lnTo>
                  <a:lnTo>
                    <a:pt x="1512" y="1580"/>
                  </a:lnTo>
                  <a:lnTo>
                    <a:pt x="1918" y="1354"/>
                  </a:lnTo>
                  <a:lnTo>
                    <a:pt x="2504" y="1783"/>
                  </a:lnTo>
                  <a:lnTo>
                    <a:pt x="2820" y="1602"/>
                  </a:lnTo>
                  <a:lnTo>
                    <a:pt x="2008" y="971"/>
                  </a:lnTo>
                  <a:lnTo>
                    <a:pt x="2324" y="768"/>
                  </a:lnTo>
                  <a:lnTo>
                    <a:pt x="2504" y="632"/>
                  </a:lnTo>
                  <a:lnTo>
                    <a:pt x="2572" y="565"/>
                  </a:lnTo>
                  <a:lnTo>
                    <a:pt x="2572" y="542"/>
                  </a:lnTo>
                  <a:lnTo>
                    <a:pt x="2211" y="249"/>
                  </a:lnTo>
                  <a:lnTo>
                    <a:pt x="1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7"/>
            <p:cNvSpPr/>
            <p:nvPr/>
          </p:nvSpPr>
          <p:spPr>
            <a:xfrm>
              <a:off x="2444750" y="4649600"/>
              <a:ext cx="70500" cy="44575"/>
            </a:xfrm>
            <a:custGeom>
              <a:avLst/>
              <a:gdLst/>
              <a:ahLst/>
              <a:cxnLst/>
              <a:rect l="l" t="t" r="r" b="b"/>
              <a:pathLst>
                <a:path w="2820" h="1783" fill="none" extrusionOk="0">
                  <a:moveTo>
                    <a:pt x="1850" y="1"/>
                  </a:moveTo>
                  <a:lnTo>
                    <a:pt x="1196" y="68"/>
                  </a:lnTo>
                  <a:lnTo>
                    <a:pt x="1196" y="519"/>
                  </a:lnTo>
                  <a:lnTo>
                    <a:pt x="745" y="384"/>
                  </a:lnTo>
                  <a:lnTo>
                    <a:pt x="0" y="610"/>
                  </a:lnTo>
                  <a:lnTo>
                    <a:pt x="339" y="1625"/>
                  </a:lnTo>
                  <a:lnTo>
                    <a:pt x="339" y="1625"/>
                  </a:lnTo>
                  <a:lnTo>
                    <a:pt x="858" y="1399"/>
                  </a:lnTo>
                  <a:lnTo>
                    <a:pt x="1512" y="1580"/>
                  </a:lnTo>
                  <a:lnTo>
                    <a:pt x="1918" y="1354"/>
                  </a:lnTo>
                  <a:lnTo>
                    <a:pt x="2504" y="1783"/>
                  </a:lnTo>
                  <a:lnTo>
                    <a:pt x="2820" y="1602"/>
                  </a:lnTo>
                  <a:lnTo>
                    <a:pt x="2820" y="1602"/>
                  </a:lnTo>
                  <a:lnTo>
                    <a:pt x="2008" y="971"/>
                  </a:lnTo>
                  <a:lnTo>
                    <a:pt x="2008" y="971"/>
                  </a:lnTo>
                  <a:lnTo>
                    <a:pt x="2008" y="971"/>
                  </a:lnTo>
                  <a:lnTo>
                    <a:pt x="2008" y="971"/>
                  </a:lnTo>
                  <a:lnTo>
                    <a:pt x="2324" y="768"/>
                  </a:lnTo>
                  <a:lnTo>
                    <a:pt x="2504" y="632"/>
                  </a:lnTo>
                  <a:lnTo>
                    <a:pt x="2572" y="565"/>
                  </a:lnTo>
                  <a:lnTo>
                    <a:pt x="2572" y="542"/>
                  </a:lnTo>
                  <a:lnTo>
                    <a:pt x="2572" y="542"/>
                  </a:lnTo>
                  <a:lnTo>
                    <a:pt x="2572" y="542"/>
                  </a:lnTo>
                  <a:lnTo>
                    <a:pt x="2572" y="542"/>
                  </a:lnTo>
                  <a:lnTo>
                    <a:pt x="2211" y="249"/>
                  </a:lnTo>
                  <a:lnTo>
                    <a:pt x="185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7"/>
            <p:cNvSpPr/>
            <p:nvPr/>
          </p:nvSpPr>
          <p:spPr>
            <a:xfrm>
              <a:off x="2522000" y="4418400"/>
              <a:ext cx="104925" cy="88550"/>
            </a:xfrm>
            <a:custGeom>
              <a:avLst/>
              <a:gdLst/>
              <a:ahLst/>
              <a:cxnLst/>
              <a:rect l="l" t="t" r="r" b="b"/>
              <a:pathLst>
                <a:path w="4197" h="3542" extrusionOk="0">
                  <a:moveTo>
                    <a:pt x="3971" y="0"/>
                  </a:moveTo>
                  <a:lnTo>
                    <a:pt x="3903" y="46"/>
                  </a:lnTo>
                  <a:lnTo>
                    <a:pt x="46" y="3249"/>
                  </a:lnTo>
                  <a:lnTo>
                    <a:pt x="1" y="3294"/>
                  </a:lnTo>
                  <a:lnTo>
                    <a:pt x="1" y="3361"/>
                  </a:lnTo>
                  <a:lnTo>
                    <a:pt x="1" y="3429"/>
                  </a:lnTo>
                  <a:lnTo>
                    <a:pt x="23" y="3497"/>
                  </a:lnTo>
                  <a:lnTo>
                    <a:pt x="91" y="3542"/>
                  </a:lnTo>
                  <a:lnTo>
                    <a:pt x="226" y="3542"/>
                  </a:lnTo>
                  <a:lnTo>
                    <a:pt x="271" y="3519"/>
                  </a:lnTo>
                  <a:lnTo>
                    <a:pt x="4128" y="316"/>
                  </a:lnTo>
                  <a:lnTo>
                    <a:pt x="4174" y="249"/>
                  </a:lnTo>
                  <a:lnTo>
                    <a:pt x="4196" y="181"/>
                  </a:lnTo>
                  <a:lnTo>
                    <a:pt x="4196" y="113"/>
                  </a:lnTo>
                  <a:lnTo>
                    <a:pt x="4151" y="68"/>
                  </a:lnTo>
                  <a:lnTo>
                    <a:pt x="4106" y="23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7"/>
            <p:cNvSpPr/>
            <p:nvPr/>
          </p:nvSpPr>
          <p:spPr>
            <a:xfrm>
              <a:off x="2554700" y="4498475"/>
              <a:ext cx="104925" cy="88550"/>
            </a:xfrm>
            <a:custGeom>
              <a:avLst/>
              <a:gdLst/>
              <a:ahLst/>
              <a:cxnLst/>
              <a:rect l="l" t="t" r="r" b="b"/>
              <a:pathLst>
                <a:path w="4197" h="3542" extrusionOk="0">
                  <a:moveTo>
                    <a:pt x="3971" y="0"/>
                  </a:moveTo>
                  <a:lnTo>
                    <a:pt x="3903" y="46"/>
                  </a:lnTo>
                  <a:lnTo>
                    <a:pt x="46" y="3249"/>
                  </a:lnTo>
                  <a:lnTo>
                    <a:pt x="1" y="3294"/>
                  </a:lnTo>
                  <a:lnTo>
                    <a:pt x="1" y="3361"/>
                  </a:lnTo>
                  <a:lnTo>
                    <a:pt x="1" y="3429"/>
                  </a:lnTo>
                  <a:lnTo>
                    <a:pt x="23" y="3497"/>
                  </a:lnTo>
                  <a:lnTo>
                    <a:pt x="91" y="3542"/>
                  </a:lnTo>
                  <a:lnTo>
                    <a:pt x="226" y="3542"/>
                  </a:lnTo>
                  <a:lnTo>
                    <a:pt x="272" y="3519"/>
                  </a:lnTo>
                  <a:lnTo>
                    <a:pt x="4129" y="316"/>
                  </a:lnTo>
                  <a:lnTo>
                    <a:pt x="4174" y="249"/>
                  </a:lnTo>
                  <a:lnTo>
                    <a:pt x="4196" y="181"/>
                  </a:lnTo>
                  <a:lnTo>
                    <a:pt x="4196" y="113"/>
                  </a:lnTo>
                  <a:lnTo>
                    <a:pt x="4151" y="68"/>
                  </a:lnTo>
                  <a:lnTo>
                    <a:pt x="4106" y="23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7"/>
            <p:cNvSpPr/>
            <p:nvPr/>
          </p:nvSpPr>
          <p:spPr>
            <a:xfrm>
              <a:off x="2590225" y="4573475"/>
              <a:ext cx="105475" cy="89125"/>
            </a:xfrm>
            <a:custGeom>
              <a:avLst/>
              <a:gdLst/>
              <a:ahLst/>
              <a:cxnLst/>
              <a:rect l="l" t="t" r="r" b="b"/>
              <a:pathLst>
                <a:path w="4219" h="3565" extrusionOk="0">
                  <a:moveTo>
                    <a:pt x="3993" y="0"/>
                  </a:moveTo>
                  <a:lnTo>
                    <a:pt x="3926" y="46"/>
                  </a:lnTo>
                  <a:lnTo>
                    <a:pt x="69" y="3249"/>
                  </a:lnTo>
                  <a:lnTo>
                    <a:pt x="23" y="3294"/>
                  </a:lnTo>
                  <a:lnTo>
                    <a:pt x="1" y="3361"/>
                  </a:lnTo>
                  <a:lnTo>
                    <a:pt x="23" y="3429"/>
                  </a:lnTo>
                  <a:lnTo>
                    <a:pt x="46" y="3497"/>
                  </a:lnTo>
                  <a:lnTo>
                    <a:pt x="114" y="3542"/>
                  </a:lnTo>
                  <a:lnTo>
                    <a:pt x="181" y="3564"/>
                  </a:lnTo>
                  <a:lnTo>
                    <a:pt x="249" y="3542"/>
                  </a:lnTo>
                  <a:lnTo>
                    <a:pt x="294" y="3519"/>
                  </a:lnTo>
                  <a:lnTo>
                    <a:pt x="4151" y="316"/>
                  </a:lnTo>
                  <a:lnTo>
                    <a:pt x="4196" y="271"/>
                  </a:lnTo>
                  <a:lnTo>
                    <a:pt x="4219" y="203"/>
                  </a:lnTo>
                  <a:lnTo>
                    <a:pt x="4219" y="136"/>
                  </a:lnTo>
                  <a:lnTo>
                    <a:pt x="4174" y="68"/>
                  </a:lnTo>
                  <a:lnTo>
                    <a:pt x="4129" y="23"/>
                  </a:lnTo>
                  <a:lnTo>
                    <a:pt x="40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7"/>
            <p:cNvSpPr/>
            <p:nvPr/>
          </p:nvSpPr>
          <p:spPr>
            <a:xfrm>
              <a:off x="2275000" y="4263875"/>
              <a:ext cx="146650" cy="252675"/>
            </a:xfrm>
            <a:custGeom>
              <a:avLst/>
              <a:gdLst/>
              <a:ahLst/>
              <a:cxnLst/>
              <a:rect l="l" t="t" r="r" b="b"/>
              <a:pathLst>
                <a:path w="5866" h="10107" extrusionOk="0">
                  <a:moveTo>
                    <a:pt x="2933" y="1693"/>
                  </a:moveTo>
                  <a:lnTo>
                    <a:pt x="3181" y="1715"/>
                  </a:lnTo>
                  <a:lnTo>
                    <a:pt x="3407" y="1783"/>
                  </a:lnTo>
                  <a:lnTo>
                    <a:pt x="3610" y="1896"/>
                  </a:lnTo>
                  <a:lnTo>
                    <a:pt x="3790" y="2031"/>
                  </a:lnTo>
                  <a:lnTo>
                    <a:pt x="3926" y="2211"/>
                  </a:lnTo>
                  <a:lnTo>
                    <a:pt x="4038" y="2414"/>
                  </a:lnTo>
                  <a:lnTo>
                    <a:pt x="4106" y="2640"/>
                  </a:lnTo>
                  <a:lnTo>
                    <a:pt x="4129" y="2888"/>
                  </a:lnTo>
                  <a:lnTo>
                    <a:pt x="4106" y="3114"/>
                  </a:lnTo>
                  <a:lnTo>
                    <a:pt x="4038" y="3339"/>
                  </a:lnTo>
                  <a:lnTo>
                    <a:pt x="3926" y="3542"/>
                  </a:lnTo>
                  <a:lnTo>
                    <a:pt x="3790" y="3723"/>
                  </a:lnTo>
                  <a:lnTo>
                    <a:pt x="3610" y="3858"/>
                  </a:lnTo>
                  <a:lnTo>
                    <a:pt x="3407" y="3971"/>
                  </a:lnTo>
                  <a:lnTo>
                    <a:pt x="3181" y="4039"/>
                  </a:lnTo>
                  <a:lnTo>
                    <a:pt x="2933" y="4061"/>
                  </a:lnTo>
                  <a:lnTo>
                    <a:pt x="2708" y="4039"/>
                  </a:lnTo>
                  <a:lnTo>
                    <a:pt x="2482" y="3971"/>
                  </a:lnTo>
                  <a:lnTo>
                    <a:pt x="2279" y="3858"/>
                  </a:lnTo>
                  <a:lnTo>
                    <a:pt x="2099" y="3723"/>
                  </a:lnTo>
                  <a:lnTo>
                    <a:pt x="1963" y="3542"/>
                  </a:lnTo>
                  <a:lnTo>
                    <a:pt x="1851" y="3339"/>
                  </a:lnTo>
                  <a:lnTo>
                    <a:pt x="1783" y="3114"/>
                  </a:lnTo>
                  <a:lnTo>
                    <a:pt x="1760" y="2888"/>
                  </a:lnTo>
                  <a:lnTo>
                    <a:pt x="1783" y="2640"/>
                  </a:lnTo>
                  <a:lnTo>
                    <a:pt x="1851" y="2414"/>
                  </a:lnTo>
                  <a:lnTo>
                    <a:pt x="1963" y="2211"/>
                  </a:lnTo>
                  <a:lnTo>
                    <a:pt x="2099" y="2031"/>
                  </a:lnTo>
                  <a:lnTo>
                    <a:pt x="2279" y="1896"/>
                  </a:lnTo>
                  <a:lnTo>
                    <a:pt x="2482" y="1783"/>
                  </a:lnTo>
                  <a:lnTo>
                    <a:pt x="2708" y="1715"/>
                  </a:lnTo>
                  <a:lnTo>
                    <a:pt x="2933" y="1693"/>
                  </a:lnTo>
                  <a:close/>
                  <a:moveTo>
                    <a:pt x="2933" y="1"/>
                  </a:moveTo>
                  <a:lnTo>
                    <a:pt x="2640" y="24"/>
                  </a:lnTo>
                  <a:lnTo>
                    <a:pt x="2347" y="69"/>
                  </a:lnTo>
                  <a:lnTo>
                    <a:pt x="2076" y="136"/>
                  </a:lnTo>
                  <a:lnTo>
                    <a:pt x="1805" y="227"/>
                  </a:lnTo>
                  <a:lnTo>
                    <a:pt x="1535" y="362"/>
                  </a:lnTo>
                  <a:lnTo>
                    <a:pt x="1287" y="497"/>
                  </a:lnTo>
                  <a:lnTo>
                    <a:pt x="1061" y="678"/>
                  </a:lnTo>
                  <a:lnTo>
                    <a:pt x="858" y="858"/>
                  </a:lnTo>
                  <a:lnTo>
                    <a:pt x="678" y="1061"/>
                  </a:lnTo>
                  <a:lnTo>
                    <a:pt x="497" y="1287"/>
                  </a:lnTo>
                  <a:lnTo>
                    <a:pt x="362" y="1535"/>
                  </a:lnTo>
                  <a:lnTo>
                    <a:pt x="226" y="1783"/>
                  </a:lnTo>
                  <a:lnTo>
                    <a:pt x="136" y="2054"/>
                  </a:lnTo>
                  <a:lnTo>
                    <a:pt x="69" y="2347"/>
                  </a:lnTo>
                  <a:lnTo>
                    <a:pt x="23" y="2640"/>
                  </a:lnTo>
                  <a:lnTo>
                    <a:pt x="1" y="2933"/>
                  </a:lnTo>
                  <a:lnTo>
                    <a:pt x="1" y="3091"/>
                  </a:lnTo>
                  <a:lnTo>
                    <a:pt x="46" y="3272"/>
                  </a:lnTo>
                  <a:lnTo>
                    <a:pt x="136" y="3700"/>
                  </a:lnTo>
                  <a:lnTo>
                    <a:pt x="272" y="4196"/>
                  </a:lnTo>
                  <a:lnTo>
                    <a:pt x="452" y="4738"/>
                  </a:lnTo>
                  <a:lnTo>
                    <a:pt x="678" y="5324"/>
                  </a:lnTo>
                  <a:lnTo>
                    <a:pt x="926" y="5911"/>
                  </a:lnTo>
                  <a:lnTo>
                    <a:pt x="1467" y="7129"/>
                  </a:lnTo>
                  <a:lnTo>
                    <a:pt x="2008" y="8257"/>
                  </a:lnTo>
                  <a:lnTo>
                    <a:pt x="2482" y="9204"/>
                  </a:lnTo>
                  <a:lnTo>
                    <a:pt x="2933" y="10106"/>
                  </a:lnTo>
                  <a:lnTo>
                    <a:pt x="3407" y="9204"/>
                  </a:lnTo>
                  <a:lnTo>
                    <a:pt x="3858" y="8257"/>
                  </a:lnTo>
                  <a:lnTo>
                    <a:pt x="4399" y="7129"/>
                  </a:lnTo>
                  <a:lnTo>
                    <a:pt x="4941" y="5911"/>
                  </a:lnTo>
                  <a:lnTo>
                    <a:pt x="5189" y="5324"/>
                  </a:lnTo>
                  <a:lnTo>
                    <a:pt x="5414" y="4738"/>
                  </a:lnTo>
                  <a:lnTo>
                    <a:pt x="5595" y="4196"/>
                  </a:lnTo>
                  <a:lnTo>
                    <a:pt x="5753" y="3700"/>
                  </a:lnTo>
                  <a:lnTo>
                    <a:pt x="5843" y="3272"/>
                  </a:lnTo>
                  <a:lnTo>
                    <a:pt x="5866" y="3091"/>
                  </a:lnTo>
                  <a:lnTo>
                    <a:pt x="5866" y="2933"/>
                  </a:lnTo>
                  <a:lnTo>
                    <a:pt x="5866" y="2640"/>
                  </a:lnTo>
                  <a:lnTo>
                    <a:pt x="5820" y="2347"/>
                  </a:lnTo>
                  <a:lnTo>
                    <a:pt x="5753" y="2054"/>
                  </a:lnTo>
                  <a:lnTo>
                    <a:pt x="5640" y="1783"/>
                  </a:lnTo>
                  <a:lnTo>
                    <a:pt x="5527" y="1535"/>
                  </a:lnTo>
                  <a:lnTo>
                    <a:pt x="5369" y="1287"/>
                  </a:lnTo>
                  <a:lnTo>
                    <a:pt x="5211" y="1061"/>
                  </a:lnTo>
                  <a:lnTo>
                    <a:pt x="5008" y="858"/>
                  </a:lnTo>
                  <a:lnTo>
                    <a:pt x="4805" y="678"/>
                  </a:lnTo>
                  <a:lnTo>
                    <a:pt x="4580" y="497"/>
                  </a:lnTo>
                  <a:lnTo>
                    <a:pt x="4332" y="362"/>
                  </a:lnTo>
                  <a:lnTo>
                    <a:pt x="4084" y="227"/>
                  </a:lnTo>
                  <a:lnTo>
                    <a:pt x="3813" y="136"/>
                  </a:lnTo>
                  <a:lnTo>
                    <a:pt x="3520" y="69"/>
                  </a:lnTo>
                  <a:lnTo>
                    <a:pt x="3249" y="24"/>
                  </a:lnTo>
                  <a:lnTo>
                    <a:pt x="293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7"/>
          <p:cNvGrpSpPr/>
          <p:nvPr/>
        </p:nvGrpSpPr>
        <p:grpSpPr>
          <a:xfrm>
            <a:off x="97215" y="301307"/>
            <a:ext cx="959605" cy="1542140"/>
            <a:chOff x="9840651" y="2066749"/>
            <a:chExt cx="701773" cy="1127790"/>
          </a:xfrm>
        </p:grpSpPr>
        <p:sp>
          <p:nvSpPr>
            <p:cNvPr id="630" name="Google Shape;630;p7"/>
            <p:cNvSpPr/>
            <p:nvPr/>
          </p:nvSpPr>
          <p:spPr>
            <a:xfrm>
              <a:off x="9890974" y="2066749"/>
              <a:ext cx="651450" cy="809115"/>
            </a:xfrm>
            <a:custGeom>
              <a:avLst/>
              <a:gdLst/>
              <a:ahLst/>
              <a:cxnLst/>
              <a:rect l="l" t="t" r="r" b="b"/>
              <a:pathLst>
                <a:path w="21903" h="27204" extrusionOk="0">
                  <a:moveTo>
                    <a:pt x="12158" y="1"/>
                  </a:moveTo>
                  <a:lnTo>
                    <a:pt x="11662" y="68"/>
                  </a:lnTo>
                  <a:lnTo>
                    <a:pt x="11188" y="181"/>
                  </a:lnTo>
                  <a:lnTo>
                    <a:pt x="10692" y="316"/>
                  </a:lnTo>
                  <a:lnTo>
                    <a:pt x="10308" y="452"/>
                  </a:lnTo>
                  <a:lnTo>
                    <a:pt x="9925" y="632"/>
                  </a:lnTo>
                  <a:lnTo>
                    <a:pt x="9541" y="813"/>
                  </a:lnTo>
                  <a:lnTo>
                    <a:pt x="9181" y="1016"/>
                  </a:lnTo>
                  <a:lnTo>
                    <a:pt x="8820" y="1241"/>
                  </a:lnTo>
                  <a:lnTo>
                    <a:pt x="8481" y="1489"/>
                  </a:lnTo>
                  <a:lnTo>
                    <a:pt x="8143" y="1737"/>
                  </a:lnTo>
                  <a:lnTo>
                    <a:pt x="7827" y="2008"/>
                  </a:lnTo>
                  <a:lnTo>
                    <a:pt x="7489" y="2301"/>
                  </a:lnTo>
                  <a:lnTo>
                    <a:pt x="7196" y="2595"/>
                  </a:lnTo>
                  <a:lnTo>
                    <a:pt x="6880" y="2910"/>
                  </a:lnTo>
                  <a:lnTo>
                    <a:pt x="6609" y="3226"/>
                  </a:lnTo>
                  <a:lnTo>
                    <a:pt x="6045" y="3903"/>
                  </a:lnTo>
                  <a:lnTo>
                    <a:pt x="5549" y="4580"/>
                  </a:lnTo>
                  <a:lnTo>
                    <a:pt x="5098" y="5279"/>
                  </a:lnTo>
                  <a:lnTo>
                    <a:pt x="4692" y="5978"/>
                  </a:lnTo>
                  <a:lnTo>
                    <a:pt x="4331" y="6677"/>
                  </a:lnTo>
                  <a:lnTo>
                    <a:pt x="4015" y="7331"/>
                  </a:lnTo>
                  <a:lnTo>
                    <a:pt x="3767" y="7986"/>
                  </a:lnTo>
                  <a:lnTo>
                    <a:pt x="3564" y="8595"/>
                  </a:lnTo>
                  <a:lnTo>
                    <a:pt x="3429" y="9136"/>
                  </a:lnTo>
                  <a:lnTo>
                    <a:pt x="3338" y="9632"/>
                  </a:lnTo>
                  <a:lnTo>
                    <a:pt x="3271" y="10399"/>
                  </a:lnTo>
                  <a:lnTo>
                    <a:pt x="3226" y="11098"/>
                  </a:lnTo>
                  <a:lnTo>
                    <a:pt x="3181" y="12249"/>
                  </a:lnTo>
                  <a:lnTo>
                    <a:pt x="3181" y="12790"/>
                  </a:lnTo>
                  <a:lnTo>
                    <a:pt x="3158" y="13309"/>
                  </a:lnTo>
                  <a:lnTo>
                    <a:pt x="3090" y="13828"/>
                  </a:lnTo>
                  <a:lnTo>
                    <a:pt x="3000" y="14347"/>
                  </a:lnTo>
                  <a:lnTo>
                    <a:pt x="2842" y="14910"/>
                  </a:lnTo>
                  <a:lnTo>
                    <a:pt x="2594" y="15542"/>
                  </a:lnTo>
                  <a:lnTo>
                    <a:pt x="2278" y="16241"/>
                  </a:lnTo>
                  <a:lnTo>
                    <a:pt x="1850" y="17076"/>
                  </a:lnTo>
                  <a:lnTo>
                    <a:pt x="1489" y="17753"/>
                  </a:lnTo>
                  <a:lnTo>
                    <a:pt x="1196" y="18407"/>
                  </a:lnTo>
                  <a:lnTo>
                    <a:pt x="947" y="19038"/>
                  </a:lnTo>
                  <a:lnTo>
                    <a:pt x="722" y="19647"/>
                  </a:lnTo>
                  <a:lnTo>
                    <a:pt x="541" y="20256"/>
                  </a:lnTo>
                  <a:lnTo>
                    <a:pt x="406" y="20820"/>
                  </a:lnTo>
                  <a:lnTo>
                    <a:pt x="271" y="21362"/>
                  </a:lnTo>
                  <a:lnTo>
                    <a:pt x="181" y="21858"/>
                  </a:lnTo>
                  <a:lnTo>
                    <a:pt x="113" y="22309"/>
                  </a:lnTo>
                  <a:lnTo>
                    <a:pt x="68" y="22738"/>
                  </a:lnTo>
                  <a:lnTo>
                    <a:pt x="0" y="23414"/>
                  </a:lnTo>
                  <a:lnTo>
                    <a:pt x="0" y="23865"/>
                  </a:lnTo>
                  <a:lnTo>
                    <a:pt x="0" y="24046"/>
                  </a:lnTo>
                  <a:lnTo>
                    <a:pt x="23" y="24181"/>
                  </a:lnTo>
                  <a:lnTo>
                    <a:pt x="90" y="24294"/>
                  </a:lnTo>
                  <a:lnTo>
                    <a:pt x="158" y="24316"/>
                  </a:lnTo>
                  <a:lnTo>
                    <a:pt x="203" y="24362"/>
                  </a:lnTo>
                  <a:lnTo>
                    <a:pt x="406" y="24362"/>
                  </a:lnTo>
                  <a:lnTo>
                    <a:pt x="474" y="24339"/>
                  </a:lnTo>
                  <a:lnTo>
                    <a:pt x="587" y="24271"/>
                  </a:lnTo>
                  <a:lnTo>
                    <a:pt x="654" y="24159"/>
                  </a:lnTo>
                  <a:lnTo>
                    <a:pt x="654" y="24091"/>
                  </a:lnTo>
                  <a:lnTo>
                    <a:pt x="677" y="24023"/>
                  </a:lnTo>
                  <a:lnTo>
                    <a:pt x="654" y="23865"/>
                  </a:lnTo>
                  <a:lnTo>
                    <a:pt x="677" y="23459"/>
                  </a:lnTo>
                  <a:lnTo>
                    <a:pt x="722" y="22805"/>
                  </a:lnTo>
                  <a:lnTo>
                    <a:pt x="790" y="22422"/>
                  </a:lnTo>
                  <a:lnTo>
                    <a:pt x="857" y="21971"/>
                  </a:lnTo>
                  <a:lnTo>
                    <a:pt x="947" y="21497"/>
                  </a:lnTo>
                  <a:lnTo>
                    <a:pt x="1060" y="20978"/>
                  </a:lnTo>
                  <a:lnTo>
                    <a:pt x="1196" y="20437"/>
                  </a:lnTo>
                  <a:lnTo>
                    <a:pt x="1376" y="19873"/>
                  </a:lnTo>
                  <a:lnTo>
                    <a:pt x="1579" y="19264"/>
                  </a:lnTo>
                  <a:lnTo>
                    <a:pt x="1827" y="18655"/>
                  </a:lnTo>
                  <a:lnTo>
                    <a:pt x="2098" y="18046"/>
                  </a:lnTo>
                  <a:lnTo>
                    <a:pt x="2436" y="17392"/>
                  </a:lnTo>
                  <a:lnTo>
                    <a:pt x="2887" y="16512"/>
                  </a:lnTo>
                  <a:lnTo>
                    <a:pt x="3226" y="15745"/>
                  </a:lnTo>
                  <a:lnTo>
                    <a:pt x="3361" y="15407"/>
                  </a:lnTo>
                  <a:lnTo>
                    <a:pt x="3474" y="15068"/>
                  </a:lnTo>
                  <a:lnTo>
                    <a:pt x="3587" y="14775"/>
                  </a:lnTo>
                  <a:lnTo>
                    <a:pt x="3654" y="14482"/>
                  </a:lnTo>
                  <a:lnTo>
                    <a:pt x="3767" y="13918"/>
                  </a:lnTo>
                  <a:lnTo>
                    <a:pt x="3812" y="13377"/>
                  </a:lnTo>
                  <a:lnTo>
                    <a:pt x="3857" y="12835"/>
                  </a:lnTo>
                  <a:lnTo>
                    <a:pt x="3857" y="12271"/>
                  </a:lnTo>
                  <a:lnTo>
                    <a:pt x="3902" y="11121"/>
                  </a:lnTo>
                  <a:lnTo>
                    <a:pt x="3947" y="10467"/>
                  </a:lnTo>
                  <a:lnTo>
                    <a:pt x="4015" y="9700"/>
                  </a:lnTo>
                  <a:lnTo>
                    <a:pt x="4105" y="9226"/>
                  </a:lnTo>
                  <a:lnTo>
                    <a:pt x="4241" y="8707"/>
                  </a:lnTo>
                  <a:lnTo>
                    <a:pt x="4421" y="8121"/>
                  </a:lnTo>
                  <a:lnTo>
                    <a:pt x="4669" y="7512"/>
                  </a:lnTo>
                  <a:lnTo>
                    <a:pt x="4985" y="6880"/>
                  </a:lnTo>
                  <a:lnTo>
                    <a:pt x="5323" y="6226"/>
                  </a:lnTo>
                  <a:lnTo>
                    <a:pt x="5707" y="5572"/>
                  </a:lnTo>
                  <a:lnTo>
                    <a:pt x="6158" y="4918"/>
                  </a:lnTo>
                  <a:lnTo>
                    <a:pt x="6632" y="4264"/>
                  </a:lnTo>
                  <a:lnTo>
                    <a:pt x="7150" y="3655"/>
                  </a:lnTo>
                  <a:lnTo>
                    <a:pt x="7692" y="3068"/>
                  </a:lnTo>
                  <a:lnTo>
                    <a:pt x="7985" y="2775"/>
                  </a:lnTo>
                  <a:lnTo>
                    <a:pt x="8278" y="2527"/>
                  </a:lnTo>
                  <a:lnTo>
                    <a:pt x="8572" y="2256"/>
                  </a:lnTo>
                  <a:lnTo>
                    <a:pt x="8887" y="2031"/>
                  </a:lnTo>
                  <a:lnTo>
                    <a:pt x="9203" y="1805"/>
                  </a:lnTo>
                  <a:lnTo>
                    <a:pt x="9541" y="1602"/>
                  </a:lnTo>
                  <a:lnTo>
                    <a:pt x="9880" y="1399"/>
                  </a:lnTo>
                  <a:lnTo>
                    <a:pt x="10218" y="1241"/>
                  </a:lnTo>
                  <a:lnTo>
                    <a:pt x="10556" y="1083"/>
                  </a:lnTo>
                  <a:lnTo>
                    <a:pt x="10917" y="948"/>
                  </a:lnTo>
                  <a:lnTo>
                    <a:pt x="11346" y="835"/>
                  </a:lnTo>
                  <a:lnTo>
                    <a:pt x="11775" y="745"/>
                  </a:lnTo>
                  <a:lnTo>
                    <a:pt x="12226" y="677"/>
                  </a:lnTo>
                  <a:lnTo>
                    <a:pt x="12654" y="677"/>
                  </a:lnTo>
                  <a:lnTo>
                    <a:pt x="13083" y="700"/>
                  </a:lnTo>
                  <a:lnTo>
                    <a:pt x="13534" y="745"/>
                  </a:lnTo>
                  <a:lnTo>
                    <a:pt x="13962" y="835"/>
                  </a:lnTo>
                  <a:lnTo>
                    <a:pt x="14391" y="970"/>
                  </a:lnTo>
                  <a:lnTo>
                    <a:pt x="14820" y="1151"/>
                  </a:lnTo>
                  <a:lnTo>
                    <a:pt x="15248" y="1354"/>
                  </a:lnTo>
                  <a:lnTo>
                    <a:pt x="15677" y="1580"/>
                  </a:lnTo>
                  <a:lnTo>
                    <a:pt x="16105" y="1873"/>
                  </a:lnTo>
                  <a:lnTo>
                    <a:pt x="16534" y="2189"/>
                  </a:lnTo>
                  <a:lnTo>
                    <a:pt x="16963" y="2527"/>
                  </a:lnTo>
                  <a:lnTo>
                    <a:pt x="17391" y="2933"/>
                  </a:lnTo>
                  <a:lnTo>
                    <a:pt x="17820" y="3339"/>
                  </a:lnTo>
                  <a:lnTo>
                    <a:pt x="18293" y="3880"/>
                  </a:lnTo>
                  <a:lnTo>
                    <a:pt x="18744" y="4399"/>
                  </a:lnTo>
                  <a:lnTo>
                    <a:pt x="19128" y="4895"/>
                  </a:lnTo>
                  <a:lnTo>
                    <a:pt x="19489" y="5369"/>
                  </a:lnTo>
                  <a:lnTo>
                    <a:pt x="19827" y="5865"/>
                  </a:lnTo>
                  <a:lnTo>
                    <a:pt x="20098" y="6316"/>
                  </a:lnTo>
                  <a:lnTo>
                    <a:pt x="20346" y="6768"/>
                  </a:lnTo>
                  <a:lnTo>
                    <a:pt x="20549" y="7219"/>
                  </a:lnTo>
                  <a:lnTo>
                    <a:pt x="20729" y="7647"/>
                  </a:lnTo>
                  <a:lnTo>
                    <a:pt x="20887" y="8076"/>
                  </a:lnTo>
                  <a:lnTo>
                    <a:pt x="21000" y="8482"/>
                  </a:lnTo>
                  <a:lnTo>
                    <a:pt x="21090" y="8888"/>
                  </a:lnTo>
                  <a:lnTo>
                    <a:pt x="21158" y="9271"/>
                  </a:lnTo>
                  <a:lnTo>
                    <a:pt x="21203" y="9655"/>
                  </a:lnTo>
                  <a:lnTo>
                    <a:pt x="21226" y="10016"/>
                  </a:lnTo>
                  <a:lnTo>
                    <a:pt x="21203" y="10377"/>
                  </a:lnTo>
                  <a:lnTo>
                    <a:pt x="21181" y="10737"/>
                  </a:lnTo>
                  <a:lnTo>
                    <a:pt x="21135" y="11076"/>
                  </a:lnTo>
                  <a:lnTo>
                    <a:pt x="21068" y="11414"/>
                  </a:lnTo>
                  <a:lnTo>
                    <a:pt x="21000" y="11730"/>
                  </a:lnTo>
                  <a:lnTo>
                    <a:pt x="20910" y="12046"/>
                  </a:lnTo>
                  <a:lnTo>
                    <a:pt x="20797" y="12362"/>
                  </a:lnTo>
                  <a:lnTo>
                    <a:pt x="20549" y="12948"/>
                  </a:lnTo>
                  <a:lnTo>
                    <a:pt x="20256" y="13512"/>
                  </a:lnTo>
                  <a:lnTo>
                    <a:pt x="19963" y="14053"/>
                  </a:lnTo>
                  <a:lnTo>
                    <a:pt x="19647" y="14572"/>
                  </a:lnTo>
                  <a:lnTo>
                    <a:pt x="19331" y="15046"/>
                  </a:lnTo>
                  <a:lnTo>
                    <a:pt x="18925" y="15700"/>
                  </a:lnTo>
                  <a:lnTo>
                    <a:pt x="18564" y="16309"/>
                  </a:lnTo>
                  <a:lnTo>
                    <a:pt x="18429" y="16602"/>
                  </a:lnTo>
                  <a:lnTo>
                    <a:pt x="18316" y="16895"/>
                  </a:lnTo>
                  <a:lnTo>
                    <a:pt x="18226" y="17189"/>
                  </a:lnTo>
                  <a:lnTo>
                    <a:pt x="18158" y="17459"/>
                  </a:lnTo>
                  <a:lnTo>
                    <a:pt x="18023" y="18610"/>
                  </a:lnTo>
                  <a:lnTo>
                    <a:pt x="17887" y="20031"/>
                  </a:lnTo>
                  <a:lnTo>
                    <a:pt x="17594" y="23121"/>
                  </a:lnTo>
                  <a:lnTo>
                    <a:pt x="17278" y="26843"/>
                  </a:lnTo>
                  <a:lnTo>
                    <a:pt x="17278" y="26910"/>
                  </a:lnTo>
                  <a:lnTo>
                    <a:pt x="17278" y="26978"/>
                  </a:lnTo>
                  <a:lnTo>
                    <a:pt x="17346" y="27091"/>
                  </a:lnTo>
                  <a:lnTo>
                    <a:pt x="17436" y="27159"/>
                  </a:lnTo>
                  <a:lnTo>
                    <a:pt x="17504" y="27181"/>
                  </a:lnTo>
                  <a:lnTo>
                    <a:pt x="17572" y="27204"/>
                  </a:lnTo>
                  <a:lnTo>
                    <a:pt x="17594" y="27204"/>
                  </a:lnTo>
                  <a:lnTo>
                    <a:pt x="17729" y="27181"/>
                  </a:lnTo>
                  <a:lnTo>
                    <a:pt x="17820" y="27113"/>
                  </a:lnTo>
                  <a:lnTo>
                    <a:pt x="17910" y="27023"/>
                  </a:lnTo>
                  <a:lnTo>
                    <a:pt x="17932" y="26888"/>
                  </a:lnTo>
                  <a:lnTo>
                    <a:pt x="18271" y="23189"/>
                  </a:lnTo>
                  <a:lnTo>
                    <a:pt x="18541" y="20098"/>
                  </a:lnTo>
                  <a:lnTo>
                    <a:pt x="18699" y="18700"/>
                  </a:lnTo>
                  <a:lnTo>
                    <a:pt x="18835" y="17550"/>
                  </a:lnTo>
                  <a:lnTo>
                    <a:pt x="18880" y="17324"/>
                  </a:lnTo>
                  <a:lnTo>
                    <a:pt x="18947" y="17076"/>
                  </a:lnTo>
                  <a:lnTo>
                    <a:pt x="19060" y="16828"/>
                  </a:lnTo>
                  <a:lnTo>
                    <a:pt x="19196" y="16580"/>
                  </a:lnTo>
                  <a:lnTo>
                    <a:pt x="19511" y="16016"/>
                  </a:lnTo>
                  <a:lnTo>
                    <a:pt x="19895" y="15429"/>
                  </a:lnTo>
                  <a:lnTo>
                    <a:pt x="20211" y="14933"/>
                  </a:lnTo>
                  <a:lnTo>
                    <a:pt x="20549" y="14392"/>
                  </a:lnTo>
                  <a:lnTo>
                    <a:pt x="20865" y="13828"/>
                  </a:lnTo>
                  <a:lnTo>
                    <a:pt x="21158" y="13219"/>
                  </a:lnTo>
                  <a:lnTo>
                    <a:pt x="21429" y="12587"/>
                  </a:lnTo>
                  <a:lnTo>
                    <a:pt x="21541" y="12271"/>
                  </a:lnTo>
                  <a:lnTo>
                    <a:pt x="21632" y="11933"/>
                  </a:lnTo>
                  <a:lnTo>
                    <a:pt x="21722" y="11572"/>
                  </a:lnTo>
                  <a:lnTo>
                    <a:pt x="21790" y="11211"/>
                  </a:lnTo>
                  <a:lnTo>
                    <a:pt x="21857" y="10850"/>
                  </a:lnTo>
                  <a:lnTo>
                    <a:pt x="21880" y="10467"/>
                  </a:lnTo>
                  <a:lnTo>
                    <a:pt x="21902" y="10083"/>
                  </a:lnTo>
                  <a:lnTo>
                    <a:pt x="21880" y="9677"/>
                  </a:lnTo>
                  <a:lnTo>
                    <a:pt x="21835" y="9271"/>
                  </a:lnTo>
                  <a:lnTo>
                    <a:pt x="21767" y="8843"/>
                  </a:lnTo>
                  <a:lnTo>
                    <a:pt x="21677" y="8414"/>
                  </a:lnTo>
                  <a:lnTo>
                    <a:pt x="21564" y="7963"/>
                  </a:lnTo>
                  <a:lnTo>
                    <a:pt x="21406" y="7512"/>
                  </a:lnTo>
                  <a:lnTo>
                    <a:pt x="21226" y="7038"/>
                  </a:lnTo>
                  <a:lnTo>
                    <a:pt x="21000" y="6565"/>
                  </a:lnTo>
                  <a:lnTo>
                    <a:pt x="20729" y="6068"/>
                  </a:lnTo>
                  <a:lnTo>
                    <a:pt x="20436" y="5572"/>
                  </a:lnTo>
                  <a:lnTo>
                    <a:pt x="20098" y="5053"/>
                  </a:lnTo>
                  <a:lnTo>
                    <a:pt x="19714" y="4534"/>
                  </a:lnTo>
                  <a:lnTo>
                    <a:pt x="19286" y="3993"/>
                  </a:lnTo>
                  <a:lnTo>
                    <a:pt x="18812" y="3452"/>
                  </a:lnTo>
                  <a:lnTo>
                    <a:pt x="18293" y="2888"/>
                  </a:lnTo>
                  <a:lnTo>
                    <a:pt x="17842" y="2414"/>
                  </a:lnTo>
                  <a:lnTo>
                    <a:pt x="17391" y="2008"/>
                  </a:lnTo>
                  <a:lnTo>
                    <a:pt x="16917" y="1625"/>
                  </a:lnTo>
                  <a:lnTo>
                    <a:pt x="16444" y="1286"/>
                  </a:lnTo>
                  <a:lnTo>
                    <a:pt x="15970" y="970"/>
                  </a:lnTo>
                  <a:lnTo>
                    <a:pt x="15519" y="722"/>
                  </a:lnTo>
                  <a:lnTo>
                    <a:pt x="15045" y="497"/>
                  </a:lnTo>
                  <a:lnTo>
                    <a:pt x="14572" y="316"/>
                  </a:lnTo>
                  <a:lnTo>
                    <a:pt x="14075" y="181"/>
                  </a:lnTo>
                  <a:lnTo>
                    <a:pt x="13602" y="68"/>
                  </a:lnTo>
                  <a:lnTo>
                    <a:pt x="131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47625" dir="426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7"/>
            <p:cNvSpPr/>
            <p:nvPr/>
          </p:nvSpPr>
          <p:spPr>
            <a:xfrm>
              <a:off x="10335079" y="2773862"/>
              <a:ext cx="63768" cy="70460"/>
            </a:xfrm>
            <a:custGeom>
              <a:avLst/>
              <a:gdLst/>
              <a:ahLst/>
              <a:cxnLst/>
              <a:rect l="l" t="t" r="r" b="b"/>
              <a:pathLst>
                <a:path w="2144" h="2369" extrusionOk="0">
                  <a:moveTo>
                    <a:pt x="0" y="0"/>
                  </a:moveTo>
                  <a:lnTo>
                    <a:pt x="0" y="2166"/>
                  </a:lnTo>
                  <a:lnTo>
                    <a:pt x="1602" y="2369"/>
                  </a:lnTo>
                  <a:lnTo>
                    <a:pt x="2143" y="2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7"/>
            <p:cNvSpPr/>
            <p:nvPr/>
          </p:nvSpPr>
          <p:spPr>
            <a:xfrm>
              <a:off x="10309590" y="2668516"/>
              <a:ext cx="126138" cy="125484"/>
            </a:xfrm>
            <a:custGeom>
              <a:avLst/>
              <a:gdLst/>
              <a:ahLst/>
              <a:cxnLst/>
              <a:rect l="l" t="t" r="r" b="b"/>
              <a:pathLst>
                <a:path w="4241" h="4219" extrusionOk="0">
                  <a:moveTo>
                    <a:pt x="722" y="1"/>
                  </a:moveTo>
                  <a:lnTo>
                    <a:pt x="632" y="46"/>
                  </a:lnTo>
                  <a:lnTo>
                    <a:pt x="564" y="91"/>
                  </a:lnTo>
                  <a:lnTo>
                    <a:pt x="497" y="159"/>
                  </a:lnTo>
                  <a:lnTo>
                    <a:pt x="451" y="226"/>
                  </a:lnTo>
                  <a:lnTo>
                    <a:pt x="406" y="294"/>
                  </a:lnTo>
                  <a:lnTo>
                    <a:pt x="384" y="384"/>
                  </a:lnTo>
                  <a:lnTo>
                    <a:pt x="23" y="3339"/>
                  </a:lnTo>
                  <a:lnTo>
                    <a:pt x="0" y="3429"/>
                  </a:lnTo>
                  <a:lnTo>
                    <a:pt x="23" y="3520"/>
                  </a:lnTo>
                  <a:lnTo>
                    <a:pt x="68" y="3610"/>
                  </a:lnTo>
                  <a:lnTo>
                    <a:pt x="113" y="3677"/>
                  </a:lnTo>
                  <a:lnTo>
                    <a:pt x="158" y="3745"/>
                  </a:lnTo>
                  <a:lnTo>
                    <a:pt x="226" y="3790"/>
                  </a:lnTo>
                  <a:lnTo>
                    <a:pt x="316" y="3835"/>
                  </a:lnTo>
                  <a:lnTo>
                    <a:pt x="406" y="3858"/>
                  </a:lnTo>
                  <a:lnTo>
                    <a:pt x="3361" y="4219"/>
                  </a:lnTo>
                  <a:lnTo>
                    <a:pt x="3542" y="4219"/>
                  </a:lnTo>
                  <a:lnTo>
                    <a:pt x="3632" y="4174"/>
                  </a:lnTo>
                  <a:lnTo>
                    <a:pt x="3700" y="4129"/>
                  </a:lnTo>
                  <a:lnTo>
                    <a:pt x="3767" y="4083"/>
                  </a:lnTo>
                  <a:lnTo>
                    <a:pt x="3812" y="4016"/>
                  </a:lnTo>
                  <a:lnTo>
                    <a:pt x="3835" y="3926"/>
                  </a:lnTo>
                  <a:lnTo>
                    <a:pt x="3857" y="3835"/>
                  </a:lnTo>
                  <a:lnTo>
                    <a:pt x="4241" y="880"/>
                  </a:lnTo>
                  <a:lnTo>
                    <a:pt x="4241" y="790"/>
                  </a:lnTo>
                  <a:lnTo>
                    <a:pt x="4218" y="700"/>
                  </a:lnTo>
                  <a:lnTo>
                    <a:pt x="4196" y="610"/>
                  </a:lnTo>
                  <a:lnTo>
                    <a:pt x="4151" y="542"/>
                  </a:lnTo>
                  <a:lnTo>
                    <a:pt x="4083" y="474"/>
                  </a:lnTo>
                  <a:lnTo>
                    <a:pt x="4015" y="429"/>
                  </a:lnTo>
                  <a:lnTo>
                    <a:pt x="3948" y="384"/>
                  </a:lnTo>
                  <a:lnTo>
                    <a:pt x="3857" y="384"/>
                  </a:lnTo>
                  <a:lnTo>
                    <a:pt x="9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7"/>
            <p:cNvSpPr/>
            <p:nvPr/>
          </p:nvSpPr>
          <p:spPr>
            <a:xfrm>
              <a:off x="10309590" y="2668516"/>
              <a:ext cx="126138" cy="125484"/>
            </a:xfrm>
            <a:custGeom>
              <a:avLst/>
              <a:gdLst/>
              <a:ahLst/>
              <a:cxnLst/>
              <a:rect l="l" t="t" r="r" b="b"/>
              <a:pathLst>
                <a:path w="4241" h="4219" fill="none" extrusionOk="0">
                  <a:moveTo>
                    <a:pt x="3361" y="4219"/>
                  </a:moveTo>
                  <a:lnTo>
                    <a:pt x="406" y="3858"/>
                  </a:lnTo>
                  <a:lnTo>
                    <a:pt x="406" y="3858"/>
                  </a:lnTo>
                  <a:lnTo>
                    <a:pt x="316" y="3835"/>
                  </a:lnTo>
                  <a:lnTo>
                    <a:pt x="226" y="3790"/>
                  </a:lnTo>
                  <a:lnTo>
                    <a:pt x="158" y="3745"/>
                  </a:lnTo>
                  <a:lnTo>
                    <a:pt x="113" y="3677"/>
                  </a:lnTo>
                  <a:lnTo>
                    <a:pt x="68" y="3610"/>
                  </a:lnTo>
                  <a:lnTo>
                    <a:pt x="23" y="3520"/>
                  </a:lnTo>
                  <a:lnTo>
                    <a:pt x="0" y="3429"/>
                  </a:lnTo>
                  <a:lnTo>
                    <a:pt x="23" y="3339"/>
                  </a:lnTo>
                  <a:lnTo>
                    <a:pt x="384" y="384"/>
                  </a:lnTo>
                  <a:lnTo>
                    <a:pt x="384" y="384"/>
                  </a:lnTo>
                  <a:lnTo>
                    <a:pt x="406" y="294"/>
                  </a:lnTo>
                  <a:lnTo>
                    <a:pt x="451" y="226"/>
                  </a:lnTo>
                  <a:lnTo>
                    <a:pt x="497" y="159"/>
                  </a:lnTo>
                  <a:lnTo>
                    <a:pt x="564" y="91"/>
                  </a:lnTo>
                  <a:lnTo>
                    <a:pt x="632" y="46"/>
                  </a:lnTo>
                  <a:lnTo>
                    <a:pt x="722" y="1"/>
                  </a:lnTo>
                  <a:lnTo>
                    <a:pt x="812" y="1"/>
                  </a:lnTo>
                  <a:lnTo>
                    <a:pt x="903" y="1"/>
                  </a:lnTo>
                  <a:lnTo>
                    <a:pt x="3857" y="384"/>
                  </a:lnTo>
                  <a:lnTo>
                    <a:pt x="3857" y="384"/>
                  </a:lnTo>
                  <a:lnTo>
                    <a:pt x="3948" y="384"/>
                  </a:lnTo>
                  <a:lnTo>
                    <a:pt x="4015" y="429"/>
                  </a:lnTo>
                  <a:lnTo>
                    <a:pt x="4083" y="474"/>
                  </a:lnTo>
                  <a:lnTo>
                    <a:pt x="4151" y="542"/>
                  </a:lnTo>
                  <a:lnTo>
                    <a:pt x="4196" y="610"/>
                  </a:lnTo>
                  <a:lnTo>
                    <a:pt x="4218" y="700"/>
                  </a:lnTo>
                  <a:lnTo>
                    <a:pt x="4241" y="790"/>
                  </a:lnTo>
                  <a:lnTo>
                    <a:pt x="4241" y="880"/>
                  </a:lnTo>
                  <a:lnTo>
                    <a:pt x="3857" y="3835"/>
                  </a:lnTo>
                  <a:lnTo>
                    <a:pt x="3857" y="3835"/>
                  </a:lnTo>
                  <a:lnTo>
                    <a:pt x="3835" y="3926"/>
                  </a:lnTo>
                  <a:lnTo>
                    <a:pt x="3812" y="4016"/>
                  </a:lnTo>
                  <a:lnTo>
                    <a:pt x="3767" y="4083"/>
                  </a:lnTo>
                  <a:lnTo>
                    <a:pt x="3700" y="4129"/>
                  </a:lnTo>
                  <a:lnTo>
                    <a:pt x="3632" y="4174"/>
                  </a:lnTo>
                  <a:lnTo>
                    <a:pt x="3542" y="4219"/>
                  </a:lnTo>
                  <a:lnTo>
                    <a:pt x="3451" y="4219"/>
                  </a:lnTo>
                  <a:lnTo>
                    <a:pt x="3361" y="42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7"/>
            <p:cNvSpPr/>
            <p:nvPr/>
          </p:nvSpPr>
          <p:spPr>
            <a:xfrm>
              <a:off x="10325026" y="2683952"/>
              <a:ext cx="95295" cy="95295"/>
            </a:xfrm>
            <a:custGeom>
              <a:avLst/>
              <a:gdLst/>
              <a:ahLst/>
              <a:cxnLst/>
              <a:rect l="l" t="t" r="r" b="b"/>
              <a:pathLst>
                <a:path w="3204" h="3204" extrusionOk="0">
                  <a:moveTo>
                    <a:pt x="361" y="1"/>
                  </a:moveTo>
                  <a:lnTo>
                    <a:pt x="0" y="2843"/>
                  </a:lnTo>
                  <a:lnTo>
                    <a:pt x="2842" y="3204"/>
                  </a:lnTo>
                  <a:lnTo>
                    <a:pt x="3203" y="361"/>
                  </a:lnTo>
                  <a:lnTo>
                    <a:pt x="3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7"/>
            <p:cNvSpPr/>
            <p:nvPr/>
          </p:nvSpPr>
          <p:spPr>
            <a:xfrm>
              <a:off x="10331064" y="2689990"/>
              <a:ext cx="83220" cy="83220"/>
            </a:xfrm>
            <a:custGeom>
              <a:avLst/>
              <a:gdLst/>
              <a:ahLst/>
              <a:cxnLst/>
              <a:rect l="l" t="t" r="r" b="b"/>
              <a:pathLst>
                <a:path w="2798" h="2798" extrusionOk="0">
                  <a:moveTo>
                    <a:pt x="316" y="1"/>
                  </a:moveTo>
                  <a:lnTo>
                    <a:pt x="0" y="2482"/>
                  </a:lnTo>
                  <a:lnTo>
                    <a:pt x="2481" y="2798"/>
                  </a:lnTo>
                  <a:lnTo>
                    <a:pt x="2797" y="316"/>
                  </a:lnTo>
                  <a:lnTo>
                    <a:pt x="3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7"/>
            <p:cNvSpPr/>
            <p:nvPr/>
          </p:nvSpPr>
          <p:spPr>
            <a:xfrm>
              <a:off x="10343794" y="2702749"/>
              <a:ext cx="57730" cy="57700"/>
            </a:xfrm>
            <a:custGeom>
              <a:avLst/>
              <a:gdLst/>
              <a:ahLst/>
              <a:cxnLst/>
              <a:rect l="l" t="t" r="r" b="b"/>
              <a:pathLst>
                <a:path w="1941" h="1940" extrusionOk="0">
                  <a:moveTo>
                    <a:pt x="226" y="0"/>
                  </a:moveTo>
                  <a:lnTo>
                    <a:pt x="1" y="1714"/>
                  </a:lnTo>
                  <a:lnTo>
                    <a:pt x="1738" y="1940"/>
                  </a:lnTo>
                  <a:lnTo>
                    <a:pt x="1941" y="203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7"/>
            <p:cNvSpPr/>
            <p:nvPr/>
          </p:nvSpPr>
          <p:spPr>
            <a:xfrm>
              <a:off x="10343794" y="2702749"/>
              <a:ext cx="57730" cy="57700"/>
            </a:xfrm>
            <a:custGeom>
              <a:avLst/>
              <a:gdLst/>
              <a:ahLst/>
              <a:cxnLst/>
              <a:rect l="l" t="t" r="r" b="b"/>
              <a:pathLst>
                <a:path w="1941" h="1940" fill="none" extrusionOk="0">
                  <a:moveTo>
                    <a:pt x="1738" y="1940"/>
                  </a:moveTo>
                  <a:lnTo>
                    <a:pt x="1" y="1714"/>
                  </a:lnTo>
                  <a:lnTo>
                    <a:pt x="226" y="0"/>
                  </a:lnTo>
                  <a:lnTo>
                    <a:pt x="1941" y="203"/>
                  </a:lnTo>
                  <a:lnTo>
                    <a:pt x="1738" y="19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7"/>
            <p:cNvSpPr/>
            <p:nvPr/>
          </p:nvSpPr>
          <p:spPr>
            <a:xfrm>
              <a:off x="10343794" y="2702749"/>
              <a:ext cx="46339" cy="51008"/>
            </a:xfrm>
            <a:custGeom>
              <a:avLst/>
              <a:gdLst/>
              <a:ahLst/>
              <a:cxnLst/>
              <a:rect l="l" t="t" r="r" b="b"/>
              <a:pathLst>
                <a:path w="1558" h="1715" extrusionOk="0">
                  <a:moveTo>
                    <a:pt x="226" y="0"/>
                  </a:moveTo>
                  <a:lnTo>
                    <a:pt x="1" y="1714"/>
                  </a:lnTo>
                  <a:lnTo>
                    <a:pt x="226" y="0"/>
                  </a:lnTo>
                  <a:lnTo>
                    <a:pt x="1557" y="158"/>
                  </a:lnTo>
                  <a:lnTo>
                    <a:pt x="1557" y="158"/>
                  </a:lnTo>
                  <a:lnTo>
                    <a:pt x="1557" y="158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2932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7"/>
            <p:cNvSpPr/>
            <p:nvPr/>
          </p:nvSpPr>
          <p:spPr>
            <a:xfrm>
              <a:off x="10343794" y="2702749"/>
              <a:ext cx="46339" cy="51008"/>
            </a:xfrm>
            <a:custGeom>
              <a:avLst/>
              <a:gdLst/>
              <a:ahLst/>
              <a:cxnLst/>
              <a:rect l="l" t="t" r="r" b="b"/>
              <a:pathLst>
                <a:path w="1558" h="1715" fill="none" extrusionOk="0">
                  <a:moveTo>
                    <a:pt x="226" y="0"/>
                  </a:moveTo>
                  <a:lnTo>
                    <a:pt x="1" y="1714"/>
                  </a:lnTo>
                  <a:lnTo>
                    <a:pt x="226" y="0"/>
                  </a:lnTo>
                  <a:lnTo>
                    <a:pt x="1557" y="158"/>
                  </a:lnTo>
                  <a:lnTo>
                    <a:pt x="1557" y="158"/>
                  </a:lnTo>
                  <a:lnTo>
                    <a:pt x="1557" y="158"/>
                  </a:lnTo>
                  <a:lnTo>
                    <a:pt x="22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7"/>
            <p:cNvSpPr/>
            <p:nvPr/>
          </p:nvSpPr>
          <p:spPr>
            <a:xfrm>
              <a:off x="9935914" y="2738974"/>
              <a:ext cx="68467" cy="50324"/>
            </a:xfrm>
            <a:custGeom>
              <a:avLst/>
              <a:gdLst/>
              <a:ahLst/>
              <a:cxnLst/>
              <a:rect l="l" t="t" r="r" b="b"/>
              <a:pathLst>
                <a:path w="2302" h="1692" extrusionOk="0">
                  <a:moveTo>
                    <a:pt x="181" y="0"/>
                  </a:moveTo>
                  <a:lnTo>
                    <a:pt x="0" y="1421"/>
                  </a:lnTo>
                  <a:lnTo>
                    <a:pt x="2121" y="1692"/>
                  </a:lnTo>
                  <a:lnTo>
                    <a:pt x="2301" y="248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7"/>
            <p:cNvSpPr/>
            <p:nvPr/>
          </p:nvSpPr>
          <p:spPr>
            <a:xfrm>
              <a:off x="10075463" y="2716162"/>
              <a:ext cx="157011" cy="102671"/>
            </a:xfrm>
            <a:custGeom>
              <a:avLst/>
              <a:gdLst/>
              <a:ahLst/>
              <a:cxnLst/>
              <a:rect l="l" t="t" r="r" b="b"/>
              <a:pathLst>
                <a:path w="5279" h="3452" extrusionOk="0">
                  <a:moveTo>
                    <a:pt x="1940" y="745"/>
                  </a:moveTo>
                  <a:lnTo>
                    <a:pt x="3880" y="993"/>
                  </a:lnTo>
                  <a:lnTo>
                    <a:pt x="4286" y="2301"/>
                  </a:lnTo>
                  <a:lnTo>
                    <a:pt x="1241" y="1918"/>
                  </a:lnTo>
                  <a:lnTo>
                    <a:pt x="1940" y="745"/>
                  </a:lnTo>
                  <a:close/>
                  <a:moveTo>
                    <a:pt x="1308" y="0"/>
                  </a:moveTo>
                  <a:lnTo>
                    <a:pt x="0" y="2820"/>
                  </a:lnTo>
                  <a:lnTo>
                    <a:pt x="5278" y="3451"/>
                  </a:lnTo>
                  <a:lnTo>
                    <a:pt x="4669" y="406"/>
                  </a:lnTo>
                  <a:lnTo>
                    <a:pt x="13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7"/>
            <p:cNvSpPr/>
            <p:nvPr/>
          </p:nvSpPr>
          <p:spPr>
            <a:xfrm>
              <a:off x="10055982" y="2753726"/>
              <a:ext cx="199304" cy="77836"/>
            </a:xfrm>
            <a:custGeom>
              <a:avLst/>
              <a:gdLst/>
              <a:ahLst/>
              <a:cxnLst/>
              <a:rect l="l" t="t" r="r" b="b"/>
              <a:pathLst>
                <a:path w="6701" h="2617" extrusionOk="0">
                  <a:moveTo>
                    <a:pt x="227" y="0"/>
                  </a:moveTo>
                  <a:lnTo>
                    <a:pt x="1" y="1850"/>
                  </a:lnTo>
                  <a:lnTo>
                    <a:pt x="6475" y="2617"/>
                  </a:lnTo>
                  <a:lnTo>
                    <a:pt x="6700" y="767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7"/>
            <p:cNvSpPr/>
            <p:nvPr/>
          </p:nvSpPr>
          <p:spPr>
            <a:xfrm>
              <a:off x="9840651" y="2759764"/>
              <a:ext cx="593750" cy="434776"/>
            </a:xfrm>
            <a:custGeom>
              <a:avLst/>
              <a:gdLst/>
              <a:ahLst/>
              <a:cxnLst/>
              <a:rect l="l" t="t" r="r" b="b"/>
              <a:pathLst>
                <a:path w="19963" h="14618" extrusionOk="0">
                  <a:moveTo>
                    <a:pt x="1602" y="0"/>
                  </a:moveTo>
                  <a:lnTo>
                    <a:pt x="1557" y="23"/>
                  </a:lnTo>
                  <a:lnTo>
                    <a:pt x="1512" y="23"/>
                  </a:lnTo>
                  <a:lnTo>
                    <a:pt x="1489" y="68"/>
                  </a:lnTo>
                  <a:lnTo>
                    <a:pt x="1466" y="113"/>
                  </a:lnTo>
                  <a:lnTo>
                    <a:pt x="0" y="12294"/>
                  </a:lnTo>
                  <a:lnTo>
                    <a:pt x="0" y="12316"/>
                  </a:lnTo>
                  <a:lnTo>
                    <a:pt x="23" y="12361"/>
                  </a:lnTo>
                  <a:lnTo>
                    <a:pt x="45" y="12384"/>
                  </a:lnTo>
                  <a:lnTo>
                    <a:pt x="91" y="12407"/>
                  </a:lnTo>
                  <a:lnTo>
                    <a:pt x="18361" y="14617"/>
                  </a:lnTo>
                  <a:lnTo>
                    <a:pt x="18406" y="14617"/>
                  </a:lnTo>
                  <a:lnTo>
                    <a:pt x="18429" y="14595"/>
                  </a:lnTo>
                  <a:lnTo>
                    <a:pt x="18474" y="14572"/>
                  </a:lnTo>
                  <a:lnTo>
                    <a:pt x="18474" y="14527"/>
                  </a:lnTo>
                  <a:lnTo>
                    <a:pt x="19963" y="2346"/>
                  </a:lnTo>
                  <a:lnTo>
                    <a:pt x="19963" y="2301"/>
                  </a:lnTo>
                  <a:lnTo>
                    <a:pt x="19940" y="2279"/>
                  </a:lnTo>
                  <a:lnTo>
                    <a:pt x="19895" y="2234"/>
                  </a:lnTo>
                  <a:lnTo>
                    <a:pt x="19850" y="2234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24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7"/>
            <p:cNvSpPr/>
            <p:nvPr/>
          </p:nvSpPr>
          <p:spPr>
            <a:xfrm>
              <a:off x="9840651" y="2759764"/>
              <a:ext cx="593750" cy="434776"/>
            </a:xfrm>
            <a:custGeom>
              <a:avLst/>
              <a:gdLst/>
              <a:ahLst/>
              <a:cxnLst/>
              <a:rect l="l" t="t" r="r" b="b"/>
              <a:pathLst>
                <a:path w="19963" h="14618" fill="none" extrusionOk="0">
                  <a:moveTo>
                    <a:pt x="18361" y="14617"/>
                  </a:moveTo>
                  <a:lnTo>
                    <a:pt x="91" y="12407"/>
                  </a:lnTo>
                  <a:lnTo>
                    <a:pt x="91" y="12407"/>
                  </a:lnTo>
                  <a:lnTo>
                    <a:pt x="45" y="12384"/>
                  </a:lnTo>
                  <a:lnTo>
                    <a:pt x="23" y="12361"/>
                  </a:lnTo>
                  <a:lnTo>
                    <a:pt x="0" y="12316"/>
                  </a:lnTo>
                  <a:lnTo>
                    <a:pt x="0" y="12294"/>
                  </a:lnTo>
                  <a:lnTo>
                    <a:pt x="1466" y="113"/>
                  </a:lnTo>
                  <a:lnTo>
                    <a:pt x="1466" y="113"/>
                  </a:lnTo>
                  <a:lnTo>
                    <a:pt x="1489" y="68"/>
                  </a:lnTo>
                  <a:lnTo>
                    <a:pt x="1512" y="23"/>
                  </a:lnTo>
                  <a:lnTo>
                    <a:pt x="1557" y="23"/>
                  </a:lnTo>
                  <a:lnTo>
                    <a:pt x="1602" y="0"/>
                  </a:lnTo>
                  <a:lnTo>
                    <a:pt x="19850" y="2234"/>
                  </a:lnTo>
                  <a:lnTo>
                    <a:pt x="19850" y="2234"/>
                  </a:lnTo>
                  <a:lnTo>
                    <a:pt x="19895" y="2234"/>
                  </a:lnTo>
                  <a:lnTo>
                    <a:pt x="19940" y="2279"/>
                  </a:lnTo>
                  <a:lnTo>
                    <a:pt x="19963" y="2301"/>
                  </a:lnTo>
                  <a:lnTo>
                    <a:pt x="19963" y="2346"/>
                  </a:lnTo>
                  <a:lnTo>
                    <a:pt x="18474" y="14527"/>
                  </a:lnTo>
                  <a:lnTo>
                    <a:pt x="18474" y="14527"/>
                  </a:lnTo>
                  <a:lnTo>
                    <a:pt x="18474" y="14572"/>
                  </a:lnTo>
                  <a:lnTo>
                    <a:pt x="18429" y="14595"/>
                  </a:lnTo>
                  <a:lnTo>
                    <a:pt x="18406" y="14617"/>
                  </a:lnTo>
                  <a:lnTo>
                    <a:pt x="18361" y="1461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7"/>
            <p:cNvSpPr/>
            <p:nvPr/>
          </p:nvSpPr>
          <p:spPr>
            <a:xfrm>
              <a:off x="9982192" y="2826177"/>
              <a:ext cx="305961" cy="305961"/>
            </a:xfrm>
            <a:custGeom>
              <a:avLst/>
              <a:gdLst/>
              <a:ahLst/>
              <a:cxnLst/>
              <a:rect l="l" t="t" r="r" b="b"/>
              <a:pathLst>
                <a:path w="10287" h="10287" extrusionOk="0">
                  <a:moveTo>
                    <a:pt x="5211" y="1"/>
                  </a:moveTo>
                  <a:lnTo>
                    <a:pt x="4692" y="23"/>
                  </a:lnTo>
                  <a:lnTo>
                    <a:pt x="4174" y="91"/>
                  </a:lnTo>
                  <a:lnTo>
                    <a:pt x="3677" y="226"/>
                  </a:lnTo>
                  <a:lnTo>
                    <a:pt x="3204" y="384"/>
                  </a:lnTo>
                  <a:lnTo>
                    <a:pt x="2753" y="587"/>
                  </a:lnTo>
                  <a:lnTo>
                    <a:pt x="2324" y="835"/>
                  </a:lnTo>
                  <a:lnTo>
                    <a:pt x="1918" y="1128"/>
                  </a:lnTo>
                  <a:lnTo>
                    <a:pt x="1557" y="1467"/>
                  </a:lnTo>
                  <a:lnTo>
                    <a:pt x="1219" y="1828"/>
                  </a:lnTo>
                  <a:lnTo>
                    <a:pt x="926" y="2211"/>
                  </a:lnTo>
                  <a:lnTo>
                    <a:pt x="655" y="2640"/>
                  </a:lnTo>
                  <a:lnTo>
                    <a:pt x="429" y="3091"/>
                  </a:lnTo>
                  <a:lnTo>
                    <a:pt x="249" y="3542"/>
                  </a:lnTo>
                  <a:lnTo>
                    <a:pt x="114" y="4038"/>
                  </a:lnTo>
                  <a:lnTo>
                    <a:pt x="46" y="4557"/>
                  </a:lnTo>
                  <a:lnTo>
                    <a:pt x="1" y="5076"/>
                  </a:lnTo>
                  <a:lnTo>
                    <a:pt x="23" y="5595"/>
                  </a:lnTo>
                  <a:lnTo>
                    <a:pt x="91" y="6113"/>
                  </a:lnTo>
                  <a:lnTo>
                    <a:pt x="226" y="6610"/>
                  </a:lnTo>
                  <a:lnTo>
                    <a:pt x="384" y="7083"/>
                  </a:lnTo>
                  <a:lnTo>
                    <a:pt x="587" y="7534"/>
                  </a:lnTo>
                  <a:lnTo>
                    <a:pt x="835" y="7963"/>
                  </a:lnTo>
                  <a:lnTo>
                    <a:pt x="1129" y="8369"/>
                  </a:lnTo>
                  <a:lnTo>
                    <a:pt x="1467" y="8730"/>
                  </a:lnTo>
                  <a:lnTo>
                    <a:pt x="1828" y="9068"/>
                  </a:lnTo>
                  <a:lnTo>
                    <a:pt x="2211" y="9361"/>
                  </a:lnTo>
                  <a:lnTo>
                    <a:pt x="2640" y="9632"/>
                  </a:lnTo>
                  <a:lnTo>
                    <a:pt x="3091" y="9858"/>
                  </a:lnTo>
                  <a:lnTo>
                    <a:pt x="3542" y="10038"/>
                  </a:lnTo>
                  <a:lnTo>
                    <a:pt x="4038" y="10174"/>
                  </a:lnTo>
                  <a:lnTo>
                    <a:pt x="4557" y="10241"/>
                  </a:lnTo>
                  <a:lnTo>
                    <a:pt x="5076" y="10286"/>
                  </a:lnTo>
                  <a:lnTo>
                    <a:pt x="5595" y="10264"/>
                  </a:lnTo>
                  <a:lnTo>
                    <a:pt x="6114" y="10196"/>
                  </a:lnTo>
                  <a:lnTo>
                    <a:pt x="6610" y="10061"/>
                  </a:lnTo>
                  <a:lnTo>
                    <a:pt x="7083" y="9903"/>
                  </a:lnTo>
                  <a:lnTo>
                    <a:pt x="7535" y="9700"/>
                  </a:lnTo>
                  <a:lnTo>
                    <a:pt x="7963" y="9429"/>
                  </a:lnTo>
                  <a:lnTo>
                    <a:pt x="8369" y="9158"/>
                  </a:lnTo>
                  <a:lnTo>
                    <a:pt x="8730" y="8820"/>
                  </a:lnTo>
                  <a:lnTo>
                    <a:pt x="9068" y="8459"/>
                  </a:lnTo>
                  <a:lnTo>
                    <a:pt x="9362" y="8076"/>
                  </a:lnTo>
                  <a:lnTo>
                    <a:pt x="9632" y="7647"/>
                  </a:lnTo>
                  <a:lnTo>
                    <a:pt x="9858" y="7196"/>
                  </a:lnTo>
                  <a:lnTo>
                    <a:pt x="10038" y="6722"/>
                  </a:lnTo>
                  <a:lnTo>
                    <a:pt x="10174" y="6249"/>
                  </a:lnTo>
                  <a:lnTo>
                    <a:pt x="10241" y="5730"/>
                  </a:lnTo>
                  <a:lnTo>
                    <a:pt x="10286" y="5211"/>
                  </a:lnTo>
                  <a:lnTo>
                    <a:pt x="10264" y="4692"/>
                  </a:lnTo>
                  <a:lnTo>
                    <a:pt x="10196" y="4173"/>
                  </a:lnTo>
                  <a:lnTo>
                    <a:pt x="10061" y="3677"/>
                  </a:lnTo>
                  <a:lnTo>
                    <a:pt x="9903" y="3204"/>
                  </a:lnTo>
                  <a:lnTo>
                    <a:pt x="9700" y="2752"/>
                  </a:lnTo>
                  <a:lnTo>
                    <a:pt x="9452" y="2324"/>
                  </a:lnTo>
                  <a:lnTo>
                    <a:pt x="9159" y="1918"/>
                  </a:lnTo>
                  <a:lnTo>
                    <a:pt x="8820" y="1557"/>
                  </a:lnTo>
                  <a:lnTo>
                    <a:pt x="8459" y="1219"/>
                  </a:lnTo>
                  <a:lnTo>
                    <a:pt x="8076" y="925"/>
                  </a:lnTo>
                  <a:lnTo>
                    <a:pt x="7647" y="655"/>
                  </a:lnTo>
                  <a:lnTo>
                    <a:pt x="7196" y="429"/>
                  </a:lnTo>
                  <a:lnTo>
                    <a:pt x="6745" y="249"/>
                  </a:lnTo>
                  <a:lnTo>
                    <a:pt x="6249" y="113"/>
                  </a:lnTo>
                  <a:lnTo>
                    <a:pt x="5730" y="46"/>
                  </a:lnTo>
                  <a:lnTo>
                    <a:pt x="52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7"/>
            <p:cNvSpPr/>
            <p:nvPr/>
          </p:nvSpPr>
          <p:spPr>
            <a:xfrm>
              <a:off x="9982192" y="2826177"/>
              <a:ext cx="305961" cy="305961"/>
            </a:xfrm>
            <a:custGeom>
              <a:avLst/>
              <a:gdLst/>
              <a:ahLst/>
              <a:cxnLst/>
              <a:rect l="l" t="t" r="r" b="b"/>
              <a:pathLst>
                <a:path w="10287" h="10287" fill="none" extrusionOk="0">
                  <a:moveTo>
                    <a:pt x="10286" y="5211"/>
                  </a:moveTo>
                  <a:lnTo>
                    <a:pt x="10286" y="5211"/>
                  </a:lnTo>
                  <a:lnTo>
                    <a:pt x="10241" y="5730"/>
                  </a:lnTo>
                  <a:lnTo>
                    <a:pt x="10174" y="6249"/>
                  </a:lnTo>
                  <a:lnTo>
                    <a:pt x="10038" y="6722"/>
                  </a:lnTo>
                  <a:lnTo>
                    <a:pt x="9858" y="7196"/>
                  </a:lnTo>
                  <a:lnTo>
                    <a:pt x="9632" y="7647"/>
                  </a:lnTo>
                  <a:lnTo>
                    <a:pt x="9362" y="8076"/>
                  </a:lnTo>
                  <a:lnTo>
                    <a:pt x="9068" y="8459"/>
                  </a:lnTo>
                  <a:lnTo>
                    <a:pt x="8730" y="8820"/>
                  </a:lnTo>
                  <a:lnTo>
                    <a:pt x="8369" y="9158"/>
                  </a:lnTo>
                  <a:lnTo>
                    <a:pt x="7963" y="9429"/>
                  </a:lnTo>
                  <a:lnTo>
                    <a:pt x="7535" y="9700"/>
                  </a:lnTo>
                  <a:lnTo>
                    <a:pt x="7083" y="9903"/>
                  </a:lnTo>
                  <a:lnTo>
                    <a:pt x="6610" y="10061"/>
                  </a:lnTo>
                  <a:lnTo>
                    <a:pt x="6114" y="10196"/>
                  </a:lnTo>
                  <a:lnTo>
                    <a:pt x="5595" y="10264"/>
                  </a:lnTo>
                  <a:lnTo>
                    <a:pt x="5076" y="10286"/>
                  </a:lnTo>
                  <a:lnTo>
                    <a:pt x="5076" y="10286"/>
                  </a:lnTo>
                  <a:lnTo>
                    <a:pt x="4557" y="10241"/>
                  </a:lnTo>
                  <a:lnTo>
                    <a:pt x="4038" y="10174"/>
                  </a:lnTo>
                  <a:lnTo>
                    <a:pt x="3542" y="10038"/>
                  </a:lnTo>
                  <a:lnTo>
                    <a:pt x="3091" y="9858"/>
                  </a:lnTo>
                  <a:lnTo>
                    <a:pt x="2640" y="9632"/>
                  </a:lnTo>
                  <a:lnTo>
                    <a:pt x="2211" y="9361"/>
                  </a:lnTo>
                  <a:lnTo>
                    <a:pt x="1828" y="9068"/>
                  </a:lnTo>
                  <a:lnTo>
                    <a:pt x="1467" y="8730"/>
                  </a:lnTo>
                  <a:lnTo>
                    <a:pt x="1129" y="8369"/>
                  </a:lnTo>
                  <a:lnTo>
                    <a:pt x="835" y="7963"/>
                  </a:lnTo>
                  <a:lnTo>
                    <a:pt x="587" y="7534"/>
                  </a:lnTo>
                  <a:lnTo>
                    <a:pt x="384" y="7083"/>
                  </a:lnTo>
                  <a:lnTo>
                    <a:pt x="226" y="6610"/>
                  </a:lnTo>
                  <a:lnTo>
                    <a:pt x="91" y="6113"/>
                  </a:lnTo>
                  <a:lnTo>
                    <a:pt x="23" y="5595"/>
                  </a:lnTo>
                  <a:lnTo>
                    <a:pt x="1" y="5076"/>
                  </a:lnTo>
                  <a:lnTo>
                    <a:pt x="1" y="5076"/>
                  </a:lnTo>
                  <a:lnTo>
                    <a:pt x="46" y="4557"/>
                  </a:lnTo>
                  <a:lnTo>
                    <a:pt x="114" y="4038"/>
                  </a:lnTo>
                  <a:lnTo>
                    <a:pt x="249" y="3542"/>
                  </a:lnTo>
                  <a:lnTo>
                    <a:pt x="429" y="3091"/>
                  </a:lnTo>
                  <a:lnTo>
                    <a:pt x="655" y="2640"/>
                  </a:lnTo>
                  <a:lnTo>
                    <a:pt x="926" y="2211"/>
                  </a:lnTo>
                  <a:lnTo>
                    <a:pt x="1219" y="1828"/>
                  </a:lnTo>
                  <a:lnTo>
                    <a:pt x="1557" y="1467"/>
                  </a:lnTo>
                  <a:lnTo>
                    <a:pt x="1918" y="1128"/>
                  </a:lnTo>
                  <a:lnTo>
                    <a:pt x="2324" y="835"/>
                  </a:lnTo>
                  <a:lnTo>
                    <a:pt x="2753" y="587"/>
                  </a:lnTo>
                  <a:lnTo>
                    <a:pt x="3204" y="384"/>
                  </a:lnTo>
                  <a:lnTo>
                    <a:pt x="3677" y="226"/>
                  </a:lnTo>
                  <a:lnTo>
                    <a:pt x="4174" y="91"/>
                  </a:lnTo>
                  <a:lnTo>
                    <a:pt x="4692" y="23"/>
                  </a:lnTo>
                  <a:lnTo>
                    <a:pt x="5211" y="1"/>
                  </a:lnTo>
                  <a:lnTo>
                    <a:pt x="5211" y="1"/>
                  </a:lnTo>
                  <a:lnTo>
                    <a:pt x="5730" y="46"/>
                  </a:lnTo>
                  <a:lnTo>
                    <a:pt x="6249" y="113"/>
                  </a:lnTo>
                  <a:lnTo>
                    <a:pt x="6745" y="249"/>
                  </a:lnTo>
                  <a:lnTo>
                    <a:pt x="7196" y="429"/>
                  </a:lnTo>
                  <a:lnTo>
                    <a:pt x="7647" y="655"/>
                  </a:lnTo>
                  <a:lnTo>
                    <a:pt x="8076" y="925"/>
                  </a:lnTo>
                  <a:lnTo>
                    <a:pt x="8459" y="1219"/>
                  </a:lnTo>
                  <a:lnTo>
                    <a:pt x="8820" y="1557"/>
                  </a:lnTo>
                  <a:lnTo>
                    <a:pt x="9159" y="1918"/>
                  </a:lnTo>
                  <a:lnTo>
                    <a:pt x="9452" y="2324"/>
                  </a:lnTo>
                  <a:lnTo>
                    <a:pt x="9700" y="2752"/>
                  </a:lnTo>
                  <a:lnTo>
                    <a:pt x="9903" y="3204"/>
                  </a:lnTo>
                  <a:lnTo>
                    <a:pt x="10061" y="3677"/>
                  </a:lnTo>
                  <a:lnTo>
                    <a:pt x="10196" y="4173"/>
                  </a:lnTo>
                  <a:lnTo>
                    <a:pt x="10264" y="4692"/>
                  </a:lnTo>
                  <a:lnTo>
                    <a:pt x="10286" y="521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7"/>
            <p:cNvSpPr/>
            <p:nvPr/>
          </p:nvSpPr>
          <p:spPr>
            <a:xfrm>
              <a:off x="9996290" y="2840275"/>
              <a:ext cx="277765" cy="277765"/>
            </a:xfrm>
            <a:custGeom>
              <a:avLst/>
              <a:gdLst/>
              <a:ahLst/>
              <a:cxnLst/>
              <a:rect l="l" t="t" r="r" b="b"/>
              <a:pathLst>
                <a:path w="9339" h="9339" extrusionOk="0">
                  <a:moveTo>
                    <a:pt x="4737" y="0"/>
                  </a:moveTo>
                  <a:lnTo>
                    <a:pt x="4241" y="23"/>
                  </a:lnTo>
                  <a:lnTo>
                    <a:pt x="3790" y="90"/>
                  </a:lnTo>
                  <a:lnTo>
                    <a:pt x="3339" y="181"/>
                  </a:lnTo>
                  <a:lnTo>
                    <a:pt x="2910" y="339"/>
                  </a:lnTo>
                  <a:lnTo>
                    <a:pt x="2504" y="542"/>
                  </a:lnTo>
                  <a:lnTo>
                    <a:pt x="2098" y="767"/>
                  </a:lnTo>
                  <a:lnTo>
                    <a:pt x="1737" y="1038"/>
                  </a:lnTo>
                  <a:lnTo>
                    <a:pt x="1421" y="1331"/>
                  </a:lnTo>
                  <a:lnTo>
                    <a:pt x="1106" y="1647"/>
                  </a:lnTo>
                  <a:lnTo>
                    <a:pt x="835" y="2008"/>
                  </a:lnTo>
                  <a:lnTo>
                    <a:pt x="587" y="2391"/>
                  </a:lnTo>
                  <a:lnTo>
                    <a:pt x="384" y="2797"/>
                  </a:lnTo>
                  <a:lnTo>
                    <a:pt x="226" y="3226"/>
                  </a:lnTo>
                  <a:lnTo>
                    <a:pt x="113" y="3677"/>
                  </a:lnTo>
                  <a:lnTo>
                    <a:pt x="23" y="4128"/>
                  </a:lnTo>
                  <a:lnTo>
                    <a:pt x="0" y="4602"/>
                  </a:lnTo>
                  <a:lnTo>
                    <a:pt x="23" y="5075"/>
                  </a:lnTo>
                  <a:lnTo>
                    <a:pt x="91" y="5549"/>
                  </a:lnTo>
                  <a:lnTo>
                    <a:pt x="203" y="6000"/>
                  </a:lnTo>
                  <a:lnTo>
                    <a:pt x="339" y="6429"/>
                  </a:lnTo>
                  <a:lnTo>
                    <a:pt x="542" y="6835"/>
                  </a:lnTo>
                  <a:lnTo>
                    <a:pt x="767" y="7218"/>
                  </a:lnTo>
                  <a:lnTo>
                    <a:pt x="1038" y="7579"/>
                  </a:lnTo>
                  <a:lnTo>
                    <a:pt x="1331" y="7918"/>
                  </a:lnTo>
                  <a:lnTo>
                    <a:pt x="1647" y="8233"/>
                  </a:lnTo>
                  <a:lnTo>
                    <a:pt x="2008" y="8504"/>
                  </a:lnTo>
                  <a:lnTo>
                    <a:pt x="2391" y="8752"/>
                  </a:lnTo>
                  <a:lnTo>
                    <a:pt x="2797" y="8955"/>
                  </a:lnTo>
                  <a:lnTo>
                    <a:pt x="3226" y="9113"/>
                  </a:lnTo>
                  <a:lnTo>
                    <a:pt x="3677" y="9226"/>
                  </a:lnTo>
                  <a:lnTo>
                    <a:pt x="4128" y="9316"/>
                  </a:lnTo>
                  <a:lnTo>
                    <a:pt x="4602" y="9339"/>
                  </a:lnTo>
                  <a:lnTo>
                    <a:pt x="5076" y="9316"/>
                  </a:lnTo>
                  <a:lnTo>
                    <a:pt x="5549" y="9248"/>
                  </a:lnTo>
                  <a:lnTo>
                    <a:pt x="6000" y="9136"/>
                  </a:lnTo>
                  <a:lnTo>
                    <a:pt x="6429" y="9000"/>
                  </a:lnTo>
                  <a:lnTo>
                    <a:pt x="6835" y="8797"/>
                  </a:lnTo>
                  <a:lnTo>
                    <a:pt x="7218" y="8572"/>
                  </a:lnTo>
                  <a:lnTo>
                    <a:pt x="7602" y="8301"/>
                  </a:lnTo>
                  <a:lnTo>
                    <a:pt x="7918" y="8008"/>
                  </a:lnTo>
                  <a:lnTo>
                    <a:pt x="8234" y="7692"/>
                  </a:lnTo>
                  <a:lnTo>
                    <a:pt x="8504" y="7331"/>
                  </a:lnTo>
                  <a:lnTo>
                    <a:pt x="8752" y="6948"/>
                  </a:lnTo>
                  <a:lnTo>
                    <a:pt x="8955" y="6542"/>
                  </a:lnTo>
                  <a:lnTo>
                    <a:pt x="9113" y="6113"/>
                  </a:lnTo>
                  <a:lnTo>
                    <a:pt x="9226" y="5662"/>
                  </a:lnTo>
                  <a:lnTo>
                    <a:pt x="9316" y="5211"/>
                  </a:lnTo>
                  <a:lnTo>
                    <a:pt x="9339" y="4737"/>
                  </a:lnTo>
                  <a:lnTo>
                    <a:pt x="9316" y="4241"/>
                  </a:lnTo>
                  <a:lnTo>
                    <a:pt x="9249" y="3790"/>
                  </a:lnTo>
                  <a:lnTo>
                    <a:pt x="9136" y="3339"/>
                  </a:lnTo>
                  <a:lnTo>
                    <a:pt x="9000" y="2910"/>
                  </a:lnTo>
                  <a:lnTo>
                    <a:pt x="8797" y="2504"/>
                  </a:lnTo>
                  <a:lnTo>
                    <a:pt x="8572" y="2098"/>
                  </a:lnTo>
                  <a:lnTo>
                    <a:pt x="8301" y="1737"/>
                  </a:lnTo>
                  <a:lnTo>
                    <a:pt x="8008" y="1399"/>
                  </a:lnTo>
                  <a:lnTo>
                    <a:pt x="7692" y="1105"/>
                  </a:lnTo>
                  <a:lnTo>
                    <a:pt x="7331" y="835"/>
                  </a:lnTo>
                  <a:lnTo>
                    <a:pt x="6948" y="587"/>
                  </a:lnTo>
                  <a:lnTo>
                    <a:pt x="6542" y="384"/>
                  </a:lnTo>
                  <a:lnTo>
                    <a:pt x="6113" y="226"/>
                  </a:lnTo>
                  <a:lnTo>
                    <a:pt x="5662" y="113"/>
                  </a:lnTo>
                  <a:lnTo>
                    <a:pt x="5211" y="23"/>
                  </a:lnTo>
                  <a:lnTo>
                    <a:pt x="4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7"/>
            <p:cNvSpPr/>
            <p:nvPr/>
          </p:nvSpPr>
          <p:spPr>
            <a:xfrm>
              <a:off x="9996290" y="2840275"/>
              <a:ext cx="277765" cy="277765"/>
            </a:xfrm>
            <a:custGeom>
              <a:avLst/>
              <a:gdLst/>
              <a:ahLst/>
              <a:cxnLst/>
              <a:rect l="l" t="t" r="r" b="b"/>
              <a:pathLst>
                <a:path w="9339" h="9339" fill="none" extrusionOk="0">
                  <a:moveTo>
                    <a:pt x="9339" y="4737"/>
                  </a:moveTo>
                  <a:lnTo>
                    <a:pt x="9339" y="4737"/>
                  </a:lnTo>
                  <a:lnTo>
                    <a:pt x="9316" y="5211"/>
                  </a:lnTo>
                  <a:lnTo>
                    <a:pt x="9226" y="5662"/>
                  </a:lnTo>
                  <a:lnTo>
                    <a:pt x="9113" y="6113"/>
                  </a:lnTo>
                  <a:lnTo>
                    <a:pt x="8955" y="6542"/>
                  </a:lnTo>
                  <a:lnTo>
                    <a:pt x="8752" y="6948"/>
                  </a:lnTo>
                  <a:lnTo>
                    <a:pt x="8504" y="7331"/>
                  </a:lnTo>
                  <a:lnTo>
                    <a:pt x="8234" y="7692"/>
                  </a:lnTo>
                  <a:lnTo>
                    <a:pt x="7918" y="8008"/>
                  </a:lnTo>
                  <a:lnTo>
                    <a:pt x="7602" y="8301"/>
                  </a:lnTo>
                  <a:lnTo>
                    <a:pt x="7218" y="8572"/>
                  </a:lnTo>
                  <a:lnTo>
                    <a:pt x="6835" y="8797"/>
                  </a:lnTo>
                  <a:lnTo>
                    <a:pt x="6429" y="9000"/>
                  </a:lnTo>
                  <a:lnTo>
                    <a:pt x="6000" y="9136"/>
                  </a:lnTo>
                  <a:lnTo>
                    <a:pt x="5549" y="9248"/>
                  </a:lnTo>
                  <a:lnTo>
                    <a:pt x="5076" y="9316"/>
                  </a:lnTo>
                  <a:lnTo>
                    <a:pt x="4602" y="9339"/>
                  </a:lnTo>
                  <a:lnTo>
                    <a:pt x="4602" y="9339"/>
                  </a:lnTo>
                  <a:lnTo>
                    <a:pt x="4128" y="9316"/>
                  </a:lnTo>
                  <a:lnTo>
                    <a:pt x="3677" y="9226"/>
                  </a:lnTo>
                  <a:lnTo>
                    <a:pt x="3226" y="9113"/>
                  </a:lnTo>
                  <a:lnTo>
                    <a:pt x="2797" y="8955"/>
                  </a:lnTo>
                  <a:lnTo>
                    <a:pt x="2391" y="8752"/>
                  </a:lnTo>
                  <a:lnTo>
                    <a:pt x="2008" y="8504"/>
                  </a:lnTo>
                  <a:lnTo>
                    <a:pt x="1647" y="8233"/>
                  </a:lnTo>
                  <a:lnTo>
                    <a:pt x="1331" y="7918"/>
                  </a:lnTo>
                  <a:lnTo>
                    <a:pt x="1038" y="7579"/>
                  </a:lnTo>
                  <a:lnTo>
                    <a:pt x="767" y="7218"/>
                  </a:lnTo>
                  <a:lnTo>
                    <a:pt x="542" y="6835"/>
                  </a:lnTo>
                  <a:lnTo>
                    <a:pt x="339" y="6429"/>
                  </a:lnTo>
                  <a:lnTo>
                    <a:pt x="203" y="6000"/>
                  </a:lnTo>
                  <a:lnTo>
                    <a:pt x="91" y="5549"/>
                  </a:lnTo>
                  <a:lnTo>
                    <a:pt x="23" y="5075"/>
                  </a:lnTo>
                  <a:lnTo>
                    <a:pt x="0" y="4602"/>
                  </a:lnTo>
                  <a:lnTo>
                    <a:pt x="0" y="4602"/>
                  </a:lnTo>
                  <a:lnTo>
                    <a:pt x="23" y="4128"/>
                  </a:lnTo>
                  <a:lnTo>
                    <a:pt x="113" y="3677"/>
                  </a:lnTo>
                  <a:lnTo>
                    <a:pt x="226" y="3226"/>
                  </a:lnTo>
                  <a:lnTo>
                    <a:pt x="384" y="2797"/>
                  </a:lnTo>
                  <a:lnTo>
                    <a:pt x="587" y="2391"/>
                  </a:lnTo>
                  <a:lnTo>
                    <a:pt x="835" y="2008"/>
                  </a:lnTo>
                  <a:lnTo>
                    <a:pt x="1106" y="1647"/>
                  </a:lnTo>
                  <a:lnTo>
                    <a:pt x="1421" y="1331"/>
                  </a:lnTo>
                  <a:lnTo>
                    <a:pt x="1737" y="1038"/>
                  </a:lnTo>
                  <a:lnTo>
                    <a:pt x="2098" y="767"/>
                  </a:lnTo>
                  <a:lnTo>
                    <a:pt x="2504" y="542"/>
                  </a:lnTo>
                  <a:lnTo>
                    <a:pt x="2910" y="339"/>
                  </a:lnTo>
                  <a:lnTo>
                    <a:pt x="3339" y="181"/>
                  </a:lnTo>
                  <a:lnTo>
                    <a:pt x="3790" y="90"/>
                  </a:lnTo>
                  <a:lnTo>
                    <a:pt x="4241" y="23"/>
                  </a:lnTo>
                  <a:lnTo>
                    <a:pt x="4737" y="0"/>
                  </a:lnTo>
                  <a:lnTo>
                    <a:pt x="4737" y="0"/>
                  </a:lnTo>
                  <a:lnTo>
                    <a:pt x="5211" y="23"/>
                  </a:lnTo>
                  <a:lnTo>
                    <a:pt x="5662" y="113"/>
                  </a:lnTo>
                  <a:lnTo>
                    <a:pt x="6113" y="226"/>
                  </a:lnTo>
                  <a:lnTo>
                    <a:pt x="6542" y="384"/>
                  </a:lnTo>
                  <a:lnTo>
                    <a:pt x="6948" y="587"/>
                  </a:lnTo>
                  <a:lnTo>
                    <a:pt x="7331" y="835"/>
                  </a:lnTo>
                  <a:lnTo>
                    <a:pt x="7692" y="1105"/>
                  </a:lnTo>
                  <a:lnTo>
                    <a:pt x="8008" y="1399"/>
                  </a:lnTo>
                  <a:lnTo>
                    <a:pt x="8301" y="1737"/>
                  </a:lnTo>
                  <a:lnTo>
                    <a:pt x="8572" y="2098"/>
                  </a:lnTo>
                  <a:lnTo>
                    <a:pt x="8797" y="2504"/>
                  </a:lnTo>
                  <a:lnTo>
                    <a:pt x="9000" y="2910"/>
                  </a:lnTo>
                  <a:lnTo>
                    <a:pt x="9136" y="3339"/>
                  </a:lnTo>
                  <a:lnTo>
                    <a:pt x="9249" y="3790"/>
                  </a:lnTo>
                  <a:lnTo>
                    <a:pt x="9316" y="4241"/>
                  </a:lnTo>
                  <a:lnTo>
                    <a:pt x="9339" y="47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7"/>
            <p:cNvSpPr/>
            <p:nvPr/>
          </p:nvSpPr>
          <p:spPr>
            <a:xfrm>
              <a:off x="10015741" y="2859042"/>
              <a:ext cx="238862" cy="239546"/>
            </a:xfrm>
            <a:custGeom>
              <a:avLst/>
              <a:gdLst/>
              <a:ahLst/>
              <a:cxnLst/>
              <a:rect l="l" t="t" r="r" b="b"/>
              <a:pathLst>
                <a:path w="8031" h="8054" extrusionOk="0">
                  <a:moveTo>
                    <a:pt x="4061" y="1"/>
                  </a:moveTo>
                  <a:lnTo>
                    <a:pt x="3655" y="23"/>
                  </a:lnTo>
                  <a:lnTo>
                    <a:pt x="3249" y="91"/>
                  </a:lnTo>
                  <a:lnTo>
                    <a:pt x="2865" y="181"/>
                  </a:lnTo>
                  <a:lnTo>
                    <a:pt x="2504" y="317"/>
                  </a:lnTo>
                  <a:lnTo>
                    <a:pt x="2143" y="474"/>
                  </a:lnTo>
                  <a:lnTo>
                    <a:pt x="1805" y="677"/>
                  </a:lnTo>
                  <a:lnTo>
                    <a:pt x="1489" y="903"/>
                  </a:lnTo>
                  <a:lnTo>
                    <a:pt x="1196" y="1151"/>
                  </a:lnTo>
                  <a:lnTo>
                    <a:pt x="948" y="1444"/>
                  </a:lnTo>
                  <a:lnTo>
                    <a:pt x="700" y="1738"/>
                  </a:lnTo>
                  <a:lnTo>
                    <a:pt x="497" y="2076"/>
                  </a:lnTo>
                  <a:lnTo>
                    <a:pt x="316" y="2414"/>
                  </a:lnTo>
                  <a:lnTo>
                    <a:pt x="181" y="2798"/>
                  </a:lnTo>
                  <a:lnTo>
                    <a:pt x="91" y="3181"/>
                  </a:lnTo>
                  <a:lnTo>
                    <a:pt x="23" y="3565"/>
                  </a:lnTo>
                  <a:lnTo>
                    <a:pt x="1" y="3993"/>
                  </a:lnTo>
                  <a:lnTo>
                    <a:pt x="1" y="4399"/>
                  </a:lnTo>
                  <a:lnTo>
                    <a:pt x="68" y="4805"/>
                  </a:lnTo>
                  <a:lnTo>
                    <a:pt x="158" y="5189"/>
                  </a:lnTo>
                  <a:lnTo>
                    <a:pt x="294" y="5550"/>
                  </a:lnTo>
                  <a:lnTo>
                    <a:pt x="452" y="5911"/>
                  </a:lnTo>
                  <a:lnTo>
                    <a:pt x="655" y="6249"/>
                  </a:lnTo>
                  <a:lnTo>
                    <a:pt x="880" y="6565"/>
                  </a:lnTo>
                  <a:lnTo>
                    <a:pt x="1128" y="6835"/>
                  </a:lnTo>
                  <a:lnTo>
                    <a:pt x="1422" y="7106"/>
                  </a:lnTo>
                  <a:lnTo>
                    <a:pt x="1715" y="7354"/>
                  </a:lnTo>
                  <a:lnTo>
                    <a:pt x="2053" y="7557"/>
                  </a:lnTo>
                  <a:lnTo>
                    <a:pt x="2392" y="7715"/>
                  </a:lnTo>
                  <a:lnTo>
                    <a:pt x="2775" y="7873"/>
                  </a:lnTo>
                  <a:lnTo>
                    <a:pt x="3158" y="7963"/>
                  </a:lnTo>
                  <a:lnTo>
                    <a:pt x="3542" y="8031"/>
                  </a:lnTo>
                  <a:lnTo>
                    <a:pt x="3970" y="8053"/>
                  </a:lnTo>
                  <a:lnTo>
                    <a:pt x="4377" y="8053"/>
                  </a:lnTo>
                  <a:lnTo>
                    <a:pt x="4783" y="7986"/>
                  </a:lnTo>
                  <a:lnTo>
                    <a:pt x="5166" y="7896"/>
                  </a:lnTo>
                  <a:lnTo>
                    <a:pt x="5527" y="7760"/>
                  </a:lnTo>
                  <a:lnTo>
                    <a:pt x="5888" y="7602"/>
                  </a:lnTo>
                  <a:lnTo>
                    <a:pt x="6226" y="7399"/>
                  </a:lnTo>
                  <a:lnTo>
                    <a:pt x="6542" y="7174"/>
                  </a:lnTo>
                  <a:lnTo>
                    <a:pt x="6835" y="6926"/>
                  </a:lnTo>
                  <a:lnTo>
                    <a:pt x="7083" y="6632"/>
                  </a:lnTo>
                  <a:lnTo>
                    <a:pt x="7331" y="6339"/>
                  </a:lnTo>
                  <a:lnTo>
                    <a:pt x="7534" y="6001"/>
                  </a:lnTo>
                  <a:lnTo>
                    <a:pt x="7715" y="5662"/>
                  </a:lnTo>
                  <a:lnTo>
                    <a:pt x="7850" y="5279"/>
                  </a:lnTo>
                  <a:lnTo>
                    <a:pt x="7940" y="4896"/>
                  </a:lnTo>
                  <a:lnTo>
                    <a:pt x="8008" y="4490"/>
                  </a:lnTo>
                  <a:lnTo>
                    <a:pt x="8031" y="4084"/>
                  </a:lnTo>
                  <a:lnTo>
                    <a:pt x="8031" y="3678"/>
                  </a:lnTo>
                  <a:lnTo>
                    <a:pt x="7963" y="3271"/>
                  </a:lnTo>
                  <a:lnTo>
                    <a:pt x="7873" y="2888"/>
                  </a:lnTo>
                  <a:lnTo>
                    <a:pt x="7737" y="2527"/>
                  </a:lnTo>
                  <a:lnTo>
                    <a:pt x="7580" y="2166"/>
                  </a:lnTo>
                  <a:lnTo>
                    <a:pt x="7377" y="1828"/>
                  </a:lnTo>
                  <a:lnTo>
                    <a:pt x="7151" y="1512"/>
                  </a:lnTo>
                  <a:lnTo>
                    <a:pt x="6903" y="1219"/>
                  </a:lnTo>
                  <a:lnTo>
                    <a:pt x="6610" y="971"/>
                  </a:lnTo>
                  <a:lnTo>
                    <a:pt x="6316" y="723"/>
                  </a:lnTo>
                  <a:lnTo>
                    <a:pt x="5978" y="520"/>
                  </a:lnTo>
                  <a:lnTo>
                    <a:pt x="5640" y="339"/>
                  </a:lnTo>
                  <a:lnTo>
                    <a:pt x="5256" y="204"/>
                  </a:lnTo>
                  <a:lnTo>
                    <a:pt x="4873" y="114"/>
                  </a:lnTo>
                  <a:lnTo>
                    <a:pt x="4489" y="46"/>
                  </a:lnTo>
                  <a:lnTo>
                    <a:pt x="40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7"/>
            <p:cNvSpPr/>
            <p:nvPr/>
          </p:nvSpPr>
          <p:spPr>
            <a:xfrm>
              <a:off x="10024455" y="2868441"/>
              <a:ext cx="220749" cy="220749"/>
            </a:xfrm>
            <a:custGeom>
              <a:avLst/>
              <a:gdLst/>
              <a:ahLst/>
              <a:cxnLst/>
              <a:rect l="l" t="t" r="r" b="b"/>
              <a:pathLst>
                <a:path w="7422" h="7422" extrusionOk="0">
                  <a:moveTo>
                    <a:pt x="3768" y="1"/>
                  </a:moveTo>
                  <a:lnTo>
                    <a:pt x="3384" y="23"/>
                  </a:lnTo>
                  <a:lnTo>
                    <a:pt x="3023" y="68"/>
                  </a:lnTo>
                  <a:lnTo>
                    <a:pt x="2662" y="158"/>
                  </a:lnTo>
                  <a:lnTo>
                    <a:pt x="2324" y="294"/>
                  </a:lnTo>
                  <a:lnTo>
                    <a:pt x="1986" y="429"/>
                  </a:lnTo>
                  <a:lnTo>
                    <a:pt x="1693" y="610"/>
                  </a:lnTo>
                  <a:lnTo>
                    <a:pt x="1399" y="835"/>
                  </a:lnTo>
                  <a:lnTo>
                    <a:pt x="1129" y="1061"/>
                  </a:lnTo>
                  <a:lnTo>
                    <a:pt x="880" y="1331"/>
                  </a:lnTo>
                  <a:lnTo>
                    <a:pt x="677" y="1602"/>
                  </a:lnTo>
                  <a:lnTo>
                    <a:pt x="474" y="1918"/>
                  </a:lnTo>
                  <a:lnTo>
                    <a:pt x="317" y="2234"/>
                  </a:lnTo>
                  <a:lnTo>
                    <a:pt x="204" y="2572"/>
                  </a:lnTo>
                  <a:lnTo>
                    <a:pt x="91" y="2933"/>
                  </a:lnTo>
                  <a:lnTo>
                    <a:pt x="46" y="3294"/>
                  </a:lnTo>
                  <a:lnTo>
                    <a:pt x="1" y="3677"/>
                  </a:lnTo>
                  <a:lnTo>
                    <a:pt x="23" y="4061"/>
                  </a:lnTo>
                  <a:lnTo>
                    <a:pt x="68" y="4422"/>
                  </a:lnTo>
                  <a:lnTo>
                    <a:pt x="159" y="4783"/>
                  </a:lnTo>
                  <a:lnTo>
                    <a:pt x="294" y="5121"/>
                  </a:lnTo>
                  <a:lnTo>
                    <a:pt x="429" y="5437"/>
                  </a:lnTo>
                  <a:lnTo>
                    <a:pt x="610" y="5753"/>
                  </a:lnTo>
                  <a:lnTo>
                    <a:pt x="835" y="6046"/>
                  </a:lnTo>
                  <a:lnTo>
                    <a:pt x="1061" y="6316"/>
                  </a:lnTo>
                  <a:lnTo>
                    <a:pt x="1332" y="6565"/>
                  </a:lnTo>
                  <a:lnTo>
                    <a:pt x="1602" y="6768"/>
                  </a:lnTo>
                  <a:lnTo>
                    <a:pt x="1918" y="6971"/>
                  </a:lnTo>
                  <a:lnTo>
                    <a:pt x="2234" y="7128"/>
                  </a:lnTo>
                  <a:lnTo>
                    <a:pt x="2572" y="7241"/>
                  </a:lnTo>
                  <a:lnTo>
                    <a:pt x="2933" y="7354"/>
                  </a:lnTo>
                  <a:lnTo>
                    <a:pt x="3294" y="7399"/>
                  </a:lnTo>
                  <a:lnTo>
                    <a:pt x="3677" y="7422"/>
                  </a:lnTo>
                  <a:lnTo>
                    <a:pt x="4061" y="7422"/>
                  </a:lnTo>
                  <a:lnTo>
                    <a:pt x="4422" y="7377"/>
                  </a:lnTo>
                  <a:lnTo>
                    <a:pt x="4783" y="7286"/>
                  </a:lnTo>
                  <a:lnTo>
                    <a:pt x="5121" y="7151"/>
                  </a:lnTo>
                  <a:lnTo>
                    <a:pt x="5459" y="7016"/>
                  </a:lnTo>
                  <a:lnTo>
                    <a:pt x="5753" y="6835"/>
                  </a:lnTo>
                  <a:lnTo>
                    <a:pt x="6046" y="6610"/>
                  </a:lnTo>
                  <a:lnTo>
                    <a:pt x="6317" y="6384"/>
                  </a:lnTo>
                  <a:lnTo>
                    <a:pt x="6565" y="6113"/>
                  </a:lnTo>
                  <a:lnTo>
                    <a:pt x="6768" y="5843"/>
                  </a:lnTo>
                  <a:lnTo>
                    <a:pt x="6971" y="5527"/>
                  </a:lnTo>
                  <a:lnTo>
                    <a:pt x="7129" y="5211"/>
                  </a:lnTo>
                  <a:lnTo>
                    <a:pt x="7241" y="4873"/>
                  </a:lnTo>
                  <a:lnTo>
                    <a:pt x="7354" y="4512"/>
                  </a:lnTo>
                  <a:lnTo>
                    <a:pt x="7399" y="4151"/>
                  </a:lnTo>
                  <a:lnTo>
                    <a:pt x="7422" y="3768"/>
                  </a:lnTo>
                  <a:lnTo>
                    <a:pt x="7422" y="3384"/>
                  </a:lnTo>
                  <a:lnTo>
                    <a:pt x="7377" y="3023"/>
                  </a:lnTo>
                  <a:lnTo>
                    <a:pt x="7287" y="2662"/>
                  </a:lnTo>
                  <a:lnTo>
                    <a:pt x="7151" y="2324"/>
                  </a:lnTo>
                  <a:lnTo>
                    <a:pt x="7016" y="1986"/>
                  </a:lnTo>
                  <a:lnTo>
                    <a:pt x="6835" y="1692"/>
                  </a:lnTo>
                  <a:lnTo>
                    <a:pt x="6610" y="1399"/>
                  </a:lnTo>
                  <a:lnTo>
                    <a:pt x="6384" y="1128"/>
                  </a:lnTo>
                  <a:lnTo>
                    <a:pt x="6114" y="880"/>
                  </a:lnTo>
                  <a:lnTo>
                    <a:pt x="5843" y="677"/>
                  </a:lnTo>
                  <a:lnTo>
                    <a:pt x="5527" y="474"/>
                  </a:lnTo>
                  <a:lnTo>
                    <a:pt x="5211" y="316"/>
                  </a:lnTo>
                  <a:lnTo>
                    <a:pt x="4873" y="181"/>
                  </a:lnTo>
                  <a:lnTo>
                    <a:pt x="4512" y="91"/>
                  </a:lnTo>
                  <a:lnTo>
                    <a:pt x="4151" y="23"/>
                  </a:lnTo>
                  <a:lnTo>
                    <a:pt x="37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7"/>
            <p:cNvSpPr/>
            <p:nvPr/>
          </p:nvSpPr>
          <p:spPr>
            <a:xfrm>
              <a:off x="10024455" y="2868441"/>
              <a:ext cx="220749" cy="220749"/>
            </a:xfrm>
            <a:custGeom>
              <a:avLst/>
              <a:gdLst/>
              <a:ahLst/>
              <a:cxnLst/>
              <a:rect l="l" t="t" r="r" b="b"/>
              <a:pathLst>
                <a:path w="7422" h="7422" fill="none" extrusionOk="0">
                  <a:moveTo>
                    <a:pt x="7422" y="3768"/>
                  </a:moveTo>
                  <a:lnTo>
                    <a:pt x="7422" y="3768"/>
                  </a:lnTo>
                  <a:lnTo>
                    <a:pt x="7399" y="4151"/>
                  </a:lnTo>
                  <a:lnTo>
                    <a:pt x="7354" y="4512"/>
                  </a:lnTo>
                  <a:lnTo>
                    <a:pt x="7241" y="4873"/>
                  </a:lnTo>
                  <a:lnTo>
                    <a:pt x="7129" y="5211"/>
                  </a:lnTo>
                  <a:lnTo>
                    <a:pt x="6971" y="5527"/>
                  </a:lnTo>
                  <a:lnTo>
                    <a:pt x="6768" y="5843"/>
                  </a:lnTo>
                  <a:lnTo>
                    <a:pt x="6565" y="6113"/>
                  </a:lnTo>
                  <a:lnTo>
                    <a:pt x="6317" y="6384"/>
                  </a:lnTo>
                  <a:lnTo>
                    <a:pt x="6046" y="6610"/>
                  </a:lnTo>
                  <a:lnTo>
                    <a:pt x="5753" y="6835"/>
                  </a:lnTo>
                  <a:lnTo>
                    <a:pt x="5459" y="7016"/>
                  </a:lnTo>
                  <a:lnTo>
                    <a:pt x="5121" y="7151"/>
                  </a:lnTo>
                  <a:lnTo>
                    <a:pt x="4783" y="7286"/>
                  </a:lnTo>
                  <a:lnTo>
                    <a:pt x="4422" y="7377"/>
                  </a:lnTo>
                  <a:lnTo>
                    <a:pt x="4061" y="7422"/>
                  </a:lnTo>
                  <a:lnTo>
                    <a:pt x="3677" y="7422"/>
                  </a:lnTo>
                  <a:lnTo>
                    <a:pt x="3677" y="7422"/>
                  </a:lnTo>
                  <a:lnTo>
                    <a:pt x="3294" y="7399"/>
                  </a:lnTo>
                  <a:lnTo>
                    <a:pt x="2933" y="7354"/>
                  </a:lnTo>
                  <a:lnTo>
                    <a:pt x="2572" y="7241"/>
                  </a:lnTo>
                  <a:lnTo>
                    <a:pt x="2234" y="7128"/>
                  </a:lnTo>
                  <a:lnTo>
                    <a:pt x="1918" y="6971"/>
                  </a:lnTo>
                  <a:lnTo>
                    <a:pt x="1602" y="6768"/>
                  </a:lnTo>
                  <a:lnTo>
                    <a:pt x="1332" y="6565"/>
                  </a:lnTo>
                  <a:lnTo>
                    <a:pt x="1061" y="6316"/>
                  </a:lnTo>
                  <a:lnTo>
                    <a:pt x="835" y="6046"/>
                  </a:lnTo>
                  <a:lnTo>
                    <a:pt x="610" y="5753"/>
                  </a:lnTo>
                  <a:lnTo>
                    <a:pt x="429" y="5437"/>
                  </a:lnTo>
                  <a:lnTo>
                    <a:pt x="294" y="5121"/>
                  </a:lnTo>
                  <a:lnTo>
                    <a:pt x="159" y="4783"/>
                  </a:lnTo>
                  <a:lnTo>
                    <a:pt x="68" y="4422"/>
                  </a:lnTo>
                  <a:lnTo>
                    <a:pt x="23" y="4061"/>
                  </a:lnTo>
                  <a:lnTo>
                    <a:pt x="1" y="3677"/>
                  </a:lnTo>
                  <a:lnTo>
                    <a:pt x="1" y="3677"/>
                  </a:lnTo>
                  <a:lnTo>
                    <a:pt x="46" y="3294"/>
                  </a:lnTo>
                  <a:lnTo>
                    <a:pt x="91" y="2933"/>
                  </a:lnTo>
                  <a:lnTo>
                    <a:pt x="204" y="2572"/>
                  </a:lnTo>
                  <a:lnTo>
                    <a:pt x="317" y="2234"/>
                  </a:lnTo>
                  <a:lnTo>
                    <a:pt x="474" y="1918"/>
                  </a:lnTo>
                  <a:lnTo>
                    <a:pt x="677" y="1602"/>
                  </a:lnTo>
                  <a:lnTo>
                    <a:pt x="880" y="1331"/>
                  </a:lnTo>
                  <a:lnTo>
                    <a:pt x="1129" y="1061"/>
                  </a:lnTo>
                  <a:lnTo>
                    <a:pt x="1399" y="835"/>
                  </a:lnTo>
                  <a:lnTo>
                    <a:pt x="1693" y="610"/>
                  </a:lnTo>
                  <a:lnTo>
                    <a:pt x="1986" y="429"/>
                  </a:lnTo>
                  <a:lnTo>
                    <a:pt x="2324" y="294"/>
                  </a:lnTo>
                  <a:lnTo>
                    <a:pt x="2662" y="158"/>
                  </a:lnTo>
                  <a:lnTo>
                    <a:pt x="3023" y="68"/>
                  </a:lnTo>
                  <a:lnTo>
                    <a:pt x="3384" y="23"/>
                  </a:lnTo>
                  <a:lnTo>
                    <a:pt x="3768" y="1"/>
                  </a:lnTo>
                  <a:lnTo>
                    <a:pt x="3768" y="1"/>
                  </a:lnTo>
                  <a:lnTo>
                    <a:pt x="4151" y="23"/>
                  </a:lnTo>
                  <a:lnTo>
                    <a:pt x="4512" y="91"/>
                  </a:lnTo>
                  <a:lnTo>
                    <a:pt x="4873" y="181"/>
                  </a:lnTo>
                  <a:lnTo>
                    <a:pt x="5211" y="316"/>
                  </a:lnTo>
                  <a:lnTo>
                    <a:pt x="5527" y="474"/>
                  </a:lnTo>
                  <a:lnTo>
                    <a:pt x="5843" y="677"/>
                  </a:lnTo>
                  <a:lnTo>
                    <a:pt x="6114" y="880"/>
                  </a:lnTo>
                  <a:lnTo>
                    <a:pt x="6384" y="1128"/>
                  </a:lnTo>
                  <a:lnTo>
                    <a:pt x="6610" y="1399"/>
                  </a:lnTo>
                  <a:lnTo>
                    <a:pt x="6835" y="1692"/>
                  </a:lnTo>
                  <a:lnTo>
                    <a:pt x="7016" y="1986"/>
                  </a:lnTo>
                  <a:lnTo>
                    <a:pt x="7151" y="2324"/>
                  </a:lnTo>
                  <a:lnTo>
                    <a:pt x="7287" y="2662"/>
                  </a:lnTo>
                  <a:lnTo>
                    <a:pt x="7377" y="3023"/>
                  </a:lnTo>
                  <a:lnTo>
                    <a:pt x="7422" y="3384"/>
                  </a:lnTo>
                  <a:lnTo>
                    <a:pt x="7422" y="376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7"/>
            <p:cNvSpPr/>
            <p:nvPr/>
          </p:nvSpPr>
          <p:spPr>
            <a:xfrm>
              <a:off x="10083493" y="2927478"/>
              <a:ext cx="103355" cy="103355"/>
            </a:xfrm>
            <a:custGeom>
              <a:avLst/>
              <a:gdLst/>
              <a:ahLst/>
              <a:cxnLst/>
              <a:rect l="l" t="t" r="r" b="b"/>
              <a:pathLst>
                <a:path w="3475" h="3475" extrusionOk="0">
                  <a:moveTo>
                    <a:pt x="1580" y="1"/>
                  </a:moveTo>
                  <a:lnTo>
                    <a:pt x="1399" y="23"/>
                  </a:lnTo>
                  <a:lnTo>
                    <a:pt x="1241" y="68"/>
                  </a:lnTo>
                  <a:lnTo>
                    <a:pt x="1083" y="113"/>
                  </a:lnTo>
                  <a:lnTo>
                    <a:pt x="926" y="181"/>
                  </a:lnTo>
                  <a:lnTo>
                    <a:pt x="790" y="271"/>
                  </a:lnTo>
                  <a:lnTo>
                    <a:pt x="655" y="384"/>
                  </a:lnTo>
                  <a:lnTo>
                    <a:pt x="520" y="474"/>
                  </a:lnTo>
                  <a:lnTo>
                    <a:pt x="407" y="610"/>
                  </a:lnTo>
                  <a:lnTo>
                    <a:pt x="294" y="745"/>
                  </a:lnTo>
                  <a:lnTo>
                    <a:pt x="204" y="880"/>
                  </a:lnTo>
                  <a:lnTo>
                    <a:pt x="136" y="1038"/>
                  </a:lnTo>
                  <a:lnTo>
                    <a:pt x="68" y="1196"/>
                  </a:lnTo>
                  <a:lnTo>
                    <a:pt x="23" y="1354"/>
                  </a:lnTo>
                  <a:lnTo>
                    <a:pt x="1" y="1534"/>
                  </a:lnTo>
                  <a:lnTo>
                    <a:pt x="1" y="1715"/>
                  </a:lnTo>
                  <a:lnTo>
                    <a:pt x="1" y="1895"/>
                  </a:lnTo>
                  <a:lnTo>
                    <a:pt x="23" y="2076"/>
                  </a:lnTo>
                  <a:lnTo>
                    <a:pt x="68" y="2234"/>
                  </a:lnTo>
                  <a:lnTo>
                    <a:pt x="114" y="2392"/>
                  </a:lnTo>
                  <a:lnTo>
                    <a:pt x="181" y="2549"/>
                  </a:lnTo>
                  <a:lnTo>
                    <a:pt x="271" y="2685"/>
                  </a:lnTo>
                  <a:lnTo>
                    <a:pt x="384" y="2820"/>
                  </a:lnTo>
                  <a:lnTo>
                    <a:pt x="497" y="2955"/>
                  </a:lnTo>
                  <a:lnTo>
                    <a:pt x="610" y="3068"/>
                  </a:lnTo>
                  <a:lnTo>
                    <a:pt x="745" y="3181"/>
                  </a:lnTo>
                  <a:lnTo>
                    <a:pt x="880" y="3271"/>
                  </a:lnTo>
                  <a:lnTo>
                    <a:pt x="1038" y="3339"/>
                  </a:lnTo>
                  <a:lnTo>
                    <a:pt x="1196" y="3407"/>
                  </a:lnTo>
                  <a:lnTo>
                    <a:pt x="1354" y="3452"/>
                  </a:lnTo>
                  <a:lnTo>
                    <a:pt x="1535" y="3474"/>
                  </a:lnTo>
                  <a:lnTo>
                    <a:pt x="1896" y="3474"/>
                  </a:lnTo>
                  <a:lnTo>
                    <a:pt x="2076" y="3452"/>
                  </a:lnTo>
                  <a:lnTo>
                    <a:pt x="2234" y="3407"/>
                  </a:lnTo>
                  <a:lnTo>
                    <a:pt x="2392" y="3361"/>
                  </a:lnTo>
                  <a:lnTo>
                    <a:pt x="2550" y="3271"/>
                  </a:lnTo>
                  <a:lnTo>
                    <a:pt x="2685" y="3204"/>
                  </a:lnTo>
                  <a:lnTo>
                    <a:pt x="2820" y="3091"/>
                  </a:lnTo>
                  <a:lnTo>
                    <a:pt x="2956" y="2978"/>
                  </a:lnTo>
                  <a:lnTo>
                    <a:pt x="3068" y="2865"/>
                  </a:lnTo>
                  <a:lnTo>
                    <a:pt x="3181" y="2730"/>
                  </a:lnTo>
                  <a:lnTo>
                    <a:pt x="3271" y="2595"/>
                  </a:lnTo>
                  <a:lnTo>
                    <a:pt x="3339" y="2437"/>
                  </a:lnTo>
                  <a:lnTo>
                    <a:pt x="3407" y="2279"/>
                  </a:lnTo>
                  <a:lnTo>
                    <a:pt x="3452" y="2121"/>
                  </a:lnTo>
                  <a:lnTo>
                    <a:pt x="3474" y="1940"/>
                  </a:lnTo>
                  <a:lnTo>
                    <a:pt x="3474" y="1760"/>
                  </a:lnTo>
                  <a:lnTo>
                    <a:pt x="3474" y="1580"/>
                  </a:lnTo>
                  <a:lnTo>
                    <a:pt x="3452" y="1399"/>
                  </a:lnTo>
                  <a:lnTo>
                    <a:pt x="3407" y="1241"/>
                  </a:lnTo>
                  <a:lnTo>
                    <a:pt x="3362" y="1083"/>
                  </a:lnTo>
                  <a:lnTo>
                    <a:pt x="3294" y="925"/>
                  </a:lnTo>
                  <a:lnTo>
                    <a:pt x="3204" y="767"/>
                  </a:lnTo>
                  <a:lnTo>
                    <a:pt x="3091" y="632"/>
                  </a:lnTo>
                  <a:lnTo>
                    <a:pt x="2978" y="519"/>
                  </a:lnTo>
                  <a:lnTo>
                    <a:pt x="2865" y="407"/>
                  </a:lnTo>
                  <a:lnTo>
                    <a:pt x="2730" y="294"/>
                  </a:lnTo>
                  <a:lnTo>
                    <a:pt x="2595" y="204"/>
                  </a:lnTo>
                  <a:lnTo>
                    <a:pt x="2437" y="136"/>
                  </a:lnTo>
                  <a:lnTo>
                    <a:pt x="2279" y="68"/>
                  </a:lnTo>
                  <a:lnTo>
                    <a:pt x="2121" y="23"/>
                  </a:lnTo>
                  <a:lnTo>
                    <a:pt x="19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7"/>
            <p:cNvSpPr/>
            <p:nvPr/>
          </p:nvSpPr>
          <p:spPr>
            <a:xfrm>
              <a:off x="10083493" y="2927478"/>
              <a:ext cx="103355" cy="103355"/>
            </a:xfrm>
            <a:custGeom>
              <a:avLst/>
              <a:gdLst/>
              <a:ahLst/>
              <a:cxnLst/>
              <a:rect l="l" t="t" r="r" b="b"/>
              <a:pathLst>
                <a:path w="3475" h="3475" fill="none" extrusionOk="0">
                  <a:moveTo>
                    <a:pt x="3474" y="1760"/>
                  </a:moveTo>
                  <a:lnTo>
                    <a:pt x="3474" y="1760"/>
                  </a:lnTo>
                  <a:lnTo>
                    <a:pt x="3474" y="1940"/>
                  </a:lnTo>
                  <a:lnTo>
                    <a:pt x="3452" y="2121"/>
                  </a:lnTo>
                  <a:lnTo>
                    <a:pt x="3407" y="2279"/>
                  </a:lnTo>
                  <a:lnTo>
                    <a:pt x="3339" y="2437"/>
                  </a:lnTo>
                  <a:lnTo>
                    <a:pt x="3271" y="2595"/>
                  </a:lnTo>
                  <a:lnTo>
                    <a:pt x="3181" y="2730"/>
                  </a:lnTo>
                  <a:lnTo>
                    <a:pt x="3068" y="2865"/>
                  </a:lnTo>
                  <a:lnTo>
                    <a:pt x="2956" y="2978"/>
                  </a:lnTo>
                  <a:lnTo>
                    <a:pt x="2820" y="3091"/>
                  </a:lnTo>
                  <a:lnTo>
                    <a:pt x="2685" y="3204"/>
                  </a:lnTo>
                  <a:lnTo>
                    <a:pt x="2550" y="3271"/>
                  </a:lnTo>
                  <a:lnTo>
                    <a:pt x="2392" y="3361"/>
                  </a:lnTo>
                  <a:lnTo>
                    <a:pt x="2234" y="3407"/>
                  </a:lnTo>
                  <a:lnTo>
                    <a:pt x="2076" y="3452"/>
                  </a:lnTo>
                  <a:lnTo>
                    <a:pt x="1896" y="3474"/>
                  </a:lnTo>
                  <a:lnTo>
                    <a:pt x="1715" y="3474"/>
                  </a:lnTo>
                  <a:lnTo>
                    <a:pt x="1715" y="3474"/>
                  </a:lnTo>
                  <a:lnTo>
                    <a:pt x="1535" y="3474"/>
                  </a:lnTo>
                  <a:lnTo>
                    <a:pt x="1354" y="3452"/>
                  </a:lnTo>
                  <a:lnTo>
                    <a:pt x="1196" y="3407"/>
                  </a:lnTo>
                  <a:lnTo>
                    <a:pt x="1038" y="3339"/>
                  </a:lnTo>
                  <a:lnTo>
                    <a:pt x="880" y="3271"/>
                  </a:lnTo>
                  <a:lnTo>
                    <a:pt x="745" y="3181"/>
                  </a:lnTo>
                  <a:lnTo>
                    <a:pt x="610" y="3068"/>
                  </a:lnTo>
                  <a:lnTo>
                    <a:pt x="497" y="2955"/>
                  </a:lnTo>
                  <a:lnTo>
                    <a:pt x="384" y="2820"/>
                  </a:lnTo>
                  <a:lnTo>
                    <a:pt x="271" y="2685"/>
                  </a:lnTo>
                  <a:lnTo>
                    <a:pt x="181" y="2549"/>
                  </a:lnTo>
                  <a:lnTo>
                    <a:pt x="114" y="2392"/>
                  </a:lnTo>
                  <a:lnTo>
                    <a:pt x="68" y="2234"/>
                  </a:lnTo>
                  <a:lnTo>
                    <a:pt x="23" y="2076"/>
                  </a:lnTo>
                  <a:lnTo>
                    <a:pt x="1" y="1895"/>
                  </a:lnTo>
                  <a:lnTo>
                    <a:pt x="1" y="1715"/>
                  </a:lnTo>
                  <a:lnTo>
                    <a:pt x="1" y="1715"/>
                  </a:lnTo>
                  <a:lnTo>
                    <a:pt x="1" y="1534"/>
                  </a:lnTo>
                  <a:lnTo>
                    <a:pt x="23" y="1354"/>
                  </a:lnTo>
                  <a:lnTo>
                    <a:pt x="68" y="1196"/>
                  </a:lnTo>
                  <a:lnTo>
                    <a:pt x="136" y="1038"/>
                  </a:lnTo>
                  <a:lnTo>
                    <a:pt x="204" y="880"/>
                  </a:lnTo>
                  <a:lnTo>
                    <a:pt x="294" y="745"/>
                  </a:lnTo>
                  <a:lnTo>
                    <a:pt x="407" y="610"/>
                  </a:lnTo>
                  <a:lnTo>
                    <a:pt x="520" y="474"/>
                  </a:lnTo>
                  <a:lnTo>
                    <a:pt x="655" y="384"/>
                  </a:lnTo>
                  <a:lnTo>
                    <a:pt x="790" y="271"/>
                  </a:lnTo>
                  <a:lnTo>
                    <a:pt x="926" y="181"/>
                  </a:lnTo>
                  <a:lnTo>
                    <a:pt x="1083" y="113"/>
                  </a:lnTo>
                  <a:lnTo>
                    <a:pt x="1241" y="68"/>
                  </a:lnTo>
                  <a:lnTo>
                    <a:pt x="1399" y="23"/>
                  </a:lnTo>
                  <a:lnTo>
                    <a:pt x="1580" y="1"/>
                  </a:lnTo>
                  <a:lnTo>
                    <a:pt x="1760" y="1"/>
                  </a:lnTo>
                  <a:lnTo>
                    <a:pt x="1760" y="1"/>
                  </a:lnTo>
                  <a:lnTo>
                    <a:pt x="1941" y="1"/>
                  </a:lnTo>
                  <a:lnTo>
                    <a:pt x="2121" y="23"/>
                  </a:lnTo>
                  <a:lnTo>
                    <a:pt x="2279" y="68"/>
                  </a:lnTo>
                  <a:lnTo>
                    <a:pt x="2437" y="136"/>
                  </a:lnTo>
                  <a:lnTo>
                    <a:pt x="2595" y="204"/>
                  </a:lnTo>
                  <a:lnTo>
                    <a:pt x="2730" y="294"/>
                  </a:lnTo>
                  <a:lnTo>
                    <a:pt x="2865" y="407"/>
                  </a:lnTo>
                  <a:lnTo>
                    <a:pt x="2978" y="519"/>
                  </a:lnTo>
                  <a:lnTo>
                    <a:pt x="3091" y="632"/>
                  </a:lnTo>
                  <a:lnTo>
                    <a:pt x="3204" y="767"/>
                  </a:lnTo>
                  <a:lnTo>
                    <a:pt x="3294" y="925"/>
                  </a:lnTo>
                  <a:lnTo>
                    <a:pt x="3362" y="1083"/>
                  </a:lnTo>
                  <a:lnTo>
                    <a:pt x="3407" y="1241"/>
                  </a:lnTo>
                  <a:lnTo>
                    <a:pt x="3452" y="1399"/>
                  </a:lnTo>
                  <a:lnTo>
                    <a:pt x="3474" y="1580"/>
                  </a:lnTo>
                  <a:lnTo>
                    <a:pt x="3474" y="176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7"/>
            <p:cNvSpPr/>
            <p:nvPr/>
          </p:nvSpPr>
          <p:spPr>
            <a:xfrm>
              <a:off x="10045929" y="2868441"/>
              <a:ext cx="138243" cy="45655"/>
            </a:xfrm>
            <a:custGeom>
              <a:avLst/>
              <a:gdLst/>
              <a:ahLst/>
              <a:cxnLst/>
              <a:rect l="l" t="t" r="r" b="b"/>
              <a:pathLst>
                <a:path w="4648" h="1535" extrusionOk="0">
                  <a:moveTo>
                    <a:pt x="3046" y="1"/>
                  </a:moveTo>
                  <a:lnTo>
                    <a:pt x="3046" y="1"/>
                  </a:lnTo>
                  <a:lnTo>
                    <a:pt x="3046" y="1"/>
                  </a:lnTo>
                  <a:lnTo>
                    <a:pt x="3474" y="46"/>
                  </a:lnTo>
                  <a:lnTo>
                    <a:pt x="3880" y="113"/>
                  </a:lnTo>
                  <a:lnTo>
                    <a:pt x="4264" y="226"/>
                  </a:lnTo>
                  <a:lnTo>
                    <a:pt x="4647" y="384"/>
                  </a:lnTo>
                  <a:lnTo>
                    <a:pt x="4647" y="384"/>
                  </a:lnTo>
                  <a:lnTo>
                    <a:pt x="4264" y="226"/>
                  </a:lnTo>
                  <a:lnTo>
                    <a:pt x="3880" y="113"/>
                  </a:lnTo>
                  <a:lnTo>
                    <a:pt x="3474" y="46"/>
                  </a:lnTo>
                  <a:lnTo>
                    <a:pt x="3046" y="1"/>
                  </a:lnTo>
                  <a:lnTo>
                    <a:pt x="3046" y="1"/>
                  </a:lnTo>
                  <a:close/>
                  <a:moveTo>
                    <a:pt x="3001" y="1"/>
                  </a:moveTo>
                  <a:lnTo>
                    <a:pt x="3001" y="1"/>
                  </a:lnTo>
                  <a:lnTo>
                    <a:pt x="2775" y="23"/>
                  </a:lnTo>
                  <a:lnTo>
                    <a:pt x="2549" y="46"/>
                  </a:lnTo>
                  <a:lnTo>
                    <a:pt x="2324" y="68"/>
                  </a:lnTo>
                  <a:lnTo>
                    <a:pt x="2098" y="113"/>
                  </a:lnTo>
                  <a:lnTo>
                    <a:pt x="1692" y="249"/>
                  </a:lnTo>
                  <a:lnTo>
                    <a:pt x="1286" y="429"/>
                  </a:lnTo>
                  <a:lnTo>
                    <a:pt x="925" y="655"/>
                  </a:lnTo>
                  <a:lnTo>
                    <a:pt x="587" y="903"/>
                  </a:lnTo>
                  <a:lnTo>
                    <a:pt x="271" y="1196"/>
                  </a:lnTo>
                  <a:lnTo>
                    <a:pt x="1" y="1534"/>
                  </a:lnTo>
                  <a:lnTo>
                    <a:pt x="1" y="1534"/>
                  </a:lnTo>
                  <a:lnTo>
                    <a:pt x="271" y="1196"/>
                  </a:lnTo>
                  <a:lnTo>
                    <a:pt x="587" y="903"/>
                  </a:lnTo>
                  <a:lnTo>
                    <a:pt x="925" y="655"/>
                  </a:lnTo>
                  <a:lnTo>
                    <a:pt x="1286" y="429"/>
                  </a:lnTo>
                  <a:lnTo>
                    <a:pt x="1692" y="249"/>
                  </a:lnTo>
                  <a:lnTo>
                    <a:pt x="2098" y="113"/>
                  </a:lnTo>
                  <a:lnTo>
                    <a:pt x="2324" y="68"/>
                  </a:lnTo>
                  <a:lnTo>
                    <a:pt x="2549" y="46"/>
                  </a:lnTo>
                  <a:lnTo>
                    <a:pt x="2775" y="23"/>
                  </a:lnTo>
                  <a:lnTo>
                    <a:pt x="3001" y="1"/>
                  </a:lnTo>
                  <a:close/>
                  <a:moveTo>
                    <a:pt x="3001" y="1"/>
                  </a:moveTo>
                  <a:lnTo>
                    <a:pt x="3001" y="1"/>
                  </a:lnTo>
                  <a:lnTo>
                    <a:pt x="3001" y="1"/>
                  </a:lnTo>
                  <a:lnTo>
                    <a:pt x="3001" y="1"/>
                  </a:lnTo>
                  <a:close/>
                </a:path>
              </a:pathLst>
            </a:custGeom>
            <a:solidFill>
              <a:srgbClr val="2932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7"/>
            <p:cNvSpPr/>
            <p:nvPr/>
          </p:nvSpPr>
          <p:spPr>
            <a:xfrm>
              <a:off x="10136493" y="2868441"/>
              <a:ext cx="47677" cy="11451"/>
            </a:xfrm>
            <a:custGeom>
              <a:avLst/>
              <a:gdLst/>
              <a:ahLst/>
              <a:cxnLst/>
              <a:rect l="l" t="t" r="r" b="b"/>
              <a:pathLst>
                <a:path w="1603" h="385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29" y="46"/>
                  </a:lnTo>
                  <a:lnTo>
                    <a:pt x="835" y="113"/>
                  </a:lnTo>
                  <a:lnTo>
                    <a:pt x="1219" y="226"/>
                  </a:lnTo>
                  <a:lnTo>
                    <a:pt x="1602" y="384"/>
                  </a:lnTo>
                  <a:lnTo>
                    <a:pt x="1602" y="384"/>
                  </a:lnTo>
                  <a:lnTo>
                    <a:pt x="1219" y="226"/>
                  </a:lnTo>
                  <a:lnTo>
                    <a:pt x="835" y="113"/>
                  </a:lnTo>
                  <a:lnTo>
                    <a:pt x="429" y="46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7"/>
            <p:cNvSpPr/>
            <p:nvPr/>
          </p:nvSpPr>
          <p:spPr>
            <a:xfrm>
              <a:off x="10045929" y="2868441"/>
              <a:ext cx="89257" cy="45655"/>
            </a:xfrm>
            <a:custGeom>
              <a:avLst/>
              <a:gdLst/>
              <a:ahLst/>
              <a:cxnLst/>
              <a:rect l="l" t="t" r="r" b="b"/>
              <a:pathLst>
                <a:path w="3001" h="1535" fill="none" extrusionOk="0">
                  <a:moveTo>
                    <a:pt x="3001" y="1"/>
                  </a:moveTo>
                  <a:lnTo>
                    <a:pt x="3001" y="1"/>
                  </a:lnTo>
                  <a:lnTo>
                    <a:pt x="2775" y="23"/>
                  </a:lnTo>
                  <a:lnTo>
                    <a:pt x="2549" y="46"/>
                  </a:lnTo>
                  <a:lnTo>
                    <a:pt x="2324" y="68"/>
                  </a:lnTo>
                  <a:lnTo>
                    <a:pt x="2098" y="113"/>
                  </a:lnTo>
                  <a:lnTo>
                    <a:pt x="1692" y="249"/>
                  </a:lnTo>
                  <a:lnTo>
                    <a:pt x="1286" y="429"/>
                  </a:lnTo>
                  <a:lnTo>
                    <a:pt x="925" y="655"/>
                  </a:lnTo>
                  <a:lnTo>
                    <a:pt x="587" y="903"/>
                  </a:lnTo>
                  <a:lnTo>
                    <a:pt x="271" y="1196"/>
                  </a:lnTo>
                  <a:lnTo>
                    <a:pt x="1" y="1534"/>
                  </a:lnTo>
                  <a:lnTo>
                    <a:pt x="1" y="1534"/>
                  </a:lnTo>
                  <a:lnTo>
                    <a:pt x="271" y="1196"/>
                  </a:lnTo>
                  <a:lnTo>
                    <a:pt x="587" y="903"/>
                  </a:lnTo>
                  <a:lnTo>
                    <a:pt x="925" y="655"/>
                  </a:lnTo>
                  <a:lnTo>
                    <a:pt x="1286" y="429"/>
                  </a:lnTo>
                  <a:lnTo>
                    <a:pt x="1692" y="249"/>
                  </a:lnTo>
                  <a:lnTo>
                    <a:pt x="2098" y="113"/>
                  </a:lnTo>
                  <a:lnTo>
                    <a:pt x="2324" y="68"/>
                  </a:lnTo>
                  <a:lnTo>
                    <a:pt x="2549" y="46"/>
                  </a:lnTo>
                  <a:lnTo>
                    <a:pt x="2775" y="23"/>
                  </a:lnTo>
                  <a:lnTo>
                    <a:pt x="300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7"/>
            <p:cNvSpPr/>
            <p:nvPr/>
          </p:nvSpPr>
          <p:spPr>
            <a:xfrm>
              <a:off x="10135155" y="2868441"/>
              <a:ext cx="30" cy="30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7"/>
            <p:cNvSpPr/>
            <p:nvPr/>
          </p:nvSpPr>
          <p:spPr>
            <a:xfrm>
              <a:off x="10083493" y="2927478"/>
              <a:ext cx="103355" cy="85242"/>
            </a:xfrm>
            <a:custGeom>
              <a:avLst/>
              <a:gdLst/>
              <a:ahLst/>
              <a:cxnLst/>
              <a:rect l="l" t="t" r="r" b="b"/>
              <a:pathLst>
                <a:path w="3475" h="2866" fill="none" extrusionOk="0">
                  <a:moveTo>
                    <a:pt x="1738" y="1"/>
                  </a:moveTo>
                  <a:lnTo>
                    <a:pt x="1738" y="1"/>
                  </a:lnTo>
                  <a:lnTo>
                    <a:pt x="1557" y="1"/>
                  </a:lnTo>
                  <a:lnTo>
                    <a:pt x="1399" y="23"/>
                  </a:lnTo>
                  <a:lnTo>
                    <a:pt x="1219" y="68"/>
                  </a:lnTo>
                  <a:lnTo>
                    <a:pt x="1061" y="113"/>
                  </a:lnTo>
                  <a:lnTo>
                    <a:pt x="903" y="204"/>
                  </a:lnTo>
                  <a:lnTo>
                    <a:pt x="768" y="271"/>
                  </a:lnTo>
                  <a:lnTo>
                    <a:pt x="632" y="384"/>
                  </a:lnTo>
                  <a:lnTo>
                    <a:pt x="520" y="497"/>
                  </a:lnTo>
                  <a:lnTo>
                    <a:pt x="407" y="610"/>
                  </a:lnTo>
                  <a:lnTo>
                    <a:pt x="294" y="745"/>
                  </a:lnTo>
                  <a:lnTo>
                    <a:pt x="204" y="880"/>
                  </a:lnTo>
                  <a:lnTo>
                    <a:pt x="136" y="1038"/>
                  </a:lnTo>
                  <a:lnTo>
                    <a:pt x="68" y="1196"/>
                  </a:lnTo>
                  <a:lnTo>
                    <a:pt x="23" y="1354"/>
                  </a:lnTo>
                  <a:lnTo>
                    <a:pt x="1" y="1534"/>
                  </a:lnTo>
                  <a:lnTo>
                    <a:pt x="1" y="1715"/>
                  </a:lnTo>
                  <a:lnTo>
                    <a:pt x="1" y="1715"/>
                  </a:lnTo>
                  <a:lnTo>
                    <a:pt x="1" y="1873"/>
                  </a:lnTo>
                  <a:lnTo>
                    <a:pt x="23" y="2031"/>
                  </a:lnTo>
                  <a:lnTo>
                    <a:pt x="46" y="2189"/>
                  </a:lnTo>
                  <a:lnTo>
                    <a:pt x="91" y="2346"/>
                  </a:lnTo>
                  <a:lnTo>
                    <a:pt x="159" y="2482"/>
                  </a:lnTo>
                  <a:lnTo>
                    <a:pt x="226" y="2617"/>
                  </a:lnTo>
                  <a:lnTo>
                    <a:pt x="407" y="2865"/>
                  </a:lnTo>
                  <a:lnTo>
                    <a:pt x="407" y="2865"/>
                  </a:lnTo>
                  <a:lnTo>
                    <a:pt x="813" y="2775"/>
                  </a:lnTo>
                  <a:lnTo>
                    <a:pt x="1219" y="2662"/>
                  </a:lnTo>
                  <a:lnTo>
                    <a:pt x="1602" y="2527"/>
                  </a:lnTo>
                  <a:lnTo>
                    <a:pt x="1986" y="2369"/>
                  </a:lnTo>
                  <a:lnTo>
                    <a:pt x="2369" y="2211"/>
                  </a:lnTo>
                  <a:lnTo>
                    <a:pt x="2753" y="2031"/>
                  </a:lnTo>
                  <a:lnTo>
                    <a:pt x="3114" y="1828"/>
                  </a:lnTo>
                  <a:lnTo>
                    <a:pt x="3474" y="1602"/>
                  </a:lnTo>
                  <a:lnTo>
                    <a:pt x="3474" y="1602"/>
                  </a:lnTo>
                  <a:lnTo>
                    <a:pt x="3452" y="1444"/>
                  </a:lnTo>
                  <a:lnTo>
                    <a:pt x="3429" y="1286"/>
                  </a:lnTo>
                  <a:lnTo>
                    <a:pt x="3362" y="1128"/>
                  </a:lnTo>
                  <a:lnTo>
                    <a:pt x="3317" y="970"/>
                  </a:lnTo>
                  <a:lnTo>
                    <a:pt x="3226" y="835"/>
                  </a:lnTo>
                  <a:lnTo>
                    <a:pt x="3136" y="700"/>
                  </a:lnTo>
                  <a:lnTo>
                    <a:pt x="3046" y="587"/>
                  </a:lnTo>
                  <a:lnTo>
                    <a:pt x="2933" y="474"/>
                  </a:lnTo>
                  <a:lnTo>
                    <a:pt x="2820" y="361"/>
                  </a:lnTo>
                  <a:lnTo>
                    <a:pt x="2685" y="271"/>
                  </a:lnTo>
                  <a:lnTo>
                    <a:pt x="2550" y="181"/>
                  </a:lnTo>
                  <a:lnTo>
                    <a:pt x="2414" y="113"/>
                  </a:lnTo>
                  <a:lnTo>
                    <a:pt x="2256" y="68"/>
                  </a:lnTo>
                  <a:lnTo>
                    <a:pt x="2099" y="23"/>
                  </a:lnTo>
                  <a:lnTo>
                    <a:pt x="1918" y="1"/>
                  </a:lnTo>
                  <a:lnTo>
                    <a:pt x="1760" y="1"/>
                  </a:lnTo>
                  <a:lnTo>
                    <a:pt x="1760" y="1"/>
                  </a:lnTo>
                  <a:lnTo>
                    <a:pt x="173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7"/>
            <p:cNvSpPr/>
            <p:nvPr/>
          </p:nvSpPr>
          <p:spPr>
            <a:xfrm>
              <a:off x="10157283" y="2912042"/>
              <a:ext cx="45000" cy="45000"/>
            </a:xfrm>
            <a:custGeom>
              <a:avLst/>
              <a:gdLst/>
              <a:ahLst/>
              <a:cxnLst/>
              <a:rect l="l" t="t" r="r" b="b"/>
              <a:pathLst>
                <a:path w="1513" h="1513" extrusionOk="0">
                  <a:moveTo>
                    <a:pt x="768" y="1"/>
                  </a:moveTo>
                  <a:lnTo>
                    <a:pt x="633" y="23"/>
                  </a:lnTo>
                  <a:lnTo>
                    <a:pt x="475" y="68"/>
                  </a:lnTo>
                  <a:lnTo>
                    <a:pt x="362" y="136"/>
                  </a:lnTo>
                  <a:lnTo>
                    <a:pt x="227" y="226"/>
                  </a:lnTo>
                  <a:lnTo>
                    <a:pt x="136" y="339"/>
                  </a:lnTo>
                  <a:lnTo>
                    <a:pt x="69" y="474"/>
                  </a:lnTo>
                  <a:lnTo>
                    <a:pt x="24" y="610"/>
                  </a:lnTo>
                  <a:lnTo>
                    <a:pt x="1" y="768"/>
                  </a:lnTo>
                  <a:lnTo>
                    <a:pt x="24" y="903"/>
                  </a:lnTo>
                  <a:lnTo>
                    <a:pt x="46" y="1038"/>
                  </a:lnTo>
                  <a:lnTo>
                    <a:pt x="114" y="1174"/>
                  </a:lnTo>
                  <a:lnTo>
                    <a:pt x="227" y="1286"/>
                  </a:lnTo>
                  <a:lnTo>
                    <a:pt x="339" y="1399"/>
                  </a:lnTo>
                  <a:lnTo>
                    <a:pt x="475" y="1467"/>
                  </a:lnTo>
                  <a:lnTo>
                    <a:pt x="610" y="1512"/>
                  </a:lnTo>
                  <a:lnTo>
                    <a:pt x="903" y="1512"/>
                  </a:lnTo>
                  <a:lnTo>
                    <a:pt x="1039" y="1467"/>
                  </a:lnTo>
                  <a:lnTo>
                    <a:pt x="1174" y="1399"/>
                  </a:lnTo>
                  <a:lnTo>
                    <a:pt x="1287" y="1309"/>
                  </a:lnTo>
                  <a:lnTo>
                    <a:pt x="1377" y="1196"/>
                  </a:lnTo>
                  <a:lnTo>
                    <a:pt x="1467" y="1061"/>
                  </a:lnTo>
                  <a:lnTo>
                    <a:pt x="1490" y="926"/>
                  </a:lnTo>
                  <a:lnTo>
                    <a:pt x="1512" y="768"/>
                  </a:lnTo>
                  <a:lnTo>
                    <a:pt x="1512" y="632"/>
                  </a:lnTo>
                  <a:lnTo>
                    <a:pt x="1467" y="497"/>
                  </a:lnTo>
                  <a:lnTo>
                    <a:pt x="1399" y="362"/>
                  </a:lnTo>
                  <a:lnTo>
                    <a:pt x="1309" y="249"/>
                  </a:lnTo>
                  <a:lnTo>
                    <a:pt x="1174" y="136"/>
                  </a:lnTo>
                  <a:lnTo>
                    <a:pt x="1061" y="68"/>
                  </a:lnTo>
                  <a:lnTo>
                    <a:pt x="903" y="23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7"/>
            <p:cNvSpPr/>
            <p:nvPr/>
          </p:nvSpPr>
          <p:spPr>
            <a:xfrm>
              <a:off x="10132478" y="2957666"/>
              <a:ext cx="31557" cy="31557"/>
            </a:xfrm>
            <a:custGeom>
              <a:avLst/>
              <a:gdLst/>
              <a:ahLst/>
              <a:cxnLst/>
              <a:rect l="l" t="t" r="r" b="b"/>
              <a:pathLst>
                <a:path w="1061" h="1061" extrusionOk="0">
                  <a:moveTo>
                    <a:pt x="406" y="1"/>
                  </a:moveTo>
                  <a:lnTo>
                    <a:pt x="316" y="46"/>
                  </a:lnTo>
                  <a:lnTo>
                    <a:pt x="226" y="91"/>
                  </a:lnTo>
                  <a:lnTo>
                    <a:pt x="158" y="159"/>
                  </a:lnTo>
                  <a:lnTo>
                    <a:pt x="91" y="226"/>
                  </a:lnTo>
                  <a:lnTo>
                    <a:pt x="45" y="316"/>
                  </a:lnTo>
                  <a:lnTo>
                    <a:pt x="23" y="429"/>
                  </a:lnTo>
                  <a:lnTo>
                    <a:pt x="0" y="542"/>
                  </a:lnTo>
                  <a:lnTo>
                    <a:pt x="23" y="632"/>
                  </a:lnTo>
                  <a:lnTo>
                    <a:pt x="45" y="745"/>
                  </a:lnTo>
                  <a:lnTo>
                    <a:pt x="113" y="835"/>
                  </a:lnTo>
                  <a:lnTo>
                    <a:pt x="158" y="903"/>
                  </a:lnTo>
                  <a:lnTo>
                    <a:pt x="249" y="971"/>
                  </a:lnTo>
                  <a:lnTo>
                    <a:pt x="339" y="1016"/>
                  </a:lnTo>
                  <a:lnTo>
                    <a:pt x="452" y="1038"/>
                  </a:lnTo>
                  <a:lnTo>
                    <a:pt x="542" y="1061"/>
                  </a:lnTo>
                  <a:lnTo>
                    <a:pt x="655" y="1038"/>
                  </a:lnTo>
                  <a:lnTo>
                    <a:pt x="745" y="1016"/>
                  </a:lnTo>
                  <a:lnTo>
                    <a:pt x="835" y="948"/>
                  </a:lnTo>
                  <a:lnTo>
                    <a:pt x="925" y="880"/>
                  </a:lnTo>
                  <a:lnTo>
                    <a:pt x="993" y="813"/>
                  </a:lnTo>
                  <a:lnTo>
                    <a:pt x="1038" y="722"/>
                  </a:lnTo>
                  <a:lnTo>
                    <a:pt x="1061" y="610"/>
                  </a:lnTo>
                  <a:lnTo>
                    <a:pt x="1061" y="519"/>
                  </a:lnTo>
                  <a:lnTo>
                    <a:pt x="1061" y="407"/>
                  </a:lnTo>
                  <a:lnTo>
                    <a:pt x="1015" y="294"/>
                  </a:lnTo>
                  <a:lnTo>
                    <a:pt x="970" y="204"/>
                  </a:lnTo>
                  <a:lnTo>
                    <a:pt x="903" y="136"/>
                  </a:lnTo>
                  <a:lnTo>
                    <a:pt x="812" y="68"/>
                  </a:lnTo>
                  <a:lnTo>
                    <a:pt x="722" y="23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2" name="Google Shape;662;p8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8"/>
          <p:cNvSpPr/>
          <p:nvPr/>
        </p:nvSpPr>
        <p:spPr>
          <a:xfrm>
            <a:off x="1088700" y="947250"/>
            <a:ext cx="6966600" cy="3249000"/>
          </a:xfrm>
          <a:prstGeom prst="roundRect">
            <a:avLst>
              <a:gd name="adj" fmla="val 6508"/>
            </a:avLst>
          </a:prstGeom>
          <a:solidFill>
            <a:schemeClr val="lt1"/>
          </a:solidFill>
          <a:ln>
            <a:noFill/>
          </a:ln>
          <a:effectLst>
            <a:outerShdw dist="133350" dir="2820000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8"/>
          <p:cNvSpPr txBox="1">
            <a:spLocks noGrp="1"/>
          </p:cNvSpPr>
          <p:nvPr>
            <p:ph type="title"/>
          </p:nvPr>
        </p:nvSpPr>
        <p:spPr>
          <a:xfrm>
            <a:off x="1999350" y="1590150"/>
            <a:ext cx="5145300" cy="19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65" name="Google Shape;665;p8"/>
          <p:cNvSpPr/>
          <p:nvPr/>
        </p:nvSpPr>
        <p:spPr>
          <a:xfrm>
            <a:off x="3697667" y="4100875"/>
            <a:ext cx="5713250" cy="1247775"/>
          </a:xfrm>
          <a:custGeom>
            <a:avLst/>
            <a:gdLst/>
            <a:ahLst/>
            <a:cxnLst/>
            <a:rect l="l" t="t" r="r" b="b"/>
            <a:pathLst>
              <a:path w="228530" h="49911" extrusionOk="0">
                <a:moveTo>
                  <a:pt x="228530" y="49911"/>
                </a:moveTo>
                <a:cubicBezTo>
                  <a:pt x="220674" y="36163"/>
                  <a:pt x="203475" y="27491"/>
                  <a:pt x="187763" y="25527"/>
                </a:cubicBezTo>
                <a:cubicBezTo>
                  <a:pt x="171666" y="23515"/>
                  <a:pt x="155854" y="31516"/>
                  <a:pt x="139757" y="33528"/>
                </a:cubicBezTo>
                <a:cubicBezTo>
                  <a:pt x="117230" y="36344"/>
                  <a:pt x="94713" y="20271"/>
                  <a:pt x="72320" y="24003"/>
                </a:cubicBezTo>
                <a:cubicBezTo>
                  <a:pt x="59439" y="26150"/>
                  <a:pt x="46263" y="31517"/>
                  <a:pt x="33458" y="28956"/>
                </a:cubicBezTo>
                <a:cubicBezTo>
                  <a:pt x="22681" y="26801"/>
                  <a:pt x="10749" y="24154"/>
                  <a:pt x="2978" y="16383"/>
                </a:cubicBezTo>
                <a:cubicBezTo>
                  <a:pt x="-934" y="12471"/>
                  <a:pt x="311" y="5533"/>
                  <a:pt x="311" y="0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666" name="Google Shape;666;p8"/>
          <p:cNvSpPr/>
          <p:nvPr/>
        </p:nvSpPr>
        <p:spPr>
          <a:xfrm>
            <a:off x="9750" y="-128225"/>
            <a:ext cx="7419975" cy="724850"/>
          </a:xfrm>
          <a:custGeom>
            <a:avLst/>
            <a:gdLst/>
            <a:ahLst/>
            <a:cxnLst/>
            <a:rect l="l" t="t" r="r" b="b"/>
            <a:pathLst>
              <a:path w="296799" h="28994" extrusionOk="0">
                <a:moveTo>
                  <a:pt x="0" y="5334"/>
                </a:moveTo>
                <a:cubicBezTo>
                  <a:pt x="7672" y="5334"/>
                  <a:pt x="15235" y="7154"/>
                  <a:pt x="22860" y="8001"/>
                </a:cubicBezTo>
                <a:cubicBezTo>
                  <a:pt x="31415" y="8952"/>
                  <a:pt x="42434" y="10145"/>
                  <a:pt x="46863" y="17526"/>
                </a:cubicBezTo>
                <a:cubicBezTo>
                  <a:pt x="48983" y="21060"/>
                  <a:pt x="44003" y="26813"/>
                  <a:pt x="40005" y="27813"/>
                </a:cubicBezTo>
                <a:cubicBezTo>
                  <a:pt x="36430" y="28707"/>
                  <a:pt x="31562" y="30038"/>
                  <a:pt x="28956" y="27432"/>
                </a:cubicBezTo>
                <a:cubicBezTo>
                  <a:pt x="27494" y="25970"/>
                  <a:pt x="27473" y="23375"/>
                  <a:pt x="27813" y="21336"/>
                </a:cubicBezTo>
                <a:cubicBezTo>
                  <a:pt x="28169" y="19203"/>
                  <a:pt x="30758" y="17948"/>
                  <a:pt x="32766" y="17145"/>
                </a:cubicBezTo>
                <a:cubicBezTo>
                  <a:pt x="47908" y="11088"/>
                  <a:pt x="65532" y="19698"/>
                  <a:pt x="81153" y="24384"/>
                </a:cubicBezTo>
                <a:cubicBezTo>
                  <a:pt x="97105" y="29170"/>
                  <a:pt x="114636" y="29408"/>
                  <a:pt x="131064" y="26670"/>
                </a:cubicBezTo>
                <a:cubicBezTo>
                  <a:pt x="139225" y="25310"/>
                  <a:pt x="146469" y="20017"/>
                  <a:pt x="154686" y="19050"/>
                </a:cubicBezTo>
                <a:cubicBezTo>
                  <a:pt x="165786" y="17744"/>
                  <a:pt x="177218" y="16670"/>
                  <a:pt x="188214" y="18669"/>
                </a:cubicBezTo>
                <a:cubicBezTo>
                  <a:pt x="201701" y="21121"/>
                  <a:pt x="214546" y="27217"/>
                  <a:pt x="228219" y="28194"/>
                </a:cubicBezTo>
                <a:cubicBezTo>
                  <a:pt x="248243" y="29624"/>
                  <a:pt x="273079" y="30578"/>
                  <a:pt x="287274" y="16383"/>
                </a:cubicBezTo>
                <a:cubicBezTo>
                  <a:pt x="291741" y="11916"/>
                  <a:pt x="293974" y="5650"/>
                  <a:pt x="296799" y="0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667" name="Google Shape;667;p8"/>
          <p:cNvGrpSpPr/>
          <p:nvPr/>
        </p:nvGrpSpPr>
        <p:grpSpPr>
          <a:xfrm rot="-2864756">
            <a:off x="5799611" y="4541048"/>
            <a:ext cx="342892" cy="319092"/>
            <a:chOff x="-1003774" y="3010923"/>
            <a:chExt cx="671424" cy="624822"/>
          </a:xfrm>
        </p:grpSpPr>
        <p:sp>
          <p:nvSpPr>
            <p:cNvPr id="668" name="Google Shape;668;p8"/>
            <p:cNvSpPr/>
            <p:nvPr/>
          </p:nvSpPr>
          <p:spPr>
            <a:xfrm>
              <a:off x="-1003774" y="3010923"/>
              <a:ext cx="624822" cy="550520"/>
            </a:xfrm>
            <a:custGeom>
              <a:avLst/>
              <a:gdLst/>
              <a:ahLst/>
              <a:cxnLst/>
              <a:rect l="l" t="t" r="r" b="b"/>
              <a:pathLst>
                <a:path w="22377" h="19716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  <a:close/>
                  <a:moveTo>
                    <a:pt x="18429" y="2843"/>
                  </a:moveTo>
                  <a:lnTo>
                    <a:pt x="15610" y="11956"/>
                  </a:lnTo>
                  <a:lnTo>
                    <a:pt x="7534" y="5414"/>
                  </a:lnTo>
                  <a:lnTo>
                    <a:pt x="7512" y="5640"/>
                  </a:lnTo>
                  <a:lnTo>
                    <a:pt x="7940" y="6023"/>
                  </a:lnTo>
                  <a:lnTo>
                    <a:pt x="16580" y="13038"/>
                  </a:lnTo>
                  <a:lnTo>
                    <a:pt x="19399" y="3925"/>
                  </a:lnTo>
                  <a:lnTo>
                    <a:pt x="19602" y="4083"/>
                  </a:lnTo>
                  <a:lnTo>
                    <a:pt x="19625" y="3903"/>
                  </a:lnTo>
                  <a:lnTo>
                    <a:pt x="19106" y="3452"/>
                  </a:lnTo>
                  <a:lnTo>
                    <a:pt x="18429" y="2843"/>
                  </a:lnTo>
                  <a:close/>
                  <a:moveTo>
                    <a:pt x="19331" y="15001"/>
                  </a:moveTo>
                  <a:lnTo>
                    <a:pt x="19309" y="15249"/>
                  </a:lnTo>
                  <a:lnTo>
                    <a:pt x="22377" y="17753"/>
                  </a:lnTo>
                  <a:lnTo>
                    <a:pt x="22377" y="17753"/>
                  </a:lnTo>
                  <a:lnTo>
                    <a:pt x="22196" y="17504"/>
                  </a:lnTo>
                  <a:lnTo>
                    <a:pt x="22016" y="17256"/>
                  </a:lnTo>
                  <a:lnTo>
                    <a:pt x="21813" y="17053"/>
                  </a:lnTo>
                  <a:lnTo>
                    <a:pt x="21610" y="16850"/>
                  </a:lnTo>
                  <a:lnTo>
                    <a:pt x="19331" y="15001"/>
                  </a:lnTo>
                  <a:close/>
                  <a:moveTo>
                    <a:pt x="13016" y="14820"/>
                  </a:moveTo>
                  <a:lnTo>
                    <a:pt x="4399" y="18700"/>
                  </a:lnTo>
                  <a:lnTo>
                    <a:pt x="5549" y="19715"/>
                  </a:lnTo>
                  <a:lnTo>
                    <a:pt x="14098" y="15858"/>
                  </a:lnTo>
                  <a:lnTo>
                    <a:pt x="13016" y="148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8"/>
            <p:cNvSpPr/>
            <p:nvPr/>
          </p:nvSpPr>
          <p:spPr>
            <a:xfrm>
              <a:off x="-464646" y="3429761"/>
              <a:ext cx="85694" cy="76871"/>
            </a:xfrm>
            <a:custGeom>
              <a:avLst/>
              <a:gdLst/>
              <a:ahLst/>
              <a:cxnLst/>
              <a:rect l="l" t="t" r="r" b="b"/>
              <a:pathLst>
                <a:path w="3069" h="2753" fill="none" extrusionOk="0">
                  <a:moveTo>
                    <a:pt x="23" y="1"/>
                  </a:moveTo>
                  <a:lnTo>
                    <a:pt x="1" y="249"/>
                  </a:lnTo>
                  <a:lnTo>
                    <a:pt x="3069" y="2753"/>
                  </a:lnTo>
                  <a:lnTo>
                    <a:pt x="3069" y="2753"/>
                  </a:lnTo>
                  <a:lnTo>
                    <a:pt x="2888" y="2504"/>
                  </a:lnTo>
                  <a:lnTo>
                    <a:pt x="2708" y="2256"/>
                  </a:lnTo>
                  <a:lnTo>
                    <a:pt x="2505" y="2053"/>
                  </a:lnTo>
                  <a:lnTo>
                    <a:pt x="2302" y="1850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8"/>
            <p:cNvSpPr/>
            <p:nvPr/>
          </p:nvSpPr>
          <p:spPr>
            <a:xfrm>
              <a:off x="-1003774" y="3010923"/>
              <a:ext cx="190878" cy="198417"/>
            </a:xfrm>
            <a:custGeom>
              <a:avLst/>
              <a:gdLst/>
              <a:ahLst/>
              <a:cxnLst/>
              <a:rect l="l" t="t" r="r" b="b"/>
              <a:pathLst>
                <a:path w="6836" h="7106" fill="none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8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62" y="0"/>
                  </a:move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8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813" y="113"/>
                  </a:move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lnTo>
                    <a:pt x="452" y="0"/>
                  </a:lnTo>
                  <a:lnTo>
                    <a:pt x="362" y="0"/>
                  </a:ln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8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extrusionOk="0">
                  <a:moveTo>
                    <a:pt x="316" y="0"/>
                  </a:move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8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fill="none" extrusionOk="0">
                  <a:moveTo>
                    <a:pt x="700" y="91"/>
                  </a:move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lnTo>
                    <a:pt x="384" y="0"/>
                  </a:lnTo>
                  <a:lnTo>
                    <a:pt x="316" y="0"/>
                  </a:ln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038" y="1422"/>
                  </a:lnTo>
                  <a:lnTo>
                    <a:pt x="112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8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84" y="0"/>
                  </a:moveTo>
                  <a:lnTo>
                    <a:pt x="294" y="45"/>
                  </a:lnTo>
                  <a:lnTo>
                    <a:pt x="204" y="90"/>
                  </a:lnTo>
                  <a:lnTo>
                    <a:pt x="136" y="158"/>
                  </a:lnTo>
                  <a:lnTo>
                    <a:pt x="68" y="248"/>
                  </a:lnTo>
                  <a:lnTo>
                    <a:pt x="23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23" y="609"/>
                  </a:lnTo>
                  <a:lnTo>
                    <a:pt x="46" y="699"/>
                  </a:lnTo>
                  <a:lnTo>
                    <a:pt x="91" y="790"/>
                  </a:lnTo>
                  <a:lnTo>
                    <a:pt x="159" y="857"/>
                  </a:lnTo>
                  <a:lnTo>
                    <a:pt x="1512" y="2053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73" y="2166"/>
                  </a:lnTo>
                  <a:lnTo>
                    <a:pt x="1963" y="2143"/>
                  </a:lnTo>
                  <a:lnTo>
                    <a:pt x="2053" y="2121"/>
                  </a:lnTo>
                  <a:lnTo>
                    <a:pt x="2121" y="2075"/>
                  </a:lnTo>
                  <a:lnTo>
                    <a:pt x="2211" y="2008"/>
                  </a:lnTo>
                  <a:lnTo>
                    <a:pt x="2256" y="1918"/>
                  </a:lnTo>
                  <a:lnTo>
                    <a:pt x="2302" y="1827"/>
                  </a:lnTo>
                  <a:lnTo>
                    <a:pt x="2324" y="1737"/>
                  </a:lnTo>
                  <a:lnTo>
                    <a:pt x="2324" y="1647"/>
                  </a:lnTo>
                  <a:lnTo>
                    <a:pt x="2324" y="1534"/>
                  </a:lnTo>
                  <a:lnTo>
                    <a:pt x="2279" y="1444"/>
                  </a:lnTo>
                  <a:lnTo>
                    <a:pt x="2234" y="1376"/>
                  </a:lnTo>
                  <a:lnTo>
                    <a:pt x="2166" y="1286"/>
                  </a:lnTo>
                  <a:lnTo>
                    <a:pt x="835" y="113"/>
                  </a:lnTo>
                  <a:lnTo>
                    <a:pt x="745" y="68"/>
                  </a:lnTo>
                  <a:lnTo>
                    <a:pt x="655" y="2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8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159" y="857"/>
                  </a:moveTo>
                  <a:lnTo>
                    <a:pt x="159" y="857"/>
                  </a:lnTo>
                  <a:lnTo>
                    <a:pt x="91" y="790"/>
                  </a:lnTo>
                  <a:lnTo>
                    <a:pt x="46" y="699"/>
                  </a:lnTo>
                  <a:lnTo>
                    <a:pt x="23" y="609"/>
                  </a:lnTo>
                  <a:lnTo>
                    <a:pt x="1" y="519"/>
                  </a:lnTo>
                  <a:lnTo>
                    <a:pt x="1" y="429"/>
                  </a:lnTo>
                  <a:lnTo>
                    <a:pt x="23" y="339"/>
                  </a:lnTo>
                  <a:lnTo>
                    <a:pt x="68" y="248"/>
                  </a:lnTo>
                  <a:lnTo>
                    <a:pt x="136" y="158"/>
                  </a:lnTo>
                  <a:lnTo>
                    <a:pt x="136" y="158"/>
                  </a:lnTo>
                  <a:lnTo>
                    <a:pt x="204" y="90"/>
                  </a:lnTo>
                  <a:lnTo>
                    <a:pt x="294" y="45"/>
                  </a:lnTo>
                  <a:lnTo>
                    <a:pt x="384" y="0"/>
                  </a:lnTo>
                  <a:lnTo>
                    <a:pt x="474" y="0"/>
                  </a:lnTo>
                  <a:lnTo>
                    <a:pt x="565" y="0"/>
                  </a:lnTo>
                  <a:lnTo>
                    <a:pt x="655" y="23"/>
                  </a:lnTo>
                  <a:lnTo>
                    <a:pt x="745" y="68"/>
                  </a:lnTo>
                  <a:lnTo>
                    <a:pt x="835" y="113"/>
                  </a:lnTo>
                  <a:lnTo>
                    <a:pt x="2166" y="1286"/>
                  </a:lnTo>
                  <a:lnTo>
                    <a:pt x="2166" y="1286"/>
                  </a:lnTo>
                  <a:lnTo>
                    <a:pt x="2234" y="1376"/>
                  </a:lnTo>
                  <a:lnTo>
                    <a:pt x="2279" y="1444"/>
                  </a:lnTo>
                  <a:lnTo>
                    <a:pt x="2324" y="1534"/>
                  </a:lnTo>
                  <a:lnTo>
                    <a:pt x="2324" y="1647"/>
                  </a:lnTo>
                  <a:lnTo>
                    <a:pt x="2324" y="1737"/>
                  </a:lnTo>
                  <a:lnTo>
                    <a:pt x="2302" y="1827"/>
                  </a:lnTo>
                  <a:lnTo>
                    <a:pt x="2256" y="1918"/>
                  </a:lnTo>
                  <a:lnTo>
                    <a:pt x="2211" y="2008"/>
                  </a:lnTo>
                  <a:lnTo>
                    <a:pt x="2211" y="2008"/>
                  </a:lnTo>
                  <a:lnTo>
                    <a:pt x="2121" y="2075"/>
                  </a:lnTo>
                  <a:lnTo>
                    <a:pt x="2053" y="2121"/>
                  </a:lnTo>
                  <a:lnTo>
                    <a:pt x="1963" y="2143"/>
                  </a:lnTo>
                  <a:lnTo>
                    <a:pt x="1873" y="2166"/>
                  </a:lnTo>
                  <a:lnTo>
                    <a:pt x="1760" y="2166"/>
                  </a:lnTo>
                  <a:lnTo>
                    <a:pt x="1670" y="2143"/>
                  </a:lnTo>
                  <a:lnTo>
                    <a:pt x="1580" y="2098"/>
                  </a:lnTo>
                  <a:lnTo>
                    <a:pt x="1512" y="2053"/>
                  </a:lnTo>
                  <a:lnTo>
                    <a:pt x="159" y="85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8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extrusionOk="0">
                  <a:moveTo>
                    <a:pt x="407" y="1"/>
                  </a:moveTo>
                  <a:lnTo>
                    <a:pt x="316" y="23"/>
                  </a:lnTo>
                  <a:lnTo>
                    <a:pt x="249" y="46"/>
                  </a:lnTo>
                  <a:lnTo>
                    <a:pt x="181" y="91"/>
                  </a:lnTo>
                  <a:lnTo>
                    <a:pt x="113" y="136"/>
                  </a:lnTo>
                  <a:lnTo>
                    <a:pt x="68" y="227"/>
                  </a:lnTo>
                  <a:lnTo>
                    <a:pt x="23" y="294"/>
                  </a:lnTo>
                  <a:lnTo>
                    <a:pt x="1" y="362"/>
                  </a:lnTo>
                  <a:lnTo>
                    <a:pt x="1" y="452"/>
                  </a:lnTo>
                  <a:lnTo>
                    <a:pt x="23" y="542"/>
                  </a:lnTo>
                  <a:lnTo>
                    <a:pt x="46" y="610"/>
                  </a:lnTo>
                  <a:lnTo>
                    <a:pt x="91" y="678"/>
                  </a:lnTo>
                  <a:lnTo>
                    <a:pt x="158" y="745"/>
                  </a:lnTo>
                  <a:lnTo>
                    <a:pt x="813" y="1332"/>
                  </a:lnTo>
                  <a:lnTo>
                    <a:pt x="903" y="1377"/>
                  </a:lnTo>
                  <a:lnTo>
                    <a:pt x="971" y="1422"/>
                  </a:lnTo>
                  <a:lnTo>
                    <a:pt x="1038" y="1445"/>
                  </a:lnTo>
                  <a:lnTo>
                    <a:pt x="1128" y="1445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422" y="1309"/>
                  </a:lnTo>
                  <a:lnTo>
                    <a:pt x="1467" y="1242"/>
                  </a:lnTo>
                  <a:lnTo>
                    <a:pt x="1489" y="1151"/>
                  </a:lnTo>
                  <a:lnTo>
                    <a:pt x="1512" y="1084"/>
                  </a:lnTo>
                  <a:lnTo>
                    <a:pt x="1512" y="993"/>
                  </a:lnTo>
                  <a:lnTo>
                    <a:pt x="1512" y="926"/>
                  </a:lnTo>
                  <a:lnTo>
                    <a:pt x="1489" y="836"/>
                  </a:lnTo>
                  <a:lnTo>
                    <a:pt x="1444" y="768"/>
                  </a:lnTo>
                  <a:lnTo>
                    <a:pt x="1377" y="700"/>
                  </a:lnTo>
                  <a:lnTo>
                    <a:pt x="700" y="114"/>
                  </a:lnTo>
                  <a:lnTo>
                    <a:pt x="632" y="69"/>
                  </a:lnTo>
                  <a:lnTo>
                    <a:pt x="564" y="23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8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fill="none" extrusionOk="0">
                  <a:moveTo>
                    <a:pt x="158" y="745"/>
                  </a:moveTo>
                  <a:lnTo>
                    <a:pt x="158" y="745"/>
                  </a:lnTo>
                  <a:lnTo>
                    <a:pt x="91" y="678"/>
                  </a:lnTo>
                  <a:lnTo>
                    <a:pt x="46" y="610"/>
                  </a:lnTo>
                  <a:lnTo>
                    <a:pt x="23" y="542"/>
                  </a:lnTo>
                  <a:lnTo>
                    <a:pt x="1" y="452"/>
                  </a:lnTo>
                  <a:lnTo>
                    <a:pt x="1" y="362"/>
                  </a:lnTo>
                  <a:lnTo>
                    <a:pt x="23" y="294"/>
                  </a:lnTo>
                  <a:lnTo>
                    <a:pt x="68" y="227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181" y="91"/>
                  </a:lnTo>
                  <a:lnTo>
                    <a:pt x="249" y="46"/>
                  </a:lnTo>
                  <a:lnTo>
                    <a:pt x="316" y="23"/>
                  </a:lnTo>
                  <a:lnTo>
                    <a:pt x="407" y="1"/>
                  </a:lnTo>
                  <a:lnTo>
                    <a:pt x="474" y="1"/>
                  </a:lnTo>
                  <a:lnTo>
                    <a:pt x="564" y="23"/>
                  </a:lnTo>
                  <a:lnTo>
                    <a:pt x="632" y="69"/>
                  </a:lnTo>
                  <a:lnTo>
                    <a:pt x="700" y="114"/>
                  </a:lnTo>
                  <a:lnTo>
                    <a:pt x="1377" y="700"/>
                  </a:lnTo>
                  <a:lnTo>
                    <a:pt x="1377" y="700"/>
                  </a:lnTo>
                  <a:lnTo>
                    <a:pt x="1444" y="768"/>
                  </a:lnTo>
                  <a:lnTo>
                    <a:pt x="1489" y="836"/>
                  </a:lnTo>
                  <a:lnTo>
                    <a:pt x="1512" y="926"/>
                  </a:lnTo>
                  <a:lnTo>
                    <a:pt x="1512" y="993"/>
                  </a:lnTo>
                  <a:lnTo>
                    <a:pt x="1512" y="1084"/>
                  </a:lnTo>
                  <a:lnTo>
                    <a:pt x="1489" y="1151"/>
                  </a:lnTo>
                  <a:lnTo>
                    <a:pt x="1467" y="1242"/>
                  </a:lnTo>
                  <a:lnTo>
                    <a:pt x="1422" y="1309"/>
                  </a:lnTo>
                  <a:lnTo>
                    <a:pt x="1422" y="1309"/>
                  </a:lnTo>
                  <a:lnTo>
                    <a:pt x="1354" y="1354"/>
                  </a:lnTo>
                  <a:lnTo>
                    <a:pt x="1286" y="1399"/>
                  </a:lnTo>
                  <a:lnTo>
                    <a:pt x="1196" y="1422"/>
                  </a:lnTo>
                  <a:lnTo>
                    <a:pt x="1128" y="1445"/>
                  </a:lnTo>
                  <a:lnTo>
                    <a:pt x="1038" y="1445"/>
                  </a:lnTo>
                  <a:lnTo>
                    <a:pt x="971" y="1422"/>
                  </a:lnTo>
                  <a:lnTo>
                    <a:pt x="903" y="1377"/>
                  </a:lnTo>
                  <a:lnTo>
                    <a:pt x="813" y="1332"/>
                  </a:lnTo>
                  <a:lnTo>
                    <a:pt x="158" y="7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8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8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fill="none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8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8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fill="none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8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extrusionOk="0">
                  <a:moveTo>
                    <a:pt x="2865" y="0"/>
                  </a:moveTo>
                  <a:lnTo>
                    <a:pt x="0" y="9316"/>
                  </a:lnTo>
                  <a:lnTo>
                    <a:pt x="2730" y="11595"/>
                  </a:lnTo>
                  <a:lnTo>
                    <a:pt x="4083" y="1061"/>
                  </a:lnTo>
                  <a:lnTo>
                    <a:pt x="28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8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fill="none" extrusionOk="0">
                  <a:moveTo>
                    <a:pt x="0" y="9316"/>
                  </a:moveTo>
                  <a:lnTo>
                    <a:pt x="2865" y="0"/>
                  </a:lnTo>
                  <a:lnTo>
                    <a:pt x="4083" y="1061"/>
                  </a:lnTo>
                  <a:lnTo>
                    <a:pt x="2730" y="11595"/>
                  </a:lnTo>
                  <a:lnTo>
                    <a:pt x="0" y="931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8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EE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8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8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8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8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8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8"/>
            <p:cNvSpPr/>
            <p:nvPr/>
          </p:nvSpPr>
          <p:spPr>
            <a:xfrm>
              <a:off x="-889766" y="3133112"/>
              <a:ext cx="557417" cy="502633"/>
            </a:xfrm>
            <a:custGeom>
              <a:avLst/>
              <a:gdLst/>
              <a:ahLst/>
              <a:cxnLst/>
              <a:rect l="l" t="t" r="r" b="b"/>
              <a:pathLst>
                <a:path w="19963" h="18001" extrusionOk="0">
                  <a:moveTo>
                    <a:pt x="993" y="1"/>
                  </a:moveTo>
                  <a:lnTo>
                    <a:pt x="767" y="23"/>
                  </a:lnTo>
                  <a:lnTo>
                    <a:pt x="564" y="68"/>
                  </a:lnTo>
                  <a:lnTo>
                    <a:pt x="451" y="91"/>
                  </a:lnTo>
                  <a:lnTo>
                    <a:pt x="361" y="158"/>
                  </a:lnTo>
                  <a:lnTo>
                    <a:pt x="294" y="226"/>
                  </a:lnTo>
                  <a:lnTo>
                    <a:pt x="203" y="294"/>
                  </a:lnTo>
                  <a:lnTo>
                    <a:pt x="136" y="384"/>
                  </a:lnTo>
                  <a:lnTo>
                    <a:pt x="91" y="474"/>
                  </a:lnTo>
                  <a:lnTo>
                    <a:pt x="45" y="587"/>
                  </a:lnTo>
                  <a:lnTo>
                    <a:pt x="23" y="677"/>
                  </a:lnTo>
                  <a:lnTo>
                    <a:pt x="0" y="880"/>
                  </a:lnTo>
                  <a:lnTo>
                    <a:pt x="23" y="1106"/>
                  </a:lnTo>
                  <a:lnTo>
                    <a:pt x="68" y="1354"/>
                  </a:lnTo>
                  <a:lnTo>
                    <a:pt x="181" y="1580"/>
                  </a:lnTo>
                  <a:lnTo>
                    <a:pt x="294" y="1828"/>
                  </a:lnTo>
                  <a:lnTo>
                    <a:pt x="451" y="2076"/>
                  </a:lnTo>
                  <a:lnTo>
                    <a:pt x="632" y="2324"/>
                  </a:lnTo>
                  <a:lnTo>
                    <a:pt x="812" y="2549"/>
                  </a:lnTo>
                  <a:lnTo>
                    <a:pt x="1218" y="3023"/>
                  </a:lnTo>
                  <a:lnTo>
                    <a:pt x="1602" y="3429"/>
                  </a:lnTo>
                  <a:lnTo>
                    <a:pt x="1985" y="3768"/>
                  </a:lnTo>
                  <a:lnTo>
                    <a:pt x="15587" y="16850"/>
                  </a:lnTo>
                  <a:lnTo>
                    <a:pt x="15857" y="17076"/>
                  </a:lnTo>
                  <a:lnTo>
                    <a:pt x="16151" y="17256"/>
                  </a:lnTo>
                  <a:lnTo>
                    <a:pt x="16421" y="17437"/>
                  </a:lnTo>
                  <a:lnTo>
                    <a:pt x="16715" y="17572"/>
                  </a:lnTo>
                  <a:lnTo>
                    <a:pt x="17008" y="17707"/>
                  </a:lnTo>
                  <a:lnTo>
                    <a:pt x="17279" y="17820"/>
                  </a:lnTo>
                  <a:lnTo>
                    <a:pt x="17572" y="17888"/>
                  </a:lnTo>
                  <a:lnTo>
                    <a:pt x="17842" y="17956"/>
                  </a:lnTo>
                  <a:lnTo>
                    <a:pt x="18113" y="17978"/>
                  </a:lnTo>
                  <a:lnTo>
                    <a:pt x="18361" y="18001"/>
                  </a:lnTo>
                  <a:lnTo>
                    <a:pt x="18609" y="17978"/>
                  </a:lnTo>
                  <a:lnTo>
                    <a:pt x="18857" y="17933"/>
                  </a:lnTo>
                  <a:lnTo>
                    <a:pt x="19061" y="17865"/>
                  </a:lnTo>
                  <a:lnTo>
                    <a:pt x="19264" y="17753"/>
                  </a:lnTo>
                  <a:lnTo>
                    <a:pt x="19467" y="17617"/>
                  </a:lnTo>
                  <a:lnTo>
                    <a:pt x="19624" y="17482"/>
                  </a:lnTo>
                  <a:lnTo>
                    <a:pt x="19760" y="17279"/>
                  </a:lnTo>
                  <a:lnTo>
                    <a:pt x="19850" y="17076"/>
                  </a:lnTo>
                  <a:lnTo>
                    <a:pt x="19918" y="16850"/>
                  </a:lnTo>
                  <a:lnTo>
                    <a:pt x="19963" y="16625"/>
                  </a:lnTo>
                  <a:lnTo>
                    <a:pt x="19963" y="16377"/>
                  </a:lnTo>
                  <a:lnTo>
                    <a:pt x="19940" y="16106"/>
                  </a:lnTo>
                  <a:lnTo>
                    <a:pt x="19895" y="15835"/>
                  </a:lnTo>
                  <a:lnTo>
                    <a:pt x="19805" y="15565"/>
                  </a:lnTo>
                  <a:lnTo>
                    <a:pt x="19715" y="15271"/>
                  </a:lnTo>
                  <a:lnTo>
                    <a:pt x="19602" y="15001"/>
                  </a:lnTo>
                  <a:lnTo>
                    <a:pt x="19467" y="14730"/>
                  </a:lnTo>
                  <a:lnTo>
                    <a:pt x="19309" y="14482"/>
                  </a:lnTo>
                  <a:lnTo>
                    <a:pt x="19128" y="14211"/>
                  </a:lnTo>
                  <a:lnTo>
                    <a:pt x="18925" y="13986"/>
                  </a:lnTo>
                  <a:lnTo>
                    <a:pt x="18722" y="13760"/>
                  </a:lnTo>
                  <a:lnTo>
                    <a:pt x="18519" y="13557"/>
                  </a:lnTo>
                  <a:lnTo>
                    <a:pt x="3857" y="1647"/>
                  </a:lnTo>
                  <a:lnTo>
                    <a:pt x="3474" y="1309"/>
                  </a:lnTo>
                  <a:lnTo>
                    <a:pt x="3023" y="971"/>
                  </a:lnTo>
                  <a:lnTo>
                    <a:pt x="2527" y="632"/>
                  </a:lnTo>
                  <a:lnTo>
                    <a:pt x="2256" y="474"/>
                  </a:lnTo>
                  <a:lnTo>
                    <a:pt x="2008" y="316"/>
                  </a:lnTo>
                  <a:lnTo>
                    <a:pt x="1737" y="204"/>
                  </a:lnTo>
                  <a:lnTo>
                    <a:pt x="1489" y="113"/>
                  </a:lnTo>
                  <a:lnTo>
                    <a:pt x="1241" y="46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8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8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fill="none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8"/>
            <p:cNvSpPr/>
            <p:nvPr/>
          </p:nvSpPr>
          <p:spPr>
            <a:xfrm>
              <a:off x="-853858" y="3041163"/>
              <a:ext cx="68661" cy="143633"/>
            </a:xfrm>
            <a:custGeom>
              <a:avLst/>
              <a:gdLst/>
              <a:ahLst/>
              <a:cxnLst/>
              <a:rect l="l" t="t" r="r" b="b"/>
              <a:pathLst>
                <a:path w="2459" h="5144" extrusionOk="0">
                  <a:moveTo>
                    <a:pt x="1015" y="0"/>
                  </a:moveTo>
                  <a:lnTo>
                    <a:pt x="0" y="3316"/>
                  </a:lnTo>
                  <a:lnTo>
                    <a:pt x="2098" y="5143"/>
                  </a:lnTo>
                  <a:lnTo>
                    <a:pt x="2459" y="1286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8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8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8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8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fill="none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8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8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fill="none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8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8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fill="none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8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8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fill="none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5" name="Google Shape;705;p8"/>
          <p:cNvGrpSpPr/>
          <p:nvPr/>
        </p:nvGrpSpPr>
        <p:grpSpPr>
          <a:xfrm>
            <a:off x="425653" y="3308012"/>
            <a:ext cx="1359262" cy="1626752"/>
            <a:chOff x="6246075" y="1325325"/>
            <a:chExt cx="768075" cy="919225"/>
          </a:xfrm>
        </p:grpSpPr>
        <p:sp>
          <p:nvSpPr>
            <p:cNvPr id="706" name="Google Shape;706;p8"/>
            <p:cNvSpPr/>
            <p:nvPr/>
          </p:nvSpPr>
          <p:spPr>
            <a:xfrm>
              <a:off x="6673525" y="1325325"/>
              <a:ext cx="160725" cy="115075"/>
            </a:xfrm>
            <a:custGeom>
              <a:avLst/>
              <a:gdLst/>
              <a:ahLst/>
              <a:cxnLst/>
              <a:rect l="l" t="t" r="r" b="b"/>
              <a:pathLst>
                <a:path w="6429" h="4603" extrusionOk="0">
                  <a:moveTo>
                    <a:pt x="3564" y="1"/>
                  </a:moveTo>
                  <a:lnTo>
                    <a:pt x="3361" y="24"/>
                  </a:lnTo>
                  <a:lnTo>
                    <a:pt x="3135" y="46"/>
                  </a:lnTo>
                  <a:lnTo>
                    <a:pt x="2932" y="114"/>
                  </a:lnTo>
                  <a:lnTo>
                    <a:pt x="2752" y="181"/>
                  </a:lnTo>
                  <a:lnTo>
                    <a:pt x="2369" y="339"/>
                  </a:lnTo>
                  <a:lnTo>
                    <a:pt x="2008" y="565"/>
                  </a:lnTo>
                  <a:lnTo>
                    <a:pt x="1669" y="813"/>
                  </a:lnTo>
                  <a:lnTo>
                    <a:pt x="1353" y="1061"/>
                  </a:lnTo>
                  <a:lnTo>
                    <a:pt x="1060" y="1354"/>
                  </a:lnTo>
                  <a:lnTo>
                    <a:pt x="812" y="1625"/>
                  </a:lnTo>
                  <a:lnTo>
                    <a:pt x="587" y="1896"/>
                  </a:lnTo>
                  <a:lnTo>
                    <a:pt x="384" y="2144"/>
                  </a:lnTo>
                  <a:lnTo>
                    <a:pt x="113" y="2550"/>
                  </a:lnTo>
                  <a:lnTo>
                    <a:pt x="0" y="2730"/>
                  </a:lnTo>
                  <a:lnTo>
                    <a:pt x="925" y="3249"/>
                  </a:lnTo>
                  <a:lnTo>
                    <a:pt x="993" y="3136"/>
                  </a:lnTo>
                  <a:lnTo>
                    <a:pt x="1196" y="2843"/>
                  </a:lnTo>
                  <a:lnTo>
                    <a:pt x="1511" y="2437"/>
                  </a:lnTo>
                  <a:lnTo>
                    <a:pt x="1714" y="2211"/>
                  </a:lnTo>
                  <a:lnTo>
                    <a:pt x="1917" y="1986"/>
                  </a:lnTo>
                  <a:lnTo>
                    <a:pt x="2166" y="1760"/>
                  </a:lnTo>
                  <a:lnTo>
                    <a:pt x="2414" y="1557"/>
                  </a:lnTo>
                  <a:lnTo>
                    <a:pt x="2684" y="1377"/>
                  </a:lnTo>
                  <a:lnTo>
                    <a:pt x="2955" y="1219"/>
                  </a:lnTo>
                  <a:lnTo>
                    <a:pt x="3226" y="1129"/>
                  </a:lnTo>
                  <a:lnTo>
                    <a:pt x="3384" y="1084"/>
                  </a:lnTo>
                  <a:lnTo>
                    <a:pt x="3519" y="1061"/>
                  </a:lnTo>
                  <a:lnTo>
                    <a:pt x="3835" y="1061"/>
                  </a:lnTo>
                  <a:lnTo>
                    <a:pt x="3970" y="1084"/>
                  </a:lnTo>
                  <a:lnTo>
                    <a:pt x="4128" y="1129"/>
                  </a:lnTo>
                  <a:lnTo>
                    <a:pt x="4263" y="1174"/>
                  </a:lnTo>
                  <a:lnTo>
                    <a:pt x="4399" y="1242"/>
                  </a:lnTo>
                  <a:lnTo>
                    <a:pt x="4534" y="1332"/>
                  </a:lnTo>
                  <a:lnTo>
                    <a:pt x="4647" y="1422"/>
                  </a:lnTo>
                  <a:lnTo>
                    <a:pt x="4850" y="1625"/>
                  </a:lnTo>
                  <a:lnTo>
                    <a:pt x="5008" y="1873"/>
                  </a:lnTo>
                  <a:lnTo>
                    <a:pt x="5120" y="2121"/>
                  </a:lnTo>
                  <a:lnTo>
                    <a:pt x="5211" y="2392"/>
                  </a:lnTo>
                  <a:lnTo>
                    <a:pt x="5278" y="2685"/>
                  </a:lnTo>
                  <a:lnTo>
                    <a:pt x="5346" y="2978"/>
                  </a:lnTo>
                  <a:lnTo>
                    <a:pt x="5369" y="3249"/>
                  </a:lnTo>
                  <a:lnTo>
                    <a:pt x="5369" y="3520"/>
                  </a:lnTo>
                  <a:lnTo>
                    <a:pt x="5369" y="3993"/>
                  </a:lnTo>
                  <a:lnTo>
                    <a:pt x="5346" y="4309"/>
                  </a:lnTo>
                  <a:lnTo>
                    <a:pt x="5323" y="4445"/>
                  </a:lnTo>
                  <a:lnTo>
                    <a:pt x="6384" y="4602"/>
                  </a:lnTo>
                  <a:lnTo>
                    <a:pt x="6406" y="4399"/>
                  </a:lnTo>
                  <a:lnTo>
                    <a:pt x="6429" y="3948"/>
                  </a:lnTo>
                  <a:lnTo>
                    <a:pt x="6429" y="3655"/>
                  </a:lnTo>
                  <a:lnTo>
                    <a:pt x="6429" y="3339"/>
                  </a:lnTo>
                  <a:lnTo>
                    <a:pt x="6406" y="2978"/>
                  </a:lnTo>
                  <a:lnTo>
                    <a:pt x="6338" y="2618"/>
                  </a:lnTo>
                  <a:lnTo>
                    <a:pt x="6271" y="2234"/>
                  </a:lnTo>
                  <a:lnTo>
                    <a:pt x="6158" y="1851"/>
                  </a:lnTo>
                  <a:lnTo>
                    <a:pt x="6000" y="1490"/>
                  </a:lnTo>
                  <a:lnTo>
                    <a:pt x="5797" y="1151"/>
                  </a:lnTo>
                  <a:lnTo>
                    <a:pt x="5684" y="971"/>
                  </a:lnTo>
                  <a:lnTo>
                    <a:pt x="5549" y="836"/>
                  </a:lnTo>
                  <a:lnTo>
                    <a:pt x="5414" y="678"/>
                  </a:lnTo>
                  <a:lnTo>
                    <a:pt x="5256" y="542"/>
                  </a:lnTo>
                  <a:lnTo>
                    <a:pt x="5075" y="407"/>
                  </a:lnTo>
                  <a:lnTo>
                    <a:pt x="4895" y="317"/>
                  </a:lnTo>
                  <a:lnTo>
                    <a:pt x="4669" y="204"/>
                  </a:lnTo>
                  <a:lnTo>
                    <a:pt x="4466" y="114"/>
                  </a:lnTo>
                  <a:lnTo>
                    <a:pt x="4241" y="69"/>
                  </a:lnTo>
                  <a:lnTo>
                    <a:pt x="4015" y="24"/>
                  </a:lnTo>
                  <a:lnTo>
                    <a:pt x="37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8"/>
            <p:cNvSpPr/>
            <p:nvPr/>
          </p:nvSpPr>
          <p:spPr>
            <a:xfrm>
              <a:off x="6246075" y="1329275"/>
              <a:ext cx="768075" cy="915275"/>
            </a:xfrm>
            <a:custGeom>
              <a:avLst/>
              <a:gdLst/>
              <a:ahLst/>
              <a:cxnLst/>
              <a:rect l="l" t="t" r="r" b="b"/>
              <a:pathLst>
                <a:path w="30723" h="36611" extrusionOk="0">
                  <a:moveTo>
                    <a:pt x="10624" y="1"/>
                  </a:moveTo>
                  <a:lnTo>
                    <a:pt x="10467" y="23"/>
                  </a:lnTo>
                  <a:lnTo>
                    <a:pt x="10309" y="46"/>
                  </a:lnTo>
                  <a:lnTo>
                    <a:pt x="10151" y="114"/>
                  </a:lnTo>
                  <a:lnTo>
                    <a:pt x="10015" y="159"/>
                  </a:lnTo>
                  <a:lnTo>
                    <a:pt x="9880" y="249"/>
                  </a:lnTo>
                  <a:lnTo>
                    <a:pt x="9745" y="339"/>
                  </a:lnTo>
                  <a:lnTo>
                    <a:pt x="9632" y="429"/>
                  </a:lnTo>
                  <a:lnTo>
                    <a:pt x="9519" y="565"/>
                  </a:lnTo>
                  <a:lnTo>
                    <a:pt x="9406" y="678"/>
                  </a:lnTo>
                  <a:lnTo>
                    <a:pt x="9316" y="813"/>
                  </a:lnTo>
                  <a:lnTo>
                    <a:pt x="9248" y="971"/>
                  </a:lnTo>
                  <a:lnTo>
                    <a:pt x="9181" y="1129"/>
                  </a:lnTo>
                  <a:lnTo>
                    <a:pt x="45" y="28828"/>
                  </a:lnTo>
                  <a:lnTo>
                    <a:pt x="0" y="29031"/>
                  </a:lnTo>
                  <a:lnTo>
                    <a:pt x="0" y="29234"/>
                  </a:lnTo>
                  <a:lnTo>
                    <a:pt x="45" y="29415"/>
                  </a:lnTo>
                  <a:lnTo>
                    <a:pt x="113" y="29618"/>
                  </a:lnTo>
                  <a:lnTo>
                    <a:pt x="226" y="29775"/>
                  </a:lnTo>
                  <a:lnTo>
                    <a:pt x="361" y="29911"/>
                  </a:lnTo>
                  <a:lnTo>
                    <a:pt x="519" y="30046"/>
                  </a:lnTo>
                  <a:lnTo>
                    <a:pt x="700" y="30114"/>
                  </a:lnTo>
                  <a:lnTo>
                    <a:pt x="20211" y="36542"/>
                  </a:lnTo>
                  <a:lnTo>
                    <a:pt x="20414" y="36588"/>
                  </a:lnTo>
                  <a:lnTo>
                    <a:pt x="20594" y="36610"/>
                  </a:lnTo>
                  <a:lnTo>
                    <a:pt x="20797" y="36565"/>
                  </a:lnTo>
                  <a:lnTo>
                    <a:pt x="20978" y="36497"/>
                  </a:lnTo>
                  <a:lnTo>
                    <a:pt x="21158" y="36385"/>
                  </a:lnTo>
                  <a:lnTo>
                    <a:pt x="21294" y="36249"/>
                  </a:lnTo>
                  <a:lnTo>
                    <a:pt x="21406" y="36091"/>
                  </a:lnTo>
                  <a:lnTo>
                    <a:pt x="21497" y="35888"/>
                  </a:lnTo>
                  <a:lnTo>
                    <a:pt x="30632" y="8189"/>
                  </a:lnTo>
                  <a:lnTo>
                    <a:pt x="30677" y="8031"/>
                  </a:lnTo>
                  <a:lnTo>
                    <a:pt x="30700" y="7873"/>
                  </a:lnTo>
                  <a:lnTo>
                    <a:pt x="30722" y="7715"/>
                  </a:lnTo>
                  <a:lnTo>
                    <a:pt x="30722" y="7557"/>
                  </a:lnTo>
                  <a:lnTo>
                    <a:pt x="30700" y="7399"/>
                  </a:lnTo>
                  <a:lnTo>
                    <a:pt x="30655" y="7241"/>
                  </a:lnTo>
                  <a:lnTo>
                    <a:pt x="30609" y="7084"/>
                  </a:lnTo>
                  <a:lnTo>
                    <a:pt x="30542" y="6948"/>
                  </a:lnTo>
                  <a:lnTo>
                    <a:pt x="30452" y="6813"/>
                  </a:lnTo>
                  <a:lnTo>
                    <a:pt x="30361" y="6678"/>
                  </a:lnTo>
                  <a:lnTo>
                    <a:pt x="30271" y="6542"/>
                  </a:lnTo>
                  <a:lnTo>
                    <a:pt x="30158" y="6452"/>
                  </a:lnTo>
                  <a:lnTo>
                    <a:pt x="30023" y="6339"/>
                  </a:lnTo>
                  <a:lnTo>
                    <a:pt x="29888" y="6249"/>
                  </a:lnTo>
                  <a:lnTo>
                    <a:pt x="29752" y="6181"/>
                  </a:lnTo>
                  <a:lnTo>
                    <a:pt x="29594" y="6114"/>
                  </a:lnTo>
                  <a:lnTo>
                    <a:pt x="11256" y="69"/>
                  </a:lnTo>
                  <a:lnTo>
                    <a:pt x="11098" y="23"/>
                  </a:lnTo>
                  <a:lnTo>
                    <a:pt x="109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dist="76200" dir="540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8"/>
            <p:cNvSpPr/>
            <p:nvPr/>
          </p:nvSpPr>
          <p:spPr>
            <a:xfrm>
              <a:off x="6375775" y="1329275"/>
              <a:ext cx="638375" cy="517700"/>
            </a:xfrm>
            <a:custGeom>
              <a:avLst/>
              <a:gdLst/>
              <a:ahLst/>
              <a:cxnLst/>
              <a:rect l="l" t="t" r="r" b="b"/>
              <a:pathLst>
                <a:path w="25535" h="20708" extrusionOk="0">
                  <a:moveTo>
                    <a:pt x="5436" y="1"/>
                  </a:moveTo>
                  <a:lnTo>
                    <a:pt x="5279" y="23"/>
                  </a:lnTo>
                  <a:lnTo>
                    <a:pt x="5121" y="46"/>
                  </a:lnTo>
                  <a:lnTo>
                    <a:pt x="4963" y="114"/>
                  </a:lnTo>
                  <a:lnTo>
                    <a:pt x="4827" y="159"/>
                  </a:lnTo>
                  <a:lnTo>
                    <a:pt x="4692" y="249"/>
                  </a:lnTo>
                  <a:lnTo>
                    <a:pt x="4557" y="339"/>
                  </a:lnTo>
                  <a:lnTo>
                    <a:pt x="4444" y="429"/>
                  </a:lnTo>
                  <a:lnTo>
                    <a:pt x="4331" y="565"/>
                  </a:lnTo>
                  <a:lnTo>
                    <a:pt x="4218" y="678"/>
                  </a:lnTo>
                  <a:lnTo>
                    <a:pt x="4128" y="813"/>
                  </a:lnTo>
                  <a:lnTo>
                    <a:pt x="4060" y="971"/>
                  </a:lnTo>
                  <a:lnTo>
                    <a:pt x="3993" y="1129"/>
                  </a:lnTo>
                  <a:lnTo>
                    <a:pt x="45" y="13129"/>
                  </a:lnTo>
                  <a:lnTo>
                    <a:pt x="0" y="13264"/>
                  </a:lnTo>
                  <a:lnTo>
                    <a:pt x="0" y="13422"/>
                  </a:lnTo>
                  <a:lnTo>
                    <a:pt x="23" y="13557"/>
                  </a:lnTo>
                  <a:lnTo>
                    <a:pt x="91" y="13693"/>
                  </a:lnTo>
                  <a:lnTo>
                    <a:pt x="158" y="13805"/>
                  </a:lnTo>
                  <a:lnTo>
                    <a:pt x="248" y="13918"/>
                  </a:lnTo>
                  <a:lnTo>
                    <a:pt x="384" y="14008"/>
                  </a:lnTo>
                  <a:lnTo>
                    <a:pt x="519" y="14054"/>
                  </a:lnTo>
                  <a:lnTo>
                    <a:pt x="20549" y="20663"/>
                  </a:lnTo>
                  <a:lnTo>
                    <a:pt x="20685" y="20708"/>
                  </a:lnTo>
                  <a:lnTo>
                    <a:pt x="20842" y="20708"/>
                  </a:lnTo>
                  <a:lnTo>
                    <a:pt x="20978" y="20685"/>
                  </a:lnTo>
                  <a:lnTo>
                    <a:pt x="21113" y="20618"/>
                  </a:lnTo>
                  <a:lnTo>
                    <a:pt x="21226" y="20550"/>
                  </a:lnTo>
                  <a:lnTo>
                    <a:pt x="21339" y="20460"/>
                  </a:lnTo>
                  <a:lnTo>
                    <a:pt x="21429" y="20324"/>
                  </a:lnTo>
                  <a:lnTo>
                    <a:pt x="21497" y="20189"/>
                  </a:lnTo>
                  <a:lnTo>
                    <a:pt x="25444" y="8189"/>
                  </a:lnTo>
                  <a:lnTo>
                    <a:pt x="25489" y="8031"/>
                  </a:lnTo>
                  <a:lnTo>
                    <a:pt x="25512" y="7873"/>
                  </a:lnTo>
                  <a:lnTo>
                    <a:pt x="25534" y="7715"/>
                  </a:lnTo>
                  <a:lnTo>
                    <a:pt x="25534" y="7557"/>
                  </a:lnTo>
                  <a:lnTo>
                    <a:pt x="25512" y="7399"/>
                  </a:lnTo>
                  <a:lnTo>
                    <a:pt x="25467" y="7241"/>
                  </a:lnTo>
                  <a:lnTo>
                    <a:pt x="25421" y="7084"/>
                  </a:lnTo>
                  <a:lnTo>
                    <a:pt x="25354" y="6948"/>
                  </a:lnTo>
                  <a:lnTo>
                    <a:pt x="25264" y="6813"/>
                  </a:lnTo>
                  <a:lnTo>
                    <a:pt x="25173" y="6678"/>
                  </a:lnTo>
                  <a:lnTo>
                    <a:pt x="25083" y="6542"/>
                  </a:lnTo>
                  <a:lnTo>
                    <a:pt x="24970" y="6452"/>
                  </a:lnTo>
                  <a:lnTo>
                    <a:pt x="24835" y="6339"/>
                  </a:lnTo>
                  <a:lnTo>
                    <a:pt x="24700" y="6249"/>
                  </a:lnTo>
                  <a:lnTo>
                    <a:pt x="24564" y="6181"/>
                  </a:lnTo>
                  <a:lnTo>
                    <a:pt x="24406" y="6114"/>
                  </a:lnTo>
                  <a:lnTo>
                    <a:pt x="6068" y="69"/>
                  </a:lnTo>
                  <a:lnTo>
                    <a:pt x="5910" y="23"/>
                  </a:lnTo>
                  <a:lnTo>
                    <a:pt x="57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8"/>
            <p:cNvSpPr/>
            <p:nvPr/>
          </p:nvSpPr>
          <p:spPr>
            <a:xfrm>
              <a:off x="6635725" y="1570075"/>
              <a:ext cx="106600" cy="82925"/>
            </a:xfrm>
            <a:custGeom>
              <a:avLst/>
              <a:gdLst/>
              <a:ahLst/>
              <a:cxnLst/>
              <a:rect l="l" t="t" r="r" b="b"/>
              <a:pathLst>
                <a:path w="4264" h="3317" extrusionOk="0">
                  <a:moveTo>
                    <a:pt x="700" y="0"/>
                  </a:moveTo>
                  <a:lnTo>
                    <a:pt x="1" y="2143"/>
                  </a:lnTo>
                  <a:lnTo>
                    <a:pt x="3565" y="3316"/>
                  </a:lnTo>
                  <a:lnTo>
                    <a:pt x="4264" y="1196"/>
                  </a:lnTo>
                  <a:lnTo>
                    <a:pt x="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8"/>
            <p:cNvSpPr/>
            <p:nvPr/>
          </p:nvSpPr>
          <p:spPr>
            <a:xfrm>
              <a:off x="6471625" y="1369325"/>
              <a:ext cx="185000" cy="468625"/>
            </a:xfrm>
            <a:custGeom>
              <a:avLst/>
              <a:gdLst/>
              <a:ahLst/>
              <a:cxnLst/>
              <a:rect l="l" t="t" r="r" b="b"/>
              <a:pathLst>
                <a:path w="7400" h="18745" extrusionOk="0">
                  <a:moveTo>
                    <a:pt x="6023" y="0"/>
                  </a:moveTo>
                  <a:lnTo>
                    <a:pt x="1" y="18294"/>
                  </a:lnTo>
                  <a:lnTo>
                    <a:pt x="1377" y="18745"/>
                  </a:lnTo>
                  <a:lnTo>
                    <a:pt x="7399" y="451"/>
                  </a:lnTo>
                  <a:lnTo>
                    <a:pt x="60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8"/>
            <p:cNvSpPr/>
            <p:nvPr/>
          </p:nvSpPr>
          <p:spPr>
            <a:xfrm>
              <a:off x="6459225" y="1753900"/>
              <a:ext cx="87425" cy="69400"/>
            </a:xfrm>
            <a:custGeom>
              <a:avLst/>
              <a:gdLst/>
              <a:ahLst/>
              <a:cxnLst/>
              <a:rect l="l" t="t" r="r" b="b"/>
              <a:pathLst>
                <a:path w="3497" h="2776" extrusionOk="0">
                  <a:moveTo>
                    <a:pt x="1106" y="1"/>
                  </a:moveTo>
                  <a:lnTo>
                    <a:pt x="880" y="46"/>
                  </a:lnTo>
                  <a:lnTo>
                    <a:pt x="655" y="136"/>
                  </a:lnTo>
                  <a:lnTo>
                    <a:pt x="474" y="249"/>
                  </a:lnTo>
                  <a:lnTo>
                    <a:pt x="294" y="407"/>
                  </a:lnTo>
                  <a:lnTo>
                    <a:pt x="159" y="610"/>
                  </a:lnTo>
                  <a:lnTo>
                    <a:pt x="68" y="836"/>
                  </a:lnTo>
                  <a:lnTo>
                    <a:pt x="1" y="1061"/>
                  </a:lnTo>
                  <a:lnTo>
                    <a:pt x="1" y="1309"/>
                  </a:lnTo>
                  <a:lnTo>
                    <a:pt x="46" y="1535"/>
                  </a:lnTo>
                  <a:lnTo>
                    <a:pt x="136" y="1738"/>
                  </a:lnTo>
                  <a:lnTo>
                    <a:pt x="249" y="1941"/>
                  </a:lnTo>
                  <a:lnTo>
                    <a:pt x="407" y="2121"/>
                  </a:lnTo>
                  <a:lnTo>
                    <a:pt x="610" y="2257"/>
                  </a:lnTo>
                  <a:lnTo>
                    <a:pt x="835" y="2347"/>
                  </a:lnTo>
                  <a:lnTo>
                    <a:pt x="1918" y="2708"/>
                  </a:lnTo>
                  <a:lnTo>
                    <a:pt x="2166" y="2753"/>
                  </a:lnTo>
                  <a:lnTo>
                    <a:pt x="2392" y="2775"/>
                  </a:lnTo>
                  <a:lnTo>
                    <a:pt x="2640" y="2730"/>
                  </a:lnTo>
                  <a:lnTo>
                    <a:pt x="2843" y="2640"/>
                  </a:lnTo>
                  <a:lnTo>
                    <a:pt x="3046" y="2527"/>
                  </a:lnTo>
                  <a:lnTo>
                    <a:pt x="3204" y="2347"/>
                  </a:lnTo>
                  <a:lnTo>
                    <a:pt x="3362" y="2166"/>
                  </a:lnTo>
                  <a:lnTo>
                    <a:pt x="3452" y="1941"/>
                  </a:lnTo>
                  <a:lnTo>
                    <a:pt x="3497" y="1715"/>
                  </a:lnTo>
                  <a:lnTo>
                    <a:pt x="3497" y="1467"/>
                  </a:lnTo>
                  <a:lnTo>
                    <a:pt x="3474" y="1242"/>
                  </a:lnTo>
                  <a:lnTo>
                    <a:pt x="3384" y="1016"/>
                  </a:lnTo>
                  <a:lnTo>
                    <a:pt x="3249" y="836"/>
                  </a:lnTo>
                  <a:lnTo>
                    <a:pt x="3091" y="655"/>
                  </a:lnTo>
                  <a:lnTo>
                    <a:pt x="2910" y="520"/>
                  </a:lnTo>
                  <a:lnTo>
                    <a:pt x="2685" y="429"/>
                  </a:lnTo>
                  <a:lnTo>
                    <a:pt x="1580" y="46"/>
                  </a:lnTo>
                  <a:lnTo>
                    <a:pt x="13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8"/>
            <p:cNvSpPr/>
            <p:nvPr/>
          </p:nvSpPr>
          <p:spPr>
            <a:xfrm>
              <a:off x="6471625" y="1777025"/>
              <a:ext cx="50775" cy="60925"/>
            </a:xfrm>
            <a:custGeom>
              <a:avLst/>
              <a:gdLst/>
              <a:ahLst/>
              <a:cxnLst/>
              <a:rect l="l" t="t" r="r" b="b"/>
              <a:pathLst>
                <a:path w="2031" h="2437" extrusionOk="0">
                  <a:moveTo>
                    <a:pt x="655" y="1"/>
                  </a:moveTo>
                  <a:lnTo>
                    <a:pt x="1" y="1986"/>
                  </a:lnTo>
                  <a:lnTo>
                    <a:pt x="1377" y="2437"/>
                  </a:lnTo>
                  <a:lnTo>
                    <a:pt x="2031" y="452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8"/>
            <p:cNvSpPr/>
            <p:nvPr/>
          </p:nvSpPr>
          <p:spPr>
            <a:xfrm>
              <a:off x="6691550" y="1442075"/>
              <a:ext cx="185000" cy="468625"/>
            </a:xfrm>
            <a:custGeom>
              <a:avLst/>
              <a:gdLst/>
              <a:ahLst/>
              <a:cxnLst/>
              <a:rect l="l" t="t" r="r" b="b"/>
              <a:pathLst>
                <a:path w="7400" h="18745" extrusionOk="0">
                  <a:moveTo>
                    <a:pt x="6023" y="0"/>
                  </a:moveTo>
                  <a:lnTo>
                    <a:pt x="1" y="18293"/>
                  </a:lnTo>
                  <a:lnTo>
                    <a:pt x="1377" y="18745"/>
                  </a:lnTo>
                  <a:lnTo>
                    <a:pt x="7399" y="451"/>
                  </a:lnTo>
                  <a:lnTo>
                    <a:pt x="60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8"/>
            <p:cNvSpPr/>
            <p:nvPr/>
          </p:nvSpPr>
          <p:spPr>
            <a:xfrm>
              <a:off x="6679150" y="1826650"/>
              <a:ext cx="88000" cy="68825"/>
            </a:xfrm>
            <a:custGeom>
              <a:avLst/>
              <a:gdLst/>
              <a:ahLst/>
              <a:cxnLst/>
              <a:rect l="l" t="t" r="r" b="b"/>
              <a:pathLst>
                <a:path w="3520" h="2753" extrusionOk="0">
                  <a:moveTo>
                    <a:pt x="1106" y="1"/>
                  </a:moveTo>
                  <a:lnTo>
                    <a:pt x="880" y="23"/>
                  </a:lnTo>
                  <a:lnTo>
                    <a:pt x="655" y="113"/>
                  </a:lnTo>
                  <a:lnTo>
                    <a:pt x="474" y="249"/>
                  </a:lnTo>
                  <a:lnTo>
                    <a:pt x="294" y="407"/>
                  </a:lnTo>
                  <a:lnTo>
                    <a:pt x="159" y="587"/>
                  </a:lnTo>
                  <a:lnTo>
                    <a:pt x="68" y="813"/>
                  </a:lnTo>
                  <a:lnTo>
                    <a:pt x="1" y="1061"/>
                  </a:lnTo>
                  <a:lnTo>
                    <a:pt x="1" y="1286"/>
                  </a:lnTo>
                  <a:lnTo>
                    <a:pt x="46" y="1512"/>
                  </a:lnTo>
                  <a:lnTo>
                    <a:pt x="136" y="1738"/>
                  </a:lnTo>
                  <a:lnTo>
                    <a:pt x="249" y="1941"/>
                  </a:lnTo>
                  <a:lnTo>
                    <a:pt x="407" y="2098"/>
                  </a:lnTo>
                  <a:lnTo>
                    <a:pt x="610" y="2234"/>
                  </a:lnTo>
                  <a:lnTo>
                    <a:pt x="835" y="2347"/>
                  </a:lnTo>
                  <a:lnTo>
                    <a:pt x="1918" y="2707"/>
                  </a:lnTo>
                  <a:lnTo>
                    <a:pt x="2166" y="2753"/>
                  </a:lnTo>
                  <a:lnTo>
                    <a:pt x="2414" y="2753"/>
                  </a:lnTo>
                  <a:lnTo>
                    <a:pt x="2640" y="2707"/>
                  </a:lnTo>
                  <a:lnTo>
                    <a:pt x="2843" y="2640"/>
                  </a:lnTo>
                  <a:lnTo>
                    <a:pt x="3046" y="2504"/>
                  </a:lnTo>
                  <a:lnTo>
                    <a:pt x="3226" y="2347"/>
                  </a:lnTo>
                  <a:lnTo>
                    <a:pt x="3362" y="2166"/>
                  </a:lnTo>
                  <a:lnTo>
                    <a:pt x="3452" y="1941"/>
                  </a:lnTo>
                  <a:lnTo>
                    <a:pt x="3497" y="1692"/>
                  </a:lnTo>
                  <a:lnTo>
                    <a:pt x="3519" y="1467"/>
                  </a:lnTo>
                  <a:lnTo>
                    <a:pt x="3474" y="1241"/>
                  </a:lnTo>
                  <a:lnTo>
                    <a:pt x="3384" y="1016"/>
                  </a:lnTo>
                  <a:lnTo>
                    <a:pt x="3249" y="813"/>
                  </a:lnTo>
                  <a:lnTo>
                    <a:pt x="3091" y="655"/>
                  </a:lnTo>
                  <a:lnTo>
                    <a:pt x="2910" y="519"/>
                  </a:lnTo>
                  <a:lnTo>
                    <a:pt x="2685" y="407"/>
                  </a:lnTo>
                  <a:lnTo>
                    <a:pt x="1580" y="46"/>
                  </a:lnTo>
                  <a:lnTo>
                    <a:pt x="13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8"/>
            <p:cNvSpPr/>
            <p:nvPr/>
          </p:nvSpPr>
          <p:spPr>
            <a:xfrm>
              <a:off x="6691550" y="1849775"/>
              <a:ext cx="50775" cy="60925"/>
            </a:xfrm>
            <a:custGeom>
              <a:avLst/>
              <a:gdLst/>
              <a:ahLst/>
              <a:cxnLst/>
              <a:rect l="l" t="t" r="r" b="b"/>
              <a:pathLst>
                <a:path w="2031" h="2437" extrusionOk="0">
                  <a:moveTo>
                    <a:pt x="655" y="1"/>
                  </a:moveTo>
                  <a:lnTo>
                    <a:pt x="1" y="1985"/>
                  </a:lnTo>
                  <a:lnTo>
                    <a:pt x="1377" y="2437"/>
                  </a:lnTo>
                  <a:lnTo>
                    <a:pt x="2031" y="452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8"/>
            <p:cNvSpPr/>
            <p:nvPr/>
          </p:nvSpPr>
          <p:spPr>
            <a:xfrm>
              <a:off x="6327275" y="1864425"/>
              <a:ext cx="451725" cy="319200"/>
            </a:xfrm>
            <a:custGeom>
              <a:avLst/>
              <a:gdLst/>
              <a:ahLst/>
              <a:cxnLst/>
              <a:rect l="l" t="t" r="r" b="b"/>
              <a:pathLst>
                <a:path w="18069" h="12768" extrusionOk="0">
                  <a:moveTo>
                    <a:pt x="2617" y="1"/>
                  </a:moveTo>
                  <a:lnTo>
                    <a:pt x="2549" y="46"/>
                  </a:lnTo>
                  <a:lnTo>
                    <a:pt x="2482" y="69"/>
                  </a:lnTo>
                  <a:lnTo>
                    <a:pt x="2437" y="136"/>
                  </a:lnTo>
                  <a:lnTo>
                    <a:pt x="2369" y="204"/>
                  </a:lnTo>
                  <a:lnTo>
                    <a:pt x="2346" y="272"/>
                  </a:lnTo>
                  <a:lnTo>
                    <a:pt x="23" y="7309"/>
                  </a:lnTo>
                  <a:lnTo>
                    <a:pt x="0" y="7400"/>
                  </a:lnTo>
                  <a:lnTo>
                    <a:pt x="0" y="7490"/>
                  </a:lnTo>
                  <a:lnTo>
                    <a:pt x="23" y="7557"/>
                  </a:lnTo>
                  <a:lnTo>
                    <a:pt x="46" y="7625"/>
                  </a:lnTo>
                  <a:lnTo>
                    <a:pt x="91" y="7693"/>
                  </a:lnTo>
                  <a:lnTo>
                    <a:pt x="136" y="7760"/>
                  </a:lnTo>
                  <a:lnTo>
                    <a:pt x="203" y="7806"/>
                  </a:lnTo>
                  <a:lnTo>
                    <a:pt x="294" y="7851"/>
                  </a:lnTo>
                  <a:lnTo>
                    <a:pt x="15203" y="12768"/>
                  </a:lnTo>
                  <a:lnTo>
                    <a:pt x="15429" y="12768"/>
                  </a:lnTo>
                  <a:lnTo>
                    <a:pt x="15519" y="12745"/>
                  </a:lnTo>
                  <a:lnTo>
                    <a:pt x="15587" y="12700"/>
                  </a:lnTo>
                  <a:lnTo>
                    <a:pt x="15632" y="12633"/>
                  </a:lnTo>
                  <a:lnTo>
                    <a:pt x="15700" y="12565"/>
                  </a:lnTo>
                  <a:lnTo>
                    <a:pt x="15722" y="12497"/>
                  </a:lnTo>
                  <a:lnTo>
                    <a:pt x="18046" y="5460"/>
                  </a:lnTo>
                  <a:lnTo>
                    <a:pt x="18068" y="5369"/>
                  </a:lnTo>
                  <a:lnTo>
                    <a:pt x="18068" y="5302"/>
                  </a:lnTo>
                  <a:lnTo>
                    <a:pt x="18046" y="5212"/>
                  </a:lnTo>
                  <a:lnTo>
                    <a:pt x="18023" y="5144"/>
                  </a:lnTo>
                  <a:lnTo>
                    <a:pt x="17978" y="5076"/>
                  </a:lnTo>
                  <a:lnTo>
                    <a:pt x="17933" y="5009"/>
                  </a:lnTo>
                  <a:lnTo>
                    <a:pt x="17865" y="4963"/>
                  </a:lnTo>
                  <a:lnTo>
                    <a:pt x="17775" y="4918"/>
                  </a:lnTo>
                  <a:lnTo>
                    <a:pt x="28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8"/>
            <p:cNvSpPr/>
            <p:nvPr/>
          </p:nvSpPr>
          <p:spPr>
            <a:xfrm>
              <a:off x="6344200" y="1985675"/>
              <a:ext cx="396450" cy="141000"/>
            </a:xfrm>
            <a:custGeom>
              <a:avLst/>
              <a:gdLst/>
              <a:ahLst/>
              <a:cxnLst/>
              <a:rect l="l" t="t" r="r" b="b"/>
              <a:pathLst>
                <a:path w="15858" h="5640" extrusionOk="0">
                  <a:moveTo>
                    <a:pt x="158" y="1"/>
                  </a:moveTo>
                  <a:lnTo>
                    <a:pt x="0" y="452"/>
                  </a:lnTo>
                  <a:lnTo>
                    <a:pt x="15699" y="5640"/>
                  </a:lnTo>
                  <a:lnTo>
                    <a:pt x="15857" y="5166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8"/>
            <p:cNvSpPr/>
            <p:nvPr/>
          </p:nvSpPr>
          <p:spPr>
            <a:xfrm>
              <a:off x="6389875" y="1896025"/>
              <a:ext cx="93075" cy="188925"/>
            </a:xfrm>
            <a:custGeom>
              <a:avLst/>
              <a:gdLst/>
              <a:ahLst/>
              <a:cxnLst/>
              <a:rect l="l" t="t" r="r" b="b"/>
              <a:pathLst>
                <a:path w="3723" h="7557" extrusionOk="0">
                  <a:moveTo>
                    <a:pt x="2346" y="0"/>
                  </a:moveTo>
                  <a:lnTo>
                    <a:pt x="0" y="7105"/>
                  </a:lnTo>
                  <a:lnTo>
                    <a:pt x="1376" y="7557"/>
                  </a:lnTo>
                  <a:lnTo>
                    <a:pt x="3722" y="451"/>
                  </a:lnTo>
                  <a:lnTo>
                    <a:pt x="23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8"/>
            <p:cNvSpPr/>
            <p:nvPr/>
          </p:nvSpPr>
          <p:spPr>
            <a:xfrm>
              <a:off x="6378025" y="2000900"/>
              <a:ext cx="87425" cy="69400"/>
            </a:xfrm>
            <a:custGeom>
              <a:avLst/>
              <a:gdLst/>
              <a:ahLst/>
              <a:cxnLst/>
              <a:rect l="l" t="t" r="r" b="b"/>
              <a:pathLst>
                <a:path w="3497" h="2776" extrusionOk="0">
                  <a:moveTo>
                    <a:pt x="1106" y="1"/>
                  </a:moveTo>
                  <a:lnTo>
                    <a:pt x="858" y="46"/>
                  </a:lnTo>
                  <a:lnTo>
                    <a:pt x="655" y="136"/>
                  </a:lnTo>
                  <a:lnTo>
                    <a:pt x="452" y="249"/>
                  </a:lnTo>
                  <a:lnTo>
                    <a:pt x="294" y="407"/>
                  </a:lnTo>
                  <a:lnTo>
                    <a:pt x="158" y="610"/>
                  </a:lnTo>
                  <a:lnTo>
                    <a:pt x="46" y="835"/>
                  </a:lnTo>
                  <a:lnTo>
                    <a:pt x="1" y="1061"/>
                  </a:lnTo>
                  <a:lnTo>
                    <a:pt x="1" y="1309"/>
                  </a:lnTo>
                  <a:lnTo>
                    <a:pt x="23" y="1535"/>
                  </a:lnTo>
                  <a:lnTo>
                    <a:pt x="113" y="1738"/>
                  </a:lnTo>
                  <a:lnTo>
                    <a:pt x="249" y="1941"/>
                  </a:lnTo>
                  <a:lnTo>
                    <a:pt x="407" y="2121"/>
                  </a:lnTo>
                  <a:lnTo>
                    <a:pt x="587" y="2256"/>
                  </a:lnTo>
                  <a:lnTo>
                    <a:pt x="813" y="2347"/>
                  </a:lnTo>
                  <a:lnTo>
                    <a:pt x="1918" y="2707"/>
                  </a:lnTo>
                  <a:lnTo>
                    <a:pt x="2143" y="2775"/>
                  </a:lnTo>
                  <a:lnTo>
                    <a:pt x="2392" y="2775"/>
                  </a:lnTo>
                  <a:lnTo>
                    <a:pt x="2617" y="2730"/>
                  </a:lnTo>
                  <a:lnTo>
                    <a:pt x="2843" y="2640"/>
                  </a:lnTo>
                  <a:lnTo>
                    <a:pt x="3023" y="2527"/>
                  </a:lnTo>
                  <a:lnTo>
                    <a:pt x="3204" y="2369"/>
                  </a:lnTo>
                  <a:lnTo>
                    <a:pt x="3339" y="2166"/>
                  </a:lnTo>
                  <a:lnTo>
                    <a:pt x="3429" y="1941"/>
                  </a:lnTo>
                  <a:lnTo>
                    <a:pt x="3497" y="1715"/>
                  </a:lnTo>
                  <a:lnTo>
                    <a:pt x="3497" y="1467"/>
                  </a:lnTo>
                  <a:lnTo>
                    <a:pt x="3452" y="1241"/>
                  </a:lnTo>
                  <a:lnTo>
                    <a:pt x="3361" y="1016"/>
                  </a:lnTo>
                  <a:lnTo>
                    <a:pt x="3249" y="835"/>
                  </a:lnTo>
                  <a:lnTo>
                    <a:pt x="3091" y="655"/>
                  </a:lnTo>
                  <a:lnTo>
                    <a:pt x="2888" y="519"/>
                  </a:lnTo>
                  <a:lnTo>
                    <a:pt x="2662" y="429"/>
                  </a:lnTo>
                  <a:lnTo>
                    <a:pt x="1579" y="68"/>
                  </a:lnTo>
                  <a:lnTo>
                    <a:pt x="13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8"/>
            <p:cNvSpPr/>
            <p:nvPr/>
          </p:nvSpPr>
          <p:spPr>
            <a:xfrm>
              <a:off x="6389875" y="2024025"/>
              <a:ext cx="50775" cy="60925"/>
            </a:xfrm>
            <a:custGeom>
              <a:avLst/>
              <a:gdLst/>
              <a:ahLst/>
              <a:cxnLst/>
              <a:rect l="l" t="t" r="r" b="b"/>
              <a:pathLst>
                <a:path w="2031" h="2437" extrusionOk="0">
                  <a:moveTo>
                    <a:pt x="654" y="0"/>
                  </a:moveTo>
                  <a:lnTo>
                    <a:pt x="0" y="1985"/>
                  </a:lnTo>
                  <a:lnTo>
                    <a:pt x="1376" y="2437"/>
                  </a:lnTo>
                  <a:lnTo>
                    <a:pt x="2030" y="452"/>
                  </a:lnTo>
                  <a:lnTo>
                    <a:pt x="6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8"/>
            <p:cNvSpPr/>
            <p:nvPr/>
          </p:nvSpPr>
          <p:spPr>
            <a:xfrm>
              <a:off x="6609800" y="1968750"/>
              <a:ext cx="93075" cy="188950"/>
            </a:xfrm>
            <a:custGeom>
              <a:avLst/>
              <a:gdLst/>
              <a:ahLst/>
              <a:cxnLst/>
              <a:rect l="l" t="t" r="r" b="b"/>
              <a:pathLst>
                <a:path w="3723" h="7558" extrusionOk="0">
                  <a:moveTo>
                    <a:pt x="2346" y="1"/>
                  </a:moveTo>
                  <a:lnTo>
                    <a:pt x="0" y="7106"/>
                  </a:lnTo>
                  <a:lnTo>
                    <a:pt x="1376" y="7557"/>
                  </a:lnTo>
                  <a:lnTo>
                    <a:pt x="3722" y="452"/>
                  </a:lnTo>
                  <a:lnTo>
                    <a:pt x="23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8"/>
            <p:cNvSpPr/>
            <p:nvPr/>
          </p:nvSpPr>
          <p:spPr>
            <a:xfrm>
              <a:off x="6597950" y="2073650"/>
              <a:ext cx="87425" cy="68825"/>
            </a:xfrm>
            <a:custGeom>
              <a:avLst/>
              <a:gdLst/>
              <a:ahLst/>
              <a:cxnLst/>
              <a:rect l="l" t="t" r="r" b="b"/>
              <a:pathLst>
                <a:path w="3497" h="2753" extrusionOk="0">
                  <a:moveTo>
                    <a:pt x="1106" y="0"/>
                  </a:moveTo>
                  <a:lnTo>
                    <a:pt x="880" y="46"/>
                  </a:lnTo>
                  <a:lnTo>
                    <a:pt x="655" y="113"/>
                  </a:lnTo>
                  <a:lnTo>
                    <a:pt x="452" y="249"/>
                  </a:lnTo>
                  <a:lnTo>
                    <a:pt x="294" y="406"/>
                  </a:lnTo>
                  <a:lnTo>
                    <a:pt x="158" y="587"/>
                  </a:lnTo>
                  <a:lnTo>
                    <a:pt x="46" y="812"/>
                  </a:lnTo>
                  <a:lnTo>
                    <a:pt x="1" y="1061"/>
                  </a:lnTo>
                  <a:lnTo>
                    <a:pt x="1" y="1286"/>
                  </a:lnTo>
                  <a:lnTo>
                    <a:pt x="46" y="1512"/>
                  </a:lnTo>
                  <a:lnTo>
                    <a:pt x="113" y="1737"/>
                  </a:lnTo>
                  <a:lnTo>
                    <a:pt x="249" y="1940"/>
                  </a:lnTo>
                  <a:lnTo>
                    <a:pt x="407" y="2098"/>
                  </a:lnTo>
                  <a:lnTo>
                    <a:pt x="587" y="2234"/>
                  </a:lnTo>
                  <a:lnTo>
                    <a:pt x="813" y="2346"/>
                  </a:lnTo>
                  <a:lnTo>
                    <a:pt x="1918" y="2707"/>
                  </a:lnTo>
                  <a:lnTo>
                    <a:pt x="2166" y="2752"/>
                  </a:lnTo>
                  <a:lnTo>
                    <a:pt x="2392" y="2752"/>
                  </a:lnTo>
                  <a:lnTo>
                    <a:pt x="2617" y="2730"/>
                  </a:lnTo>
                  <a:lnTo>
                    <a:pt x="2843" y="2640"/>
                  </a:lnTo>
                  <a:lnTo>
                    <a:pt x="3023" y="2504"/>
                  </a:lnTo>
                  <a:lnTo>
                    <a:pt x="3204" y="2346"/>
                  </a:lnTo>
                  <a:lnTo>
                    <a:pt x="3339" y="2166"/>
                  </a:lnTo>
                  <a:lnTo>
                    <a:pt x="3452" y="1940"/>
                  </a:lnTo>
                  <a:lnTo>
                    <a:pt x="3497" y="1692"/>
                  </a:lnTo>
                  <a:lnTo>
                    <a:pt x="3497" y="1467"/>
                  </a:lnTo>
                  <a:lnTo>
                    <a:pt x="3452" y="1241"/>
                  </a:lnTo>
                  <a:lnTo>
                    <a:pt x="3361" y="1015"/>
                  </a:lnTo>
                  <a:lnTo>
                    <a:pt x="3249" y="812"/>
                  </a:lnTo>
                  <a:lnTo>
                    <a:pt x="3091" y="655"/>
                  </a:lnTo>
                  <a:lnTo>
                    <a:pt x="2888" y="519"/>
                  </a:lnTo>
                  <a:lnTo>
                    <a:pt x="2662" y="406"/>
                  </a:lnTo>
                  <a:lnTo>
                    <a:pt x="1580" y="46"/>
                  </a:lnTo>
                  <a:lnTo>
                    <a:pt x="13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8"/>
            <p:cNvSpPr/>
            <p:nvPr/>
          </p:nvSpPr>
          <p:spPr>
            <a:xfrm>
              <a:off x="6609800" y="2096775"/>
              <a:ext cx="50775" cy="60925"/>
            </a:xfrm>
            <a:custGeom>
              <a:avLst/>
              <a:gdLst/>
              <a:ahLst/>
              <a:cxnLst/>
              <a:rect l="l" t="t" r="r" b="b"/>
              <a:pathLst>
                <a:path w="2031" h="2437" extrusionOk="0">
                  <a:moveTo>
                    <a:pt x="654" y="0"/>
                  </a:moveTo>
                  <a:lnTo>
                    <a:pt x="0" y="1985"/>
                  </a:lnTo>
                  <a:lnTo>
                    <a:pt x="1376" y="2436"/>
                  </a:lnTo>
                  <a:lnTo>
                    <a:pt x="2030" y="451"/>
                  </a:lnTo>
                  <a:lnTo>
                    <a:pt x="6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4" name="Google Shape;724;p8"/>
          <p:cNvGrpSpPr/>
          <p:nvPr/>
        </p:nvGrpSpPr>
        <p:grpSpPr>
          <a:xfrm>
            <a:off x="250646" y="2155747"/>
            <a:ext cx="1288943" cy="954529"/>
            <a:chOff x="1156200" y="3428725"/>
            <a:chExt cx="684625" cy="507000"/>
          </a:xfrm>
        </p:grpSpPr>
        <p:sp>
          <p:nvSpPr>
            <p:cNvPr id="725" name="Google Shape;725;p8"/>
            <p:cNvSpPr/>
            <p:nvPr/>
          </p:nvSpPr>
          <p:spPr>
            <a:xfrm>
              <a:off x="1446625" y="3542075"/>
              <a:ext cx="394200" cy="393650"/>
            </a:xfrm>
            <a:custGeom>
              <a:avLst/>
              <a:gdLst/>
              <a:ahLst/>
              <a:cxnLst/>
              <a:rect l="l" t="t" r="r" b="b"/>
              <a:pathLst>
                <a:path w="15768" h="15746" extrusionOk="0">
                  <a:moveTo>
                    <a:pt x="2324" y="1"/>
                  </a:moveTo>
                  <a:lnTo>
                    <a:pt x="0" y="13422"/>
                  </a:lnTo>
                  <a:lnTo>
                    <a:pt x="13422" y="15745"/>
                  </a:lnTo>
                  <a:lnTo>
                    <a:pt x="15767" y="232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38100" dir="456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8"/>
            <p:cNvSpPr/>
            <p:nvPr/>
          </p:nvSpPr>
          <p:spPr>
            <a:xfrm>
              <a:off x="1446625" y="3542075"/>
              <a:ext cx="394200" cy="393650"/>
            </a:xfrm>
            <a:custGeom>
              <a:avLst/>
              <a:gdLst/>
              <a:ahLst/>
              <a:cxnLst/>
              <a:rect l="l" t="t" r="r" b="b"/>
              <a:pathLst>
                <a:path w="15768" h="15746" fill="none" extrusionOk="0">
                  <a:moveTo>
                    <a:pt x="13422" y="15745"/>
                  </a:moveTo>
                  <a:lnTo>
                    <a:pt x="0" y="13422"/>
                  </a:lnTo>
                  <a:lnTo>
                    <a:pt x="2324" y="1"/>
                  </a:lnTo>
                  <a:lnTo>
                    <a:pt x="15767" y="2324"/>
                  </a:lnTo>
                  <a:lnTo>
                    <a:pt x="13422" y="157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8"/>
            <p:cNvSpPr/>
            <p:nvPr/>
          </p:nvSpPr>
          <p:spPr>
            <a:xfrm>
              <a:off x="1482725" y="3574225"/>
              <a:ext cx="322000" cy="321450"/>
            </a:xfrm>
            <a:custGeom>
              <a:avLst/>
              <a:gdLst/>
              <a:ahLst/>
              <a:cxnLst/>
              <a:rect l="l" t="t" r="r" b="b"/>
              <a:pathLst>
                <a:path w="12880" h="12858" extrusionOk="0">
                  <a:moveTo>
                    <a:pt x="1895" y="0"/>
                  </a:moveTo>
                  <a:lnTo>
                    <a:pt x="0" y="10940"/>
                  </a:lnTo>
                  <a:lnTo>
                    <a:pt x="10985" y="12858"/>
                  </a:lnTo>
                  <a:lnTo>
                    <a:pt x="12880" y="1918"/>
                  </a:lnTo>
                  <a:lnTo>
                    <a:pt x="18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8"/>
            <p:cNvSpPr/>
            <p:nvPr/>
          </p:nvSpPr>
          <p:spPr>
            <a:xfrm>
              <a:off x="1482725" y="3574225"/>
              <a:ext cx="322000" cy="321450"/>
            </a:xfrm>
            <a:custGeom>
              <a:avLst/>
              <a:gdLst/>
              <a:ahLst/>
              <a:cxnLst/>
              <a:rect l="l" t="t" r="r" b="b"/>
              <a:pathLst>
                <a:path w="12880" h="12858" fill="none" extrusionOk="0">
                  <a:moveTo>
                    <a:pt x="10985" y="12858"/>
                  </a:moveTo>
                  <a:lnTo>
                    <a:pt x="0" y="10940"/>
                  </a:lnTo>
                  <a:lnTo>
                    <a:pt x="1895" y="0"/>
                  </a:lnTo>
                  <a:lnTo>
                    <a:pt x="12880" y="1918"/>
                  </a:lnTo>
                  <a:lnTo>
                    <a:pt x="10985" y="128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8"/>
            <p:cNvSpPr/>
            <p:nvPr/>
          </p:nvSpPr>
          <p:spPr>
            <a:xfrm>
              <a:off x="1482725" y="3672900"/>
              <a:ext cx="302825" cy="222775"/>
            </a:xfrm>
            <a:custGeom>
              <a:avLst/>
              <a:gdLst/>
              <a:ahLst/>
              <a:cxnLst/>
              <a:rect l="l" t="t" r="r" b="b"/>
              <a:pathLst>
                <a:path w="12113" h="8911" extrusionOk="0">
                  <a:moveTo>
                    <a:pt x="10895" y="1"/>
                  </a:moveTo>
                  <a:lnTo>
                    <a:pt x="7060" y="4061"/>
                  </a:lnTo>
                  <a:lnTo>
                    <a:pt x="4692" y="790"/>
                  </a:lnTo>
                  <a:lnTo>
                    <a:pt x="0" y="6993"/>
                  </a:lnTo>
                  <a:lnTo>
                    <a:pt x="10985" y="8911"/>
                  </a:lnTo>
                  <a:lnTo>
                    <a:pt x="12113" y="2414"/>
                  </a:lnTo>
                  <a:lnTo>
                    <a:pt x="108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8"/>
            <p:cNvSpPr/>
            <p:nvPr/>
          </p:nvSpPr>
          <p:spPr>
            <a:xfrm>
              <a:off x="1482725" y="3672900"/>
              <a:ext cx="302825" cy="222775"/>
            </a:xfrm>
            <a:custGeom>
              <a:avLst/>
              <a:gdLst/>
              <a:ahLst/>
              <a:cxnLst/>
              <a:rect l="l" t="t" r="r" b="b"/>
              <a:pathLst>
                <a:path w="12113" h="8911" fill="none" extrusionOk="0">
                  <a:moveTo>
                    <a:pt x="0" y="6993"/>
                  </a:moveTo>
                  <a:lnTo>
                    <a:pt x="4692" y="790"/>
                  </a:lnTo>
                  <a:lnTo>
                    <a:pt x="7060" y="4061"/>
                  </a:lnTo>
                  <a:lnTo>
                    <a:pt x="10895" y="1"/>
                  </a:lnTo>
                  <a:lnTo>
                    <a:pt x="12113" y="2414"/>
                  </a:lnTo>
                  <a:lnTo>
                    <a:pt x="10985" y="8911"/>
                  </a:lnTo>
                  <a:lnTo>
                    <a:pt x="0" y="699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8"/>
            <p:cNvSpPr/>
            <p:nvPr/>
          </p:nvSpPr>
          <p:spPr>
            <a:xfrm>
              <a:off x="1637225" y="3624400"/>
              <a:ext cx="49075" cy="49100"/>
            </a:xfrm>
            <a:custGeom>
              <a:avLst/>
              <a:gdLst/>
              <a:ahLst/>
              <a:cxnLst/>
              <a:rect l="l" t="t" r="r" b="b"/>
              <a:pathLst>
                <a:path w="1963" h="1964" extrusionOk="0">
                  <a:moveTo>
                    <a:pt x="993" y="1"/>
                  </a:moveTo>
                  <a:lnTo>
                    <a:pt x="790" y="23"/>
                  </a:lnTo>
                  <a:lnTo>
                    <a:pt x="610" y="69"/>
                  </a:lnTo>
                  <a:lnTo>
                    <a:pt x="452" y="159"/>
                  </a:lnTo>
                  <a:lnTo>
                    <a:pt x="294" y="272"/>
                  </a:lnTo>
                  <a:lnTo>
                    <a:pt x="181" y="429"/>
                  </a:lnTo>
                  <a:lnTo>
                    <a:pt x="91" y="587"/>
                  </a:lnTo>
                  <a:lnTo>
                    <a:pt x="23" y="790"/>
                  </a:lnTo>
                  <a:lnTo>
                    <a:pt x="1" y="971"/>
                  </a:lnTo>
                  <a:lnTo>
                    <a:pt x="23" y="1174"/>
                  </a:lnTo>
                  <a:lnTo>
                    <a:pt x="68" y="1354"/>
                  </a:lnTo>
                  <a:lnTo>
                    <a:pt x="158" y="1512"/>
                  </a:lnTo>
                  <a:lnTo>
                    <a:pt x="271" y="1670"/>
                  </a:lnTo>
                  <a:lnTo>
                    <a:pt x="429" y="1783"/>
                  </a:lnTo>
                  <a:lnTo>
                    <a:pt x="587" y="1896"/>
                  </a:lnTo>
                  <a:lnTo>
                    <a:pt x="790" y="1941"/>
                  </a:lnTo>
                  <a:lnTo>
                    <a:pt x="970" y="1963"/>
                  </a:lnTo>
                  <a:lnTo>
                    <a:pt x="1173" y="1941"/>
                  </a:lnTo>
                  <a:lnTo>
                    <a:pt x="1354" y="1896"/>
                  </a:lnTo>
                  <a:lnTo>
                    <a:pt x="1512" y="1805"/>
                  </a:lnTo>
                  <a:lnTo>
                    <a:pt x="1670" y="1693"/>
                  </a:lnTo>
                  <a:lnTo>
                    <a:pt x="1783" y="1535"/>
                  </a:lnTo>
                  <a:lnTo>
                    <a:pt x="1873" y="1377"/>
                  </a:lnTo>
                  <a:lnTo>
                    <a:pt x="1940" y="1196"/>
                  </a:lnTo>
                  <a:lnTo>
                    <a:pt x="1963" y="993"/>
                  </a:lnTo>
                  <a:lnTo>
                    <a:pt x="1940" y="790"/>
                  </a:lnTo>
                  <a:lnTo>
                    <a:pt x="1895" y="610"/>
                  </a:lnTo>
                  <a:lnTo>
                    <a:pt x="1805" y="452"/>
                  </a:lnTo>
                  <a:lnTo>
                    <a:pt x="1692" y="294"/>
                  </a:lnTo>
                  <a:lnTo>
                    <a:pt x="1534" y="181"/>
                  </a:lnTo>
                  <a:lnTo>
                    <a:pt x="1376" y="91"/>
                  </a:lnTo>
                  <a:lnTo>
                    <a:pt x="1173" y="23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8"/>
            <p:cNvSpPr/>
            <p:nvPr/>
          </p:nvSpPr>
          <p:spPr>
            <a:xfrm>
              <a:off x="1482725" y="3795275"/>
              <a:ext cx="20325" cy="52475"/>
            </a:xfrm>
            <a:custGeom>
              <a:avLst/>
              <a:gdLst/>
              <a:ahLst/>
              <a:cxnLst/>
              <a:rect l="l" t="t" r="r" b="b"/>
              <a:pathLst>
                <a:path w="813" h="2099" extrusionOk="0">
                  <a:moveTo>
                    <a:pt x="812" y="0"/>
                  </a:moveTo>
                  <a:lnTo>
                    <a:pt x="316" y="294"/>
                  </a:lnTo>
                  <a:lnTo>
                    <a:pt x="0" y="2098"/>
                  </a:lnTo>
                  <a:lnTo>
                    <a:pt x="767" y="1083"/>
                  </a:lnTo>
                  <a:lnTo>
                    <a:pt x="722" y="880"/>
                  </a:lnTo>
                  <a:lnTo>
                    <a:pt x="722" y="655"/>
                  </a:lnTo>
                  <a:lnTo>
                    <a:pt x="812" y="0"/>
                  </a:lnTo>
                  <a:close/>
                </a:path>
              </a:pathLst>
            </a:custGeom>
            <a:solidFill>
              <a:srgbClr val="B2C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8"/>
            <p:cNvSpPr/>
            <p:nvPr/>
          </p:nvSpPr>
          <p:spPr>
            <a:xfrm>
              <a:off x="1482725" y="3795275"/>
              <a:ext cx="20325" cy="52475"/>
            </a:xfrm>
            <a:custGeom>
              <a:avLst/>
              <a:gdLst/>
              <a:ahLst/>
              <a:cxnLst/>
              <a:rect l="l" t="t" r="r" b="b"/>
              <a:pathLst>
                <a:path w="813" h="2099" fill="none" extrusionOk="0">
                  <a:moveTo>
                    <a:pt x="812" y="0"/>
                  </a:moveTo>
                  <a:lnTo>
                    <a:pt x="316" y="294"/>
                  </a:lnTo>
                  <a:lnTo>
                    <a:pt x="0" y="2098"/>
                  </a:lnTo>
                  <a:lnTo>
                    <a:pt x="767" y="1083"/>
                  </a:lnTo>
                  <a:lnTo>
                    <a:pt x="767" y="1083"/>
                  </a:lnTo>
                  <a:lnTo>
                    <a:pt x="722" y="880"/>
                  </a:lnTo>
                  <a:lnTo>
                    <a:pt x="722" y="655"/>
                  </a:lnTo>
                  <a:lnTo>
                    <a:pt x="812" y="0"/>
                  </a:lnTo>
                </a:path>
              </a:pathLst>
            </a:custGeom>
            <a:solidFill>
              <a:srgbClr val="000000">
                <a:alpha val="17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8"/>
            <p:cNvSpPr/>
            <p:nvPr/>
          </p:nvSpPr>
          <p:spPr>
            <a:xfrm>
              <a:off x="1482725" y="3822350"/>
              <a:ext cx="274650" cy="73325"/>
            </a:xfrm>
            <a:custGeom>
              <a:avLst/>
              <a:gdLst/>
              <a:ahLst/>
              <a:cxnLst/>
              <a:rect l="l" t="t" r="r" b="b"/>
              <a:pathLst>
                <a:path w="10986" h="2933" extrusionOk="0">
                  <a:moveTo>
                    <a:pt x="767" y="0"/>
                  </a:moveTo>
                  <a:lnTo>
                    <a:pt x="0" y="1015"/>
                  </a:lnTo>
                  <a:lnTo>
                    <a:pt x="10985" y="2933"/>
                  </a:lnTo>
                  <a:lnTo>
                    <a:pt x="1556" y="767"/>
                  </a:lnTo>
                  <a:lnTo>
                    <a:pt x="1421" y="722"/>
                  </a:lnTo>
                  <a:lnTo>
                    <a:pt x="1286" y="654"/>
                  </a:lnTo>
                  <a:lnTo>
                    <a:pt x="1150" y="587"/>
                  </a:lnTo>
                  <a:lnTo>
                    <a:pt x="1060" y="496"/>
                  </a:lnTo>
                  <a:lnTo>
                    <a:pt x="947" y="384"/>
                  </a:lnTo>
                  <a:lnTo>
                    <a:pt x="880" y="271"/>
                  </a:lnTo>
                  <a:lnTo>
                    <a:pt x="812" y="136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rgbClr val="000000">
                <a:alpha val="17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8"/>
            <p:cNvSpPr/>
            <p:nvPr/>
          </p:nvSpPr>
          <p:spPr>
            <a:xfrm>
              <a:off x="1482725" y="3822350"/>
              <a:ext cx="274650" cy="73325"/>
            </a:xfrm>
            <a:custGeom>
              <a:avLst/>
              <a:gdLst/>
              <a:ahLst/>
              <a:cxnLst/>
              <a:rect l="l" t="t" r="r" b="b"/>
              <a:pathLst>
                <a:path w="10986" h="2933" fill="none" extrusionOk="0">
                  <a:moveTo>
                    <a:pt x="767" y="0"/>
                  </a:moveTo>
                  <a:lnTo>
                    <a:pt x="0" y="1015"/>
                  </a:lnTo>
                  <a:lnTo>
                    <a:pt x="10985" y="2933"/>
                  </a:lnTo>
                  <a:lnTo>
                    <a:pt x="1556" y="767"/>
                  </a:lnTo>
                  <a:lnTo>
                    <a:pt x="1556" y="767"/>
                  </a:lnTo>
                  <a:lnTo>
                    <a:pt x="1421" y="722"/>
                  </a:lnTo>
                  <a:lnTo>
                    <a:pt x="1286" y="654"/>
                  </a:lnTo>
                  <a:lnTo>
                    <a:pt x="1150" y="587"/>
                  </a:lnTo>
                  <a:lnTo>
                    <a:pt x="1060" y="496"/>
                  </a:lnTo>
                  <a:lnTo>
                    <a:pt x="947" y="384"/>
                  </a:lnTo>
                  <a:lnTo>
                    <a:pt x="880" y="271"/>
                  </a:lnTo>
                  <a:lnTo>
                    <a:pt x="812" y="136"/>
                  </a:lnTo>
                  <a:lnTo>
                    <a:pt x="76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8"/>
            <p:cNvSpPr/>
            <p:nvPr/>
          </p:nvSpPr>
          <p:spPr>
            <a:xfrm>
              <a:off x="1703775" y="3604675"/>
              <a:ext cx="100950" cy="225025"/>
            </a:xfrm>
            <a:custGeom>
              <a:avLst/>
              <a:gdLst/>
              <a:ahLst/>
              <a:cxnLst/>
              <a:rect l="l" t="t" r="r" b="b"/>
              <a:pathLst>
                <a:path w="4038" h="9001" extrusionOk="0">
                  <a:moveTo>
                    <a:pt x="0" y="0"/>
                  </a:moveTo>
                  <a:lnTo>
                    <a:pt x="3609" y="1015"/>
                  </a:lnTo>
                  <a:lnTo>
                    <a:pt x="3090" y="4805"/>
                  </a:lnTo>
                  <a:lnTo>
                    <a:pt x="3266" y="5135"/>
                  </a:lnTo>
                  <a:lnTo>
                    <a:pt x="3266" y="5135"/>
                  </a:lnTo>
                  <a:lnTo>
                    <a:pt x="4038" y="700"/>
                  </a:lnTo>
                  <a:lnTo>
                    <a:pt x="0" y="0"/>
                  </a:lnTo>
                  <a:close/>
                  <a:moveTo>
                    <a:pt x="3266" y="5135"/>
                  </a:moveTo>
                  <a:lnTo>
                    <a:pt x="2594" y="9000"/>
                  </a:lnTo>
                  <a:lnTo>
                    <a:pt x="3271" y="5143"/>
                  </a:lnTo>
                  <a:lnTo>
                    <a:pt x="3266" y="5135"/>
                  </a:lnTo>
                  <a:close/>
                </a:path>
              </a:pathLst>
            </a:custGeom>
            <a:solidFill>
              <a:srgbClr val="000000">
                <a:alpha val="17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8"/>
            <p:cNvSpPr/>
            <p:nvPr/>
          </p:nvSpPr>
          <p:spPr>
            <a:xfrm>
              <a:off x="1703775" y="3604675"/>
              <a:ext cx="100950" cy="225025"/>
            </a:xfrm>
            <a:custGeom>
              <a:avLst/>
              <a:gdLst/>
              <a:ahLst/>
              <a:cxnLst/>
              <a:rect l="l" t="t" r="r" b="b"/>
              <a:pathLst>
                <a:path w="4038" h="9001" fill="none" extrusionOk="0">
                  <a:moveTo>
                    <a:pt x="0" y="0"/>
                  </a:moveTo>
                  <a:lnTo>
                    <a:pt x="3609" y="1015"/>
                  </a:lnTo>
                  <a:lnTo>
                    <a:pt x="3090" y="4805"/>
                  </a:lnTo>
                  <a:lnTo>
                    <a:pt x="3271" y="5143"/>
                  </a:lnTo>
                  <a:lnTo>
                    <a:pt x="2594" y="9000"/>
                  </a:lnTo>
                  <a:lnTo>
                    <a:pt x="4038" y="70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8"/>
            <p:cNvSpPr/>
            <p:nvPr/>
          </p:nvSpPr>
          <p:spPr>
            <a:xfrm>
              <a:off x="1762425" y="3724775"/>
              <a:ext cx="23125" cy="143275"/>
            </a:xfrm>
            <a:custGeom>
              <a:avLst/>
              <a:gdLst/>
              <a:ahLst/>
              <a:cxnLst/>
              <a:rect l="l" t="t" r="r" b="b"/>
              <a:pathLst>
                <a:path w="925" h="5731" extrusionOk="0">
                  <a:moveTo>
                    <a:pt x="744" y="1"/>
                  </a:moveTo>
                  <a:lnTo>
                    <a:pt x="0" y="5730"/>
                  </a:lnTo>
                  <a:lnTo>
                    <a:pt x="248" y="4196"/>
                  </a:lnTo>
                  <a:lnTo>
                    <a:pt x="925" y="339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rgbClr val="000000">
                <a:alpha val="17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8"/>
            <p:cNvSpPr/>
            <p:nvPr/>
          </p:nvSpPr>
          <p:spPr>
            <a:xfrm>
              <a:off x="1156200" y="3428725"/>
              <a:ext cx="468075" cy="468650"/>
            </a:xfrm>
            <a:custGeom>
              <a:avLst/>
              <a:gdLst/>
              <a:ahLst/>
              <a:cxnLst/>
              <a:rect l="l" t="t" r="r" b="b"/>
              <a:pathLst>
                <a:path w="18723" h="18746" extrusionOk="0">
                  <a:moveTo>
                    <a:pt x="11730" y="1"/>
                  </a:moveTo>
                  <a:lnTo>
                    <a:pt x="1" y="6948"/>
                  </a:lnTo>
                  <a:lnTo>
                    <a:pt x="6971" y="18745"/>
                  </a:lnTo>
                  <a:lnTo>
                    <a:pt x="18723" y="11798"/>
                  </a:lnTo>
                  <a:lnTo>
                    <a:pt x="117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28575" dir="564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8"/>
            <p:cNvSpPr/>
            <p:nvPr/>
          </p:nvSpPr>
          <p:spPr>
            <a:xfrm>
              <a:off x="1156200" y="3428725"/>
              <a:ext cx="468075" cy="468650"/>
            </a:xfrm>
            <a:custGeom>
              <a:avLst/>
              <a:gdLst/>
              <a:ahLst/>
              <a:cxnLst/>
              <a:rect l="l" t="t" r="r" b="b"/>
              <a:pathLst>
                <a:path w="18723" h="18746" fill="none" extrusionOk="0">
                  <a:moveTo>
                    <a:pt x="18723" y="11798"/>
                  </a:moveTo>
                  <a:lnTo>
                    <a:pt x="6971" y="18745"/>
                  </a:lnTo>
                  <a:lnTo>
                    <a:pt x="1" y="6948"/>
                  </a:lnTo>
                  <a:lnTo>
                    <a:pt x="11730" y="1"/>
                  </a:lnTo>
                  <a:lnTo>
                    <a:pt x="18723" y="117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8"/>
            <p:cNvSpPr/>
            <p:nvPr/>
          </p:nvSpPr>
          <p:spPr>
            <a:xfrm>
              <a:off x="1196250" y="3468775"/>
              <a:ext cx="381225" cy="380650"/>
            </a:xfrm>
            <a:custGeom>
              <a:avLst/>
              <a:gdLst/>
              <a:ahLst/>
              <a:cxnLst/>
              <a:rect l="l" t="t" r="r" b="b"/>
              <a:pathLst>
                <a:path w="15249" h="15226" extrusionOk="0">
                  <a:moveTo>
                    <a:pt x="9609" y="0"/>
                  </a:moveTo>
                  <a:lnTo>
                    <a:pt x="0" y="5662"/>
                  </a:lnTo>
                  <a:lnTo>
                    <a:pt x="5662" y="15226"/>
                  </a:lnTo>
                  <a:lnTo>
                    <a:pt x="15249" y="9542"/>
                  </a:lnTo>
                  <a:lnTo>
                    <a:pt x="960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8"/>
            <p:cNvSpPr/>
            <p:nvPr/>
          </p:nvSpPr>
          <p:spPr>
            <a:xfrm>
              <a:off x="1196250" y="3468775"/>
              <a:ext cx="381225" cy="380650"/>
            </a:xfrm>
            <a:custGeom>
              <a:avLst/>
              <a:gdLst/>
              <a:ahLst/>
              <a:cxnLst/>
              <a:rect l="l" t="t" r="r" b="b"/>
              <a:pathLst>
                <a:path w="15249" h="15226" fill="none" extrusionOk="0">
                  <a:moveTo>
                    <a:pt x="15249" y="9542"/>
                  </a:moveTo>
                  <a:lnTo>
                    <a:pt x="5662" y="15226"/>
                  </a:lnTo>
                  <a:lnTo>
                    <a:pt x="0" y="5662"/>
                  </a:lnTo>
                  <a:lnTo>
                    <a:pt x="9609" y="0"/>
                  </a:lnTo>
                  <a:lnTo>
                    <a:pt x="15249" y="95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8"/>
            <p:cNvSpPr/>
            <p:nvPr/>
          </p:nvSpPr>
          <p:spPr>
            <a:xfrm>
              <a:off x="1326500" y="3539250"/>
              <a:ext cx="250975" cy="310175"/>
            </a:xfrm>
            <a:custGeom>
              <a:avLst/>
              <a:gdLst/>
              <a:ahLst/>
              <a:cxnLst/>
              <a:rect l="l" t="t" r="r" b="b"/>
              <a:pathLst>
                <a:path w="10039" h="12407" extrusionOk="0">
                  <a:moveTo>
                    <a:pt x="4219" y="1"/>
                  </a:moveTo>
                  <a:lnTo>
                    <a:pt x="3926" y="5595"/>
                  </a:lnTo>
                  <a:lnTo>
                    <a:pt x="1" y="4647"/>
                  </a:lnTo>
                  <a:lnTo>
                    <a:pt x="452" y="12407"/>
                  </a:lnTo>
                  <a:lnTo>
                    <a:pt x="10039" y="6723"/>
                  </a:lnTo>
                  <a:lnTo>
                    <a:pt x="6700" y="1061"/>
                  </a:lnTo>
                  <a:lnTo>
                    <a:pt x="42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8"/>
            <p:cNvSpPr/>
            <p:nvPr/>
          </p:nvSpPr>
          <p:spPr>
            <a:xfrm>
              <a:off x="1326500" y="3539250"/>
              <a:ext cx="250975" cy="310175"/>
            </a:xfrm>
            <a:custGeom>
              <a:avLst/>
              <a:gdLst/>
              <a:ahLst/>
              <a:cxnLst/>
              <a:rect l="l" t="t" r="r" b="b"/>
              <a:pathLst>
                <a:path w="10039" h="12407" fill="none" extrusionOk="0">
                  <a:moveTo>
                    <a:pt x="452" y="12407"/>
                  </a:moveTo>
                  <a:lnTo>
                    <a:pt x="1" y="4647"/>
                  </a:lnTo>
                  <a:lnTo>
                    <a:pt x="3926" y="5595"/>
                  </a:lnTo>
                  <a:lnTo>
                    <a:pt x="4219" y="1"/>
                  </a:lnTo>
                  <a:lnTo>
                    <a:pt x="6700" y="1061"/>
                  </a:lnTo>
                  <a:lnTo>
                    <a:pt x="10039" y="6723"/>
                  </a:lnTo>
                  <a:lnTo>
                    <a:pt x="452" y="1240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8"/>
            <p:cNvSpPr/>
            <p:nvPr/>
          </p:nvSpPr>
          <p:spPr>
            <a:xfrm>
              <a:off x="1320875" y="3557300"/>
              <a:ext cx="48525" cy="49100"/>
            </a:xfrm>
            <a:custGeom>
              <a:avLst/>
              <a:gdLst/>
              <a:ahLst/>
              <a:cxnLst/>
              <a:rect l="l" t="t" r="r" b="b"/>
              <a:pathLst>
                <a:path w="1941" h="1964" extrusionOk="0">
                  <a:moveTo>
                    <a:pt x="880" y="1"/>
                  </a:moveTo>
                  <a:lnTo>
                    <a:pt x="677" y="46"/>
                  </a:lnTo>
                  <a:lnTo>
                    <a:pt x="497" y="113"/>
                  </a:lnTo>
                  <a:lnTo>
                    <a:pt x="339" y="226"/>
                  </a:lnTo>
                  <a:lnTo>
                    <a:pt x="203" y="384"/>
                  </a:lnTo>
                  <a:lnTo>
                    <a:pt x="91" y="542"/>
                  </a:lnTo>
                  <a:lnTo>
                    <a:pt x="23" y="700"/>
                  </a:lnTo>
                  <a:lnTo>
                    <a:pt x="0" y="903"/>
                  </a:lnTo>
                  <a:lnTo>
                    <a:pt x="0" y="1083"/>
                  </a:lnTo>
                  <a:lnTo>
                    <a:pt x="23" y="1264"/>
                  </a:lnTo>
                  <a:lnTo>
                    <a:pt x="113" y="1444"/>
                  </a:lnTo>
                  <a:lnTo>
                    <a:pt x="226" y="1625"/>
                  </a:lnTo>
                  <a:lnTo>
                    <a:pt x="361" y="1760"/>
                  </a:lnTo>
                  <a:lnTo>
                    <a:pt x="519" y="1850"/>
                  </a:lnTo>
                  <a:lnTo>
                    <a:pt x="700" y="1918"/>
                  </a:lnTo>
                  <a:lnTo>
                    <a:pt x="880" y="1963"/>
                  </a:lnTo>
                  <a:lnTo>
                    <a:pt x="1061" y="1963"/>
                  </a:lnTo>
                  <a:lnTo>
                    <a:pt x="1264" y="1918"/>
                  </a:lnTo>
                  <a:lnTo>
                    <a:pt x="1444" y="1850"/>
                  </a:lnTo>
                  <a:lnTo>
                    <a:pt x="1602" y="1737"/>
                  </a:lnTo>
                  <a:lnTo>
                    <a:pt x="1737" y="1602"/>
                  </a:lnTo>
                  <a:lnTo>
                    <a:pt x="1850" y="1444"/>
                  </a:lnTo>
                  <a:lnTo>
                    <a:pt x="1918" y="1264"/>
                  </a:lnTo>
                  <a:lnTo>
                    <a:pt x="1940" y="1083"/>
                  </a:lnTo>
                  <a:lnTo>
                    <a:pt x="1940" y="880"/>
                  </a:lnTo>
                  <a:lnTo>
                    <a:pt x="1918" y="700"/>
                  </a:lnTo>
                  <a:lnTo>
                    <a:pt x="1827" y="519"/>
                  </a:lnTo>
                  <a:lnTo>
                    <a:pt x="1715" y="362"/>
                  </a:lnTo>
                  <a:lnTo>
                    <a:pt x="1579" y="226"/>
                  </a:lnTo>
                  <a:lnTo>
                    <a:pt x="1421" y="113"/>
                  </a:lnTo>
                  <a:lnTo>
                    <a:pt x="1241" y="46"/>
                  </a:lnTo>
                  <a:lnTo>
                    <a:pt x="10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8"/>
            <p:cNvSpPr/>
            <p:nvPr/>
          </p:nvSpPr>
          <p:spPr>
            <a:xfrm>
              <a:off x="1196250" y="3610300"/>
              <a:ext cx="141575" cy="239125"/>
            </a:xfrm>
            <a:custGeom>
              <a:avLst/>
              <a:gdLst/>
              <a:ahLst/>
              <a:cxnLst/>
              <a:rect l="l" t="t" r="r" b="b"/>
              <a:pathLst>
                <a:path w="5663" h="9565" extrusionOk="0">
                  <a:moveTo>
                    <a:pt x="0" y="1"/>
                  </a:moveTo>
                  <a:lnTo>
                    <a:pt x="5662" y="9565"/>
                  </a:lnTo>
                  <a:lnTo>
                    <a:pt x="5594" y="8302"/>
                  </a:lnTo>
                  <a:lnTo>
                    <a:pt x="5414" y="8166"/>
                  </a:lnTo>
                  <a:lnTo>
                    <a:pt x="5279" y="79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17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8"/>
            <p:cNvSpPr/>
            <p:nvPr/>
          </p:nvSpPr>
          <p:spPr>
            <a:xfrm>
              <a:off x="1196250" y="3610300"/>
              <a:ext cx="141575" cy="239125"/>
            </a:xfrm>
            <a:custGeom>
              <a:avLst/>
              <a:gdLst/>
              <a:ahLst/>
              <a:cxnLst/>
              <a:rect l="l" t="t" r="r" b="b"/>
              <a:pathLst>
                <a:path w="5663" h="9565" fill="none" extrusionOk="0">
                  <a:moveTo>
                    <a:pt x="0" y="1"/>
                  </a:moveTo>
                  <a:lnTo>
                    <a:pt x="5662" y="9565"/>
                  </a:lnTo>
                  <a:lnTo>
                    <a:pt x="5594" y="8302"/>
                  </a:lnTo>
                  <a:lnTo>
                    <a:pt x="5594" y="8302"/>
                  </a:lnTo>
                  <a:lnTo>
                    <a:pt x="5414" y="8166"/>
                  </a:lnTo>
                  <a:lnTo>
                    <a:pt x="5279" y="798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8"/>
            <p:cNvSpPr/>
            <p:nvPr/>
          </p:nvSpPr>
          <p:spPr>
            <a:xfrm>
              <a:off x="1336100" y="3707300"/>
              <a:ext cx="241375" cy="142125"/>
            </a:xfrm>
            <a:custGeom>
              <a:avLst/>
              <a:gdLst/>
              <a:ahLst/>
              <a:cxnLst/>
              <a:rect l="l" t="t" r="r" b="b"/>
              <a:pathLst>
                <a:path w="9655" h="5685" extrusionOk="0">
                  <a:moveTo>
                    <a:pt x="9655" y="1"/>
                  </a:moveTo>
                  <a:lnTo>
                    <a:pt x="1083" y="4489"/>
                  </a:lnTo>
                  <a:lnTo>
                    <a:pt x="970" y="4535"/>
                  </a:lnTo>
                  <a:lnTo>
                    <a:pt x="835" y="4580"/>
                  </a:lnTo>
                  <a:lnTo>
                    <a:pt x="722" y="4602"/>
                  </a:lnTo>
                  <a:lnTo>
                    <a:pt x="587" y="4602"/>
                  </a:lnTo>
                  <a:lnTo>
                    <a:pt x="429" y="4580"/>
                  </a:lnTo>
                  <a:lnTo>
                    <a:pt x="271" y="4557"/>
                  </a:lnTo>
                  <a:lnTo>
                    <a:pt x="136" y="4489"/>
                  </a:lnTo>
                  <a:lnTo>
                    <a:pt x="0" y="4422"/>
                  </a:lnTo>
                  <a:lnTo>
                    <a:pt x="0" y="4422"/>
                  </a:lnTo>
                  <a:lnTo>
                    <a:pt x="68" y="5685"/>
                  </a:lnTo>
                  <a:lnTo>
                    <a:pt x="9655" y="1"/>
                  </a:lnTo>
                  <a:close/>
                </a:path>
              </a:pathLst>
            </a:custGeom>
            <a:solidFill>
              <a:srgbClr val="000000">
                <a:alpha val="17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8"/>
            <p:cNvSpPr/>
            <p:nvPr/>
          </p:nvSpPr>
          <p:spPr>
            <a:xfrm>
              <a:off x="1336100" y="3707300"/>
              <a:ext cx="241375" cy="142125"/>
            </a:xfrm>
            <a:custGeom>
              <a:avLst/>
              <a:gdLst/>
              <a:ahLst/>
              <a:cxnLst/>
              <a:rect l="l" t="t" r="r" b="b"/>
              <a:pathLst>
                <a:path w="9655" h="5685" fill="none" extrusionOk="0">
                  <a:moveTo>
                    <a:pt x="9655" y="1"/>
                  </a:moveTo>
                  <a:lnTo>
                    <a:pt x="1083" y="4489"/>
                  </a:lnTo>
                  <a:lnTo>
                    <a:pt x="1083" y="4489"/>
                  </a:lnTo>
                  <a:lnTo>
                    <a:pt x="970" y="4535"/>
                  </a:lnTo>
                  <a:lnTo>
                    <a:pt x="835" y="4580"/>
                  </a:lnTo>
                  <a:lnTo>
                    <a:pt x="722" y="4602"/>
                  </a:lnTo>
                  <a:lnTo>
                    <a:pt x="587" y="4602"/>
                  </a:lnTo>
                  <a:lnTo>
                    <a:pt x="587" y="4602"/>
                  </a:lnTo>
                  <a:lnTo>
                    <a:pt x="429" y="4580"/>
                  </a:lnTo>
                  <a:lnTo>
                    <a:pt x="271" y="4557"/>
                  </a:lnTo>
                  <a:lnTo>
                    <a:pt x="136" y="4489"/>
                  </a:lnTo>
                  <a:lnTo>
                    <a:pt x="0" y="4422"/>
                  </a:lnTo>
                  <a:lnTo>
                    <a:pt x="68" y="5685"/>
                  </a:lnTo>
                  <a:lnTo>
                    <a:pt x="965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8"/>
            <p:cNvSpPr/>
            <p:nvPr/>
          </p:nvSpPr>
          <p:spPr>
            <a:xfrm>
              <a:off x="1436475" y="3468775"/>
              <a:ext cx="126900" cy="214875"/>
            </a:xfrm>
            <a:custGeom>
              <a:avLst/>
              <a:gdLst/>
              <a:ahLst/>
              <a:cxnLst/>
              <a:rect l="l" t="t" r="r" b="b"/>
              <a:pathLst>
                <a:path w="5076" h="8595" extrusionOk="0">
                  <a:moveTo>
                    <a:pt x="0" y="0"/>
                  </a:moveTo>
                  <a:lnTo>
                    <a:pt x="5076" y="8594"/>
                  </a:lnTo>
                  <a:lnTo>
                    <a:pt x="5076" y="8594"/>
                  </a:lnTo>
                  <a:lnTo>
                    <a:pt x="2301" y="3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F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8"/>
            <p:cNvSpPr/>
            <p:nvPr/>
          </p:nvSpPr>
          <p:spPr>
            <a:xfrm>
              <a:off x="1348500" y="3468775"/>
              <a:ext cx="214875" cy="214875"/>
            </a:xfrm>
            <a:custGeom>
              <a:avLst/>
              <a:gdLst/>
              <a:ahLst/>
              <a:cxnLst/>
              <a:rect l="l" t="t" r="r" b="b"/>
              <a:pathLst>
                <a:path w="8595" h="8595" fill="none" extrusionOk="0">
                  <a:moveTo>
                    <a:pt x="3519" y="0"/>
                  </a:moveTo>
                  <a:lnTo>
                    <a:pt x="1" y="2075"/>
                  </a:lnTo>
                  <a:lnTo>
                    <a:pt x="1" y="2075"/>
                  </a:lnTo>
                  <a:lnTo>
                    <a:pt x="3519" y="0"/>
                  </a:lnTo>
                  <a:lnTo>
                    <a:pt x="5820" y="3880"/>
                  </a:lnTo>
                  <a:lnTo>
                    <a:pt x="5820" y="3880"/>
                  </a:lnTo>
                  <a:lnTo>
                    <a:pt x="8595" y="8594"/>
                  </a:lnTo>
                  <a:lnTo>
                    <a:pt x="8595" y="8594"/>
                  </a:lnTo>
                  <a:lnTo>
                    <a:pt x="35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8"/>
            <p:cNvSpPr/>
            <p:nvPr/>
          </p:nvSpPr>
          <p:spPr>
            <a:xfrm>
              <a:off x="1348500" y="3468775"/>
              <a:ext cx="145525" cy="97000"/>
            </a:xfrm>
            <a:custGeom>
              <a:avLst/>
              <a:gdLst/>
              <a:ahLst/>
              <a:cxnLst/>
              <a:rect l="l" t="t" r="r" b="b"/>
              <a:pathLst>
                <a:path w="5821" h="3880" extrusionOk="0">
                  <a:moveTo>
                    <a:pt x="3519" y="0"/>
                  </a:moveTo>
                  <a:lnTo>
                    <a:pt x="1" y="2075"/>
                  </a:lnTo>
                  <a:lnTo>
                    <a:pt x="1" y="2075"/>
                  </a:lnTo>
                  <a:lnTo>
                    <a:pt x="3384" y="519"/>
                  </a:lnTo>
                  <a:lnTo>
                    <a:pt x="5482" y="3745"/>
                  </a:lnTo>
                  <a:lnTo>
                    <a:pt x="5820" y="3880"/>
                  </a:lnTo>
                  <a:lnTo>
                    <a:pt x="5820" y="3880"/>
                  </a:lnTo>
                  <a:lnTo>
                    <a:pt x="3519" y="0"/>
                  </a:lnTo>
                  <a:close/>
                </a:path>
              </a:pathLst>
            </a:custGeom>
            <a:solidFill>
              <a:srgbClr val="000000">
                <a:alpha val="17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8"/>
            <p:cNvSpPr/>
            <p:nvPr/>
          </p:nvSpPr>
          <p:spPr>
            <a:xfrm>
              <a:off x="1348500" y="3468775"/>
              <a:ext cx="145525" cy="97000"/>
            </a:xfrm>
            <a:custGeom>
              <a:avLst/>
              <a:gdLst/>
              <a:ahLst/>
              <a:cxnLst/>
              <a:rect l="l" t="t" r="r" b="b"/>
              <a:pathLst>
                <a:path w="5821" h="3880" fill="none" extrusionOk="0">
                  <a:moveTo>
                    <a:pt x="3519" y="0"/>
                  </a:moveTo>
                  <a:lnTo>
                    <a:pt x="1" y="2075"/>
                  </a:lnTo>
                  <a:lnTo>
                    <a:pt x="3384" y="519"/>
                  </a:lnTo>
                  <a:lnTo>
                    <a:pt x="5482" y="3745"/>
                  </a:lnTo>
                  <a:lnTo>
                    <a:pt x="5820" y="3880"/>
                  </a:lnTo>
                  <a:lnTo>
                    <a:pt x="35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8"/>
            <p:cNvSpPr/>
            <p:nvPr/>
          </p:nvSpPr>
          <p:spPr>
            <a:xfrm>
              <a:off x="1485525" y="3562375"/>
              <a:ext cx="77850" cy="121275"/>
            </a:xfrm>
            <a:custGeom>
              <a:avLst/>
              <a:gdLst/>
              <a:ahLst/>
              <a:cxnLst/>
              <a:rect l="l" t="t" r="r" b="b"/>
              <a:pathLst>
                <a:path w="3114" h="4851" extrusionOk="0">
                  <a:moveTo>
                    <a:pt x="1" y="1"/>
                  </a:moveTo>
                  <a:lnTo>
                    <a:pt x="3114" y="4850"/>
                  </a:lnTo>
                  <a:lnTo>
                    <a:pt x="3114" y="4850"/>
                  </a:lnTo>
                  <a:lnTo>
                    <a:pt x="339" y="1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EB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8"/>
            <p:cNvSpPr/>
            <p:nvPr/>
          </p:nvSpPr>
          <p:spPr>
            <a:xfrm>
              <a:off x="1485525" y="3562375"/>
              <a:ext cx="77850" cy="121275"/>
            </a:xfrm>
            <a:custGeom>
              <a:avLst/>
              <a:gdLst/>
              <a:ahLst/>
              <a:cxnLst/>
              <a:rect l="l" t="t" r="r" b="b"/>
              <a:pathLst>
                <a:path w="3114" h="4851" fill="none" extrusionOk="0">
                  <a:moveTo>
                    <a:pt x="1" y="1"/>
                  </a:moveTo>
                  <a:lnTo>
                    <a:pt x="3114" y="4850"/>
                  </a:lnTo>
                  <a:lnTo>
                    <a:pt x="339" y="136"/>
                  </a:lnTo>
                  <a:lnTo>
                    <a:pt x="339" y="136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6" name="Google Shape;756;p8"/>
          <p:cNvGrpSpPr/>
          <p:nvPr/>
        </p:nvGrpSpPr>
        <p:grpSpPr>
          <a:xfrm>
            <a:off x="7510574" y="482047"/>
            <a:ext cx="754593" cy="1003232"/>
            <a:chOff x="7062788" y="3483325"/>
            <a:chExt cx="558875" cy="743025"/>
          </a:xfrm>
        </p:grpSpPr>
        <p:sp>
          <p:nvSpPr>
            <p:cNvPr id="757" name="Google Shape;757;p8"/>
            <p:cNvSpPr/>
            <p:nvPr/>
          </p:nvSpPr>
          <p:spPr>
            <a:xfrm>
              <a:off x="7463513" y="3546675"/>
              <a:ext cx="121800" cy="121800"/>
            </a:xfrm>
            <a:custGeom>
              <a:avLst/>
              <a:gdLst/>
              <a:ahLst/>
              <a:cxnLst/>
              <a:rect l="l" t="t" r="r" b="b"/>
              <a:pathLst>
                <a:path w="4872" h="4872" fill="none" extrusionOk="0">
                  <a:moveTo>
                    <a:pt x="2436" y="4872"/>
                  </a:moveTo>
                  <a:lnTo>
                    <a:pt x="2436" y="4872"/>
                  </a:lnTo>
                  <a:lnTo>
                    <a:pt x="2181" y="4852"/>
                  </a:lnTo>
                  <a:lnTo>
                    <a:pt x="1945" y="4813"/>
                  </a:lnTo>
                  <a:lnTo>
                    <a:pt x="1709" y="4754"/>
                  </a:lnTo>
                  <a:lnTo>
                    <a:pt x="1454" y="4656"/>
                  </a:lnTo>
                  <a:lnTo>
                    <a:pt x="1454" y="4656"/>
                  </a:lnTo>
                  <a:lnTo>
                    <a:pt x="1238" y="4558"/>
                  </a:lnTo>
                  <a:lnTo>
                    <a:pt x="1022" y="4420"/>
                  </a:lnTo>
                  <a:lnTo>
                    <a:pt x="845" y="4263"/>
                  </a:lnTo>
                  <a:lnTo>
                    <a:pt x="668" y="4106"/>
                  </a:lnTo>
                  <a:lnTo>
                    <a:pt x="511" y="3929"/>
                  </a:lnTo>
                  <a:lnTo>
                    <a:pt x="373" y="3733"/>
                  </a:lnTo>
                  <a:lnTo>
                    <a:pt x="256" y="3536"/>
                  </a:lnTo>
                  <a:lnTo>
                    <a:pt x="177" y="3320"/>
                  </a:lnTo>
                  <a:lnTo>
                    <a:pt x="98" y="3104"/>
                  </a:lnTo>
                  <a:lnTo>
                    <a:pt x="40" y="2868"/>
                  </a:lnTo>
                  <a:lnTo>
                    <a:pt x="0" y="2633"/>
                  </a:lnTo>
                  <a:lnTo>
                    <a:pt x="0" y="2397"/>
                  </a:lnTo>
                  <a:lnTo>
                    <a:pt x="20" y="2161"/>
                  </a:lnTo>
                  <a:lnTo>
                    <a:pt x="59" y="1926"/>
                  </a:lnTo>
                  <a:lnTo>
                    <a:pt x="118" y="1690"/>
                  </a:lnTo>
                  <a:lnTo>
                    <a:pt x="197" y="1454"/>
                  </a:lnTo>
                  <a:lnTo>
                    <a:pt x="197" y="1454"/>
                  </a:lnTo>
                  <a:lnTo>
                    <a:pt x="275" y="1297"/>
                  </a:lnTo>
                  <a:lnTo>
                    <a:pt x="373" y="1120"/>
                  </a:lnTo>
                  <a:lnTo>
                    <a:pt x="472" y="983"/>
                  </a:lnTo>
                  <a:lnTo>
                    <a:pt x="590" y="845"/>
                  </a:lnTo>
                  <a:lnTo>
                    <a:pt x="707" y="708"/>
                  </a:lnTo>
                  <a:lnTo>
                    <a:pt x="845" y="590"/>
                  </a:lnTo>
                  <a:lnTo>
                    <a:pt x="982" y="472"/>
                  </a:lnTo>
                  <a:lnTo>
                    <a:pt x="1120" y="374"/>
                  </a:lnTo>
                  <a:lnTo>
                    <a:pt x="1277" y="295"/>
                  </a:lnTo>
                  <a:lnTo>
                    <a:pt x="1434" y="217"/>
                  </a:lnTo>
                  <a:lnTo>
                    <a:pt x="1591" y="158"/>
                  </a:lnTo>
                  <a:lnTo>
                    <a:pt x="1748" y="99"/>
                  </a:lnTo>
                  <a:lnTo>
                    <a:pt x="1925" y="60"/>
                  </a:lnTo>
                  <a:lnTo>
                    <a:pt x="2082" y="20"/>
                  </a:lnTo>
                  <a:lnTo>
                    <a:pt x="2259" y="1"/>
                  </a:lnTo>
                  <a:lnTo>
                    <a:pt x="2436" y="1"/>
                  </a:lnTo>
                  <a:lnTo>
                    <a:pt x="2436" y="1"/>
                  </a:lnTo>
                  <a:lnTo>
                    <a:pt x="2691" y="1"/>
                  </a:lnTo>
                  <a:lnTo>
                    <a:pt x="2927" y="40"/>
                  </a:lnTo>
                  <a:lnTo>
                    <a:pt x="3163" y="99"/>
                  </a:lnTo>
                  <a:lnTo>
                    <a:pt x="3418" y="197"/>
                  </a:lnTo>
                  <a:lnTo>
                    <a:pt x="3418" y="197"/>
                  </a:lnTo>
                  <a:lnTo>
                    <a:pt x="3634" y="315"/>
                  </a:lnTo>
                  <a:lnTo>
                    <a:pt x="3850" y="433"/>
                  </a:lnTo>
                  <a:lnTo>
                    <a:pt x="4027" y="590"/>
                  </a:lnTo>
                  <a:lnTo>
                    <a:pt x="4204" y="747"/>
                  </a:lnTo>
                  <a:lnTo>
                    <a:pt x="4361" y="924"/>
                  </a:lnTo>
                  <a:lnTo>
                    <a:pt x="4498" y="1120"/>
                  </a:lnTo>
                  <a:lnTo>
                    <a:pt x="4616" y="1336"/>
                  </a:lnTo>
                  <a:lnTo>
                    <a:pt x="4695" y="1552"/>
                  </a:lnTo>
                  <a:lnTo>
                    <a:pt x="4773" y="1768"/>
                  </a:lnTo>
                  <a:lnTo>
                    <a:pt x="4832" y="1985"/>
                  </a:lnTo>
                  <a:lnTo>
                    <a:pt x="4872" y="2220"/>
                  </a:lnTo>
                  <a:lnTo>
                    <a:pt x="4872" y="2456"/>
                  </a:lnTo>
                  <a:lnTo>
                    <a:pt x="4852" y="2692"/>
                  </a:lnTo>
                  <a:lnTo>
                    <a:pt x="4813" y="2947"/>
                  </a:lnTo>
                  <a:lnTo>
                    <a:pt x="4754" y="3183"/>
                  </a:lnTo>
                  <a:lnTo>
                    <a:pt x="4675" y="3399"/>
                  </a:lnTo>
                  <a:lnTo>
                    <a:pt x="4675" y="3399"/>
                  </a:lnTo>
                  <a:lnTo>
                    <a:pt x="4597" y="3576"/>
                  </a:lnTo>
                  <a:lnTo>
                    <a:pt x="4498" y="3733"/>
                  </a:lnTo>
                  <a:lnTo>
                    <a:pt x="4400" y="3890"/>
                  </a:lnTo>
                  <a:lnTo>
                    <a:pt x="4282" y="4027"/>
                  </a:lnTo>
                  <a:lnTo>
                    <a:pt x="4165" y="4145"/>
                  </a:lnTo>
                  <a:lnTo>
                    <a:pt x="4027" y="4263"/>
                  </a:lnTo>
                  <a:lnTo>
                    <a:pt x="3890" y="4381"/>
                  </a:lnTo>
                  <a:lnTo>
                    <a:pt x="3752" y="4479"/>
                  </a:lnTo>
                  <a:lnTo>
                    <a:pt x="3595" y="4577"/>
                  </a:lnTo>
                  <a:lnTo>
                    <a:pt x="3457" y="4656"/>
                  </a:lnTo>
                  <a:lnTo>
                    <a:pt x="3281" y="4715"/>
                  </a:lnTo>
                  <a:lnTo>
                    <a:pt x="3123" y="4774"/>
                  </a:lnTo>
                  <a:lnTo>
                    <a:pt x="2947" y="4813"/>
                  </a:lnTo>
                  <a:lnTo>
                    <a:pt x="2790" y="4833"/>
                  </a:lnTo>
                  <a:lnTo>
                    <a:pt x="2613" y="4852"/>
                  </a:lnTo>
                  <a:lnTo>
                    <a:pt x="2436" y="487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8"/>
            <p:cNvSpPr/>
            <p:nvPr/>
          </p:nvSpPr>
          <p:spPr>
            <a:xfrm>
              <a:off x="7420788" y="3639000"/>
              <a:ext cx="81050" cy="71725"/>
            </a:xfrm>
            <a:custGeom>
              <a:avLst/>
              <a:gdLst/>
              <a:ahLst/>
              <a:cxnLst/>
              <a:rect l="l" t="t" r="r" b="b"/>
              <a:pathLst>
                <a:path w="3242" h="2869" extrusionOk="0">
                  <a:moveTo>
                    <a:pt x="786" y="0"/>
                  </a:moveTo>
                  <a:lnTo>
                    <a:pt x="0" y="1808"/>
                  </a:lnTo>
                  <a:lnTo>
                    <a:pt x="2456" y="2868"/>
                  </a:lnTo>
                  <a:lnTo>
                    <a:pt x="3241" y="1081"/>
                  </a:lnTo>
                  <a:lnTo>
                    <a:pt x="7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8"/>
            <p:cNvSpPr/>
            <p:nvPr/>
          </p:nvSpPr>
          <p:spPr>
            <a:xfrm>
              <a:off x="7400163" y="3483325"/>
              <a:ext cx="198400" cy="198425"/>
            </a:xfrm>
            <a:custGeom>
              <a:avLst/>
              <a:gdLst/>
              <a:ahLst/>
              <a:cxnLst/>
              <a:rect l="l" t="t" r="r" b="b"/>
              <a:pathLst>
                <a:path w="7936" h="7937" extrusionOk="0">
                  <a:moveTo>
                    <a:pt x="4007" y="1533"/>
                  </a:moveTo>
                  <a:lnTo>
                    <a:pt x="4243" y="1552"/>
                  </a:lnTo>
                  <a:lnTo>
                    <a:pt x="4479" y="1592"/>
                  </a:lnTo>
                  <a:lnTo>
                    <a:pt x="4715" y="1651"/>
                  </a:lnTo>
                  <a:lnTo>
                    <a:pt x="4950" y="1729"/>
                  </a:lnTo>
                  <a:lnTo>
                    <a:pt x="5166" y="1847"/>
                  </a:lnTo>
                  <a:lnTo>
                    <a:pt x="5382" y="1985"/>
                  </a:lnTo>
                  <a:lnTo>
                    <a:pt x="5559" y="2122"/>
                  </a:lnTo>
                  <a:lnTo>
                    <a:pt x="5736" y="2299"/>
                  </a:lnTo>
                  <a:lnTo>
                    <a:pt x="5893" y="2476"/>
                  </a:lnTo>
                  <a:lnTo>
                    <a:pt x="6031" y="2652"/>
                  </a:lnTo>
                  <a:lnTo>
                    <a:pt x="6149" y="2869"/>
                  </a:lnTo>
                  <a:lnTo>
                    <a:pt x="6247" y="3085"/>
                  </a:lnTo>
                  <a:lnTo>
                    <a:pt x="6306" y="3301"/>
                  </a:lnTo>
                  <a:lnTo>
                    <a:pt x="6365" y="3536"/>
                  </a:lnTo>
                  <a:lnTo>
                    <a:pt x="6404" y="3752"/>
                  </a:lnTo>
                  <a:lnTo>
                    <a:pt x="6404" y="3988"/>
                  </a:lnTo>
                  <a:lnTo>
                    <a:pt x="6384" y="4244"/>
                  </a:lnTo>
                  <a:lnTo>
                    <a:pt x="6365" y="4479"/>
                  </a:lnTo>
                  <a:lnTo>
                    <a:pt x="6286" y="4715"/>
                  </a:lnTo>
                  <a:lnTo>
                    <a:pt x="6207" y="4951"/>
                  </a:lnTo>
                  <a:lnTo>
                    <a:pt x="6090" y="5167"/>
                  </a:lnTo>
                  <a:lnTo>
                    <a:pt x="5972" y="5363"/>
                  </a:lnTo>
                  <a:lnTo>
                    <a:pt x="5815" y="5560"/>
                  </a:lnTo>
                  <a:lnTo>
                    <a:pt x="5657" y="5736"/>
                  </a:lnTo>
                  <a:lnTo>
                    <a:pt x="5461" y="5894"/>
                  </a:lnTo>
                  <a:lnTo>
                    <a:pt x="5284" y="6031"/>
                  </a:lnTo>
                  <a:lnTo>
                    <a:pt x="5068" y="6129"/>
                  </a:lnTo>
                  <a:lnTo>
                    <a:pt x="4852" y="6227"/>
                  </a:lnTo>
                  <a:lnTo>
                    <a:pt x="4636" y="6306"/>
                  </a:lnTo>
                  <a:lnTo>
                    <a:pt x="4420" y="6365"/>
                  </a:lnTo>
                  <a:lnTo>
                    <a:pt x="4184" y="6385"/>
                  </a:lnTo>
                  <a:lnTo>
                    <a:pt x="3949" y="6404"/>
                  </a:lnTo>
                  <a:lnTo>
                    <a:pt x="3713" y="6385"/>
                  </a:lnTo>
                  <a:lnTo>
                    <a:pt x="3457" y="6345"/>
                  </a:lnTo>
                  <a:lnTo>
                    <a:pt x="3222" y="6286"/>
                  </a:lnTo>
                  <a:lnTo>
                    <a:pt x="3006" y="6208"/>
                  </a:lnTo>
                  <a:lnTo>
                    <a:pt x="2770" y="6090"/>
                  </a:lnTo>
                  <a:lnTo>
                    <a:pt x="2574" y="5952"/>
                  </a:lnTo>
                  <a:lnTo>
                    <a:pt x="2377" y="5815"/>
                  </a:lnTo>
                  <a:lnTo>
                    <a:pt x="2200" y="5638"/>
                  </a:lnTo>
                  <a:lnTo>
                    <a:pt x="2043" y="5461"/>
                  </a:lnTo>
                  <a:lnTo>
                    <a:pt x="1906" y="5265"/>
                  </a:lnTo>
                  <a:lnTo>
                    <a:pt x="1807" y="5069"/>
                  </a:lnTo>
                  <a:lnTo>
                    <a:pt x="1709" y="4852"/>
                  </a:lnTo>
                  <a:lnTo>
                    <a:pt x="1631" y="4636"/>
                  </a:lnTo>
                  <a:lnTo>
                    <a:pt x="1572" y="4401"/>
                  </a:lnTo>
                  <a:lnTo>
                    <a:pt x="1552" y="4165"/>
                  </a:lnTo>
                  <a:lnTo>
                    <a:pt x="1532" y="3929"/>
                  </a:lnTo>
                  <a:lnTo>
                    <a:pt x="1552" y="3694"/>
                  </a:lnTo>
                  <a:lnTo>
                    <a:pt x="1591" y="3458"/>
                  </a:lnTo>
                  <a:lnTo>
                    <a:pt x="1650" y="3222"/>
                  </a:lnTo>
                  <a:lnTo>
                    <a:pt x="1749" y="2986"/>
                  </a:lnTo>
                  <a:lnTo>
                    <a:pt x="1847" y="2770"/>
                  </a:lnTo>
                  <a:lnTo>
                    <a:pt x="1984" y="2554"/>
                  </a:lnTo>
                  <a:lnTo>
                    <a:pt x="2122" y="2377"/>
                  </a:lnTo>
                  <a:lnTo>
                    <a:pt x="2299" y="2201"/>
                  </a:lnTo>
                  <a:lnTo>
                    <a:pt x="2475" y="2044"/>
                  </a:lnTo>
                  <a:lnTo>
                    <a:pt x="2672" y="1906"/>
                  </a:lnTo>
                  <a:lnTo>
                    <a:pt x="2868" y="1788"/>
                  </a:lnTo>
                  <a:lnTo>
                    <a:pt x="3084" y="1690"/>
                  </a:lnTo>
                  <a:lnTo>
                    <a:pt x="3300" y="1631"/>
                  </a:lnTo>
                  <a:lnTo>
                    <a:pt x="3536" y="1572"/>
                  </a:lnTo>
                  <a:lnTo>
                    <a:pt x="3772" y="1533"/>
                  </a:lnTo>
                  <a:close/>
                  <a:moveTo>
                    <a:pt x="4027" y="1"/>
                  </a:moveTo>
                  <a:lnTo>
                    <a:pt x="3634" y="20"/>
                  </a:lnTo>
                  <a:lnTo>
                    <a:pt x="3261" y="60"/>
                  </a:lnTo>
                  <a:lnTo>
                    <a:pt x="2888" y="158"/>
                  </a:lnTo>
                  <a:lnTo>
                    <a:pt x="2534" y="276"/>
                  </a:lnTo>
                  <a:lnTo>
                    <a:pt x="2181" y="433"/>
                  </a:lnTo>
                  <a:lnTo>
                    <a:pt x="1847" y="629"/>
                  </a:lnTo>
                  <a:lnTo>
                    <a:pt x="1532" y="845"/>
                  </a:lnTo>
                  <a:lnTo>
                    <a:pt x="1238" y="1081"/>
                  </a:lnTo>
                  <a:lnTo>
                    <a:pt x="982" y="1376"/>
                  </a:lnTo>
                  <a:lnTo>
                    <a:pt x="727" y="1670"/>
                  </a:lnTo>
                  <a:lnTo>
                    <a:pt x="511" y="2024"/>
                  </a:lnTo>
                  <a:lnTo>
                    <a:pt x="334" y="2377"/>
                  </a:lnTo>
                  <a:lnTo>
                    <a:pt x="197" y="2751"/>
                  </a:lnTo>
                  <a:lnTo>
                    <a:pt x="99" y="3144"/>
                  </a:lnTo>
                  <a:lnTo>
                    <a:pt x="40" y="3536"/>
                  </a:lnTo>
                  <a:lnTo>
                    <a:pt x="0" y="3910"/>
                  </a:lnTo>
                  <a:lnTo>
                    <a:pt x="20" y="4302"/>
                  </a:lnTo>
                  <a:lnTo>
                    <a:pt x="79" y="4676"/>
                  </a:lnTo>
                  <a:lnTo>
                    <a:pt x="157" y="5049"/>
                  </a:lnTo>
                  <a:lnTo>
                    <a:pt x="275" y="5402"/>
                  </a:lnTo>
                  <a:lnTo>
                    <a:pt x="432" y="5756"/>
                  </a:lnTo>
                  <a:lnTo>
                    <a:pt x="629" y="6090"/>
                  </a:lnTo>
                  <a:lnTo>
                    <a:pt x="845" y="6404"/>
                  </a:lnTo>
                  <a:lnTo>
                    <a:pt x="1100" y="6699"/>
                  </a:lnTo>
                  <a:lnTo>
                    <a:pt x="1375" y="6974"/>
                  </a:lnTo>
                  <a:lnTo>
                    <a:pt x="1690" y="7210"/>
                  </a:lnTo>
                  <a:lnTo>
                    <a:pt x="2024" y="7426"/>
                  </a:lnTo>
                  <a:lnTo>
                    <a:pt x="2377" y="7602"/>
                  </a:lnTo>
                  <a:lnTo>
                    <a:pt x="2770" y="7740"/>
                  </a:lnTo>
                  <a:lnTo>
                    <a:pt x="3143" y="7838"/>
                  </a:lnTo>
                  <a:lnTo>
                    <a:pt x="3536" y="7917"/>
                  </a:lnTo>
                  <a:lnTo>
                    <a:pt x="3929" y="7936"/>
                  </a:lnTo>
                  <a:lnTo>
                    <a:pt x="4302" y="7917"/>
                  </a:lnTo>
                  <a:lnTo>
                    <a:pt x="4675" y="7858"/>
                  </a:lnTo>
                  <a:lnTo>
                    <a:pt x="5049" y="7779"/>
                  </a:lnTo>
                  <a:lnTo>
                    <a:pt x="5422" y="7661"/>
                  </a:lnTo>
                  <a:lnTo>
                    <a:pt x="5756" y="7504"/>
                  </a:lnTo>
                  <a:lnTo>
                    <a:pt x="6090" y="7308"/>
                  </a:lnTo>
                  <a:lnTo>
                    <a:pt x="6404" y="7092"/>
                  </a:lnTo>
                  <a:lnTo>
                    <a:pt x="6699" y="6836"/>
                  </a:lnTo>
                  <a:lnTo>
                    <a:pt x="6974" y="6561"/>
                  </a:lnTo>
                  <a:lnTo>
                    <a:pt x="7209" y="6247"/>
                  </a:lnTo>
                  <a:lnTo>
                    <a:pt x="7425" y="5913"/>
                  </a:lnTo>
                  <a:lnTo>
                    <a:pt x="7602" y="5560"/>
                  </a:lnTo>
                  <a:lnTo>
                    <a:pt x="7740" y="5167"/>
                  </a:lnTo>
                  <a:lnTo>
                    <a:pt x="7857" y="4794"/>
                  </a:lnTo>
                  <a:lnTo>
                    <a:pt x="7916" y="4401"/>
                  </a:lnTo>
                  <a:lnTo>
                    <a:pt x="7936" y="4008"/>
                  </a:lnTo>
                  <a:lnTo>
                    <a:pt x="7916" y="3635"/>
                  </a:lnTo>
                  <a:lnTo>
                    <a:pt x="7877" y="3261"/>
                  </a:lnTo>
                  <a:lnTo>
                    <a:pt x="7779" y="2888"/>
                  </a:lnTo>
                  <a:lnTo>
                    <a:pt x="7661" y="2515"/>
                  </a:lnTo>
                  <a:lnTo>
                    <a:pt x="7504" y="2181"/>
                  </a:lnTo>
                  <a:lnTo>
                    <a:pt x="7327" y="1847"/>
                  </a:lnTo>
                  <a:lnTo>
                    <a:pt x="7091" y="1533"/>
                  </a:lnTo>
                  <a:lnTo>
                    <a:pt x="6856" y="1238"/>
                  </a:lnTo>
                  <a:lnTo>
                    <a:pt x="6561" y="963"/>
                  </a:lnTo>
                  <a:lnTo>
                    <a:pt x="6266" y="727"/>
                  </a:lnTo>
                  <a:lnTo>
                    <a:pt x="5932" y="511"/>
                  </a:lnTo>
                  <a:lnTo>
                    <a:pt x="5559" y="335"/>
                  </a:lnTo>
                  <a:lnTo>
                    <a:pt x="5186" y="197"/>
                  </a:lnTo>
                  <a:lnTo>
                    <a:pt x="4793" y="79"/>
                  </a:lnTo>
                  <a:lnTo>
                    <a:pt x="4400" y="20"/>
                  </a:lnTo>
                  <a:lnTo>
                    <a:pt x="40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8"/>
            <p:cNvSpPr/>
            <p:nvPr/>
          </p:nvSpPr>
          <p:spPr>
            <a:xfrm>
              <a:off x="7062788" y="3667475"/>
              <a:ext cx="558875" cy="558875"/>
            </a:xfrm>
            <a:custGeom>
              <a:avLst/>
              <a:gdLst/>
              <a:ahLst/>
              <a:cxnLst/>
              <a:rect l="l" t="t" r="r" b="b"/>
              <a:pathLst>
                <a:path w="22355" h="22355" extrusionOk="0">
                  <a:moveTo>
                    <a:pt x="10785" y="1"/>
                  </a:moveTo>
                  <a:lnTo>
                    <a:pt x="10235" y="40"/>
                  </a:lnTo>
                  <a:lnTo>
                    <a:pt x="9704" y="99"/>
                  </a:lnTo>
                  <a:lnTo>
                    <a:pt x="9174" y="178"/>
                  </a:lnTo>
                  <a:lnTo>
                    <a:pt x="8644" y="295"/>
                  </a:lnTo>
                  <a:lnTo>
                    <a:pt x="8113" y="413"/>
                  </a:lnTo>
                  <a:lnTo>
                    <a:pt x="7602" y="590"/>
                  </a:lnTo>
                  <a:lnTo>
                    <a:pt x="7111" y="767"/>
                  </a:lnTo>
                  <a:lnTo>
                    <a:pt x="6601" y="983"/>
                  </a:lnTo>
                  <a:lnTo>
                    <a:pt x="6129" y="1199"/>
                  </a:lnTo>
                  <a:lnTo>
                    <a:pt x="5658" y="1454"/>
                  </a:lnTo>
                  <a:lnTo>
                    <a:pt x="5186" y="1729"/>
                  </a:lnTo>
                  <a:lnTo>
                    <a:pt x="4735" y="2044"/>
                  </a:lnTo>
                  <a:lnTo>
                    <a:pt x="4303" y="2358"/>
                  </a:lnTo>
                  <a:lnTo>
                    <a:pt x="3890" y="2692"/>
                  </a:lnTo>
                  <a:lnTo>
                    <a:pt x="3478" y="3065"/>
                  </a:lnTo>
                  <a:lnTo>
                    <a:pt x="3104" y="3438"/>
                  </a:lnTo>
                  <a:lnTo>
                    <a:pt x="2731" y="3851"/>
                  </a:lnTo>
                  <a:lnTo>
                    <a:pt x="2378" y="4283"/>
                  </a:lnTo>
                  <a:lnTo>
                    <a:pt x="2044" y="4715"/>
                  </a:lnTo>
                  <a:lnTo>
                    <a:pt x="1729" y="5186"/>
                  </a:lnTo>
                  <a:lnTo>
                    <a:pt x="1454" y="5678"/>
                  </a:lnTo>
                  <a:lnTo>
                    <a:pt x="1179" y="6169"/>
                  </a:lnTo>
                  <a:lnTo>
                    <a:pt x="944" y="6699"/>
                  </a:lnTo>
                  <a:lnTo>
                    <a:pt x="728" y="7229"/>
                  </a:lnTo>
                  <a:lnTo>
                    <a:pt x="531" y="7760"/>
                  </a:lnTo>
                  <a:lnTo>
                    <a:pt x="374" y="8310"/>
                  </a:lnTo>
                  <a:lnTo>
                    <a:pt x="236" y="8860"/>
                  </a:lnTo>
                  <a:lnTo>
                    <a:pt x="138" y="9390"/>
                  </a:lnTo>
                  <a:lnTo>
                    <a:pt x="60" y="9940"/>
                  </a:lnTo>
                  <a:lnTo>
                    <a:pt x="20" y="10490"/>
                  </a:lnTo>
                  <a:lnTo>
                    <a:pt x="1" y="11040"/>
                  </a:lnTo>
                  <a:lnTo>
                    <a:pt x="1" y="11570"/>
                  </a:lnTo>
                  <a:lnTo>
                    <a:pt x="40" y="12120"/>
                  </a:lnTo>
                  <a:lnTo>
                    <a:pt x="99" y="12651"/>
                  </a:lnTo>
                  <a:lnTo>
                    <a:pt x="178" y="13181"/>
                  </a:lnTo>
                  <a:lnTo>
                    <a:pt x="295" y="13711"/>
                  </a:lnTo>
                  <a:lnTo>
                    <a:pt x="433" y="14242"/>
                  </a:lnTo>
                  <a:lnTo>
                    <a:pt x="590" y="14753"/>
                  </a:lnTo>
                  <a:lnTo>
                    <a:pt x="767" y="15244"/>
                  </a:lnTo>
                  <a:lnTo>
                    <a:pt x="983" y="15754"/>
                  </a:lnTo>
                  <a:lnTo>
                    <a:pt x="1219" y="16226"/>
                  </a:lnTo>
                  <a:lnTo>
                    <a:pt x="1454" y="16697"/>
                  </a:lnTo>
                  <a:lnTo>
                    <a:pt x="1749" y="17169"/>
                  </a:lnTo>
                  <a:lnTo>
                    <a:pt x="2044" y="17620"/>
                  </a:lnTo>
                  <a:lnTo>
                    <a:pt x="2358" y="18053"/>
                  </a:lnTo>
                  <a:lnTo>
                    <a:pt x="2711" y="18465"/>
                  </a:lnTo>
                  <a:lnTo>
                    <a:pt x="3065" y="18878"/>
                  </a:lnTo>
                  <a:lnTo>
                    <a:pt x="3458" y="19251"/>
                  </a:lnTo>
                  <a:lnTo>
                    <a:pt x="3851" y="19624"/>
                  </a:lnTo>
                  <a:lnTo>
                    <a:pt x="4283" y="19978"/>
                  </a:lnTo>
                  <a:lnTo>
                    <a:pt x="4735" y="20311"/>
                  </a:lnTo>
                  <a:lnTo>
                    <a:pt x="5186" y="20626"/>
                  </a:lnTo>
                  <a:lnTo>
                    <a:pt x="5678" y="20901"/>
                  </a:lnTo>
                  <a:lnTo>
                    <a:pt x="6188" y="21176"/>
                  </a:lnTo>
                  <a:lnTo>
                    <a:pt x="6699" y="21411"/>
                  </a:lnTo>
                  <a:lnTo>
                    <a:pt x="7229" y="21628"/>
                  </a:lnTo>
                  <a:lnTo>
                    <a:pt x="7779" y="21824"/>
                  </a:lnTo>
                  <a:lnTo>
                    <a:pt x="8310" y="21981"/>
                  </a:lnTo>
                  <a:lnTo>
                    <a:pt x="8860" y="22119"/>
                  </a:lnTo>
                  <a:lnTo>
                    <a:pt x="9410" y="22217"/>
                  </a:lnTo>
                  <a:lnTo>
                    <a:pt x="9940" y="22295"/>
                  </a:lnTo>
                  <a:lnTo>
                    <a:pt x="10490" y="22335"/>
                  </a:lnTo>
                  <a:lnTo>
                    <a:pt x="11040" y="22354"/>
                  </a:lnTo>
                  <a:lnTo>
                    <a:pt x="11590" y="22354"/>
                  </a:lnTo>
                  <a:lnTo>
                    <a:pt x="12120" y="22315"/>
                  </a:lnTo>
                  <a:lnTo>
                    <a:pt x="12670" y="22256"/>
                  </a:lnTo>
                  <a:lnTo>
                    <a:pt x="13201" y="22178"/>
                  </a:lnTo>
                  <a:lnTo>
                    <a:pt x="13711" y="22060"/>
                  </a:lnTo>
                  <a:lnTo>
                    <a:pt x="14242" y="21922"/>
                  </a:lnTo>
                  <a:lnTo>
                    <a:pt x="14752" y="21765"/>
                  </a:lnTo>
                  <a:lnTo>
                    <a:pt x="15263" y="21588"/>
                  </a:lnTo>
                  <a:lnTo>
                    <a:pt x="15754" y="21372"/>
                  </a:lnTo>
                  <a:lnTo>
                    <a:pt x="16226" y="21136"/>
                  </a:lnTo>
                  <a:lnTo>
                    <a:pt x="16717" y="20901"/>
                  </a:lnTo>
                  <a:lnTo>
                    <a:pt x="17169" y="20606"/>
                  </a:lnTo>
                  <a:lnTo>
                    <a:pt x="17620" y="20311"/>
                  </a:lnTo>
                  <a:lnTo>
                    <a:pt x="18052" y="19997"/>
                  </a:lnTo>
                  <a:lnTo>
                    <a:pt x="18465" y="19644"/>
                  </a:lnTo>
                  <a:lnTo>
                    <a:pt x="18877" y="19290"/>
                  </a:lnTo>
                  <a:lnTo>
                    <a:pt x="19270" y="18897"/>
                  </a:lnTo>
                  <a:lnTo>
                    <a:pt x="19624" y="18504"/>
                  </a:lnTo>
                  <a:lnTo>
                    <a:pt x="19977" y="18072"/>
                  </a:lnTo>
                  <a:lnTo>
                    <a:pt x="20311" y="17620"/>
                  </a:lnTo>
                  <a:lnTo>
                    <a:pt x="20626" y="17169"/>
                  </a:lnTo>
                  <a:lnTo>
                    <a:pt x="20920" y="16678"/>
                  </a:lnTo>
                  <a:lnTo>
                    <a:pt x="21176" y="16167"/>
                  </a:lnTo>
                  <a:lnTo>
                    <a:pt x="21431" y="15656"/>
                  </a:lnTo>
                  <a:lnTo>
                    <a:pt x="21647" y="15126"/>
                  </a:lnTo>
                  <a:lnTo>
                    <a:pt x="21824" y="14576"/>
                  </a:lnTo>
                  <a:lnTo>
                    <a:pt x="21981" y="14045"/>
                  </a:lnTo>
                  <a:lnTo>
                    <a:pt x="22119" y="13495"/>
                  </a:lnTo>
                  <a:lnTo>
                    <a:pt x="22217" y="12945"/>
                  </a:lnTo>
                  <a:lnTo>
                    <a:pt x="22295" y="12415"/>
                  </a:lnTo>
                  <a:lnTo>
                    <a:pt x="22335" y="11865"/>
                  </a:lnTo>
                  <a:lnTo>
                    <a:pt x="22354" y="11315"/>
                  </a:lnTo>
                  <a:lnTo>
                    <a:pt x="22354" y="10765"/>
                  </a:lnTo>
                  <a:lnTo>
                    <a:pt x="22315" y="10235"/>
                  </a:lnTo>
                  <a:lnTo>
                    <a:pt x="22256" y="9685"/>
                  </a:lnTo>
                  <a:lnTo>
                    <a:pt x="22177" y="9154"/>
                  </a:lnTo>
                  <a:lnTo>
                    <a:pt x="22060" y="8644"/>
                  </a:lnTo>
                  <a:lnTo>
                    <a:pt x="21942" y="8113"/>
                  </a:lnTo>
                  <a:lnTo>
                    <a:pt x="21765" y="7603"/>
                  </a:lnTo>
                  <a:lnTo>
                    <a:pt x="21588" y="7092"/>
                  </a:lnTo>
                  <a:lnTo>
                    <a:pt x="21372" y="6601"/>
                  </a:lnTo>
                  <a:lnTo>
                    <a:pt x="21156" y="6110"/>
                  </a:lnTo>
                  <a:lnTo>
                    <a:pt x="20901" y="5638"/>
                  </a:lnTo>
                  <a:lnTo>
                    <a:pt x="20626" y="5186"/>
                  </a:lnTo>
                  <a:lnTo>
                    <a:pt x="20311" y="4735"/>
                  </a:lnTo>
                  <a:lnTo>
                    <a:pt x="19997" y="4303"/>
                  </a:lnTo>
                  <a:lnTo>
                    <a:pt x="19663" y="3890"/>
                  </a:lnTo>
                  <a:lnTo>
                    <a:pt x="19290" y="3478"/>
                  </a:lnTo>
                  <a:lnTo>
                    <a:pt x="18917" y="3085"/>
                  </a:lnTo>
                  <a:lnTo>
                    <a:pt x="18504" y="2731"/>
                  </a:lnTo>
                  <a:lnTo>
                    <a:pt x="18072" y="2378"/>
                  </a:lnTo>
                  <a:lnTo>
                    <a:pt x="17640" y="2044"/>
                  </a:lnTo>
                  <a:lnTo>
                    <a:pt x="17169" y="1729"/>
                  </a:lnTo>
                  <a:lnTo>
                    <a:pt x="16677" y="1435"/>
                  </a:lnTo>
                  <a:lnTo>
                    <a:pt x="16186" y="1179"/>
                  </a:lnTo>
                  <a:lnTo>
                    <a:pt x="15656" y="924"/>
                  </a:lnTo>
                  <a:lnTo>
                    <a:pt x="15126" y="708"/>
                  </a:lnTo>
                  <a:lnTo>
                    <a:pt x="14595" y="531"/>
                  </a:lnTo>
                  <a:lnTo>
                    <a:pt x="14045" y="374"/>
                  </a:lnTo>
                  <a:lnTo>
                    <a:pt x="13495" y="236"/>
                  </a:lnTo>
                  <a:lnTo>
                    <a:pt x="12965" y="138"/>
                  </a:lnTo>
                  <a:lnTo>
                    <a:pt x="12415" y="60"/>
                  </a:lnTo>
                  <a:lnTo>
                    <a:pt x="11865" y="20"/>
                  </a:lnTo>
                  <a:lnTo>
                    <a:pt x="113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57150" dir="540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8"/>
            <p:cNvSpPr/>
            <p:nvPr/>
          </p:nvSpPr>
          <p:spPr>
            <a:xfrm>
              <a:off x="7062788" y="3667475"/>
              <a:ext cx="558875" cy="558875"/>
            </a:xfrm>
            <a:custGeom>
              <a:avLst/>
              <a:gdLst/>
              <a:ahLst/>
              <a:cxnLst/>
              <a:rect l="l" t="t" r="r" b="b"/>
              <a:pathLst>
                <a:path w="22355" h="22355" fill="none" extrusionOk="0">
                  <a:moveTo>
                    <a:pt x="21431" y="15656"/>
                  </a:moveTo>
                  <a:lnTo>
                    <a:pt x="21431" y="15656"/>
                  </a:lnTo>
                  <a:lnTo>
                    <a:pt x="21176" y="16167"/>
                  </a:lnTo>
                  <a:lnTo>
                    <a:pt x="20920" y="16678"/>
                  </a:lnTo>
                  <a:lnTo>
                    <a:pt x="20626" y="17169"/>
                  </a:lnTo>
                  <a:lnTo>
                    <a:pt x="20311" y="17620"/>
                  </a:lnTo>
                  <a:lnTo>
                    <a:pt x="19977" y="18072"/>
                  </a:lnTo>
                  <a:lnTo>
                    <a:pt x="19624" y="18504"/>
                  </a:lnTo>
                  <a:lnTo>
                    <a:pt x="19270" y="18897"/>
                  </a:lnTo>
                  <a:lnTo>
                    <a:pt x="18877" y="19290"/>
                  </a:lnTo>
                  <a:lnTo>
                    <a:pt x="18465" y="19644"/>
                  </a:lnTo>
                  <a:lnTo>
                    <a:pt x="18052" y="19997"/>
                  </a:lnTo>
                  <a:lnTo>
                    <a:pt x="17620" y="20311"/>
                  </a:lnTo>
                  <a:lnTo>
                    <a:pt x="17169" y="20606"/>
                  </a:lnTo>
                  <a:lnTo>
                    <a:pt x="16717" y="20901"/>
                  </a:lnTo>
                  <a:lnTo>
                    <a:pt x="16226" y="21136"/>
                  </a:lnTo>
                  <a:lnTo>
                    <a:pt x="15754" y="21372"/>
                  </a:lnTo>
                  <a:lnTo>
                    <a:pt x="15263" y="21588"/>
                  </a:lnTo>
                  <a:lnTo>
                    <a:pt x="14752" y="21765"/>
                  </a:lnTo>
                  <a:lnTo>
                    <a:pt x="14242" y="21922"/>
                  </a:lnTo>
                  <a:lnTo>
                    <a:pt x="13711" y="22060"/>
                  </a:lnTo>
                  <a:lnTo>
                    <a:pt x="13201" y="22178"/>
                  </a:lnTo>
                  <a:lnTo>
                    <a:pt x="12670" y="22256"/>
                  </a:lnTo>
                  <a:lnTo>
                    <a:pt x="12120" y="22315"/>
                  </a:lnTo>
                  <a:lnTo>
                    <a:pt x="11590" y="22354"/>
                  </a:lnTo>
                  <a:lnTo>
                    <a:pt x="11040" y="22354"/>
                  </a:lnTo>
                  <a:lnTo>
                    <a:pt x="10490" y="22335"/>
                  </a:lnTo>
                  <a:lnTo>
                    <a:pt x="9940" y="22295"/>
                  </a:lnTo>
                  <a:lnTo>
                    <a:pt x="9410" y="22217"/>
                  </a:lnTo>
                  <a:lnTo>
                    <a:pt x="8860" y="22119"/>
                  </a:lnTo>
                  <a:lnTo>
                    <a:pt x="8310" y="21981"/>
                  </a:lnTo>
                  <a:lnTo>
                    <a:pt x="7779" y="21824"/>
                  </a:lnTo>
                  <a:lnTo>
                    <a:pt x="7229" y="21628"/>
                  </a:lnTo>
                  <a:lnTo>
                    <a:pt x="6699" y="21411"/>
                  </a:lnTo>
                  <a:lnTo>
                    <a:pt x="6699" y="21411"/>
                  </a:lnTo>
                  <a:lnTo>
                    <a:pt x="6188" y="21176"/>
                  </a:lnTo>
                  <a:lnTo>
                    <a:pt x="5678" y="20901"/>
                  </a:lnTo>
                  <a:lnTo>
                    <a:pt x="5186" y="20626"/>
                  </a:lnTo>
                  <a:lnTo>
                    <a:pt x="4735" y="20311"/>
                  </a:lnTo>
                  <a:lnTo>
                    <a:pt x="4283" y="19978"/>
                  </a:lnTo>
                  <a:lnTo>
                    <a:pt x="3851" y="19624"/>
                  </a:lnTo>
                  <a:lnTo>
                    <a:pt x="3458" y="19251"/>
                  </a:lnTo>
                  <a:lnTo>
                    <a:pt x="3065" y="18878"/>
                  </a:lnTo>
                  <a:lnTo>
                    <a:pt x="2711" y="18465"/>
                  </a:lnTo>
                  <a:lnTo>
                    <a:pt x="2358" y="18053"/>
                  </a:lnTo>
                  <a:lnTo>
                    <a:pt x="2044" y="17620"/>
                  </a:lnTo>
                  <a:lnTo>
                    <a:pt x="1749" y="17169"/>
                  </a:lnTo>
                  <a:lnTo>
                    <a:pt x="1454" y="16697"/>
                  </a:lnTo>
                  <a:lnTo>
                    <a:pt x="1219" y="16226"/>
                  </a:lnTo>
                  <a:lnTo>
                    <a:pt x="983" y="15754"/>
                  </a:lnTo>
                  <a:lnTo>
                    <a:pt x="767" y="15244"/>
                  </a:lnTo>
                  <a:lnTo>
                    <a:pt x="590" y="14753"/>
                  </a:lnTo>
                  <a:lnTo>
                    <a:pt x="433" y="14242"/>
                  </a:lnTo>
                  <a:lnTo>
                    <a:pt x="295" y="13711"/>
                  </a:lnTo>
                  <a:lnTo>
                    <a:pt x="178" y="13181"/>
                  </a:lnTo>
                  <a:lnTo>
                    <a:pt x="99" y="12651"/>
                  </a:lnTo>
                  <a:lnTo>
                    <a:pt x="40" y="12120"/>
                  </a:lnTo>
                  <a:lnTo>
                    <a:pt x="1" y="11570"/>
                  </a:lnTo>
                  <a:lnTo>
                    <a:pt x="1" y="11040"/>
                  </a:lnTo>
                  <a:lnTo>
                    <a:pt x="20" y="10490"/>
                  </a:lnTo>
                  <a:lnTo>
                    <a:pt x="60" y="9940"/>
                  </a:lnTo>
                  <a:lnTo>
                    <a:pt x="138" y="9390"/>
                  </a:lnTo>
                  <a:lnTo>
                    <a:pt x="236" y="8860"/>
                  </a:lnTo>
                  <a:lnTo>
                    <a:pt x="374" y="8310"/>
                  </a:lnTo>
                  <a:lnTo>
                    <a:pt x="531" y="7760"/>
                  </a:lnTo>
                  <a:lnTo>
                    <a:pt x="728" y="7229"/>
                  </a:lnTo>
                  <a:lnTo>
                    <a:pt x="944" y="6699"/>
                  </a:lnTo>
                  <a:lnTo>
                    <a:pt x="944" y="6699"/>
                  </a:lnTo>
                  <a:lnTo>
                    <a:pt x="1179" y="6169"/>
                  </a:lnTo>
                  <a:lnTo>
                    <a:pt x="1454" y="5678"/>
                  </a:lnTo>
                  <a:lnTo>
                    <a:pt x="1729" y="5186"/>
                  </a:lnTo>
                  <a:lnTo>
                    <a:pt x="2044" y="4715"/>
                  </a:lnTo>
                  <a:lnTo>
                    <a:pt x="2378" y="4283"/>
                  </a:lnTo>
                  <a:lnTo>
                    <a:pt x="2731" y="3851"/>
                  </a:lnTo>
                  <a:lnTo>
                    <a:pt x="3104" y="3438"/>
                  </a:lnTo>
                  <a:lnTo>
                    <a:pt x="3478" y="3065"/>
                  </a:lnTo>
                  <a:lnTo>
                    <a:pt x="3890" y="2692"/>
                  </a:lnTo>
                  <a:lnTo>
                    <a:pt x="4303" y="2358"/>
                  </a:lnTo>
                  <a:lnTo>
                    <a:pt x="4735" y="2044"/>
                  </a:lnTo>
                  <a:lnTo>
                    <a:pt x="5186" y="1729"/>
                  </a:lnTo>
                  <a:lnTo>
                    <a:pt x="5658" y="1454"/>
                  </a:lnTo>
                  <a:lnTo>
                    <a:pt x="6129" y="1199"/>
                  </a:lnTo>
                  <a:lnTo>
                    <a:pt x="6601" y="983"/>
                  </a:lnTo>
                  <a:lnTo>
                    <a:pt x="7111" y="767"/>
                  </a:lnTo>
                  <a:lnTo>
                    <a:pt x="7602" y="590"/>
                  </a:lnTo>
                  <a:lnTo>
                    <a:pt x="8113" y="413"/>
                  </a:lnTo>
                  <a:lnTo>
                    <a:pt x="8644" y="295"/>
                  </a:lnTo>
                  <a:lnTo>
                    <a:pt x="9174" y="178"/>
                  </a:lnTo>
                  <a:lnTo>
                    <a:pt x="9704" y="99"/>
                  </a:lnTo>
                  <a:lnTo>
                    <a:pt x="10235" y="40"/>
                  </a:lnTo>
                  <a:lnTo>
                    <a:pt x="10785" y="1"/>
                  </a:lnTo>
                  <a:lnTo>
                    <a:pt x="11315" y="1"/>
                  </a:lnTo>
                  <a:lnTo>
                    <a:pt x="11865" y="20"/>
                  </a:lnTo>
                  <a:lnTo>
                    <a:pt x="12415" y="60"/>
                  </a:lnTo>
                  <a:lnTo>
                    <a:pt x="12965" y="138"/>
                  </a:lnTo>
                  <a:lnTo>
                    <a:pt x="13495" y="236"/>
                  </a:lnTo>
                  <a:lnTo>
                    <a:pt x="14045" y="374"/>
                  </a:lnTo>
                  <a:lnTo>
                    <a:pt x="14595" y="531"/>
                  </a:lnTo>
                  <a:lnTo>
                    <a:pt x="15126" y="708"/>
                  </a:lnTo>
                  <a:lnTo>
                    <a:pt x="15656" y="924"/>
                  </a:lnTo>
                  <a:lnTo>
                    <a:pt x="15656" y="924"/>
                  </a:lnTo>
                  <a:lnTo>
                    <a:pt x="16186" y="1179"/>
                  </a:lnTo>
                  <a:lnTo>
                    <a:pt x="16677" y="1435"/>
                  </a:lnTo>
                  <a:lnTo>
                    <a:pt x="17169" y="1729"/>
                  </a:lnTo>
                  <a:lnTo>
                    <a:pt x="17640" y="2044"/>
                  </a:lnTo>
                  <a:lnTo>
                    <a:pt x="18072" y="2378"/>
                  </a:lnTo>
                  <a:lnTo>
                    <a:pt x="18504" y="2731"/>
                  </a:lnTo>
                  <a:lnTo>
                    <a:pt x="18917" y="3085"/>
                  </a:lnTo>
                  <a:lnTo>
                    <a:pt x="19290" y="3478"/>
                  </a:lnTo>
                  <a:lnTo>
                    <a:pt x="19663" y="3890"/>
                  </a:lnTo>
                  <a:lnTo>
                    <a:pt x="19997" y="4303"/>
                  </a:lnTo>
                  <a:lnTo>
                    <a:pt x="20311" y="4735"/>
                  </a:lnTo>
                  <a:lnTo>
                    <a:pt x="20626" y="5186"/>
                  </a:lnTo>
                  <a:lnTo>
                    <a:pt x="20901" y="5638"/>
                  </a:lnTo>
                  <a:lnTo>
                    <a:pt x="21156" y="6110"/>
                  </a:lnTo>
                  <a:lnTo>
                    <a:pt x="21372" y="6601"/>
                  </a:lnTo>
                  <a:lnTo>
                    <a:pt x="21588" y="7092"/>
                  </a:lnTo>
                  <a:lnTo>
                    <a:pt x="21765" y="7603"/>
                  </a:lnTo>
                  <a:lnTo>
                    <a:pt x="21942" y="8113"/>
                  </a:lnTo>
                  <a:lnTo>
                    <a:pt x="22060" y="8644"/>
                  </a:lnTo>
                  <a:lnTo>
                    <a:pt x="22177" y="9154"/>
                  </a:lnTo>
                  <a:lnTo>
                    <a:pt x="22256" y="9685"/>
                  </a:lnTo>
                  <a:lnTo>
                    <a:pt x="22315" y="10235"/>
                  </a:lnTo>
                  <a:lnTo>
                    <a:pt x="22354" y="10765"/>
                  </a:lnTo>
                  <a:lnTo>
                    <a:pt x="22354" y="11315"/>
                  </a:lnTo>
                  <a:lnTo>
                    <a:pt x="22335" y="11865"/>
                  </a:lnTo>
                  <a:lnTo>
                    <a:pt x="22295" y="12415"/>
                  </a:lnTo>
                  <a:lnTo>
                    <a:pt x="22217" y="12945"/>
                  </a:lnTo>
                  <a:lnTo>
                    <a:pt x="22119" y="13495"/>
                  </a:lnTo>
                  <a:lnTo>
                    <a:pt x="21981" y="14045"/>
                  </a:lnTo>
                  <a:lnTo>
                    <a:pt x="21824" y="14576"/>
                  </a:lnTo>
                  <a:lnTo>
                    <a:pt x="21647" y="15126"/>
                  </a:lnTo>
                  <a:lnTo>
                    <a:pt x="21431" y="1565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8"/>
            <p:cNvSpPr/>
            <p:nvPr/>
          </p:nvSpPr>
          <p:spPr>
            <a:xfrm>
              <a:off x="7062788" y="3946900"/>
              <a:ext cx="95300" cy="210200"/>
            </a:xfrm>
            <a:custGeom>
              <a:avLst/>
              <a:gdLst/>
              <a:ahLst/>
              <a:cxnLst/>
              <a:rect l="l" t="t" r="r" b="b"/>
              <a:pathLst>
                <a:path w="3812" h="8408" extrusionOk="0">
                  <a:moveTo>
                    <a:pt x="1" y="1"/>
                  </a:moveTo>
                  <a:lnTo>
                    <a:pt x="1" y="1"/>
                  </a:lnTo>
                  <a:lnTo>
                    <a:pt x="20" y="590"/>
                  </a:lnTo>
                  <a:lnTo>
                    <a:pt x="60" y="1179"/>
                  </a:lnTo>
                  <a:lnTo>
                    <a:pt x="138" y="1768"/>
                  </a:lnTo>
                  <a:lnTo>
                    <a:pt x="256" y="2358"/>
                  </a:lnTo>
                  <a:lnTo>
                    <a:pt x="394" y="2927"/>
                  </a:lnTo>
                  <a:lnTo>
                    <a:pt x="570" y="3497"/>
                  </a:lnTo>
                  <a:lnTo>
                    <a:pt x="767" y="4047"/>
                  </a:lnTo>
                  <a:lnTo>
                    <a:pt x="1003" y="4597"/>
                  </a:lnTo>
                  <a:lnTo>
                    <a:pt x="1258" y="5127"/>
                  </a:lnTo>
                  <a:lnTo>
                    <a:pt x="1533" y="5658"/>
                  </a:lnTo>
                  <a:lnTo>
                    <a:pt x="1847" y="6149"/>
                  </a:lnTo>
                  <a:lnTo>
                    <a:pt x="2181" y="6640"/>
                  </a:lnTo>
                  <a:lnTo>
                    <a:pt x="2554" y="7111"/>
                  </a:lnTo>
                  <a:lnTo>
                    <a:pt x="2947" y="7563"/>
                  </a:lnTo>
                  <a:lnTo>
                    <a:pt x="3360" y="7995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360" y="7995"/>
                  </a:lnTo>
                  <a:lnTo>
                    <a:pt x="2947" y="7563"/>
                  </a:lnTo>
                  <a:lnTo>
                    <a:pt x="2554" y="7111"/>
                  </a:lnTo>
                  <a:lnTo>
                    <a:pt x="2181" y="6640"/>
                  </a:lnTo>
                  <a:lnTo>
                    <a:pt x="1847" y="6149"/>
                  </a:lnTo>
                  <a:lnTo>
                    <a:pt x="1533" y="5658"/>
                  </a:lnTo>
                  <a:lnTo>
                    <a:pt x="1258" y="5127"/>
                  </a:lnTo>
                  <a:lnTo>
                    <a:pt x="1003" y="4597"/>
                  </a:lnTo>
                  <a:lnTo>
                    <a:pt x="767" y="4047"/>
                  </a:lnTo>
                  <a:lnTo>
                    <a:pt x="570" y="3497"/>
                  </a:lnTo>
                  <a:lnTo>
                    <a:pt x="394" y="2927"/>
                  </a:lnTo>
                  <a:lnTo>
                    <a:pt x="256" y="2358"/>
                  </a:lnTo>
                  <a:lnTo>
                    <a:pt x="138" y="1768"/>
                  </a:lnTo>
                  <a:lnTo>
                    <a:pt x="60" y="1179"/>
                  </a:lnTo>
                  <a:lnTo>
                    <a:pt x="20" y="59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9AB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8"/>
            <p:cNvSpPr/>
            <p:nvPr/>
          </p:nvSpPr>
          <p:spPr>
            <a:xfrm>
              <a:off x="7062788" y="3946900"/>
              <a:ext cx="95300" cy="210200"/>
            </a:xfrm>
            <a:custGeom>
              <a:avLst/>
              <a:gdLst/>
              <a:ahLst/>
              <a:cxnLst/>
              <a:rect l="l" t="t" r="r" b="b"/>
              <a:pathLst>
                <a:path w="3812" h="8408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0" y="590"/>
                  </a:lnTo>
                  <a:lnTo>
                    <a:pt x="60" y="1179"/>
                  </a:lnTo>
                  <a:lnTo>
                    <a:pt x="138" y="1768"/>
                  </a:lnTo>
                  <a:lnTo>
                    <a:pt x="256" y="2358"/>
                  </a:lnTo>
                  <a:lnTo>
                    <a:pt x="394" y="2927"/>
                  </a:lnTo>
                  <a:lnTo>
                    <a:pt x="570" y="3497"/>
                  </a:lnTo>
                  <a:lnTo>
                    <a:pt x="767" y="4047"/>
                  </a:lnTo>
                  <a:lnTo>
                    <a:pt x="1003" y="4597"/>
                  </a:lnTo>
                  <a:lnTo>
                    <a:pt x="1258" y="5127"/>
                  </a:lnTo>
                  <a:lnTo>
                    <a:pt x="1533" y="5658"/>
                  </a:lnTo>
                  <a:lnTo>
                    <a:pt x="1847" y="6149"/>
                  </a:lnTo>
                  <a:lnTo>
                    <a:pt x="2181" y="6640"/>
                  </a:lnTo>
                  <a:lnTo>
                    <a:pt x="2554" y="7111"/>
                  </a:lnTo>
                  <a:lnTo>
                    <a:pt x="2947" y="7563"/>
                  </a:lnTo>
                  <a:lnTo>
                    <a:pt x="3360" y="7995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360" y="7995"/>
                  </a:lnTo>
                  <a:lnTo>
                    <a:pt x="2947" y="7563"/>
                  </a:lnTo>
                  <a:lnTo>
                    <a:pt x="2554" y="7111"/>
                  </a:lnTo>
                  <a:lnTo>
                    <a:pt x="2181" y="6640"/>
                  </a:lnTo>
                  <a:lnTo>
                    <a:pt x="1847" y="6149"/>
                  </a:lnTo>
                  <a:lnTo>
                    <a:pt x="1533" y="5658"/>
                  </a:lnTo>
                  <a:lnTo>
                    <a:pt x="1258" y="5127"/>
                  </a:lnTo>
                  <a:lnTo>
                    <a:pt x="1003" y="4597"/>
                  </a:lnTo>
                  <a:lnTo>
                    <a:pt x="767" y="4047"/>
                  </a:lnTo>
                  <a:lnTo>
                    <a:pt x="570" y="3497"/>
                  </a:lnTo>
                  <a:lnTo>
                    <a:pt x="394" y="2927"/>
                  </a:lnTo>
                  <a:lnTo>
                    <a:pt x="256" y="2358"/>
                  </a:lnTo>
                  <a:lnTo>
                    <a:pt x="138" y="1768"/>
                  </a:lnTo>
                  <a:lnTo>
                    <a:pt x="60" y="1179"/>
                  </a:lnTo>
                  <a:lnTo>
                    <a:pt x="20" y="590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8"/>
            <p:cNvSpPr/>
            <p:nvPr/>
          </p:nvSpPr>
          <p:spPr>
            <a:xfrm>
              <a:off x="7158063" y="4054925"/>
              <a:ext cx="441975" cy="171425"/>
            </a:xfrm>
            <a:custGeom>
              <a:avLst/>
              <a:gdLst/>
              <a:ahLst/>
              <a:cxnLst/>
              <a:rect l="l" t="t" r="r" b="b"/>
              <a:pathLst>
                <a:path w="17679" h="6857" extrusionOk="0">
                  <a:moveTo>
                    <a:pt x="3124" y="6012"/>
                  </a:moveTo>
                  <a:lnTo>
                    <a:pt x="3124" y="6012"/>
                  </a:lnTo>
                  <a:lnTo>
                    <a:pt x="3124" y="6012"/>
                  </a:lnTo>
                  <a:lnTo>
                    <a:pt x="3124" y="6012"/>
                  </a:lnTo>
                  <a:lnTo>
                    <a:pt x="3124" y="6012"/>
                  </a:lnTo>
                  <a:close/>
                  <a:moveTo>
                    <a:pt x="2908" y="5933"/>
                  </a:moveTo>
                  <a:lnTo>
                    <a:pt x="2908" y="5933"/>
                  </a:lnTo>
                  <a:lnTo>
                    <a:pt x="3104" y="6012"/>
                  </a:lnTo>
                  <a:lnTo>
                    <a:pt x="3104" y="6012"/>
                  </a:lnTo>
                  <a:lnTo>
                    <a:pt x="2908" y="5933"/>
                  </a:lnTo>
                  <a:close/>
                  <a:moveTo>
                    <a:pt x="0" y="4087"/>
                  </a:moveTo>
                  <a:lnTo>
                    <a:pt x="0" y="4087"/>
                  </a:lnTo>
                  <a:lnTo>
                    <a:pt x="0" y="4087"/>
                  </a:lnTo>
                  <a:lnTo>
                    <a:pt x="0" y="4087"/>
                  </a:lnTo>
                  <a:lnTo>
                    <a:pt x="315" y="4362"/>
                  </a:lnTo>
                  <a:lnTo>
                    <a:pt x="649" y="4617"/>
                  </a:lnTo>
                  <a:lnTo>
                    <a:pt x="1002" y="4872"/>
                  </a:lnTo>
                  <a:lnTo>
                    <a:pt x="1356" y="5108"/>
                  </a:lnTo>
                  <a:lnTo>
                    <a:pt x="1729" y="5324"/>
                  </a:lnTo>
                  <a:lnTo>
                    <a:pt x="2102" y="5540"/>
                  </a:lnTo>
                  <a:lnTo>
                    <a:pt x="2495" y="5737"/>
                  </a:lnTo>
                  <a:lnTo>
                    <a:pt x="2888" y="5913"/>
                  </a:lnTo>
                  <a:lnTo>
                    <a:pt x="2888" y="5913"/>
                  </a:lnTo>
                  <a:lnTo>
                    <a:pt x="2495" y="5737"/>
                  </a:lnTo>
                  <a:lnTo>
                    <a:pt x="2102" y="5540"/>
                  </a:lnTo>
                  <a:lnTo>
                    <a:pt x="1729" y="5324"/>
                  </a:lnTo>
                  <a:lnTo>
                    <a:pt x="1356" y="5108"/>
                  </a:lnTo>
                  <a:lnTo>
                    <a:pt x="1002" y="4872"/>
                  </a:lnTo>
                  <a:lnTo>
                    <a:pt x="649" y="4617"/>
                  </a:lnTo>
                  <a:lnTo>
                    <a:pt x="315" y="4362"/>
                  </a:lnTo>
                  <a:lnTo>
                    <a:pt x="0" y="4087"/>
                  </a:lnTo>
                  <a:close/>
                  <a:moveTo>
                    <a:pt x="17679" y="1"/>
                  </a:moveTo>
                  <a:lnTo>
                    <a:pt x="17679" y="1"/>
                  </a:lnTo>
                  <a:lnTo>
                    <a:pt x="17620" y="158"/>
                  </a:lnTo>
                  <a:lnTo>
                    <a:pt x="17620" y="158"/>
                  </a:lnTo>
                  <a:lnTo>
                    <a:pt x="17424" y="551"/>
                  </a:lnTo>
                  <a:lnTo>
                    <a:pt x="17247" y="924"/>
                  </a:lnTo>
                  <a:lnTo>
                    <a:pt x="17031" y="1297"/>
                  </a:lnTo>
                  <a:lnTo>
                    <a:pt x="16815" y="1651"/>
                  </a:lnTo>
                  <a:lnTo>
                    <a:pt x="16599" y="2005"/>
                  </a:lnTo>
                  <a:lnTo>
                    <a:pt x="16363" y="2338"/>
                  </a:lnTo>
                  <a:lnTo>
                    <a:pt x="16108" y="2653"/>
                  </a:lnTo>
                  <a:lnTo>
                    <a:pt x="15833" y="2967"/>
                  </a:lnTo>
                  <a:lnTo>
                    <a:pt x="15577" y="3281"/>
                  </a:lnTo>
                  <a:lnTo>
                    <a:pt x="15283" y="3576"/>
                  </a:lnTo>
                  <a:lnTo>
                    <a:pt x="15008" y="3851"/>
                  </a:lnTo>
                  <a:lnTo>
                    <a:pt x="14693" y="4126"/>
                  </a:lnTo>
                  <a:lnTo>
                    <a:pt x="14399" y="4381"/>
                  </a:lnTo>
                  <a:lnTo>
                    <a:pt x="14065" y="4617"/>
                  </a:lnTo>
                  <a:lnTo>
                    <a:pt x="13750" y="4853"/>
                  </a:lnTo>
                  <a:lnTo>
                    <a:pt x="13416" y="5088"/>
                  </a:lnTo>
                  <a:lnTo>
                    <a:pt x="13083" y="5285"/>
                  </a:lnTo>
                  <a:lnTo>
                    <a:pt x="12729" y="5481"/>
                  </a:lnTo>
                  <a:lnTo>
                    <a:pt x="12375" y="5678"/>
                  </a:lnTo>
                  <a:lnTo>
                    <a:pt x="12022" y="5835"/>
                  </a:lnTo>
                  <a:lnTo>
                    <a:pt x="11649" y="6012"/>
                  </a:lnTo>
                  <a:lnTo>
                    <a:pt x="11275" y="6149"/>
                  </a:lnTo>
                  <a:lnTo>
                    <a:pt x="10902" y="6287"/>
                  </a:lnTo>
                  <a:lnTo>
                    <a:pt x="10529" y="6405"/>
                  </a:lnTo>
                  <a:lnTo>
                    <a:pt x="10136" y="6503"/>
                  </a:lnTo>
                  <a:lnTo>
                    <a:pt x="9743" y="6601"/>
                  </a:lnTo>
                  <a:lnTo>
                    <a:pt x="9350" y="6680"/>
                  </a:lnTo>
                  <a:lnTo>
                    <a:pt x="8958" y="6738"/>
                  </a:lnTo>
                  <a:lnTo>
                    <a:pt x="8565" y="6797"/>
                  </a:lnTo>
                  <a:lnTo>
                    <a:pt x="8172" y="6837"/>
                  </a:lnTo>
                  <a:lnTo>
                    <a:pt x="7759" y="6856"/>
                  </a:lnTo>
                  <a:lnTo>
                    <a:pt x="7366" y="6856"/>
                  </a:lnTo>
                  <a:lnTo>
                    <a:pt x="7366" y="6856"/>
                  </a:lnTo>
                  <a:lnTo>
                    <a:pt x="6934" y="6856"/>
                  </a:lnTo>
                  <a:lnTo>
                    <a:pt x="6483" y="6817"/>
                  </a:lnTo>
                  <a:lnTo>
                    <a:pt x="6483" y="6817"/>
                  </a:lnTo>
                  <a:lnTo>
                    <a:pt x="6934" y="6856"/>
                  </a:lnTo>
                  <a:lnTo>
                    <a:pt x="7366" y="6856"/>
                  </a:lnTo>
                  <a:lnTo>
                    <a:pt x="7366" y="6856"/>
                  </a:lnTo>
                  <a:lnTo>
                    <a:pt x="7759" y="6856"/>
                  </a:lnTo>
                  <a:lnTo>
                    <a:pt x="8172" y="6837"/>
                  </a:lnTo>
                  <a:lnTo>
                    <a:pt x="8565" y="6797"/>
                  </a:lnTo>
                  <a:lnTo>
                    <a:pt x="8958" y="6738"/>
                  </a:lnTo>
                  <a:lnTo>
                    <a:pt x="9350" y="6680"/>
                  </a:lnTo>
                  <a:lnTo>
                    <a:pt x="9743" y="6601"/>
                  </a:lnTo>
                  <a:lnTo>
                    <a:pt x="10136" y="6503"/>
                  </a:lnTo>
                  <a:lnTo>
                    <a:pt x="10529" y="6405"/>
                  </a:lnTo>
                  <a:lnTo>
                    <a:pt x="10902" y="6287"/>
                  </a:lnTo>
                  <a:lnTo>
                    <a:pt x="11275" y="6149"/>
                  </a:lnTo>
                  <a:lnTo>
                    <a:pt x="11649" y="6012"/>
                  </a:lnTo>
                  <a:lnTo>
                    <a:pt x="12022" y="5835"/>
                  </a:lnTo>
                  <a:lnTo>
                    <a:pt x="12375" y="5678"/>
                  </a:lnTo>
                  <a:lnTo>
                    <a:pt x="12729" y="5481"/>
                  </a:lnTo>
                  <a:lnTo>
                    <a:pt x="13083" y="5285"/>
                  </a:lnTo>
                  <a:lnTo>
                    <a:pt x="13416" y="5088"/>
                  </a:lnTo>
                  <a:lnTo>
                    <a:pt x="13750" y="4853"/>
                  </a:lnTo>
                  <a:lnTo>
                    <a:pt x="14065" y="4617"/>
                  </a:lnTo>
                  <a:lnTo>
                    <a:pt x="14399" y="4381"/>
                  </a:lnTo>
                  <a:lnTo>
                    <a:pt x="14693" y="4126"/>
                  </a:lnTo>
                  <a:lnTo>
                    <a:pt x="15008" y="3851"/>
                  </a:lnTo>
                  <a:lnTo>
                    <a:pt x="15283" y="3576"/>
                  </a:lnTo>
                  <a:lnTo>
                    <a:pt x="15577" y="3281"/>
                  </a:lnTo>
                  <a:lnTo>
                    <a:pt x="15833" y="2967"/>
                  </a:lnTo>
                  <a:lnTo>
                    <a:pt x="16108" y="2653"/>
                  </a:lnTo>
                  <a:lnTo>
                    <a:pt x="16363" y="2338"/>
                  </a:lnTo>
                  <a:lnTo>
                    <a:pt x="16599" y="2005"/>
                  </a:lnTo>
                  <a:lnTo>
                    <a:pt x="16815" y="1651"/>
                  </a:lnTo>
                  <a:lnTo>
                    <a:pt x="17031" y="1297"/>
                  </a:lnTo>
                  <a:lnTo>
                    <a:pt x="17247" y="924"/>
                  </a:lnTo>
                  <a:lnTo>
                    <a:pt x="17424" y="551"/>
                  </a:lnTo>
                  <a:lnTo>
                    <a:pt x="17620" y="158"/>
                  </a:lnTo>
                  <a:lnTo>
                    <a:pt x="17620" y="158"/>
                  </a:lnTo>
                  <a:lnTo>
                    <a:pt x="17679" y="1"/>
                  </a:lnTo>
                  <a:close/>
                </a:path>
              </a:pathLst>
            </a:custGeom>
            <a:solidFill>
              <a:srgbClr val="A48E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8"/>
            <p:cNvSpPr/>
            <p:nvPr/>
          </p:nvSpPr>
          <p:spPr>
            <a:xfrm>
              <a:off x="7236138" y="4205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8"/>
            <p:cNvSpPr/>
            <p:nvPr/>
          </p:nvSpPr>
          <p:spPr>
            <a:xfrm>
              <a:off x="7230738" y="4203250"/>
              <a:ext cx="4925" cy="1975"/>
            </a:xfrm>
            <a:custGeom>
              <a:avLst/>
              <a:gdLst/>
              <a:ahLst/>
              <a:cxnLst/>
              <a:rect l="l" t="t" r="r" b="b"/>
              <a:pathLst>
                <a:path w="197" h="7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97" y="79"/>
                  </a:lnTo>
                  <a:lnTo>
                    <a:pt x="197" y="79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8"/>
            <p:cNvSpPr/>
            <p:nvPr/>
          </p:nvSpPr>
          <p:spPr>
            <a:xfrm>
              <a:off x="7158063" y="4157075"/>
              <a:ext cx="72200" cy="45700"/>
            </a:xfrm>
            <a:custGeom>
              <a:avLst/>
              <a:gdLst/>
              <a:ahLst/>
              <a:cxnLst/>
              <a:rect l="l" t="t" r="r" b="b"/>
              <a:pathLst>
                <a:path w="2888" h="1828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315" y="276"/>
                  </a:lnTo>
                  <a:lnTo>
                    <a:pt x="649" y="531"/>
                  </a:lnTo>
                  <a:lnTo>
                    <a:pt x="1002" y="786"/>
                  </a:lnTo>
                  <a:lnTo>
                    <a:pt x="1356" y="1022"/>
                  </a:lnTo>
                  <a:lnTo>
                    <a:pt x="1729" y="1238"/>
                  </a:lnTo>
                  <a:lnTo>
                    <a:pt x="2102" y="1454"/>
                  </a:lnTo>
                  <a:lnTo>
                    <a:pt x="2495" y="1651"/>
                  </a:lnTo>
                  <a:lnTo>
                    <a:pt x="2888" y="1827"/>
                  </a:lnTo>
                  <a:lnTo>
                    <a:pt x="2888" y="1827"/>
                  </a:lnTo>
                  <a:lnTo>
                    <a:pt x="2495" y="1651"/>
                  </a:lnTo>
                  <a:lnTo>
                    <a:pt x="2102" y="1454"/>
                  </a:lnTo>
                  <a:lnTo>
                    <a:pt x="1729" y="1238"/>
                  </a:lnTo>
                  <a:lnTo>
                    <a:pt x="1356" y="1022"/>
                  </a:lnTo>
                  <a:lnTo>
                    <a:pt x="1002" y="786"/>
                  </a:lnTo>
                  <a:lnTo>
                    <a:pt x="649" y="531"/>
                  </a:lnTo>
                  <a:lnTo>
                    <a:pt x="315" y="27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8"/>
            <p:cNvSpPr/>
            <p:nvPr/>
          </p:nvSpPr>
          <p:spPr>
            <a:xfrm>
              <a:off x="7320113" y="4054925"/>
              <a:ext cx="279925" cy="171425"/>
            </a:xfrm>
            <a:custGeom>
              <a:avLst/>
              <a:gdLst/>
              <a:ahLst/>
              <a:cxnLst/>
              <a:rect l="l" t="t" r="r" b="b"/>
              <a:pathLst>
                <a:path w="11197" h="6857" fill="none" extrusionOk="0">
                  <a:moveTo>
                    <a:pt x="11197" y="1"/>
                  </a:moveTo>
                  <a:lnTo>
                    <a:pt x="11197" y="1"/>
                  </a:lnTo>
                  <a:lnTo>
                    <a:pt x="11138" y="158"/>
                  </a:lnTo>
                  <a:lnTo>
                    <a:pt x="11138" y="158"/>
                  </a:lnTo>
                  <a:lnTo>
                    <a:pt x="10942" y="551"/>
                  </a:lnTo>
                  <a:lnTo>
                    <a:pt x="10765" y="924"/>
                  </a:lnTo>
                  <a:lnTo>
                    <a:pt x="10549" y="1297"/>
                  </a:lnTo>
                  <a:lnTo>
                    <a:pt x="10333" y="1651"/>
                  </a:lnTo>
                  <a:lnTo>
                    <a:pt x="10117" y="2005"/>
                  </a:lnTo>
                  <a:lnTo>
                    <a:pt x="9881" y="2338"/>
                  </a:lnTo>
                  <a:lnTo>
                    <a:pt x="9626" y="2653"/>
                  </a:lnTo>
                  <a:lnTo>
                    <a:pt x="9351" y="2967"/>
                  </a:lnTo>
                  <a:lnTo>
                    <a:pt x="9095" y="3281"/>
                  </a:lnTo>
                  <a:lnTo>
                    <a:pt x="8801" y="3576"/>
                  </a:lnTo>
                  <a:lnTo>
                    <a:pt x="8526" y="3851"/>
                  </a:lnTo>
                  <a:lnTo>
                    <a:pt x="8211" y="4126"/>
                  </a:lnTo>
                  <a:lnTo>
                    <a:pt x="7917" y="4381"/>
                  </a:lnTo>
                  <a:lnTo>
                    <a:pt x="7583" y="4617"/>
                  </a:lnTo>
                  <a:lnTo>
                    <a:pt x="7268" y="4853"/>
                  </a:lnTo>
                  <a:lnTo>
                    <a:pt x="6934" y="5088"/>
                  </a:lnTo>
                  <a:lnTo>
                    <a:pt x="6601" y="5285"/>
                  </a:lnTo>
                  <a:lnTo>
                    <a:pt x="6247" y="5481"/>
                  </a:lnTo>
                  <a:lnTo>
                    <a:pt x="5893" y="5678"/>
                  </a:lnTo>
                  <a:lnTo>
                    <a:pt x="5540" y="5835"/>
                  </a:lnTo>
                  <a:lnTo>
                    <a:pt x="5167" y="6012"/>
                  </a:lnTo>
                  <a:lnTo>
                    <a:pt x="4793" y="6149"/>
                  </a:lnTo>
                  <a:lnTo>
                    <a:pt x="4420" y="6287"/>
                  </a:lnTo>
                  <a:lnTo>
                    <a:pt x="4047" y="6405"/>
                  </a:lnTo>
                  <a:lnTo>
                    <a:pt x="3654" y="6503"/>
                  </a:lnTo>
                  <a:lnTo>
                    <a:pt x="3261" y="6601"/>
                  </a:lnTo>
                  <a:lnTo>
                    <a:pt x="2868" y="6680"/>
                  </a:lnTo>
                  <a:lnTo>
                    <a:pt x="2476" y="6738"/>
                  </a:lnTo>
                  <a:lnTo>
                    <a:pt x="2083" y="6797"/>
                  </a:lnTo>
                  <a:lnTo>
                    <a:pt x="1690" y="6837"/>
                  </a:lnTo>
                  <a:lnTo>
                    <a:pt x="1277" y="6856"/>
                  </a:lnTo>
                  <a:lnTo>
                    <a:pt x="884" y="6856"/>
                  </a:lnTo>
                  <a:lnTo>
                    <a:pt x="884" y="6856"/>
                  </a:lnTo>
                  <a:lnTo>
                    <a:pt x="452" y="6856"/>
                  </a:lnTo>
                  <a:lnTo>
                    <a:pt x="1" y="6817"/>
                  </a:lnTo>
                  <a:lnTo>
                    <a:pt x="1" y="6817"/>
                  </a:lnTo>
                  <a:lnTo>
                    <a:pt x="452" y="6856"/>
                  </a:lnTo>
                  <a:lnTo>
                    <a:pt x="884" y="6856"/>
                  </a:lnTo>
                  <a:lnTo>
                    <a:pt x="884" y="6856"/>
                  </a:lnTo>
                  <a:lnTo>
                    <a:pt x="1277" y="6856"/>
                  </a:lnTo>
                  <a:lnTo>
                    <a:pt x="1690" y="6837"/>
                  </a:lnTo>
                  <a:lnTo>
                    <a:pt x="2083" y="6797"/>
                  </a:lnTo>
                  <a:lnTo>
                    <a:pt x="2476" y="6738"/>
                  </a:lnTo>
                  <a:lnTo>
                    <a:pt x="2868" y="6680"/>
                  </a:lnTo>
                  <a:lnTo>
                    <a:pt x="3261" y="6601"/>
                  </a:lnTo>
                  <a:lnTo>
                    <a:pt x="3654" y="6503"/>
                  </a:lnTo>
                  <a:lnTo>
                    <a:pt x="4047" y="6405"/>
                  </a:lnTo>
                  <a:lnTo>
                    <a:pt x="4420" y="6287"/>
                  </a:lnTo>
                  <a:lnTo>
                    <a:pt x="4793" y="6149"/>
                  </a:lnTo>
                  <a:lnTo>
                    <a:pt x="5167" y="6012"/>
                  </a:lnTo>
                  <a:lnTo>
                    <a:pt x="5540" y="5835"/>
                  </a:lnTo>
                  <a:lnTo>
                    <a:pt x="5893" y="5678"/>
                  </a:lnTo>
                  <a:lnTo>
                    <a:pt x="6247" y="5481"/>
                  </a:lnTo>
                  <a:lnTo>
                    <a:pt x="6601" y="5285"/>
                  </a:lnTo>
                  <a:lnTo>
                    <a:pt x="6934" y="5088"/>
                  </a:lnTo>
                  <a:lnTo>
                    <a:pt x="7268" y="4853"/>
                  </a:lnTo>
                  <a:lnTo>
                    <a:pt x="7583" y="4617"/>
                  </a:lnTo>
                  <a:lnTo>
                    <a:pt x="7917" y="4381"/>
                  </a:lnTo>
                  <a:lnTo>
                    <a:pt x="8211" y="4126"/>
                  </a:lnTo>
                  <a:lnTo>
                    <a:pt x="8526" y="3851"/>
                  </a:lnTo>
                  <a:lnTo>
                    <a:pt x="8801" y="3576"/>
                  </a:lnTo>
                  <a:lnTo>
                    <a:pt x="9095" y="3281"/>
                  </a:lnTo>
                  <a:lnTo>
                    <a:pt x="9351" y="2967"/>
                  </a:lnTo>
                  <a:lnTo>
                    <a:pt x="9626" y="2653"/>
                  </a:lnTo>
                  <a:lnTo>
                    <a:pt x="9881" y="2338"/>
                  </a:lnTo>
                  <a:lnTo>
                    <a:pt x="10117" y="2005"/>
                  </a:lnTo>
                  <a:lnTo>
                    <a:pt x="10333" y="1651"/>
                  </a:lnTo>
                  <a:lnTo>
                    <a:pt x="10549" y="1297"/>
                  </a:lnTo>
                  <a:lnTo>
                    <a:pt x="10765" y="924"/>
                  </a:lnTo>
                  <a:lnTo>
                    <a:pt x="10942" y="551"/>
                  </a:lnTo>
                  <a:lnTo>
                    <a:pt x="11138" y="158"/>
                  </a:lnTo>
                  <a:lnTo>
                    <a:pt x="11138" y="158"/>
                  </a:lnTo>
                  <a:lnTo>
                    <a:pt x="1119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8"/>
            <p:cNvSpPr/>
            <p:nvPr/>
          </p:nvSpPr>
          <p:spPr>
            <a:xfrm>
              <a:off x="7062788" y="3798100"/>
              <a:ext cx="552000" cy="428250"/>
            </a:xfrm>
            <a:custGeom>
              <a:avLst/>
              <a:gdLst/>
              <a:ahLst/>
              <a:cxnLst/>
              <a:rect l="l" t="t" r="r" b="b"/>
              <a:pathLst>
                <a:path w="22080" h="17130" fill="none" extrusionOk="0">
                  <a:moveTo>
                    <a:pt x="1710" y="1"/>
                  </a:moveTo>
                  <a:lnTo>
                    <a:pt x="1710" y="1"/>
                  </a:lnTo>
                  <a:lnTo>
                    <a:pt x="1494" y="354"/>
                  </a:lnTo>
                  <a:lnTo>
                    <a:pt x="1297" y="728"/>
                  </a:lnTo>
                  <a:lnTo>
                    <a:pt x="1120" y="1081"/>
                  </a:lnTo>
                  <a:lnTo>
                    <a:pt x="944" y="1474"/>
                  </a:lnTo>
                  <a:lnTo>
                    <a:pt x="944" y="1474"/>
                  </a:lnTo>
                  <a:lnTo>
                    <a:pt x="944" y="1474"/>
                  </a:lnTo>
                  <a:lnTo>
                    <a:pt x="708" y="2024"/>
                  </a:lnTo>
                  <a:lnTo>
                    <a:pt x="708" y="2024"/>
                  </a:lnTo>
                  <a:lnTo>
                    <a:pt x="551" y="2515"/>
                  </a:lnTo>
                  <a:lnTo>
                    <a:pt x="394" y="2986"/>
                  </a:lnTo>
                  <a:lnTo>
                    <a:pt x="276" y="3478"/>
                  </a:lnTo>
                  <a:lnTo>
                    <a:pt x="178" y="3969"/>
                  </a:lnTo>
                  <a:lnTo>
                    <a:pt x="99" y="4460"/>
                  </a:lnTo>
                  <a:lnTo>
                    <a:pt x="40" y="4970"/>
                  </a:lnTo>
                  <a:lnTo>
                    <a:pt x="1" y="5461"/>
                  </a:lnTo>
                  <a:lnTo>
                    <a:pt x="1" y="5953"/>
                  </a:lnTo>
                  <a:lnTo>
                    <a:pt x="1" y="5953"/>
                  </a:lnTo>
                  <a:lnTo>
                    <a:pt x="20" y="6542"/>
                  </a:lnTo>
                  <a:lnTo>
                    <a:pt x="60" y="7131"/>
                  </a:lnTo>
                  <a:lnTo>
                    <a:pt x="138" y="7720"/>
                  </a:lnTo>
                  <a:lnTo>
                    <a:pt x="256" y="8310"/>
                  </a:lnTo>
                  <a:lnTo>
                    <a:pt x="394" y="8879"/>
                  </a:lnTo>
                  <a:lnTo>
                    <a:pt x="570" y="9449"/>
                  </a:lnTo>
                  <a:lnTo>
                    <a:pt x="767" y="9999"/>
                  </a:lnTo>
                  <a:lnTo>
                    <a:pt x="1003" y="10549"/>
                  </a:lnTo>
                  <a:lnTo>
                    <a:pt x="1258" y="11079"/>
                  </a:lnTo>
                  <a:lnTo>
                    <a:pt x="1533" y="11610"/>
                  </a:lnTo>
                  <a:lnTo>
                    <a:pt x="1847" y="12101"/>
                  </a:lnTo>
                  <a:lnTo>
                    <a:pt x="2181" y="12592"/>
                  </a:lnTo>
                  <a:lnTo>
                    <a:pt x="2554" y="13063"/>
                  </a:lnTo>
                  <a:lnTo>
                    <a:pt x="2947" y="13515"/>
                  </a:lnTo>
                  <a:lnTo>
                    <a:pt x="3360" y="13947"/>
                  </a:lnTo>
                  <a:lnTo>
                    <a:pt x="3811" y="14360"/>
                  </a:lnTo>
                  <a:lnTo>
                    <a:pt x="3811" y="14360"/>
                  </a:lnTo>
                  <a:lnTo>
                    <a:pt x="4126" y="14635"/>
                  </a:lnTo>
                  <a:lnTo>
                    <a:pt x="4460" y="14890"/>
                  </a:lnTo>
                  <a:lnTo>
                    <a:pt x="4813" y="15145"/>
                  </a:lnTo>
                  <a:lnTo>
                    <a:pt x="5167" y="15381"/>
                  </a:lnTo>
                  <a:lnTo>
                    <a:pt x="5540" y="15597"/>
                  </a:lnTo>
                  <a:lnTo>
                    <a:pt x="5913" y="15813"/>
                  </a:lnTo>
                  <a:lnTo>
                    <a:pt x="6306" y="16010"/>
                  </a:lnTo>
                  <a:lnTo>
                    <a:pt x="6699" y="16186"/>
                  </a:lnTo>
                  <a:lnTo>
                    <a:pt x="6699" y="16186"/>
                  </a:lnTo>
                  <a:lnTo>
                    <a:pt x="6699" y="16186"/>
                  </a:lnTo>
                  <a:lnTo>
                    <a:pt x="6719" y="16206"/>
                  </a:lnTo>
                  <a:lnTo>
                    <a:pt x="6719" y="16206"/>
                  </a:lnTo>
                  <a:lnTo>
                    <a:pt x="6915" y="16285"/>
                  </a:lnTo>
                  <a:lnTo>
                    <a:pt x="6915" y="16285"/>
                  </a:lnTo>
                  <a:lnTo>
                    <a:pt x="6935" y="16285"/>
                  </a:lnTo>
                  <a:lnTo>
                    <a:pt x="6935" y="16285"/>
                  </a:lnTo>
                  <a:lnTo>
                    <a:pt x="6935" y="16285"/>
                  </a:lnTo>
                  <a:lnTo>
                    <a:pt x="6935" y="16285"/>
                  </a:lnTo>
                  <a:lnTo>
                    <a:pt x="7347" y="16461"/>
                  </a:lnTo>
                  <a:lnTo>
                    <a:pt x="7779" y="16599"/>
                  </a:lnTo>
                  <a:lnTo>
                    <a:pt x="8192" y="16717"/>
                  </a:lnTo>
                  <a:lnTo>
                    <a:pt x="8604" y="16835"/>
                  </a:lnTo>
                  <a:lnTo>
                    <a:pt x="9036" y="16913"/>
                  </a:lnTo>
                  <a:lnTo>
                    <a:pt x="9449" y="16992"/>
                  </a:lnTo>
                  <a:lnTo>
                    <a:pt x="9881" y="17051"/>
                  </a:lnTo>
                  <a:lnTo>
                    <a:pt x="10294" y="17090"/>
                  </a:lnTo>
                  <a:lnTo>
                    <a:pt x="10294" y="17090"/>
                  </a:lnTo>
                  <a:lnTo>
                    <a:pt x="10745" y="17129"/>
                  </a:lnTo>
                  <a:lnTo>
                    <a:pt x="11177" y="17129"/>
                  </a:lnTo>
                  <a:lnTo>
                    <a:pt x="11177" y="17129"/>
                  </a:lnTo>
                  <a:lnTo>
                    <a:pt x="11570" y="17129"/>
                  </a:lnTo>
                  <a:lnTo>
                    <a:pt x="11983" y="17110"/>
                  </a:lnTo>
                  <a:lnTo>
                    <a:pt x="12376" y="17070"/>
                  </a:lnTo>
                  <a:lnTo>
                    <a:pt x="12769" y="17011"/>
                  </a:lnTo>
                  <a:lnTo>
                    <a:pt x="13161" y="16953"/>
                  </a:lnTo>
                  <a:lnTo>
                    <a:pt x="13554" y="16874"/>
                  </a:lnTo>
                  <a:lnTo>
                    <a:pt x="13947" y="16776"/>
                  </a:lnTo>
                  <a:lnTo>
                    <a:pt x="14340" y="16678"/>
                  </a:lnTo>
                  <a:lnTo>
                    <a:pt x="14713" y="16560"/>
                  </a:lnTo>
                  <a:lnTo>
                    <a:pt x="15086" y="16422"/>
                  </a:lnTo>
                  <a:lnTo>
                    <a:pt x="15460" y="16285"/>
                  </a:lnTo>
                  <a:lnTo>
                    <a:pt x="15833" y="16108"/>
                  </a:lnTo>
                  <a:lnTo>
                    <a:pt x="16186" y="15951"/>
                  </a:lnTo>
                  <a:lnTo>
                    <a:pt x="16540" y="15754"/>
                  </a:lnTo>
                  <a:lnTo>
                    <a:pt x="16894" y="15558"/>
                  </a:lnTo>
                  <a:lnTo>
                    <a:pt x="17227" y="15361"/>
                  </a:lnTo>
                  <a:lnTo>
                    <a:pt x="17561" y="15126"/>
                  </a:lnTo>
                  <a:lnTo>
                    <a:pt x="17876" y="14890"/>
                  </a:lnTo>
                  <a:lnTo>
                    <a:pt x="18210" y="14654"/>
                  </a:lnTo>
                  <a:lnTo>
                    <a:pt x="18504" y="14399"/>
                  </a:lnTo>
                  <a:lnTo>
                    <a:pt x="18819" y="14124"/>
                  </a:lnTo>
                  <a:lnTo>
                    <a:pt x="19094" y="13849"/>
                  </a:lnTo>
                  <a:lnTo>
                    <a:pt x="19388" y="13554"/>
                  </a:lnTo>
                  <a:lnTo>
                    <a:pt x="19644" y="13240"/>
                  </a:lnTo>
                  <a:lnTo>
                    <a:pt x="19919" y="12926"/>
                  </a:lnTo>
                  <a:lnTo>
                    <a:pt x="20174" y="12611"/>
                  </a:lnTo>
                  <a:lnTo>
                    <a:pt x="20410" y="12278"/>
                  </a:lnTo>
                  <a:lnTo>
                    <a:pt x="20626" y="11924"/>
                  </a:lnTo>
                  <a:lnTo>
                    <a:pt x="20842" y="11570"/>
                  </a:lnTo>
                  <a:lnTo>
                    <a:pt x="21058" y="11197"/>
                  </a:lnTo>
                  <a:lnTo>
                    <a:pt x="21235" y="10824"/>
                  </a:lnTo>
                  <a:lnTo>
                    <a:pt x="21431" y="10431"/>
                  </a:lnTo>
                  <a:lnTo>
                    <a:pt x="21431" y="10431"/>
                  </a:lnTo>
                  <a:lnTo>
                    <a:pt x="21490" y="10274"/>
                  </a:lnTo>
                  <a:lnTo>
                    <a:pt x="21490" y="10274"/>
                  </a:lnTo>
                  <a:lnTo>
                    <a:pt x="21667" y="9803"/>
                  </a:lnTo>
                  <a:lnTo>
                    <a:pt x="21824" y="9351"/>
                  </a:lnTo>
                  <a:lnTo>
                    <a:pt x="21961" y="8879"/>
                  </a:lnTo>
                  <a:lnTo>
                    <a:pt x="22079" y="8408"/>
                  </a:lnTo>
                  <a:lnTo>
                    <a:pt x="22079" y="8408"/>
                  </a:lnTo>
                  <a:lnTo>
                    <a:pt x="21883" y="8703"/>
                  </a:lnTo>
                  <a:lnTo>
                    <a:pt x="21686" y="9017"/>
                  </a:lnTo>
                  <a:lnTo>
                    <a:pt x="21235" y="9586"/>
                  </a:lnTo>
                  <a:lnTo>
                    <a:pt x="20763" y="10117"/>
                  </a:lnTo>
                  <a:lnTo>
                    <a:pt x="20272" y="10628"/>
                  </a:lnTo>
                  <a:lnTo>
                    <a:pt x="19722" y="11079"/>
                  </a:lnTo>
                  <a:lnTo>
                    <a:pt x="19172" y="11511"/>
                  </a:lnTo>
                  <a:lnTo>
                    <a:pt x="18583" y="11904"/>
                  </a:lnTo>
                  <a:lnTo>
                    <a:pt x="17994" y="12258"/>
                  </a:lnTo>
                  <a:lnTo>
                    <a:pt x="17365" y="12572"/>
                  </a:lnTo>
                  <a:lnTo>
                    <a:pt x="16717" y="12847"/>
                  </a:lnTo>
                  <a:lnTo>
                    <a:pt x="16069" y="13083"/>
                  </a:lnTo>
                  <a:lnTo>
                    <a:pt x="15401" y="13279"/>
                  </a:lnTo>
                  <a:lnTo>
                    <a:pt x="14713" y="13436"/>
                  </a:lnTo>
                  <a:lnTo>
                    <a:pt x="14026" y="13554"/>
                  </a:lnTo>
                  <a:lnTo>
                    <a:pt x="13319" y="13613"/>
                  </a:lnTo>
                  <a:lnTo>
                    <a:pt x="12611" y="13633"/>
                  </a:lnTo>
                  <a:lnTo>
                    <a:pt x="12611" y="13633"/>
                  </a:lnTo>
                  <a:lnTo>
                    <a:pt x="12042" y="13633"/>
                  </a:lnTo>
                  <a:lnTo>
                    <a:pt x="11492" y="13574"/>
                  </a:lnTo>
                  <a:lnTo>
                    <a:pt x="10922" y="13515"/>
                  </a:lnTo>
                  <a:lnTo>
                    <a:pt x="10372" y="13417"/>
                  </a:lnTo>
                  <a:lnTo>
                    <a:pt x="9802" y="13279"/>
                  </a:lnTo>
                  <a:lnTo>
                    <a:pt x="9252" y="13122"/>
                  </a:lnTo>
                  <a:lnTo>
                    <a:pt x="8683" y="12926"/>
                  </a:lnTo>
                  <a:lnTo>
                    <a:pt x="8133" y="12710"/>
                  </a:lnTo>
                  <a:lnTo>
                    <a:pt x="8133" y="12710"/>
                  </a:lnTo>
                  <a:lnTo>
                    <a:pt x="7681" y="12494"/>
                  </a:lnTo>
                  <a:lnTo>
                    <a:pt x="7229" y="12258"/>
                  </a:lnTo>
                  <a:lnTo>
                    <a:pt x="6797" y="12003"/>
                  </a:lnTo>
                  <a:lnTo>
                    <a:pt x="6385" y="11747"/>
                  </a:lnTo>
                  <a:lnTo>
                    <a:pt x="5972" y="11453"/>
                  </a:lnTo>
                  <a:lnTo>
                    <a:pt x="5599" y="11158"/>
                  </a:lnTo>
                  <a:lnTo>
                    <a:pt x="5226" y="10844"/>
                  </a:lnTo>
                  <a:lnTo>
                    <a:pt x="4872" y="10510"/>
                  </a:lnTo>
                  <a:lnTo>
                    <a:pt x="4519" y="10176"/>
                  </a:lnTo>
                  <a:lnTo>
                    <a:pt x="4204" y="9822"/>
                  </a:lnTo>
                  <a:lnTo>
                    <a:pt x="3890" y="9449"/>
                  </a:lnTo>
                  <a:lnTo>
                    <a:pt x="3615" y="9076"/>
                  </a:lnTo>
                  <a:lnTo>
                    <a:pt x="3340" y="8683"/>
                  </a:lnTo>
                  <a:lnTo>
                    <a:pt x="3085" y="8290"/>
                  </a:lnTo>
                  <a:lnTo>
                    <a:pt x="2849" y="7878"/>
                  </a:lnTo>
                  <a:lnTo>
                    <a:pt x="2613" y="7465"/>
                  </a:lnTo>
                  <a:lnTo>
                    <a:pt x="2417" y="7033"/>
                  </a:lnTo>
                  <a:lnTo>
                    <a:pt x="2240" y="6601"/>
                  </a:lnTo>
                  <a:lnTo>
                    <a:pt x="2063" y="6149"/>
                  </a:lnTo>
                  <a:lnTo>
                    <a:pt x="1926" y="5697"/>
                  </a:lnTo>
                  <a:lnTo>
                    <a:pt x="1788" y="5245"/>
                  </a:lnTo>
                  <a:lnTo>
                    <a:pt x="1690" y="4774"/>
                  </a:lnTo>
                  <a:lnTo>
                    <a:pt x="1592" y="4322"/>
                  </a:lnTo>
                  <a:lnTo>
                    <a:pt x="1533" y="3851"/>
                  </a:lnTo>
                  <a:lnTo>
                    <a:pt x="1474" y="3360"/>
                  </a:lnTo>
                  <a:lnTo>
                    <a:pt x="1454" y="2888"/>
                  </a:lnTo>
                  <a:lnTo>
                    <a:pt x="1435" y="2417"/>
                  </a:lnTo>
                  <a:lnTo>
                    <a:pt x="1454" y="1926"/>
                  </a:lnTo>
                  <a:lnTo>
                    <a:pt x="1494" y="1454"/>
                  </a:lnTo>
                  <a:lnTo>
                    <a:pt x="1533" y="963"/>
                  </a:lnTo>
                  <a:lnTo>
                    <a:pt x="1611" y="492"/>
                  </a:lnTo>
                  <a:lnTo>
                    <a:pt x="17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8"/>
            <p:cNvSpPr/>
            <p:nvPr/>
          </p:nvSpPr>
          <p:spPr>
            <a:xfrm>
              <a:off x="7113363" y="3712175"/>
              <a:ext cx="458700" cy="458675"/>
            </a:xfrm>
            <a:custGeom>
              <a:avLst/>
              <a:gdLst/>
              <a:ahLst/>
              <a:cxnLst/>
              <a:rect l="l" t="t" r="r" b="b"/>
              <a:pathLst>
                <a:path w="18348" h="18347" extrusionOk="0">
                  <a:moveTo>
                    <a:pt x="9037" y="0"/>
                  </a:moveTo>
                  <a:lnTo>
                    <a:pt x="8624" y="20"/>
                  </a:lnTo>
                  <a:lnTo>
                    <a:pt x="8212" y="59"/>
                  </a:lnTo>
                  <a:lnTo>
                    <a:pt x="7799" y="98"/>
                  </a:lnTo>
                  <a:lnTo>
                    <a:pt x="7406" y="177"/>
                  </a:lnTo>
                  <a:lnTo>
                    <a:pt x="6994" y="256"/>
                  </a:lnTo>
                  <a:lnTo>
                    <a:pt x="6601" y="373"/>
                  </a:lnTo>
                  <a:lnTo>
                    <a:pt x="6208" y="491"/>
                  </a:lnTo>
                  <a:lnTo>
                    <a:pt x="5835" y="629"/>
                  </a:lnTo>
                  <a:lnTo>
                    <a:pt x="5442" y="786"/>
                  </a:lnTo>
                  <a:lnTo>
                    <a:pt x="5088" y="963"/>
                  </a:lnTo>
                  <a:lnTo>
                    <a:pt x="4715" y="1159"/>
                  </a:lnTo>
                  <a:lnTo>
                    <a:pt x="4362" y="1375"/>
                  </a:lnTo>
                  <a:lnTo>
                    <a:pt x="4008" y="1591"/>
                  </a:lnTo>
                  <a:lnTo>
                    <a:pt x="3674" y="1827"/>
                  </a:lnTo>
                  <a:lnTo>
                    <a:pt x="3360" y="2082"/>
                  </a:lnTo>
                  <a:lnTo>
                    <a:pt x="3046" y="2357"/>
                  </a:lnTo>
                  <a:lnTo>
                    <a:pt x="2731" y="2632"/>
                  </a:lnTo>
                  <a:lnTo>
                    <a:pt x="2456" y="2927"/>
                  </a:lnTo>
                  <a:lnTo>
                    <a:pt x="2162" y="3241"/>
                  </a:lnTo>
                  <a:lnTo>
                    <a:pt x="1906" y="3575"/>
                  </a:lnTo>
                  <a:lnTo>
                    <a:pt x="1651" y="3909"/>
                  </a:lnTo>
                  <a:lnTo>
                    <a:pt x="1415" y="4282"/>
                  </a:lnTo>
                  <a:lnTo>
                    <a:pt x="1199" y="4636"/>
                  </a:lnTo>
                  <a:lnTo>
                    <a:pt x="983" y="5029"/>
                  </a:lnTo>
                  <a:lnTo>
                    <a:pt x="3831" y="6266"/>
                  </a:lnTo>
                  <a:lnTo>
                    <a:pt x="3399" y="7229"/>
                  </a:lnTo>
                  <a:lnTo>
                    <a:pt x="571" y="5991"/>
                  </a:lnTo>
                  <a:lnTo>
                    <a:pt x="433" y="6404"/>
                  </a:lnTo>
                  <a:lnTo>
                    <a:pt x="315" y="6816"/>
                  </a:lnTo>
                  <a:lnTo>
                    <a:pt x="217" y="7229"/>
                  </a:lnTo>
                  <a:lnTo>
                    <a:pt x="119" y="7641"/>
                  </a:lnTo>
                  <a:lnTo>
                    <a:pt x="60" y="8054"/>
                  </a:lnTo>
                  <a:lnTo>
                    <a:pt x="21" y="8486"/>
                  </a:lnTo>
                  <a:lnTo>
                    <a:pt x="1" y="8898"/>
                  </a:lnTo>
                  <a:lnTo>
                    <a:pt x="1" y="9311"/>
                  </a:lnTo>
                  <a:lnTo>
                    <a:pt x="21" y="9723"/>
                  </a:lnTo>
                  <a:lnTo>
                    <a:pt x="40" y="10136"/>
                  </a:lnTo>
                  <a:lnTo>
                    <a:pt x="99" y="10548"/>
                  </a:lnTo>
                  <a:lnTo>
                    <a:pt x="178" y="10941"/>
                  </a:lnTo>
                  <a:lnTo>
                    <a:pt x="256" y="11354"/>
                  </a:lnTo>
                  <a:lnTo>
                    <a:pt x="374" y="11747"/>
                  </a:lnTo>
                  <a:lnTo>
                    <a:pt x="492" y="12140"/>
                  </a:lnTo>
                  <a:lnTo>
                    <a:pt x="630" y="12513"/>
                  </a:lnTo>
                  <a:lnTo>
                    <a:pt x="787" y="12906"/>
                  </a:lnTo>
                  <a:lnTo>
                    <a:pt x="963" y="13259"/>
                  </a:lnTo>
                  <a:lnTo>
                    <a:pt x="1160" y="13632"/>
                  </a:lnTo>
                  <a:lnTo>
                    <a:pt x="1356" y="13986"/>
                  </a:lnTo>
                  <a:lnTo>
                    <a:pt x="1592" y="14340"/>
                  </a:lnTo>
                  <a:lnTo>
                    <a:pt x="1828" y="14673"/>
                  </a:lnTo>
                  <a:lnTo>
                    <a:pt x="2083" y="14988"/>
                  </a:lnTo>
                  <a:lnTo>
                    <a:pt x="2338" y="15302"/>
                  </a:lnTo>
                  <a:lnTo>
                    <a:pt x="2633" y="15616"/>
                  </a:lnTo>
                  <a:lnTo>
                    <a:pt x="2928" y="15891"/>
                  </a:lnTo>
                  <a:lnTo>
                    <a:pt x="3242" y="16186"/>
                  </a:lnTo>
                  <a:lnTo>
                    <a:pt x="3576" y="16441"/>
                  </a:lnTo>
                  <a:lnTo>
                    <a:pt x="3910" y="16697"/>
                  </a:lnTo>
                  <a:lnTo>
                    <a:pt x="4263" y="16932"/>
                  </a:lnTo>
                  <a:lnTo>
                    <a:pt x="4637" y="17148"/>
                  </a:lnTo>
                  <a:lnTo>
                    <a:pt x="5029" y="17345"/>
                  </a:lnTo>
                  <a:lnTo>
                    <a:pt x="6267" y="14516"/>
                  </a:lnTo>
                  <a:lnTo>
                    <a:pt x="7229" y="14948"/>
                  </a:lnTo>
                  <a:lnTo>
                    <a:pt x="5992" y="17777"/>
                  </a:lnTo>
                  <a:lnTo>
                    <a:pt x="6404" y="17915"/>
                  </a:lnTo>
                  <a:lnTo>
                    <a:pt x="6817" y="18032"/>
                  </a:lnTo>
                  <a:lnTo>
                    <a:pt x="7229" y="18131"/>
                  </a:lnTo>
                  <a:lnTo>
                    <a:pt x="7642" y="18229"/>
                  </a:lnTo>
                  <a:lnTo>
                    <a:pt x="8054" y="18288"/>
                  </a:lnTo>
                  <a:lnTo>
                    <a:pt x="8467" y="18327"/>
                  </a:lnTo>
                  <a:lnTo>
                    <a:pt x="8899" y="18347"/>
                  </a:lnTo>
                  <a:lnTo>
                    <a:pt x="9312" y="18347"/>
                  </a:lnTo>
                  <a:lnTo>
                    <a:pt x="9724" y="18327"/>
                  </a:lnTo>
                  <a:lnTo>
                    <a:pt x="10137" y="18307"/>
                  </a:lnTo>
                  <a:lnTo>
                    <a:pt x="10529" y="18248"/>
                  </a:lnTo>
                  <a:lnTo>
                    <a:pt x="10942" y="18170"/>
                  </a:lnTo>
                  <a:lnTo>
                    <a:pt x="11335" y="18091"/>
                  </a:lnTo>
                  <a:lnTo>
                    <a:pt x="11747" y="17973"/>
                  </a:lnTo>
                  <a:lnTo>
                    <a:pt x="12140" y="17856"/>
                  </a:lnTo>
                  <a:lnTo>
                    <a:pt x="12513" y="17718"/>
                  </a:lnTo>
                  <a:lnTo>
                    <a:pt x="12887" y="17561"/>
                  </a:lnTo>
                  <a:lnTo>
                    <a:pt x="13260" y="17384"/>
                  </a:lnTo>
                  <a:lnTo>
                    <a:pt x="13633" y="17188"/>
                  </a:lnTo>
                  <a:lnTo>
                    <a:pt x="13987" y="16991"/>
                  </a:lnTo>
                  <a:lnTo>
                    <a:pt x="14321" y="16756"/>
                  </a:lnTo>
                  <a:lnTo>
                    <a:pt x="14654" y="16520"/>
                  </a:lnTo>
                  <a:lnTo>
                    <a:pt x="14988" y="16265"/>
                  </a:lnTo>
                  <a:lnTo>
                    <a:pt x="15303" y="16009"/>
                  </a:lnTo>
                  <a:lnTo>
                    <a:pt x="15597" y="15715"/>
                  </a:lnTo>
                  <a:lnTo>
                    <a:pt x="15892" y="15420"/>
                  </a:lnTo>
                  <a:lnTo>
                    <a:pt x="16167" y="15106"/>
                  </a:lnTo>
                  <a:lnTo>
                    <a:pt x="16442" y="14772"/>
                  </a:lnTo>
                  <a:lnTo>
                    <a:pt x="16697" y="14438"/>
                  </a:lnTo>
                  <a:lnTo>
                    <a:pt x="16933" y="14084"/>
                  </a:lnTo>
                  <a:lnTo>
                    <a:pt x="17149" y="13711"/>
                  </a:lnTo>
                  <a:lnTo>
                    <a:pt x="17346" y="13318"/>
                  </a:lnTo>
                  <a:lnTo>
                    <a:pt x="14517" y="12081"/>
                  </a:lnTo>
                  <a:lnTo>
                    <a:pt x="14949" y="11118"/>
                  </a:lnTo>
                  <a:lnTo>
                    <a:pt x="17778" y="12356"/>
                  </a:lnTo>
                  <a:lnTo>
                    <a:pt x="17915" y="11943"/>
                  </a:lnTo>
                  <a:lnTo>
                    <a:pt x="18033" y="11531"/>
                  </a:lnTo>
                  <a:lnTo>
                    <a:pt x="18131" y="11118"/>
                  </a:lnTo>
                  <a:lnTo>
                    <a:pt x="18210" y="10706"/>
                  </a:lnTo>
                  <a:lnTo>
                    <a:pt x="18269" y="10293"/>
                  </a:lnTo>
                  <a:lnTo>
                    <a:pt x="18328" y="9881"/>
                  </a:lnTo>
                  <a:lnTo>
                    <a:pt x="18347" y="9448"/>
                  </a:lnTo>
                  <a:lnTo>
                    <a:pt x="18347" y="9036"/>
                  </a:lnTo>
                  <a:lnTo>
                    <a:pt x="18328" y="8623"/>
                  </a:lnTo>
                  <a:lnTo>
                    <a:pt x="18288" y="8211"/>
                  </a:lnTo>
                  <a:lnTo>
                    <a:pt x="18249" y="7798"/>
                  </a:lnTo>
                  <a:lnTo>
                    <a:pt x="18171" y="7406"/>
                  </a:lnTo>
                  <a:lnTo>
                    <a:pt x="18072" y="6993"/>
                  </a:lnTo>
                  <a:lnTo>
                    <a:pt x="17974" y="6600"/>
                  </a:lnTo>
                  <a:lnTo>
                    <a:pt x="17856" y="6207"/>
                  </a:lnTo>
                  <a:lnTo>
                    <a:pt x="17719" y="5834"/>
                  </a:lnTo>
                  <a:lnTo>
                    <a:pt x="17562" y="5461"/>
                  </a:lnTo>
                  <a:lnTo>
                    <a:pt x="17385" y="5088"/>
                  </a:lnTo>
                  <a:lnTo>
                    <a:pt x="17188" y="4715"/>
                  </a:lnTo>
                  <a:lnTo>
                    <a:pt x="16972" y="4361"/>
                  </a:lnTo>
                  <a:lnTo>
                    <a:pt x="16756" y="4027"/>
                  </a:lnTo>
                  <a:lnTo>
                    <a:pt x="16521" y="3693"/>
                  </a:lnTo>
                  <a:lnTo>
                    <a:pt x="16265" y="3359"/>
                  </a:lnTo>
                  <a:lnTo>
                    <a:pt x="15990" y="3045"/>
                  </a:lnTo>
                  <a:lnTo>
                    <a:pt x="15715" y="2750"/>
                  </a:lnTo>
                  <a:lnTo>
                    <a:pt x="15421" y="2456"/>
                  </a:lnTo>
                  <a:lnTo>
                    <a:pt x="15106" y="2181"/>
                  </a:lnTo>
                  <a:lnTo>
                    <a:pt x="14772" y="1906"/>
                  </a:lnTo>
                  <a:lnTo>
                    <a:pt x="14438" y="1650"/>
                  </a:lnTo>
                  <a:lnTo>
                    <a:pt x="14065" y="1415"/>
                  </a:lnTo>
                  <a:lnTo>
                    <a:pt x="13712" y="1198"/>
                  </a:lnTo>
                  <a:lnTo>
                    <a:pt x="13319" y="1002"/>
                  </a:lnTo>
                  <a:lnTo>
                    <a:pt x="12081" y="3831"/>
                  </a:lnTo>
                  <a:lnTo>
                    <a:pt x="11119" y="3398"/>
                  </a:lnTo>
                  <a:lnTo>
                    <a:pt x="12356" y="570"/>
                  </a:lnTo>
                  <a:lnTo>
                    <a:pt x="11944" y="432"/>
                  </a:lnTo>
                  <a:lnTo>
                    <a:pt x="11531" y="315"/>
                  </a:lnTo>
                  <a:lnTo>
                    <a:pt x="11119" y="216"/>
                  </a:lnTo>
                  <a:lnTo>
                    <a:pt x="10706" y="138"/>
                  </a:lnTo>
                  <a:lnTo>
                    <a:pt x="10294" y="79"/>
                  </a:lnTo>
                  <a:lnTo>
                    <a:pt x="9862" y="20"/>
                  </a:lnTo>
                  <a:lnTo>
                    <a:pt x="94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8"/>
            <p:cNvSpPr/>
            <p:nvPr/>
          </p:nvSpPr>
          <p:spPr>
            <a:xfrm>
              <a:off x="7476263" y="3990125"/>
              <a:ext cx="81550" cy="55025"/>
            </a:xfrm>
            <a:custGeom>
              <a:avLst/>
              <a:gdLst/>
              <a:ahLst/>
              <a:cxnLst/>
              <a:rect l="l" t="t" r="r" b="b"/>
              <a:pathLst>
                <a:path w="3262" h="2201" extrusionOk="0">
                  <a:moveTo>
                    <a:pt x="433" y="0"/>
                  </a:moveTo>
                  <a:lnTo>
                    <a:pt x="1" y="963"/>
                  </a:lnTo>
                  <a:lnTo>
                    <a:pt x="2830" y="2200"/>
                  </a:lnTo>
                  <a:lnTo>
                    <a:pt x="3065" y="1729"/>
                  </a:lnTo>
                  <a:lnTo>
                    <a:pt x="3262" y="1238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8"/>
            <p:cNvSpPr/>
            <p:nvPr/>
          </p:nvSpPr>
          <p:spPr>
            <a:xfrm>
              <a:off x="7127613" y="3837875"/>
              <a:ext cx="81550" cy="55025"/>
            </a:xfrm>
            <a:custGeom>
              <a:avLst/>
              <a:gdLst/>
              <a:ahLst/>
              <a:cxnLst/>
              <a:rect l="l" t="t" r="r" b="b"/>
              <a:pathLst>
                <a:path w="3262" h="2201" extrusionOk="0">
                  <a:moveTo>
                    <a:pt x="413" y="1"/>
                  </a:moveTo>
                  <a:lnTo>
                    <a:pt x="197" y="472"/>
                  </a:lnTo>
                  <a:lnTo>
                    <a:pt x="1" y="963"/>
                  </a:lnTo>
                  <a:lnTo>
                    <a:pt x="2829" y="2201"/>
                  </a:lnTo>
                  <a:lnTo>
                    <a:pt x="3261" y="1238"/>
                  </a:lnTo>
                  <a:lnTo>
                    <a:pt x="4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8"/>
            <p:cNvSpPr/>
            <p:nvPr/>
          </p:nvSpPr>
          <p:spPr>
            <a:xfrm>
              <a:off x="7239088" y="4075075"/>
              <a:ext cx="55025" cy="81525"/>
            </a:xfrm>
            <a:custGeom>
              <a:avLst/>
              <a:gdLst/>
              <a:ahLst/>
              <a:cxnLst/>
              <a:rect l="l" t="t" r="r" b="b"/>
              <a:pathLst>
                <a:path w="2201" h="3261" extrusionOk="0">
                  <a:moveTo>
                    <a:pt x="1238" y="0"/>
                  </a:moveTo>
                  <a:lnTo>
                    <a:pt x="0" y="2829"/>
                  </a:lnTo>
                  <a:lnTo>
                    <a:pt x="472" y="3065"/>
                  </a:lnTo>
                  <a:lnTo>
                    <a:pt x="963" y="3261"/>
                  </a:lnTo>
                  <a:lnTo>
                    <a:pt x="2200" y="432"/>
                  </a:lnTo>
                  <a:lnTo>
                    <a:pt x="12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8"/>
            <p:cNvSpPr/>
            <p:nvPr/>
          </p:nvSpPr>
          <p:spPr>
            <a:xfrm>
              <a:off x="7391313" y="3726400"/>
              <a:ext cx="55025" cy="81550"/>
            </a:xfrm>
            <a:custGeom>
              <a:avLst/>
              <a:gdLst/>
              <a:ahLst/>
              <a:cxnLst/>
              <a:rect l="l" t="t" r="r" b="b"/>
              <a:pathLst>
                <a:path w="2201" h="3262" extrusionOk="0">
                  <a:moveTo>
                    <a:pt x="1238" y="1"/>
                  </a:moveTo>
                  <a:lnTo>
                    <a:pt x="1" y="2829"/>
                  </a:lnTo>
                  <a:lnTo>
                    <a:pt x="963" y="3262"/>
                  </a:lnTo>
                  <a:lnTo>
                    <a:pt x="2201" y="433"/>
                  </a:lnTo>
                  <a:lnTo>
                    <a:pt x="1729" y="197"/>
                  </a:lnTo>
                  <a:lnTo>
                    <a:pt x="1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8"/>
            <p:cNvSpPr/>
            <p:nvPr/>
          </p:nvSpPr>
          <p:spPr>
            <a:xfrm>
              <a:off x="7186538" y="3907125"/>
              <a:ext cx="182225" cy="104625"/>
            </a:xfrm>
            <a:custGeom>
              <a:avLst/>
              <a:gdLst/>
              <a:ahLst/>
              <a:cxnLst/>
              <a:rect l="l" t="t" r="r" b="b"/>
              <a:pathLst>
                <a:path w="7289" h="4185" extrusionOk="0">
                  <a:moveTo>
                    <a:pt x="6031" y="0"/>
                  </a:moveTo>
                  <a:lnTo>
                    <a:pt x="1" y="4184"/>
                  </a:lnTo>
                  <a:lnTo>
                    <a:pt x="7288" y="3340"/>
                  </a:lnTo>
                  <a:lnTo>
                    <a:pt x="60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8"/>
            <p:cNvSpPr/>
            <p:nvPr/>
          </p:nvSpPr>
          <p:spPr>
            <a:xfrm>
              <a:off x="7336813" y="3886500"/>
              <a:ext cx="181725" cy="104625"/>
            </a:xfrm>
            <a:custGeom>
              <a:avLst/>
              <a:gdLst/>
              <a:ahLst/>
              <a:cxnLst/>
              <a:rect l="l" t="t" r="r" b="b"/>
              <a:pathLst>
                <a:path w="7269" h="4185" extrusionOk="0">
                  <a:moveTo>
                    <a:pt x="7268" y="0"/>
                  </a:moveTo>
                  <a:lnTo>
                    <a:pt x="0" y="845"/>
                  </a:lnTo>
                  <a:lnTo>
                    <a:pt x="1238" y="4184"/>
                  </a:lnTo>
                  <a:lnTo>
                    <a:pt x="72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8"/>
            <p:cNvSpPr/>
            <p:nvPr/>
          </p:nvSpPr>
          <p:spPr>
            <a:xfrm>
              <a:off x="7312738" y="3915475"/>
              <a:ext cx="69775" cy="70250"/>
            </a:xfrm>
            <a:custGeom>
              <a:avLst/>
              <a:gdLst/>
              <a:ahLst/>
              <a:cxnLst/>
              <a:rect l="l" t="t" r="r" b="b"/>
              <a:pathLst>
                <a:path w="2791" h="2810" extrusionOk="0">
                  <a:moveTo>
                    <a:pt x="1278" y="0"/>
                  </a:moveTo>
                  <a:lnTo>
                    <a:pt x="1140" y="20"/>
                  </a:lnTo>
                  <a:lnTo>
                    <a:pt x="1022" y="59"/>
                  </a:lnTo>
                  <a:lnTo>
                    <a:pt x="885" y="99"/>
                  </a:lnTo>
                  <a:lnTo>
                    <a:pt x="767" y="158"/>
                  </a:lnTo>
                  <a:lnTo>
                    <a:pt x="649" y="216"/>
                  </a:lnTo>
                  <a:lnTo>
                    <a:pt x="531" y="295"/>
                  </a:lnTo>
                  <a:lnTo>
                    <a:pt x="433" y="393"/>
                  </a:lnTo>
                  <a:lnTo>
                    <a:pt x="335" y="491"/>
                  </a:lnTo>
                  <a:lnTo>
                    <a:pt x="256" y="590"/>
                  </a:lnTo>
                  <a:lnTo>
                    <a:pt x="178" y="708"/>
                  </a:lnTo>
                  <a:lnTo>
                    <a:pt x="119" y="845"/>
                  </a:lnTo>
                  <a:lnTo>
                    <a:pt x="60" y="983"/>
                  </a:lnTo>
                  <a:lnTo>
                    <a:pt x="21" y="1120"/>
                  </a:lnTo>
                  <a:lnTo>
                    <a:pt x="1" y="1238"/>
                  </a:lnTo>
                  <a:lnTo>
                    <a:pt x="1" y="1375"/>
                  </a:lnTo>
                  <a:lnTo>
                    <a:pt x="1" y="1513"/>
                  </a:lnTo>
                  <a:lnTo>
                    <a:pt x="21" y="1650"/>
                  </a:lnTo>
                  <a:lnTo>
                    <a:pt x="40" y="1788"/>
                  </a:lnTo>
                  <a:lnTo>
                    <a:pt x="99" y="1906"/>
                  </a:lnTo>
                  <a:lnTo>
                    <a:pt x="138" y="2043"/>
                  </a:lnTo>
                  <a:lnTo>
                    <a:pt x="217" y="2161"/>
                  </a:lnTo>
                  <a:lnTo>
                    <a:pt x="296" y="2259"/>
                  </a:lnTo>
                  <a:lnTo>
                    <a:pt x="374" y="2358"/>
                  </a:lnTo>
                  <a:lnTo>
                    <a:pt x="472" y="2456"/>
                  </a:lnTo>
                  <a:lnTo>
                    <a:pt x="590" y="2554"/>
                  </a:lnTo>
                  <a:lnTo>
                    <a:pt x="708" y="2613"/>
                  </a:lnTo>
                  <a:lnTo>
                    <a:pt x="826" y="2691"/>
                  </a:lnTo>
                  <a:lnTo>
                    <a:pt x="963" y="2731"/>
                  </a:lnTo>
                  <a:lnTo>
                    <a:pt x="1101" y="2770"/>
                  </a:lnTo>
                  <a:lnTo>
                    <a:pt x="1238" y="2790"/>
                  </a:lnTo>
                  <a:lnTo>
                    <a:pt x="1376" y="2809"/>
                  </a:lnTo>
                  <a:lnTo>
                    <a:pt x="1513" y="2790"/>
                  </a:lnTo>
                  <a:lnTo>
                    <a:pt x="1651" y="2790"/>
                  </a:lnTo>
                  <a:lnTo>
                    <a:pt x="1788" y="2750"/>
                  </a:lnTo>
                  <a:lnTo>
                    <a:pt x="1906" y="2711"/>
                  </a:lnTo>
                  <a:lnTo>
                    <a:pt x="2024" y="2652"/>
                  </a:lnTo>
                  <a:lnTo>
                    <a:pt x="2142" y="2593"/>
                  </a:lnTo>
                  <a:lnTo>
                    <a:pt x="2260" y="2515"/>
                  </a:lnTo>
                  <a:lnTo>
                    <a:pt x="2358" y="2416"/>
                  </a:lnTo>
                  <a:lnTo>
                    <a:pt x="2456" y="2318"/>
                  </a:lnTo>
                  <a:lnTo>
                    <a:pt x="2535" y="2220"/>
                  </a:lnTo>
                  <a:lnTo>
                    <a:pt x="2613" y="2083"/>
                  </a:lnTo>
                  <a:lnTo>
                    <a:pt x="2672" y="1965"/>
                  </a:lnTo>
                  <a:lnTo>
                    <a:pt x="2731" y="1827"/>
                  </a:lnTo>
                  <a:lnTo>
                    <a:pt x="2771" y="1690"/>
                  </a:lnTo>
                  <a:lnTo>
                    <a:pt x="2790" y="1552"/>
                  </a:lnTo>
                  <a:lnTo>
                    <a:pt x="2790" y="1415"/>
                  </a:lnTo>
                  <a:lnTo>
                    <a:pt x="2790" y="1277"/>
                  </a:lnTo>
                  <a:lnTo>
                    <a:pt x="2771" y="1140"/>
                  </a:lnTo>
                  <a:lnTo>
                    <a:pt x="2751" y="1022"/>
                  </a:lnTo>
                  <a:lnTo>
                    <a:pt x="2712" y="884"/>
                  </a:lnTo>
                  <a:lnTo>
                    <a:pt x="2653" y="766"/>
                  </a:lnTo>
                  <a:lnTo>
                    <a:pt x="2574" y="649"/>
                  </a:lnTo>
                  <a:lnTo>
                    <a:pt x="2496" y="531"/>
                  </a:lnTo>
                  <a:lnTo>
                    <a:pt x="2417" y="433"/>
                  </a:lnTo>
                  <a:lnTo>
                    <a:pt x="2319" y="334"/>
                  </a:lnTo>
                  <a:lnTo>
                    <a:pt x="2201" y="256"/>
                  </a:lnTo>
                  <a:lnTo>
                    <a:pt x="2083" y="177"/>
                  </a:lnTo>
                  <a:lnTo>
                    <a:pt x="1965" y="118"/>
                  </a:lnTo>
                  <a:lnTo>
                    <a:pt x="1828" y="59"/>
                  </a:lnTo>
                  <a:lnTo>
                    <a:pt x="1690" y="40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8" name="Google Shape;778;p8"/>
          <p:cNvGrpSpPr/>
          <p:nvPr/>
        </p:nvGrpSpPr>
        <p:grpSpPr>
          <a:xfrm>
            <a:off x="7326596" y="1647207"/>
            <a:ext cx="1122563" cy="670479"/>
            <a:chOff x="7734396" y="189920"/>
            <a:chExt cx="1122563" cy="670479"/>
          </a:xfrm>
        </p:grpSpPr>
        <p:sp>
          <p:nvSpPr>
            <p:cNvPr id="779" name="Google Shape;779;p8"/>
            <p:cNvSpPr/>
            <p:nvPr/>
          </p:nvSpPr>
          <p:spPr>
            <a:xfrm>
              <a:off x="7747000" y="189920"/>
              <a:ext cx="1109957" cy="616606"/>
            </a:xfrm>
            <a:custGeom>
              <a:avLst/>
              <a:gdLst/>
              <a:ahLst/>
              <a:cxnLst/>
              <a:rect l="l" t="t" r="r" b="b"/>
              <a:pathLst>
                <a:path w="40245" h="22357" extrusionOk="0">
                  <a:moveTo>
                    <a:pt x="5569" y="1"/>
                  </a:moveTo>
                  <a:lnTo>
                    <a:pt x="5382" y="22"/>
                  </a:lnTo>
                  <a:lnTo>
                    <a:pt x="5174" y="43"/>
                  </a:lnTo>
                  <a:lnTo>
                    <a:pt x="4987" y="84"/>
                  </a:lnTo>
                  <a:lnTo>
                    <a:pt x="4800" y="167"/>
                  </a:lnTo>
                  <a:lnTo>
                    <a:pt x="4613" y="250"/>
                  </a:lnTo>
                  <a:lnTo>
                    <a:pt x="4447" y="354"/>
                  </a:lnTo>
                  <a:lnTo>
                    <a:pt x="4301" y="458"/>
                  </a:lnTo>
                  <a:lnTo>
                    <a:pt x="4156" y="583"/>
                  </a:lnTo>
                  <a:lnTo>
                    <a:pt x="4011" y="728"/>
                  </a:lnTo>
                  <a:lnTo>
                    <a:pt x="3907" y="894"/>
                  </a:lnTo>
                  <a:lnTo>
                    <a:pt x="3803" y="1061"/>
                  </a:lnTo>
                  <a:lnTo>
                    <a:pt x="3720" y="1227"/>
                  </a:lnTo>
                  <a:lnTo>
                    <a:pt x="3637" y="1435"/>
                  </a:lnTo>
                  <a:lnTo>
                    <a:pt x="3595" y="1622"/>
                  </a:lnTo>
                  <a:lnTo>
                    <a:pt x="3553" y="1829"/>
                  </a:lnTo>
                  <a:lnTo>
                    <a:pt x="2806" y="9205"/>
                  </a:lnTo>
                  <a:lnTo>
                    <a:pt x="7543" y="9703"/>
                  </a:lnTo>
                  <a:lnTo>
                    <a:pt x="7646" y="9724"/>
                  </a:lnTo>
                  <a:lnTo>
                    <a:pt x="7750" y="9766"/>
                  </a:lnTo>
                  <a:lnTo>
                    <a:pt x="7833" y="9807"/>
                  </a:lnTo>
                  <a:lnTo>
                    <a:pt x="7896" y="9890"/>
                  </a:lnTo>
                  <a:lnTo>
                    <a:pt x="7958" y="9974"/>
                  </a:lnTo>
                  <a:lnTo>
                    <a:pt x="8000" y="10057"/>
                  </a:lnTo>
                  <a:lnTo>
                    <a:pt x="8020" y="10161"/>
                  </a:lnTo>
                  <a:lnTo>
                    <a:pt x="8020" y="10264"/>
                  </a:lnTo>
                  <a:lnTo>
                    <a:pt x="7916" y="11386"/>
                  </a:lnTo>
                  <a:lnTo>
                    <a:pt x="7896" y="11469"/>
                  </a:lnTo>
                  <a:lnTo>
                    <a:pt x="7854" y="11553"/>
                  </a:lnTo>
                  <a:lnTo>
                    <a:pt x="7813" y="11615"/>
                  </a:lnTo>
                  <a:lnTo>
                    <a:pt x="7771" y="11677"/>
                  </a:lnTo>
                  <a:lnTo>
                    <a:pt x="7709" y="11740"/>
                  </a:lnTo>
                  <a:lnTo>
                    <a:pt x="7626" y="11781"/>
                  </a:lnTo>
                  <a:lnTo>
                    <a:pt x="7543" y="11823"/>
                  </a:lnTo>
                  <a:lnTo>
                    <a:pt x="7459" y="11843"/>
                  </a:lnTo>
                  <a:lnTo>
                    <a:pt x="1912" y="12695"/>
                  </a:lnTo>
                  <a:lnTo>
                    <a:pt x="1767" y="12737"/>
                  </a:lnTo>
                  <a:lnTo>
                    <a:pt x="1600" y="12778"/>
                  </a:lnTo>
                  <a:lnTo>
                    <a:pt x="1455" y="12841"/>
                  </a:lnTo>
                  <a:lnTo>
                    <a:pt x="1330" y="12903"/>
                  </a:lnTo>
                  <a:lnTo>
                    <a:pt x="1185" y="12986"/>
                  </a:lnTo>
                  <a:lnTo>
                    <a:pt x="1060" y="13069"/>
                  </a:lnTo>
                  <a:lnTo>
                    <a:pt x="832" y="13277"/>
                  </a:lnTo>
                  <a:lnTo>
                    <a:pt x="645" y="13506"/>
                  </a:lnTo>
                  <a:lnTo>
                    <a:pt x="562" y="13630"/>
                  </a:lnTo>
                  <a:lnTo>
                    <a:pt x="479" y="13776"/>
                  </a:lnTo>
                  <a:lnTo>
                    <a:pt x="437" y="13921"/>
                  </a:lnTo>
                  <a:lnTo>
                    <a:pt x="375" y="14067"/>
                  </a:lnTo>
                  <a:lnTo>
                    <a:pt x="354" y="14212"/>
                  </a:lnTo>
                  <a:lnTo>
                    <a:pt x="312" y="14378"/>
                  </a:lnTo>
                  <a:lnTo>
                    <a:pt x="1" y="17495"/>
                  </a:lnTo>
                  <a:lnTo>
                    <a:pt x="1" y="17682"/>
                  </a:lnTo>
                  <a:lnTo>
                    <a:pt x="42" y="17869"/>
                  </a:lnTo>
                  <a:lnTo>
                    <a:pt x="105" y="18035"/>
                  </a:lnTo>
                  <a:lnTo>
                    <a:pt x="208" y="18180"/>
                  </a:lnTo>
                  <a:lnTo>
                    <a:pt x="333" y="18305"/>
                  </a:lnTo>
                  <a:lnTo>
                    <a:pt x="479" y="18409"/>
                  </a:lnTo>
                  <a:lnTo>
                    <a:pt x="645" y="18471"/>
                  </a:lnTo>
                  <a:lnTo>
                    <a:pt x="832" y="18513"/>
                  </a:lnTo>
                  <a:lnTo>
                    <a:pt x="38541" y="22356"/>
                  </a:lnTo>
                  <a:lnTo>
                    <a:pt x="40244" y="5569"/>
                  </a:lnTo>
                  <a:lnTo>
                    <a:pt x="40244" y="5361"/>
                  </a:lnTo>
                  <a:lnTo>
                    <a:pt x="40244" y="5153"/>
                  </a:lnTo>
                  <a:lnTo>
                    <a:pt x="40203" y="4966"/>
                  </a:lnTo>
                  <a:lnTo>
                    <a:pt x="40161" y="4759"/>
                  </a:lnTo>
                  <a:lnTo>
                    <a:pt x="40099" y="4572"/>
                  </a:lnTo>
                  <a:lnTo>
                    <a:pt x="40016" y="4406"/>
                  </a:lnTo>
                  <a:lnTo>
                    <a:pt x="39912" y="4239"/>
                  </a:lnTo>
                  <a:lnTo>
                    <a:pt x="39787" y="4073"/>
                  </a:lnTo>
                  <a:lnTo>
                    <a:pt x="39663" y="3928"/>
                  </a:lnTo>
                  <a:lnTo>
                    <a:pt x="39517" y="3803"/>
                  </a:lnTo>
                  <a:lnTo>
                    <a:pt x="39372" y="3678"/>
                  </a:lnTo>
                  <a:lnTo>
                    <a:pt x="39206" y="3574"/>
                  </a:lnTo>
                  <a:lnTo>
                    <a:pt x="39019" y="3491"/>
                  </a:lnTo>
                  <a:lnTo>
                    <a:pt x="38832" y="3429"/>
                  </a:lnTo>
                  <a:lnTo>
                    <a:pt x="38624" y="3367"/>
                  </a:lnTo>
                  <a:lnTo>
                    <a:pt x="38437" y="3346"/>
                  </a:lnTo>
                  <a:lnTo>
                    <a:pt x="5777" y="22"/>
                  </a:lnTo>
                  <a:lnTo>
                    <a:pt x="55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dist="38100" dir="348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8"/>
            <p:cNvSpPr/>
            <p:nvPr/>
          </p:nvSpPr>
          <p:spPr>
            <a:xfrm>
              <a:off x="8722850" y="549790"/>
              <a:ext cx="112333" cy="112333"/>
            </a:xfrm>
            <a:custGeom>
              <a:avLst/>
              <a:gdLst/>
              <a:ahLst/>
              <a:cxnLst/>
              <a:rect l="l" t="t" r="r" b="b"/>
              <a:pathLst>
                <a:path w="4073" h="4073" extrusionOk="0">
                  <a:moveTo>
                    <a:pt x="832" y="0"/>
                  </a:moveTo>
                  <a:lnTo>
                    <a:pt x="707" y="21"/>
                  </a:lnTo>
                  <a:lnTo>
                    <a:pt x="603" y="84"/>
                  </a:lnTo>
                  <a:lnTo>
                    <a:pt x="49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71" y="458"/>
                  </a:lnTo>
                  <a:lnTo>
                    <a:pt x="250" y="582"/>
                  </a:lnTo>
                  <a:lnTo>
                    <a:pt x="1" y="3034"/>
                  </a:lnTo>
                  <a:lnTo>
                    <a:pt x="1" y="3158"/>
                  </a:lnTo>
                  <a:lnTo>
                    <a:pt x="21" y="3283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33" y="3678"/>
                  </a:lnTo>
                  <a:lnTo>
                    <a:pt x="458" y="3719"/>
                  </a:lnTo>
                  <a:lnTo>
                    <a:pt x="582" y="3761"/>
                  </a:lnTo>
                  <a:lnTo>
                    <a:pt x="3678" y="4073"/>
                  </a:lnTo>
                  <a:lnTo>
                    <a:pt x="4073" y="312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8"/>
            <p:cNvSpPr/>
            <p:nvPr/>
          </p:nvSpPr>
          <p:spPr>
            <a:xfrm>
              <a:off x="8494208" y="526871"/>
              <a:ext cx="112913" cy="110044"/>
            </a:xfrm>
            <a:custGeom>
              <a:avLst/>
              <a:gdLst/>
              <a:ahLst/>
              <a:cxnLst/>
              <a:rect l="l" t="t" r="r" b="b"/>
              <a:pathLst>
                <a:path w="4094" h="3990" extrusionOk="0">
                  <a:moveTo>
                    <a:pt x="832" y="0"/>
                  </a:moveTo>
                  <a:lnTo>
                    <a:pt x="707" y="21"/>
                  </a:lnTo>
                  <a:lnTo>
                    <a:pt x="603" y="63"/>
                  </a:lnTo>
                  <a:lnTo>
                    <a:pt x="500" y="125"/>
                  </a:lnTo>
                  <a:lnTo>
                    <a:pt x="416" y="229"/>
                  </a:lnTo>
                  <a:lnTo>
                    <a:pt x="333" y="333"/>
                  </a:lnTo>
                  <a:lnTo>
                    <a:pt x="292" y="437"/>
                  </a:lnTo>
                  <a:lnTo>
                    <a:pt x="250" y="582"/>
                  </a:lnTo>
                  <a:lnTo>
                    <a:pt x="1" y="3013"/>
                  </a:lnTo>
                  <a:lnTo>
                    <a:pt x="1" y="3158"/>
                  </a:lnTo>
                  <a:lnTo>
                    <a:pt x="43" y="3283"/>
                  </a:lnTo>
                  <a:lnTo>
                    <a:pt x="84" y="3387"/>
                  </a:lnTo>
                  <a:lnTo>
                    <a:pt x="146" y="3491"/>
                  </a:lnTo>
                  <a:lnTo>
                    <a:pt x="250" y="3595"/>
                  </a:lnTo>
                  <a:lnTo>
                    <a:pt x="354" y="3657"/>
                  </a:lnTo>
                  <a:lnTo>
                    <a:pt x="458" y="3719"/>
                  </a:lnTo>
                  <a:lnTo>
                    <a:pt x="583" y="3740"/>
                  </a:lnTo>
                  <a:lnTo>
                    <a:pt x="3138" y="3989"/>
                  </a:lnTo>
                  <a:lnTo>
                    <a:pt x="3263" y="3989"/>
                  </a:lnTo>
                  <a:lnTo>
                    <a:pt x="3387" y="3969"/>
                  </a:lnTo>
                  <a:lnTo>
                    <a:pt x="3512" y="3927"/>
                  </a:lnTo>
                  <a:lnTo>
                    <a:pt x="3616" y="3844"/>
                  </a:lnTo>
                  <a:lnTo>
                    <a:pt x="3699" y="3761"/>
                  </a:lnTo>
                  <a:lnTo>
                    <a:pt x="3761" y="3657"/>
                  </a:lnTo>
                  <a:lnTo>
                    <a:pt x="3824" y="3532"/>
                  </a:lnTo>
                  <a:lnTo>
                    <a:pt x="3845" y="3408"/>
                  </a:lnTo>
                  <a:lnTo>
                    <a:pt x="4094" y="956"/>
                  </a:lnTo>
                  <a:lnTo>
                    <a:pt x="4094" y="831"/>
                  </a:lnTo>
                  <a:lnTo>
                    <a:pt x="4073" y="707"/>
                  </a:lnTo>
                  <a:lnTo>
                    <a:pt x="4032" y="582"/>
                  </a:lnTo>
                  <a:lnTo>
                    <a:pt x="3948" y="478"/>
                  </a:lnTo>
                  <a:lnTo>
                    <a:pt x="3865" y="395"/>
                  </a:lnTo>
                  <a:lnTo>
                    <a:pt x="3761" y="333"/>
                  </a:lnTo>
                  <a:lnTo>
                    <a:pt x="3637" y="271"/>
                  </a:lnTo>
                  <a:lnTo>
                    <a:pt x="3512" y="250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8"/>
            <p:cNvSpPr/>
            <p:nvPr/>
          </p:nvSpPr>
          <p:spPr>
            <a:xfrm>
              <a:off x="8344088" y="511398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0"/>
                  </a:moveTo>
                  <a:lnTo>
                    <a:pt x="707" y="21"/>
                  </a:lnTo>
                  <a:lnTo>
                    <a:pt x="603" y="63"/>
                  </a:lnTo>
                  <a:lnTo>
                    <a:pt x="49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91" y="458"/>
                  </a:lnTo>
                  <a:lnTo>
                    <a:pt x="250" y="582"/>
                  </a:lnTo>
                  <a:lnTo>
                    <a:pt x="1" y="3034"/>
                  </a:lnTo>
                  <a:lnTo>
                    <a:pt x="1" y="3158"/>
                  </a:lnTo>
                  <a:lnTo>
                    <a:pt x="42" y="3283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33" y="3657"/>
                  </a:lnTo>
                  <a:lnTo>
                    <a:pt x="458" y="3719"/>
                  </a:lnTo>
                  <a:lnTo>
                    <a:pt x="582" y="3740"/>
                  </a:lnTo>
                  <a:lnTo>
                    <a:pt x="3138" y="4010"/>
                  </a:lnTo>
                  <a:lnTo>
                    <a:pt x="3262" y="4010"/>
                  </a:lnTo>
                  <a:lnTo>
                    <a:pt x="3387" y="3969"/>
                  </a:lnTo>
                  <a:lnTo>
                    <a:pt x="3512" y="3927"/>
                  </a:lnTo>
                  <a:lnTo>
                    <a:pt x="3616" y="3865"/>
                  </a:lnTo>
                  <a:lnTo>
                    <a:pt x="3699" y="3761"/>
                  </a:lnTo>
                  <a:lnTo>
                    <a:pt x="3761" y="3657"/>
                  </a:lnTo>
                  <a:lnTo>
                    <a:pt x="3823" y="3553"/>
                  </a:lnTo>
                  <a:lnTo>
                    <a:pt x="3844" y="3429"/>
                  </a:lnTo>
                  <a:lnTo>
                    <a:pt x="4093" y="977"/>
                  </a:lnTo>
                  <a:lnTo>
                    <a:pt x="4093" y="832"/>
                  </a:lnTo>
                  <a:lnTo>
                    <a:pt x="4073" y="707"/>
                  </a:lnTo>
                  <a:lnTo>
                    <a:pt x="4010" y="603"/>
                  </a:lnTo>
                  <a:lnTo>
                    <a:pt x="3948" y="499"/>
                  </a:lnTo>
                  <a:lnTo>
                    <a:pt x="3865" y="395"/>
                  </a:lnTo>
                  <a:lnTo>
                    <a:pt x="3761" y="333"/>
                  </a:lnTo>
                  <a:lnTo>
                    <a:pt x="3636" y="291"/>
                  </a:lnTo>
                  <a:lnTo>
                    <a:pt x="3512" y="250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8"/>
            <p:cNvSpPr/>
            <p:nvPr/>
          </p:nvSpPr>
          <p:spPr>
            <a:xfrm>
              <a:off x="8193968" y="495925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1" y="1"/>
                  </a:moveTo>
                  <a:lnTo>
                    <a:pt x="707" y="21"/>
                  </a:lnTo>
                  <a:lnTo>
                    <a:pt x="603" y="84"/>
                  </a:lnTo>
                  <a:lnTo>
                    <a:pt x="49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70" y="458"/>
                  </a:lnTo>
                  <a:lnTo>
                    <a:pt x="250" y="582"/>
                  </a:lnTo>
                  <a:lnTo>
                    <a:pt x="0" y="3034"/>
                  </a:lnTo>
                  <a:lnTo>
                    <a:pt x="0" y="3159"/>
                  </a:lnTo>
                  <a:lnTo>
                    <a:pt x="21" y="3283"/>
                  </a:lnTo>
                  <a:lnTo>
                    <a:pt x="83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33" y="3678"/>
                  </a:lnTo>
                  <a:lnTo>
                    <a:pt x="457" y="3719"/>
                  </a:lnTo>
                  <a:lnTo>
                    <a:pt x="582" y="3740"/>
                  </a:lnTo>
                  <a:lnTo>
                    <a:pt x="3117" y="4010"/>
                  </a:lnTo>
                  <a:lnTo>
                    <a:pt x="3262" y="4010"/>
                  </a:lnTo>
                  <a:lnTo>
                    <a:pt x="3387" y="3990"/>
                  </a:lnTo>
                  <a:lnTo>
                    <a:pt x="3491" y="3927"/>
                  </a:lnTo>
                  <a:lnTo>
                    <a:pt x="3594" y="3865"/>
                  </a:lnTo>
                  <a:lnTo>
                    <a:pt x="3698" y="3782"/>
                  </a:lnTo>
                  <a:lnTo>
                    <a:pt x="3761" y="3678"/>
                  </a:lnTo>
                  <a:lnTo>
                    <a:pt x="3823" y="3553"/>
                  </a:lnTo>
                  <a:lnTo>
                    <a:pt x="3844" y="3429"/>
                  </a:lnTo>
                  <a:lnTo>
                    <a:pt x="4093" y="977"/>
                  </a:lnTo>
                  <a:lnTo>
                    <a:pt x="4093" y="852"/>
                  </a:lnTo>
                  <a:lnTo>
                    <a:pt x="4072" y="728"/>
                  </a:lnTo>
                  <a:lnTo>
                    <a:pt x="4010" y="603"/>
                  </a:lnTo>
                  <a:lnTo>
                    <a:pt x="3948" y="499"/>
                  </a:lnTo>
                  <a:lnTo>
                    <a:pt x="3865" y="416"/>
                  </a:lnTo>
                  <a:lnTo>
                    <a:pt x="3761" y="333"/>
                  </a:lnTo>
                  <a:lnTo>
                    <a:pt x="3636" y="291"/>
                  </a:lnTo>
                  <a:lnTo>
                    <a:pt x="3511" y="27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8"/>
            <p:cNvSpPr/>
            <p:nvPr/>
          </p:nvSpPr>
          <p:spPr>
            <a:xfrm>
              <a:off x="8043820" y="480453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1"/>
                  </a:moveTo>
                  <a:lnTo>
                    <a:pt x="707" y="42"/>
                  </a:lnTo>
                  <a:lnTo>
                    <a:pt x="603" y="84"/>
                  </a:lnTo>
                  <a:lnTo>
                    <a:pt x="479" y="146"/>
                  </a:lnTo>
                  <a:lnTo>
                    <a:pt x="396" y="250"/>
                  </a:lnTo>
                  <a:lnTo>
                    <a:pt x="333" y="354"/>
                  </a:lnTo>
                  <a:lnTo>
                    <a:pt x="271" y="458"/>
                  </a:lnTo>
                  <a:lnTo>
                    <a:pt x="250" y="603"/>
                  </a:lnTo>
                  <a:lnTo>
                    <a:pt x="1" y="3034"/>
                  </a:lnTo>
                  <a:lnTo>
                    <a:pt x="1" y="3179"/>
                  </a:lnTo>
                  <a:lnTo>
                    <a:pt x="22" y="3304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29" y="3616"/>
                  </a:lnTo>
                  <a:lnTo>
                    <a:pt x="333" y="3678"/>
                  </a:lnTo>
                  <a:lnTo>
                    <a:pt x="458" y="3720"/>
                  </a:lnTo>
                  <a:lnTo>
                    <a:pt x="583" y="3761"/>
                  </a:lnTo>
                  <a:lnTo>
                    <a:pt x="3117" y="4010"/>
                  </a:lnTo>
                  <a:lnTo>
                    <a:pt x="3263" y="4010"/>
                  </a:lnTo>
                  <a:lnTo>
                    <a:pt x="3387" y="3990"/>
                  </a:lnTo>
                  <a:lnTo>
                    <a:pt x="3491" y="3948"/>
                  </a:lnTo>
                  <a:lnTo>
                    <a:pt x="3595" y="3865"/>
                  </a:lnTo>
                  <a:lnTo>
                    <a:pt x="3699" y="3782"/>
                  </a:lnTo>
                  <a:lnTo>
                    <a:pt x="3761" y="3678"/>
                  </a:lnTo>
                  <a:lnTo>
                    <a:pt x="3803" y="3553"/>
                  </a:lnTo>
                  <a:lnTo>
                    <a:pt x="3844" y="3429"/>
                  </a:lnTo>
                  <a:lnTo>
                    <a:pt x="4094" y="977"/>
                  </a:lnTo>
                  <a:lnTo>
                    <a:pt x="4094" y="852"/>
                  </a:lnTo>
                  <a:lnTo>
                    <a:pt x="4073" y="728"/>
                  </a:lnTo>
                  <a:lnTo>
                    <a:pt x="4011" y="603"/>
                  </a:lnTo>
                  <a:lnTo>
                    <a:pt x="3948" y="499"/>
                  </a:lnTo>
                  <a:lnTo>
                    <a:pt x="3865" y="416"/>
                  </a:lnTo>
                  <a:lnTo>
                    <a:pt x="3761" y="354"/>
                  </a:lnTo>
                  <a:lnTo>
                    <a:pt x="3637" y="291"/>
                  </a:lnTo>
                  <a:lnTo>
                    <a:pt x="3512" y="27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8"/>
            <p:cNvSpPr/>
            <p:nvPr/>
          </p:nvSpPr>
          <p:spPr>
            <a:xfrm>
              <a:off x="8514287" y="332621"/>
              <a:ext cx="112913" cy="110044"/>
            </a:xfrm>
            <a:custGeom>
              <a:avLst/>
              <a:gdLst/>
              <a:ahLst/>
              <a:cxnLst/>
              <a:rect l="l" t="t" r="r" b="b"/>
              <a:pathLst>
                <a:path w="4094" h="3990" extrusionOk="0">
                  <a:moveTo>
                    <a:pt x="831" y="0"/>
                  </a:moveTo>
                  <a:lnTo>
                    <a:pt x="707" y="21"/>
                  </a:lnTo>
                  <a:lnTo>
                    <a:pt x="582" y="63"/>
                  </a:lnTo>
                  <a:lnTo>
                    <a:pt x="478" y="125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70" y="437"/>
                  </a:lnTo>
                  <a:lnTo>
                    <a:pt x="249" y="582"/>
                  </a:lnTo>
                  <a:lnTo>
                    <a:pt x="0" y="3013"/>
                  </a:lnTo>
                  <a:lnTo>
                    <a:pt x="0" y="3158"/>
                  </a:lnTo>
                  <a:lnTo>
                    <a:pt x="21" y="3283"/>
                  </a:lnTo>
                  <a:lnTo>
                    <a:pt x="83" y="3387"/>
                  </a:lnTo>
                  <a:lnTo>
                    <a:pt x="146" y="3491"/>
                  </a:lnTo>
                  <a:lnTo>
                    <a:pt x="229" y="3595"/>
                  </a:lnTo>
                  <a:lnTo>
                    <a:pt x="333" y="3657"/>
                  </a:lnTo>
                  <a:lnTo>
                    <a:pt x="457" y="3719"/>
                  </a:lnTo>
                  <a:lnTo>
                    <a:pt x="582" y="3740"/>
                  </a:lnTo>
                  <a:lnTo>
                    <a:pt x="3117" y="3989"/>
                  </a:lnTo>
                  <a:lnTo>
                    <a:pt x="3262" y="3989"/>
                  </a:lnTo>
                  <a:lnTo>
                    <a:pt x="3387" y="3969"/>
                  </a:lnTo>
                  <a:lnTo>
                    <a:pt x="3491" y="3927"/>
                  </a:lnTo>
                  <a:lnTo>
                    <a:pt x="3594" y="3844"/>
                  </a:lnTo>
                  <a:lnTo>
                    <a:pt x="3678" y="3761"/>
                  </a:lnTo>
                  <a:lnTo>
                    <a:pt x="3761" y="3657"/>
                  </a:lnTo>
                  <a:lnTo>
                    <a:pt x="3802" y="3532"/>
                  </a:lnTo>
                  <a:lnTo>
                    <a:pt x="3844" y="3408"/>
                  </a:lnTo>
                  <a:lnTo>
                    <a:pt x="4093" y="956"/>
                  </a:lnTo>
                  <a:lnTo>
                    <a:pt x="4093" y="831"/>
                  </a:lnTo>
                  <a:lnTo>
                    <a:pt x="4051" y="707"/>
                  </a:lnTo>
                  <a:lnTo>
                    <a:pt x="4010" y="582"/>
                  </a:lnTo>
                  <a:lnTo>
                    <a:pt x="3948" y="478"/>
                  </a:lnTo>
                  <a:lnTo>
                    <a:pt x="3844" y="395"/>
                  </a:lnTo>
                  <a:lnTo>
                    <a:pt x="3740" y="333"/>
                  </a:lnTo>
                  <a:lnTo>
                    <a:pt x="3636" y="270"/>
                  </a:lnTo>
                  <a:lnTo>
                    <a:pt x="3511" y="25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8"/>
            <p:cNvSpPr/>
            <p:nvPr/>
          </p:nvSpPr>
          <p:spPr>
            <a:xfrm>
              <a:off x="8364139" y="317149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0"/>
                  </a:moveTo>
                  <a:lnTo>
                    <a:pt x="707" y="21"/>
                  </a:lnTo>
                  <a:lnTo>
                    <a:pt x="582" y="63"/>
                  </a:lnTo>
                  <a:lnTo>
                    <a:pt x="47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71" y="457"/>
                  </a:lnTo>
                  <a:lnTo>
                    <a:pt x="250" y="582"/>
                  </a:lnTo>
                  <a:lnTo>
                    <a:pt x="1" y="3034"/>
                  </a:lnTo>
                  <a:lnTo>
                    <a:pt x="1" y="3158"/>
                  </a:lnTo>
                  <a:lnTo>
                    <a:pt x="22" y="3283"/>
                  </a:lnTo>
                  <a:lnTo>
                    <a:pt x="63" y="3408"/>
                  </a:lnTo>
                  <a:lnTo>
                    <a:pt x="146" y="3511"/>
                  </a:lnTo>
                  <a:lnTo>
                    <a:pt x="229" y="3595"/>
                  </a:lnTo>
                  <a:lnTo>
                    <a:pt x="333" y="3657"/>
                  </a:lnTo>
                  <a:lnTo>
                    <a:pt x="458" y="3719"/>
                  </a:lnTo>
                  <a:lnTo>
                    <a:pt x="582" y="3740"/>
                  </a:lnTo>
                  <a:lnTo>
                    <a:pt x="3117" y="4010"/>
                  </a:lnTo>
                  <a:lnTo>
                    <a:pt x="3242" y="4010"/>
                  </a:lnTo>
                  <a:lnTo>
                    <a:pt x="3366" y="3969"/>
                  </a:lnTo>
                  <a:lnTo>
                    <a:pt x="3491" y="3927"/>
                  </a:lnTo>
                  <a:lnTo>
                    <a:pt x="3595" y="3865"/>
                  </a:lnTo>
                  <a:lnTo>
                    <a:pt x="3678" y="3761"/>
                  </a:lnTo>
                  <a:lnTo>
                    <a:pt x="3761" y="3657"/>
                  </a:lnTo>
                  <a:lnTo>
                    <a:pt x="3803" y="3553"/>
                  </a:lnTo>
                  <a:lnTo>
                    <a:pt x="3844" y="3428"/>
                  </a:lnTo>
                  <a:lnTo>
                    <a:pt x="4094" y="977"/>
                  </a:lnTo>
                  <a:lnTo>
                    <a:pt x="4094" y="831"/>
                  </a:lnTo>
                  <a:lnTo>
                    <a:pt x="4052" y="707"/>
                  </a:lnTo>
                  <a:lnTo>
                    <a:pt x="4011" y="603"/>
                  </a:lnTo>
                  <a:lnTo>
                    <a:pt x="3948" y="499"/>
                  </a:lnTo>
                  <a:lnTo>
                    <a:pt x="3844" y="395"/>
                  </a:lnTo>
                  <a:lnTo>
                    <a:pt x="3740" y="333"/>
                  </a:lnTo>
                  <a:lnTo>
                    <a:pt x="3637" y="291"/>
                  </a:lnTo>
                  <a:lnTo>
                    <a:pt x="3491" y="25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8"/>
            <p:cNvSpPr/>
            <p:nvPr/>
          </p:nvSpPr>
          <p:spPr>
            <a:xfrm>
              <a:off x="8214019" y="301676"/>
              <a:ext cx="112333" cy="110623"/>
            </a:xfrm>
            <a:custGeom>
              <a:avLst/>
              <a:gdLst/>
              <a:ahLst/>
              <a:cxnLst/>
              <a:rect l="l" t="t" r="r" b="b"/>
              <a:pathLst>
                <a:path w="4073" h="4011" extrusionOk="0">
                  <a:moveTo>
                    <a:pt x="831" y="0"/>
                  </a:moveTo>
                  <a:lnTo>
                    <a:pt x="707" y="21"/>
                  </a:lnTo>
                  <a:lnTo>
                    <a:pt x="582" y="83"/>
                  </a:lnTo>
                  <a:lnTo>
                    <a:pt x="478" y="146"/>
                  </a:lnTo>
                  <a:lnTo>
                    <a:pt x="395" y="229"/>
                  </a:lnTo>
                  <a:lnTo>
                    <a:pt x="312" y="333"/>
                  </a:lnTo>
                  <a:lnTo>
                    <a:pt x="270" y="457"/>
                  </a:lnTo>
                  <a:lnTo>
                    <a:pt x="250" y="582"/>
                  </a:lnTo>
                  <a:lnTo>
                    <a:pt x="0" y="3034"/>
                  </a:lnTo>
                  <a:lnTo>
                    <a:pt x="0" y="3158"/>
                  </a:lnTo>
                  <a:lnTo>
                    <a:pt x="21" y="3283"/>
                  </a:lnTo>
                  <a:lnTo>
                    <a:pt x="63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33" y="3678"/>
                  </a:lnTo>
                  <a:lnTo>
                    <a:pt x="457" y="3719"/>
                  </a:lnTo>
                  <a:lnTo>
                    <a:pt x="582" y="3740"/>
                  </a:lnTo>
                  <a:lnTo>
                    <a:pt x="3117" y="4010"/>
                  </a:lnTo>
                  <a:lnTo>
                    <a:pt x="3241" y="4010"/>
                  </a:lnTo>
                  <a:lnTo>
                    <a:pt x="3366" y="3989"/>
                  </a:lnTo>
                  <a:lnTo>
                    <a:pt x="3491" y="3927"/>
                  </a:lnTo>
                  <a:lnTo>
                    <a:pt x="3595" y="3865"/>
                  </a:lnTo>
                  <a:lnTo>
                    <a:pt x="3678" y="3782"/>
                  </a:lnTo>
                  <a:lnTo>
                    <a:pt x="3761" y="3678"/>
                  </a:lnTo>
                  <a:lnTo>
                    <a:pt x="3802" y="3553"/>
                  </a:lnTo>
                  <a:lnTo>
                    <a:pt x="3823" y="3428"/>
                  </a:lnTo>
                  <a:lnTo>
                    <a:pt x="4073" y="977"/>
                  </a:lnTo>
                  <a:lnTo>
                    <a:pt x="4073" y="852"/>
                  </a:lnTo>
                  <a:lnTo>
                    <a:pt x="4052" y="728"/>
                  </a:lnTo>
                  <a:lnTo>
                    <a:pt x="4010" y="603"/>
                  </a:lnTo>
                  <a:lnTo>
                    <a:pt x="3927" y="499"/>
                  </a:lnTo>
                  <a:lnTo>
                    <a:pt x="3844" y="416"/>
                  </a:lnTo>
                  <a:lnTo>
                    <a:pt x="3740" y="333"/>
                  </a:lnTo>
                  <a:lnTo>
                    <a:pt x="3636" y="291"/>
                  </a:lnTo>
                  <a:lnTo>
                    <a:pt x="3491" y="27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8"/>
            <p:cNvSpPr/>
            <p:nvPr/>
          </p:nvSpPr>
          <p:spPr>
            <a:xfrm>
              <a:off x="8063871" y="286203"/>
              <a:ext cx="112361" cy="110623"/>
            </a:xfrm>
            <a:custGeom>
              <a:avLst/>
              <a:gdLst/>
              <a:ahLst/>
              <a:cxnLst/>
              <a:rect l="l" t="t" r="r" b="b"/>
              <a:pathLst>
                <a:path w="4074" h="4011" extrusionOk="0">
                  <a:moveTo>
                    <a:pt x="832" y="0"/>
                  </a:moveTo>
                  <a:lnTo>
                    <a:pt x="707" y="42"/>
                  </a:lnTo>
                  <a:lnTo>
                    <a:pt x="583" y="83"/>
                  </a:lnTo>
                  <a:lnTo>
                    <a:pt x="479" y="146"/>
                  </a:lnTo>
                  <a:lnTo>
                    <a:pt x="396" y="250"/>
                  </a:lnTo>
                  <a:lnTo>
                    <a:pt x="313" y="354"/>
                  </a:lnTo>
                  <a:lnTo>
                    <a:pt x="271" y="457"/>
                  </a:lnTo>
                  <a:lnTo>
                    <a:pt x="250" y="603"/>
                  </a:lnTo>
                  <a:lnTo>
                    <a:pt x="1" y="3034"/>
                  </a:lnTo>
                  <a:lnTo>
                    <a:pt x="1" y="3179"/>
                  </a:lnTo>
                  <a:lnTo>
                    <a:pt x="22" y="3304"/>
                  </a:lnTo>
                  <a:lnTo>
                    <a:pt x="63" y="3408"/>
                  </a:lnTo>
                  <a:lnTo>
                    <a:pt x="146" y="3512"/>
                  </a:lnTo>
                  <a:lnTo>
                    <a:pt x="230" y="3615"/>
                  </a:lnTo>
                  <a:lnTo>
                    <a:pt x="333" y="3678"/>
                  </a:lnTo>
                  <a:lnTo>
                    <a:pt x="437" y="3719"/>
                  </a:lnTo>
                  <a:lnTo>
                    <a:pt x="583" y="3761"/>
                  </a:lnTo>
                  <a:lnTo>
                    <a:pt x="3117" y="4010"/>
                  </a:lnTo>
                  <a:lnTo>
                    <a:pt x="3242" y="4010"/>
                  </a:lnTo>
                  <a:lnTo>
                    <a:pt x="3367" y="3989"/>
                  </a:lnTo>
                  <a:lnTo>
                    <a:pt x="3491" y="3948"/>
                  </a:lnTo>
                  <a:lnTo>
                    <a:pt x="3595" y="3865"/>
                  </a:lnTo>
                  <a:lnTo>
                    <a:pt x="3678" y="3782"/>
                  </a:lnTo>
                  <a:lnTo>
                    <a:pt x="3761" y="3678"/>
                  </a:lnTo>
                  <a:lnTo>
                    <a:pt x="3803" y="3553"/>
                  </a:lnTo>
                  <a:lnTo>
                    <a:pt x="3824" y="3428"/>
                  </a:lnTo>
                  <a:lnTo>
                    <a:pt x="4073" y="977"/>
                  </a:lnTo>
                  <a:lnTo>
                    <a:pt x="4073" y="852"/>
                  </a:lnTo>
                  <a:lnTo>
                    <a:pt x="4052" y="728"/>
                  </a:lnTo>
                  <a:lnTo>
                    <a:pt x="4011" y="603"/>
                  </a:lnTo>
                  <a:lnTo>
                    <a:pt x="3928" y="499"/>
                  </a:lnTo>
                  <a:lnTo>
                    <a:pt x="3845" y="416"/>
                  </a:lnTo>
                  <a:lnTo>
                    <a:pt x="3741" y="354"/>
                  </a:lnTo>
                  <a:lnTo>
                    <a:pt x="3616" y="291"/>
                  </a:lnTo>
                  <a:lnTo>
                    <a:pt x="3491" y="270"/>
                  </a:lnTo>
                  <a:lnTo>
                    <a:pt x="9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8"/>
            <p:cNvSpPr/>
            <p:nvPr/>
          </p:nvSpPr>
          <p:spPr>
            <a:xfrm>
              <a:off x="7899989" y="269572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1"/>
                  </a:moveTo>
                  <a:lnTo>
                    <a:pt x="707" y="42"/>
                  </a:lnTo>
                  <a:lnTo>
                    <a:pt x="603" y="84"/>
                  </a:lnTo>
                  <a:lnTo>
                    <a:pt x="500" y="146"/>
                  </a:lnTo>
                  <a:lnTo>
                    <a:pt x="396" y="229"/>
                  </a:lnTo>
                  <a:lnTo>
                    <a:pt x="333" y="354"/>
                  </a:lnTo>
                  <a:lnTo>
                    <a:pt x="292" y="458"/>
                  </a:lnTo>
                  <a:lnTo>
                    <a:pt x="250" y="583"/>
                  </a:lnTo>
                  <a:lnTo>
                    <a:pt x="1" y="3034"/>
                  </a:lnTo>
                  <a:lnTo>
                    <a:pt x="1" y="3180"/>
                  </a:lnTo>
                  <a:lnTo>
                    <a:pt x="43" y="3304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50" y="3616"/>
                  </a:lnTo>
                  <a:lnTo>
                    <a:pt x="354" y="3678"/>
                  </a:lnTo>
                  <a:lnTo>
                    <a:pt x="458" y="3720"/>
                  </a:lnTo>
                  <a:lnTo>
                    <a:pt x="583" y="3761"/>
                  </a:lnTo>
                  <a:lnTo>
                    <a:pt x="3138" y="4011"/>
                  </a:lnTo>
                  <a:lnTo>
                    <a:pt x="3263" y="4011"/>
                  </a:lnTo>
                  <a:lnTo>
                    <a:pt x="3388" y="3990"/>
                  </a:lnTo>
                  <a:lnTo>
                    <a:pt x="3512" y="3948"/>
                  </a:lnTo>
                  <a:lnTo>
                    <a:pt x="3616" y="3865"/>
                  </a:lnTo>
                  <a:lnTo>
                    <a:pt x="3699" y="3782"/>
                  </a:lnTo>
                  <a:lnTo>
                    <a:pt x="3761" y="3678"/>
                  </a:lnTo>
                  <a:lnTo>
                    <a:pt x="3824" y="3554"/>
                  </a:lnTo>
                  <a:lnTo>
                    <a:pt x="3845" y="3429"/>
                  </a:lnTo>
                  <a:lnTo>
                    <a:pt x="4094" y="977"/>
                  </a:lnTo>
                  <a:lnTo>
                    <a:pt x="4094" y="853"/>
                  </a:lnTo>
                  <a:lnTo>
                    <a:pt x="4073" y="728"/>
                  </a:lnTo>
                  <a:lnTo>
                    <a:pt x="4011" y="603"/>
                  </a:lnTo>
                  <a:lnTo>
                    <a:pt x="3948" y="499"/>
                  </a:lnTo>
                  <a:lnTo>
                    <a:pt x="3865" y="416"/>
                  </a:lnTo>
                  <a:lnTo>
                    <a:pt x="3761" y="333"/>
                  </a:lnTo>
                  <a:lnTo>
                    <a:pt x="3637" y="292"/>
                  </a:lnTo>
                  <a:lnTo>
                    <a:pt x="3512" y="27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8"/>
            <p:cNvSpPr/>
            <p:nvPr/>
          </p:nvSpPr>
          <p:spPr>
            <a:xfrm>
              <a:off x="8689615" y="350383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0"/>
                  </a:moveTo>
                  <a:lnTo>
                    <a:pt x="707" y="21"/>
                  </a:lnTo>
                  <a:lnTo>
                    <a:pt x="603" y="63"/>
                  </a:lnTo>
                  <a:lnTo>
                    <a:pt x="49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92" y="457"/>
                  </a:lnTo>
                  <a:lnTo>
                    <a:pt x="250" y="582"/>
                  </a:lnTo>
                  <a:lnTo>
                    <a:pt x="1" y="3034"/>
                  </a:lnTo>
                  <a:lnTo>
                    <a:pt x="1" y="3158"/>
                  </a:lnTo>
                  <a:lnTo>
                    <a:pt x="42" y="3283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54" y="3657"/>
                  </a:lnTo>
                  <a:lnTo>
                    <a:pt x="458" y="3719"/>
                  </a:lnTo>
                  <a:lnTo>
                    <a:pt x="582" y="3740"/>
                  </a:lnTo>
                  <a:lnTo>
                    <a:pt x="3138" y="4010"/>
                  </a:lnTo>
                  <a:lnTo>
                    <a:pt x="3263" y="4010"/>
                  </a:lnTo>
                  <a:lnTo>
                    <a:pt x="3387" y="3969"/>
                  </a:lnTo>
                  <a:lnTo>
                    <a:pt x="3512" y="3927"/>
                  </a:lnTo>
                  <a:lnTo>
                    <a:pt x="3616" y="3865"/>
                  </a:lnTo>
                  <a:lnTo>
                    <a:pt x="3699" y="3761"/>
                  </a:lnTo>
                  <a:lnTo>
                    <a:pt x="3761" y="3657"/>
                  </a:lnTo>
                  <a:lnTo>
                    <a:pt x="3823" y="3553"/>
                  </a:lnTo>
                  <a:lnTo>
                    <a:pt x="3844" y="3408"/>
                  </a:lnTo>
                  <a:lnTo>
                    <a:pt x="4094" y="977"/>
                  </a:lnTo>
                  <a:lnTo>
                    <a:pt x="4094" y="831"/>
                  </a:lnTo>
                  <a:lnTo>
                    <a:pt x="4073" y="707"/>
                  </a:lnTo>
                  <a:lnTo>
                    <a:pt x="4010" y="603"/>
                  </a:lnTo>
                  <a:lnTo>
                    <a:pt x="3948" y="499"/>
                  </a:lnTo>
                  <a:lnTo>
                    <a:pt x="3865" y="395"/>
                  </a:lnTo>
                  <a:lnTo>
                    <a:pt x="3761" y="333"/>
                  </a:lnTo>
                  <a:lnTo>
                    <a:pt x="3636" y="291"/>
                  </a:lnTo>
                  <a:lnTo>
                    <a:pt x="3512" y="250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8"/>
            <p:cNvSpPr/>
            <p:nvPr/>
          </p:nvSpPr>
          <p:spPr>
            <a:xfrm>
              <a:off x="7826652" y="444929"/>
              <a:ext cx="142147" cy="91124"/>
            </a:xfrm>
            <a:custGeom>
              <a:avLst/>
              <a:gdLst/>
              <a:ahLst/>
              <a:cxnLst/>
              <a:rect l="l" t="t" r="r" b="b"/>
              <a:pathLst>
                <a:path w="5154" h="3304" extrusionOk="0">
                  <a:moveTo>
                    <a:pt x="354" y="0"/>
                  </a:moveTo>
                  <a:lnTo>
                    <a:pt x="1" y="3304"/>
                  </a:lnTo>
                  <a:lnTo>
                    <a:pt x="1" y="3304"/>
                  </a:lnTo>
                  <a:lnTo>
                    <a:pt x="4696" y="2577"/>
                  </a:lnTo>
                  <a:lnTo>
                    <a:pt x="4821" y="2535"/>
                  </a:lnTo>
                  <a:lnTo>
                    <a:pt x="4904" y="2473"/>
                  </a:lnTo>
                  <a:lnTo>
                    <a:pt x="4966" y="2369"/>
                  </a:lnTo>
                  <a:lnTo>
                    <a:pt x="5008" y="2244"/>
                  </a:lnTo>
                  <a:lnTo>
                    <a:pt x="5153" y="873"/>
                  </a:lnTo>
                  <a:lnTo>
                    <a:pt x="5153" y="790"/>
                  </a:lnTo>
                  <a:lnTo>
                    <a:pt x="5132" y="728"/>
                  </a:lnTo>
                  <a:lnTo>
                    <a:pt x="5112" y="665"/>
                  </a:lnTo>
                  <a:lnTo>
                    <a:pt x="5070" y="603"/>
                  </a:lnTo>
                  <a:lnTo>
                    <a:pt x="5008" y="541"/>
                  </a:lnTo>
                  <a:lnTo>
                    <a:pt x="4966" y="520"/>
                  </a:lnTo>
                  <a:lnTo>
                    <a:pt x="4883" y="478"/>
                  </a:lnTo>
                  <a:lnTo>
                    <a:pt x="4821" y="457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A2E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8"/>
            <p:cNvSpPr/>
            <p:nvPr/>
          </p:nvSpPr>
          <p:spPr>
            <a:xfrm>
              <a:off x="7763631" y="563553"/>
              <a:ext cx="40708" cy="52733"/>
            </a:xfrm>
            <a:custGeom>
              <a:avLst/>
              <a:gdLst/>
              <a:ahLst/>
              <a:cxnLst/>
              <a:rect l="l" t="t" r="r" b="b"/>
              <a:pathLst>
                <a:path w="1476" h="1912" extrusionOk="0">
                  <a:moveTo>
                    <a:pt x="686" y="0"/>
                  </a:moveTo>
                  <a:lnTo>
                    <a:pt x="540" y="42"/>
                  </a:lnTo>
                  <a:lnTo>
                    <a:pt x="416" y="125"/>
                  </a:lnTo>
                  <a:lnTo>
                    <a:pt x="291" y="229"/>
                  </a:lnTo>
                  <a:lnTo>
                    <a:pt x="187" y="353"/>
                  </a:lnTo>
                  <a:lnTo>
                    <a:pt x="104" y="520"/>
                  </a:lnTo>
                  <a:lnTo>
                    <a:pt x="42" y="686"/>
                  </a:lnTo>
                  <a:lnTo>
                    <a:pt x="21" y="873"/>
                  </a:lnTo>
                  <a:lnTo>
                    <a:pt x="0" y="1080"/>
                  </a:lnTo>
                  <a:lnTo>
                    <a:pt x="42" y="1267"/>
                  </a:lnTo>
                  <a:lnTo>
                    <a:pt x="83" y="1434"/>
                  </a:lnTo>
                  <a:lnTo>
                    <a:pt x="166" y="1579"/>
                  </a:lnTo>
                  <a:lnTo>
                    <a:pt x="250" y="1704"/>
                  </a:lnTo>
                  <a:lnTo>
                    <a:pt x="374" y="1808"/>
                  </a:lnTo>
                  <a:lnTo>
                    <a:pt x="499" y="1891"/>
                  </a:lnTo>
                  <a:lnTo>
                    <a:pt x="644" y="1912"/>
                  </a:lnTo>
                  <a:lnTo>
                    <a:pt x="790" y="1912"/>
                  </a:lnTo>
                  <a:lnTo>
                    <a:pt x="935" y="1870"/>
                  </a:lnTo>
                  <a:lnTo>
                    <a:pt x="1060" y="1787"/>
                  </a:lnTo>
                  <a:lnTo>
                    <a:pt x="1184" y="1683"/>
                  </a:lnTo>
                  <a:lnTo>
                    <a:pt x="1288" y="1558"/>
                  </a:lnTo>
                  <a:lnTo>
                    <a:pt x="1371" y="1392"/>
                  </a:lnTo>
                  <a:lnTo>
                    <a:pt x="1434" y="1226"/>
                  </a:lnTo>
                  <a:lnTo>
                    <a:pt x="1455" y="1039"/>
                  </a:lnTo>
                  <a:lnTo>
                    <a:pt x="1475" y="831"/>
                  </a:lnTo>
                  <a:lnTo>
                    <a:pt x="1434" y="644"/>
                  </a:lnTo>
                  <a:lnTo>
                    <a:pt x="1392" y="478"/>
                  </a:lnTo>
                  <a:lnTo>
                    <a:pt x="1330" y="333"/>
                  </a:lnTo>
                  <a:lnTo>
                    <a:pt x="1226" y="208"/>
                  </a:lnTo>
                  <a:lnTo>
                    <a:pt x="1101" y="104"/>
                  </a:lnTo>
                  <a:lnTo>
                    <a:pt x="977" y="2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8"/>
            <p:cNvSpPr/>
            <p:nvPr/>
          </p:nvSpPr>
          <p:spPr>
            <a:xfrm>
              <a:off x="7734396" y="631732"/>
              <a:ext cx="1095615" cy="182249"/>
            </a:xfrm>
            <a:custGeom>
              <a:avLst/>
              <a:gdLst/>
              <a:ahLst/>
              <a:cxnLst/>
              <a:rect l="l" t="t" r="r" b="b"/>
              <a:pathLst>
                <a:path w="39725" h="6608" extrusionOk="0">
                  <a:moveTo>
                    <a:pt x="271" y="1"/>
                  </a:moveTo>
                  <a:lnTo>
                    <a:pt x="1" y="2598"/>
                  </a:lnTo>
                  <a:lnTo>
                    <a:pt x="39476" y="6607"/>
                  </a:lnTo>
                  <a:lnTo>
                    <a:pt x="39725" y="4031"/>
                  </a:lnTo>
                  <a:lnTo>
                    <a:pt x="2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dist="38100" dir="348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8"/>
            <p:cNvSpPr/>
            <p:nvPr/>
          </p:nvSpPr>
          <p:spPr>
            <a:xfrm>
              <a:off x="7855308" y="625416"/>
              <a:ext cx="163329" cy="163356"/>
            </a:xfrm>
            <a:custGeom>
              <a:avLst/>
              <a:gdLst/>
              <a:ahLst/>
              <a:cxnLst/>
              <a:rect l="l" t="t" r="r" b="b"/>
              <a:pathLst>
                <a:path w="5922" h="5923" extrusionOk="0">
                  <a:moveTo>
                    <a:pt x="2971" y="1"/>
                  </a:moveTo>
                  <a:lnTo>
                    <a:pt x="2660" y="22"/>
                  </a:lnTo>
                  <a:lnTo>
                    <a:pt x="2369" y="63"/>
                  </a:lnTo>
                  <a:lnTo>
                    <a:pt x="2099" y="126"/>
                  </a:lnTo>
                  <a:lnTo>
                    <a:pt x="1829" y="230"/>
                  </a:lnTo>
                  <a:lnTo>
                    <a:pt x="1559" y="354"/>
                  </a:lnTo>
                  <a:lnTo>
                    <a:pt x="1330" y="500"/>
                  </a:lnTo>
                  <a:lnTo>
                    <a:pt x="1102" y="666"/>
                  </a:lnTo>
                  <a:lnTo>
                    <a:pt x="873" y="853"/>
                  </a:lnTo>
                  <a:lnTo>
                    <a:pt x="686" y="1061"/>
                  </a:lnTo>
                  <a:lnTo>
                    <a:pt x="520" y="1289"/>
                  </a:lnTo>
                  <a:lnTo>
                    <a:pt x="374" y="1538"/>
                  </a:lnTo>
                  <a:lnTo>
                    <a:pt x="250" y="1809"/>
                  </a:lnTo>
                  <a:lnTo>
                    <a:pt x="146" y="2079"/>
                  </a:lnTo>
                  <a:lnTo>
                    <a:pt x="63" y="2369"/>
                  </a:lnTo>
                  <a:lnTo>
                    <a:pt x="21" y="2660"/>
                  </a:lnTo>
                  <a:lnTo>
                    <a:pt x="0" y="2972"/>
                  </a:lnTo>
                  <a:lnTo>
                    <a:pt x="21" y="3263"/>
                  </a:lnTo>
                  <a:lnTo>
                    <a:pt x="63" y="3554"/>
                  </a:lnTo>
                  <a:lnTo>
                    <a:pt x="125" y="3845"/>
                  </a:lnTo>
                  <a:lnTo>
                    <a:pt x="229" y="4115"/>
                  </a:lnTo>
                  <a:lnTo>
                    <a:pt x="354" y="4364"/>
                  </a:lnTo>
                  <a:lnTo>
                    <a:pt x="499" y="4613"/>
                  </a:lnTo>
                  <a:lnTo>
                    <a:pt x="665" y="4842"/>
                  </a:lnTo>
                  <a:lnTo>
                    <a:pt x="852" y="5050"/>
                  </a:lnTo>
                  <a:lnTo>
                    <a:pt x="1060" y="5237"/>
                  </a:lnTo>
                  <a:lnTo>
                    <a:pt x="1289" y="5403"/>
                  </a:lnTo>
                  <a:lnTo>
                    <a:pt x="1538" y="5569"/>
                  </a:lnTo>
                  <a:lnTo>
                    <a:pt x="1808" y="5694"/>
                  </a:lnTo>
                  <a:lnTo>
                    <a:pt x="2078" y="5798"/>
                  </a:lnTo>
                  <a:lnTo>
                    <a:pt x="2369" y="5860"/>
                  </a:lnTo>
                  <a:lnTo>
                    <a:pt x="2660" y="5922"/>
                  </a:lnTo>
                  <a:lnTo>
                    <a:pt x="3262" y="5922"/>
                  </a:lnTo>
                  <a:lnTo>
                    <a:pt x="3553" y="5860"/>
                  </a:lnTo>
                  <a:lnTo>
                    <a:pt x="3844" y="5798"/>
                  </a:lnTo>
                  <a:lnTo>
                    <a:pt x="4114" y="5694"/>
                  </a:lnTo>
                  <a:lnTo>
                    <a:pt x="4363" y="5569"/>
                  </a:lnTo>
                  <a:lnTo>
                    <a:pt x="4613" y="5424"/>
                  </a:lnTo>
                  <a:lnTo>
                    <a:pt x="4841" y="5257"/>
                  </a:lnTo>
                  <a:lnTo>
                    <a:pt x="5049" y="5070"/>
                  </a:lnTo>
                  <a:lnTo>
                    <a:pt x="5236" y="4863"/>
                  </a:lnTo>
                  <a:lnTo>
                    <a:pt x="5423" y="4634"/>
                  </a:lnTo>
                  <a:lnTo>
                    <a:pt x="5568" y="4385"/>
                  </a:lnTo>
                  <a:lnTo>
                    <a:pt x="5693" y="4135"/>
                  </a:lnTo>
                  <a:lnTo>
                    <a:pt x="5797" y="3845"/>
                  </a:lnTo>
                  <a:lnTo>
                    <a:pt x="5880" y="3554"/>
                  </a:lnTo>
                  <a:lnTo>
                    <a:pt x="5922" y="3263"/>
                  </a:lnTo>
                  <a:lnTo>
                    <a:pt x="5922" y="2951"/>
                  </a:lnTo>
                  <a:lnTo>
                    <a:pt x="5922" y="2660"/>
                  </a:lnTo>
                  <a:lnTo>
                    <a:pt x="5880" y="2369"/>
                  </a:lnTo>
                  <a:lnTo>
                    <a:pt x="5797" y="2099"/>
                  </a:lnTo>
                  <a:lnTo>
                    <a:pt x="5693" y="1829"/>
                  </a:lnTo>
                  <a:lnTo>
                    <a:pt x="5589" y="1559"/>
                  </a:lnTo>
                  <a:lnTo>
                    <a:pt x="5444" y="1310"/>
                  </a:lnTo>
                  <a:lnTo>
                    <a:pt x="5257" y="1081"/>
                  </a:lnTo>
                  <a:lnTo>
                    <a:pt x="5070" y="874"/>
                  </a:lnTo>
                  <a:lnTo>
                    <a:pt x="4862" y="687"/>
                  </a:lnTo>
                  <a:lnTo>
                    <a:pt x="4634" y="520"/>
                  </a:lnTo>
                  <a:lnTo>
                    <a:pt x="4384" y="354"/>
                  </a:lnTo>
                  <a:lnTo>
                    <a:pt x="4135" y="230"/>
                  </a:lnTo>
                  <a:lnTo>
                    <a:pt x="3865" y="126"/>
                  </a:lnTo>
                  <a:lnTo>
                    <a:pt x="3574" y="63"/>
                  </a:lnTo>
                  <a:lnTo>
                    <a:pt x="3262" y="22"/>
                  </a:lnTo>
                  <a:lnTo>
                    <a:pt x="2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8"/>
            <p:cNvSpPr/>
            <p:nvPr/>
          </p:nvSpPr>
          <p:spPr>
            <a:xfrm>
              <a:off x="7893121" y="663256"/>
              <a:ext cx="87704" cy="87677"/>
            </a:xfrm>
            <a:custGeom>
              <a:avLst/>
              <a:gdLst/>
              <a:ahLst/>
              <a:cxnLst/>
              <a:rect l="l" t="t" r="r" b="b"/>
              <a:pathLst>
                <a:path w="3180" h="3179" extrusionOk="0">
                  <a:moveTo>
                    <a:pt x="1600" y="0"/>
                  </a:moveTo>
                  <a:lnTo>
                    <a:pt x="1434" y="21"/>
                  </a:lnTo>
                  <a:lnTo>
                    <a:pt x="1289" y="42"/>
                  </a:lnTo>
                  <a:lnTo>
                    <a:pt x="1123" y="83"/>
                  </a:lnTo>
                  <a:lnTo>
                    <a:pt x="977" y="125"/>
                  </a:lnTo>
                  <a:lnTo>
                    <a:pt x="852" y="187"/>
                  </a:lnTo>
                  <a:lnTo>
                    <a:pt x="707" y="270"/>
                  </a:lnTo>
                  <a:lnTo>
                    <a:pt x="603" y="353"/>
                  </a:lnTo>
                  <a:lnTo>
                    <a:pt x="479" y="457"/>
                  </a:lnTo>
                  <a:lnTo>
                    <a:pt x="375" y="582"/>
                  </a:lnTo>
                  <a:lnTo>
                    <a:pt x="292" y="707"/>
                  </a:lnTo>
                  <a:lnTo>
                    <a:pt x="208" y="831"/>
                  </a:lnTo>
                  <a:lnTo>
                    <a:pt x="146" y="977"/>
                  </a:lnTo>
                  <a:lnTo>
                    <a:pt x="84" y="1122"/>
                  </a:lnTo>
                  <a:lnTo>
                    <a:pt x="42" y="1268"/>
                  </a:lnTo>
                  <a:lnTo>
                    <a:pt x="21" y="1434"/>
                  </a:lnTo>
                  <a:lnTo>
                    <a:pt x="1" y="1600"/>
                  </a:lnTo>
                  <a:lnTo>
                    <a:pt x="21" y="1745"/>
                  </a:lnTo>
                  <a:lnTo>
                    <a:pt x="42" y="1912"/>
                  </a:lnTo>
                  <a:lnTo>
                    <a:pt x="84" y="2057"/>
                  </a:lnTo>
                  <a:lnTo>
                    <a:pt x="125" y="2202"/>
                  </a:lnTo>
                  <a:lnTo>
                    <a:pt x="208" y="2348"/>
                  </a:lnTo>
                  <a:lnTo>
                    <a:pt x="271" y="2473"/>
                  </a:lnTo>
                  <a:lnTo>
                    <a:pt x="375" y="2597"/>
                  </a:lnTo>
                  <a:lnTo>
                    <a:pt x="479" y="2701"/>
                  </a:lnTo>
                  <a:lnTo>
                    <a:pt x="582" y="2805"/>
                  </a:lnTo>
                  <a:lnTo>
                    <a:pt x="707" y="2909"/>
                  </a:lnTo>
                  <a:lnTo>
                    <a:pt x="832" y="2992"/>
                  </a:lnTo>
                  <a:lnTo>
                    <a:pt x="977" y="3054"/>
                  </a:lnTo>
                  <a:lnTo>
                    <a:pt x="1123" y="3096"/>
                  </a:lnTo>
                  <a:lnTo>
                    <a:pt x="1268" y="3137"/>
                  </a:lnTo>
                  <a:lnTo>
                    <a:pt x="1434" y="3179"/>
                  </a:lnTo>
                  <a:lnTo>
                    <a:pt x="1767" y="3179"/>
                  </a:lnTo>
                  <a:lnTo>
                    <a:pt x="1912" y="3137"/>
                  </a:lnTo>
                  <a:lnTo>
                    <a:pt x="2058" y="3117"/>
                  </a:lnTo>
                  <a:lnTo>
                    <a:pt x="2203" y="3054"/>
                  </a:lnTo>
                  <a:lnTo>
                    <a:pt x="2348" y="2992"/>
                  </a:lnTo>
                  <a:lnTo>
                    <a:pt x="2473" y="2909"/>
                  </a:lnTo>
                  <a:lnTo>
                    <a:pt x="2598" y="2826"/>
                  </a:lnTo>
                  <a:lnTo>
                    <a:pt x="2702" y="2722"/>
                  </a:lnTo>
                  <a:lnTo>
                    <a:pt x="2805" y="2597"/>
                  </a:lnTo>
                  <a:lnTo>
                    <a:pt x="2909" y="2493"/>
                  </a:lnTo>
                  <a:lnTo>
                    <a:pt x="2992" y="2348"/>
                  </a:lnTo>
                  <a:lnTo>
                    <a:pt x="3055" y="2223"/>
                  </a:lnTo>
                  <a:lnTo>
                    <a:pt x="3117" y="2057"/>
                  </a:lnTo>
                  <a:lnTo>
                    <a:pt x="3159" y="1912"/>
                  </a:lnTo>
                  <a:lnTo>
                    <a:pt x="3179" y="1745"/>
                  </a:lnTo>
                  <a:lnTo>
                    <a:pt x="3179" y="1600"/>
                  </a:lnTo>
                  <a:lnTo>
                    <a:pt x="3179" y="1434"/>
                  </a:lnTo>
                  <a:lnTo>
                    <a:pt x="3159" y="1268"/>
                  </a:lnTo>
                  <a:lnTo>
                    <a:pt x="3117" y="1122"/>
                  </a:lnTo>
                  <a:lnTo>
                    <a:pt x="3055" y="977"/>
                  </a:lnTo>
                  <a:lnTo>
                    <a:pt x="2992" y="852"/>
                  </a:lnTo>
                  <a:lnTo>
                    <a:pt x="2909" y="707"/>
                  </a:lnTo>
                  <a:lnTo>
                    <a:pt x="2826" y="582"/>
                  </a:lnTo>
                  <a:lnTo>
                    <a:pt x="2722" y="478"/>
                  </a:lnTo>
                  <a:lnTo>
                    <a:pt x="2618" y="374"/>
                  </a:lnTo>
                  <a:lnTo>
                    <a:pt x="2494" y="291"/>
                  </a:lnTo>
                  <a:lnTo>
                    <a:pt x="2348" y="208"/>
                  </a:lnTo>
                  <a:lnTo>
                    <a:pt x="2224" y="125"/>
                  </a:lnTo>
                  <a:lnTo>
                    <a:pt x="2078" y="83"/>
                  </a:lnTo>
                  <a:lnTo>
                    <a:pt x="1912" y="42"/>
                  </a:lnTo>
                  <a:lnTo>
                    <a:pt x="1767" y="21"/>
                  </a:lnTo>
                  <a:lnTo>
                    <a:pt x="16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8"/>
            <p:cNvSpPr/>
            <p:nvPr/>
          </p:nvSpPr>
          <p:spPr>
            <a:xfrm>
              <a:off x="8559546" y="697070"/>
              <a:ext cx="163329" cy="163329"/>
            </a:xfrm>
            <a:custGeom>
              <a:avLst/>
              <a:gdLst/>
              <a:ahLst/>
              <a:cxnLst/>
              <a:rect l="l" t="t" r="r" b="b"/>
              <a:pathLst>
                <a:path w="5922" h="5922" extrusionOk="0">
                  <a:moveTo>
                    <a:pt x="2951" y="0"/>
                  </a:moveTo>
                  <a:lnTo>
                    <a:pt x="2660" y="21"/>
                  </a:lnTo>
                  <a:lnTo>
                    <a:pt x="2369" y="62"/>
                  </a:lnTo>
                  <a:lnTo>
                    <a:pt x="2099" y="125"/>
                  </a:lnTo>
                  <a:lnTo>
                    <a:pt x="1829" y="229"/>
                  </a:lnTo>
                  <a:lnTo>
                    <a:pt x="1559" y="353"/>
                  </a:lnTo>
                  <a:lnTo>
                    <a:pt x="1309" y="499"/>
                  </a:lnTo>
                  <a:lnTo>
                    <a:pt x="1081" y="665"/>
                  </a:lnTo>
                  <a:lnTo>
                    <a:pt x="873" y="852"/>
                  </a:lnTo>
                  <a:lnTo>
                    <a:pt x="686" y="1060"/>
                  </a:lnTo>
                  <a:lnTo>
                    <a:pt x="520" y="1288"/>
                  </a:lnTo>
                  <a:lnTo>
                    <a:pt x="354" y="1537"/>
                  </a:lnTo>
                  <a:lnTo>
                    <a:pt x="229" y="1808"/>
                  </a:lnTo>
                  <a:lnTo>
                    <a:pt x="125" y="2078"/>
                  </a:lnTo>
                  <a:lnTo>
                    <a:pt x="63" y="2369"/>
                  </a:lnTo>
                  <a:lnTo>
                    <a:pt x="21" y="2659"/>
                  </a:lnTo>
                  <a:lnTo>
                    <a:pt x="0" y="2971"/>
                  </a:lnTo>
                  <a:lnTo>
                    <a:pt x="0" y="3262"/>
                  </a:lnTo>
                  <a:lnTo>
                    <a:pt x="63" y="3553"/>
                  </a:lnTo>
                  <a:lnTo>
                    <a:pt x="125" y="3844"/>
                  </a:lnTo>
                  <a:lnTo>
                    <a:pt x="229" y="4114"/>
                  </a:lnTo>
                  <a:lnTo>
                    <a:pt x="354" y="4363"/>
                  </a:lnTo>
                  <a:lnTo>
                    <a:pt x="499" y="4612"/>
                  </a:lnTo>
                  <a:lnTo>
                    <a:pt x="665" y="4841"/>
                  </a:lnTo>
                  <a:lnTo>
                    <a:pt x="852" y="5049"/>
                  </a:lnTo>
                  <a:lnTo>
                    <a:pt x="1060" y="5236"/>
                  </a:lnTo>
                  <a:lnTo>
                    <a:pt x="1289" y="5423"/>
                  </a:lnTo>
                  <a:lnTo>
                    <a:pt x="1538" y="5568"/>
                  </a:lnTo>
                  <a:lnTo>
                    <a:pt x="1787" y="5693"/>
                  </a:lnTo>
                  <a:lnTo>
                    <a:pt x="2078" y="5797"/>
                  </a:lnTo>
                  <a:lnTo>
                    <a:pt x="2369" y="5880"/>
                  </a:lnTo>
                  <a:lnTo>
                    <a:pt x="2660" y="5921"/>
                  </a:lnTo>
                  <a:lnTo>
                    <a:pt x="3262" y="5921"/>
                  </a:lnTo>
                  <a:lnTo>
                    <a:pt x="3553" y="5880"/>
                  </a:lnTo>
                  <a:lnTo>
                    <a:pt x="3823" y="5797"/>
                  </a:lnTo>
                  <a:lnTo>
                    <a:pt x="4093" y="5713"/>
                  </a:lnTo>
                  <a:lnTo>
                    <a:pt x="4363" y="5589"/>
                  </a:lnTo>
                  <a:lnTo>
                    <a:pt x="4613" y="5443"/>
                  </a:lnTo>
                  <a:lnTo>
                    <a:pt x="4841" y="5256"/>
                  </a:lnTo>
                  <a:lnTo>
                    <a:pt x="5049" y="5069"/>
                  </a:lnTo>
                  <a:lnTo>
                    <a:pt x="5236" y="4862"/>
                  </a:lnTo>
                  <a:lnTo>
                    <a:pt x="5402" y="4633"/>
                  </a:lnTo>
                  <a:lnTo>
                    <a:pt x="5568" y="4384"/>
                  </a:lnTo>
                  <a:lnTo>
                    <a:pt x="5693" y="4134"/>
                  </a:lnTo>
                  <a:lnTo>
                    <a:pt x="5797" y="3864"/>
                  </a:lnTo>
                  <a:lnTo>
                    <a:pt x="5859" y="3574"/>
                  </a:lnTo>
                  <a:lnTo>
                    <a:pt x="5901" y="3262"/>
                  </a:lnTo>
                  <a:lnTo>
                    <a:pt x="5922" y="2971"/>
                  </a:lnTo>
                  <a:lnTo>
                    <a:pt x="5901" y="2659"/>
                  </a:lnTo>
                  <a:lnTo>
                    <a:pt x="5859" y="2369"/>
                  </a:lnTo>
                  <a:lnTo>
                    <a:pt x="5797" y="2098"/>
                  </a:lnTo>
                  <a:lnTo>
                    <a:pt x="5693" y="1828"/>
                  </a:lnTo>
                  <a:lnTo>
                    <a:pt x="5568" y="1558"/>
                  </a:lnTo>
                  <a:lnTo>
                    <a:pt x="5423" y="1330"/>
                  </a:lnTo>
                  <a:lnTo>
                    <a:pt x="5257" y="1101"/>
                  </a:lnTo>
                  <a:lnTo>
                    <a:pt x="5070" y="893"/>
                  </a:lnTo>
                  <a:lnTo>
                    <a:pt x="4862" y="686"/>
                  </a:lnTo>
                  <a:lnTo>
                    <a:pt x="4634" y="519"/>
                  </a:lnTo>
                  <a:lnTo>
                    <a:pt x="4384" y="374"/>
                  </a:lnTo>
                  <a:lnTo>
                    <a:pt x="4114" y="249"/>
                  </a:lnTo>
                  <a:lnTo>
                    <a:pt x="3844" y="145"/>
                  </a:lnTo>
                  <a:lnTo>
                    <a:pt x="3553" y="62"/>
                  </a:lnTo>
                  <a:lnTo>
                    <a:pt x="3262" y="21"/>
                  </a:lnTo>
                  <a:lnTo>
                    <a:pt x="29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8"/>
            <p:cNvSpPr/>
            <p:nvPr/>
          </p:nvSpPr>
          <p:spPr>
            <a:xfrm>
              <a:off x="8597359" y="735462"/>
              <a:ext cx="87704" cy="87125"/>
            </a:xfrm>
            <a:custGeom>
              <a:avLst/>
              <a:gdLst/>
              <a:ahLst/>
              <a:cxnLst/>
              <a:rect l="l" t="t" r="r" b="b"/>
              <a:pathLst>
                <a:path w="3180" h="3159" extrusionOk="0">
                  <a:moveTo>
                    <a:pt x="1434" y="0"/>
                  </a:moveTo>
                  <a:lnTo>
                    <a:pt x="1268" y="21"/>
                  </a:lnTo>
                  <a:lnTo>
                    <a:pt x="1123" y="62"/>
                  </a:lnTo>
                  <a:lnTo>
                    <a:pt x="977" y="104"/>
                  </a:lnTo>
                  <a:lnTo>
                    <a:pt x="832" y="187"/>
                  </a:lnTo>
                  <a:lnTo>
                    <a:pt x="707" y="249"/>
                  </a:lnTo>
                  <a:lnTo>
                    <a:pt x="582" y="353"/>
                  </a:lnTo>
                  <a:lnTo>
                    <a:pt x="479" y="457"/>
                  </a:lnTo>
                  <a:lnTo>
                    <a:pt x="375" y="561"/>
                  </a:lnTo>
                  <a:lnTo>
                    <a:pt x="271" y="686"/>
                  </a:lnTo>
                  <a:lnTo>
                    <a:pt x="208" y="810"/>
                  </a:lnTo>
                  <a:lnTo>
                    <a:pt x="125" y="956"/>
                  </a:lnTo>
                  <a:lnTo>
                    <a:pt x="84" y="1101"/>
                  </a:lnTo>
                  <a:lnTo>
                    <a:pt x="42" y="1247"/>
                  </a:lnTo>
                  <a:lnTo>
                    <a:pt x="21" y="1413"/>
                  </a:lnTo>
                  <a:lnTo>
                    <a:pt x="1" y="1579"/>
                  </a:lnTo>
                  <a:lnTo>
                    <a:pt x="21" y="1745"/>
                  </a:lnTo>
                  <a:lnTo>
                    <a:pt x="42" y="1891"/>
                  </a:lnTo>
                  <a:lnTo>
                    <a:pt x="63" y="2036"/>
                  </a:lnTo>
                  <a:lnTo>
                    <a:pt x="125" y="2182"/>
                  </a:lnTo>
                  <a:lnTo>
                    <a:pt x="188" y="2327"/>
                  </a:lnTo>
                  <a:lnTo>
                    <a:pt x="271" y="2452"/>
                  </a:lnTo>
                  <a:lnTo>
                    <a:pt x="354" y="2576"/>
                  </a:lnTo>
                  <a:lnTo>
                    <a:pt x="458" y="2680"/>
                  </a:lnTo>
                  <a:lnTo>
                    <a:pt x="582" y="2784"/>
                  </a:lnTo>
                  <a:lnTo>
                    <a:pt x="686" y="2888"/>
                  </a:lnTo>
                  <a:lnTo>
                    <a:pt x="832" y="2971"/>
                  </a:lnTo>
                  <a:lnTo>
                    <a:pt x="956" y="3033"/>
                  </a:lnTo>
                  <a:lnTo>
                    <a:pt x="1123" y="3096"/>
                  </a:lnTo>
                  <a:lnTo>
                    <a:pt x="1268" y="3137"/>
                  </a:lnTo>
                  <a:lnTo>
                    <a:pt x="1434" y="3158"/>
                  </a:lnTo>
                  <a:lnTo>
                    <a:pt x="1746" y="3158"/>
                  </a:lnTo>
                  <a:lnTo>
                    <a:pt x="1912" y="3137"/>
                  </a:lnTo>
                  <a:lnTo>
                    <a:pt x="2058" y="3096"/>
                  </a:lnTo>
                  <a:lnTo>
                    <a:pt x="2203" y="3033"/>
                  </a:lnTo>
                  <a:lnTo>
                    <a:pt x="2328" y="2971"/>
                  </a:lnTo>
                  <a:lnTo>
                    <a:pt x="2473" y="2888"/>
                  </a:lnTo>
                  <a:lnTo>
                    <a:pt x="2598" y="2805"/>
                  </a:lnTo>
                  <a:lnTo>
                    <a:pt x="2702" y="2701"/>
                  </a:lnTo>
                  <a:lnTo>
                    <a:pt x="2805" y="2597"/>
                  </a:lnTo>
                  <a:lnTo>
                    <a:pt x="2909" y="2472"/>
                  </a:lnTo>
                  <a:lnTo>
                    <a:pt x="2972" y="2348"/>
                  </a:lnTo>
                  <a:lnTo>
                    <a:pt x="3055" y="2202"/>
                  </a:lnTo>
                  <a:lnTo>
                    <a:pt x="3096" y="2057"/>
                  </a:lnTo>
                  <a:lnTo>
                    <a:pt x="3138" y="1891"/>
                  </a:lnTo>
                  <a:lnTo>
                    <a:pt x="3159" y="1745"/>
                  </a:lnTo>
                  <a:lnTo>
                    <a:pt x="3179" y="1579"/>
                  </a:lnTo>
                  <a:lnTo>
                    <a:pt x="3159" y="1413"/>
                  </a:lnTo>
                  <a:lnTo>
                    <a:pt x="3138" y="1267"/>
                  </a:lnTo>
                  <a:lnTo>
                    <a:pt x="3096" y="1101"/>
                  </a:lnTo>
                  <a:lnTo>
                    <a:pt x="3055" y="956"/>
                  </a:lnTo>
                  <a:lnTo>
                    <a:pt x="2992" y="831"/>
                  </a:lnTo>
                  <a:lnTo>
                    <a:pt x="2909" y="706"/>
                  </a:lnTo>
                  <a:lnTo>
                    <a:pt x="2826" y="582"/>
                  </a:lnTo>
                  <a:lnTo>
                    <a:pt x="2722" y="457"/>
                  </a:lnTo>
                  <a:lnTo>
                    <a:pt x="2598" y="353"/>
                  </a:lnTo>
                  <a:lnTo>
                    <a:pt x="2473" y="270"/>
                  </a:lnTo>
                  <a:lnTo>
                    <a:pt x="2348" y="187"/>
                  </a:lnTo>
                  <a:lnTo>
                    <a:pt x="2203" y="125"/>
                  </a:lnTo>
                  <a:lnTo>
                    <a:pt x="2058" y="62"/>
                  </a:lnTo>
                  <a:lnTo>
                    <a:pt x="1912" y="21"/>
                  </a:lnTo>
                  <a:lnTo>
                    <a:pt x="17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8"/>
            <p:cNvSpPr/>
            <p:nvPr/>
          </p:nvSpPr>
          <p:spPr>
            <a:xfrm>
              <a:off x="7828362" y="385328"/>
              <a:ext cx="1013703" cy="124386"/>
            </a:xfrm>
            <a:custGeom>
              <a:avLst/>
              <a:gdLst/>
              <a:ahLst/>
              <a:cxnLst/>
              <a:rect l="l" t="t" r="r" b="b"/>
              <a:pathLst>
                <a:path w="36755" h="4510" extrusionOk="0">
                  <a:moveTo>
                    <a:pt x="63" y="1"/>
                  </a:moveTo>
                  <a:lnTo>
                    <a:pt x="1" y="769"/>
                  </a:lnTo>
                  <a:lnTo>
                    <a:pt x="36671" y="4509"/>
                  </a:lnTo>
                  <a:lnTo>
                    <a:pt x="36754" y="3740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8"/>
            <p:cNvSpPr/>
            <p:nvPr/>
          </p:nvSpPr>
          <p:spPr>
            <a:xfrm>
              <a:off x="7844993" y="238627"/>
              <a:ext cx="1011965" cy="106624"/>
            </a:xfrm>
            <a:custGeom>
              <a:avLst/>
              <a:gdLst/>
              <a:ahLst/>
              <a:cxnLst/>
              <a:rect l="l" t="t" r="r" b="b"/>
              <a:pathLst>
                <a:path w="36692" h="3866" extrusionOk="0">
                  <a:moveTo>
                    <a:pt x="21" y="1"/>
                  </a:moveTo>
                  <a:lnTo>
                    <a:pt x="0" y="126"/>
                  </a:lnTo>
                  <a:lnTo>
                    <a:pt x="36691" y="3865"/>
                  </a:lnTo>
                  <a:lnTo>
                    <a:pt x="36691" y="374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8" name="Google Shape;1088;p13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9" name="Google Shape;1089;p13"/>
          <p:cNvSpPr/>
          <p:nvPr/>
        </p:nvSpPr>
        <p:spPr>
          <a:xfrm>
            <a:off x="8689506" y="1879788"/>
            <a:ext cx="492825" cy="3259375"/>
          </a:xfrm>
          <a:custGeom>
            <a:avLst/>
            <a:gdLst/>
            <a:ahLst/>
            <a:cxnLst/>
            <a:rect l="l" t="t" r="r" b="b"/>
            <a:pathLst>
              <a:path w="19713" h="130375" extrusionOk="0">
                <a:moveTo>
                  <a:pt x="18951" y="130375"/>
                </a:moveTo>
                <a:cubicBezTo>
                  <a:pt x="12501" y="119625"/>
                  <a:pt x="8009" y="106145"/>
                  <a:pt x="10188" y="93799"/>
                </a:cubicBezTo>
                <a:cubicBezTo>
                  <a:pt x="11661" y="85449"/>
                  <a:pt x="18821" y="77778"/>
                  <a:pt x="17427" y="69415"/>
                </a:cubicBezTo>
                <a:cubicBezTo>
                  <a:pt x="15545" y="58123"/>
                  <a:pt x="7136" y="48421"/>
                  <a:pt x="5997" y="37030"/>
                </a:cubicBezTo>
                <a:cubicBezTo>
                  <a:pt x="4792" y="24982"/>
                  <a:pt x="17606" y="9396"/>
                  <a:pt x="9045" y="835"/>
                </a:cubicBezTo>
                <a:cubicBezTo>
                  <a:pt x="4426" y="-3784"/>
                  <a:pt x="-1302" y="12024"/>
                  <a:pt x="282" y="18361"/>
                </a:cubicBezTo>
                <a:cubicBezTo>
                  <a:pt x="1415" y="22895"/>
                  <a:pt x="5959" y="27118"/>
                  <a:pt x="10569" y="27886"/>
                </a:cubicBezTo>
                <a:cubicBezTo>
                  <a:pt x="14182" y="28488"/>
                  <a:pt x="17123" y="24380"/>
                  <a:pt x="19713" y="21790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090" name="Google Shape;1090;p13"/>
          <p:cNvSpPr/>
          <p:nvPr/>
        </p:nvSpPr>
        <p:spPr>
          <a:xfrm>
            <a:off x="376200" y="757175"/>
            <a:ext cx="8391600" cy="4105800"/>
          </a:xfrm>
          <a:prstGeom prst="roundRect">
            <a:avLst>
              <a:gd name="adj" fmla="val 6508"/>
            </a:avLst>
          </a:prstGeom>
          <a:solidFill>
            <a:schemeClr val="lt1"/>
          </a:solidFill>
          <a:ln>
            <a:noFill/>
          </a:ln>
          <a:effectLst>
            <a:outerShdw dist="142875" dir="3600000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1" name="Google Shape;1091;p13"/>
          <p:cNvSpPr txBox="1">
            <a:spLocks noGrp="1"/>
          </p:cNvSpPr>
          <p:nvPr>
            <p:ph type="title"/>
          </p:nvPr>
        </p:nvSpPr>
        <p:spPr>
          <a:xfrm>
            <a:off x="1922990" y="1541666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92" name="Google Shape;1092;p13"/>
          <p:cNvSpPr txBox="1">
            <a:spLocks noGrp="1"/>
          </p:cNvSpPr>
          <p:nvPr>
            <p:ph type="subTitle" idx="1"/>
          </p:nvPr>
        </p:nvSpPr>
        <p:spPr>
          <a:xfrm>
            <a:off x="1922990" y="193590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93" name="Google Shape;1093;p13"/>
          <p:cNvSpPr txBox="1">
            <a:spLocks noGrp="1"/>
          </p:cNvSpPr>
          <p:nvPr>
            <p:ph type="title" idx="2"/>
          </p:nvPr>
        </p:nvSpPr>
        <p:spPr>
          <a:xfrm>
            <a:off x="5945138" y="1541666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94" name="Google Shape;1094;p13"/>
          <p:cNvSpPr txBox="1">
            <a:spLocks noGrp="1"/>
          </p:cNvSpPr>
          <p:nvPr>
            <p:ph type="subTitle" idx="3"/>
          </p:nvPr>
        </p:nvSpPr>
        <p:spPr>
          <a:xfrm>
            <a:off x="5945138" y="193590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95" name="Google Shape;1095;p13"/>
          <p:cNvSpPr txBox="1">
            <a:spLocks noGrp="1"/>
          </p:cNvSpPr>
          <p:nvPr>
            <p:ph type="title" idx="4"/>
          </p:nvPr>
        </p:nvSpPr>
        <p:spPr>
          <a:xfrm>
            <a:off x="1922990" y="3180616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96" name="Google Shape;1096;p13"/>
          <p:cNvSpPr txBox="1">
            <a:spLocks noGrp="1"/>
          </p:cNvSpPr>
          <p:nvPr>
            <p:ph type="subTitle" idx="5"/>
          </p:nvPr>
        </p:nvSpPr>
        <p:spPr>
          <a:xfrm>
            <a:off x="1922990" y="3574898"/>
            <a:ext cx="2305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97" name="Google Shape;1097;p13"/>
          <p:cNvSpPr txBox="1">
            <a:spLocks noGrp="1"/>
          </p:cNvSpPr>
          <p:nvPr>
            <p:ph type="title" idx="6"/>
          </p:nvPr>
        </p:nvSpPr>
        <p:spPr>
          <a:xfrm>
            <a:off x="5945138" y="3180578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98" name="Google Shape;1098;p13"/>
          <p:cNvSpPr txBox="1">
            <a:spLocks noGrp="1"/>
          </p:cNvSpPr>
          <p:nvPr>
            <p:ph type="subTitle" idx="7"/>
          </p:nvPr>
        </p:nvSpPr>
        <p:spPr>
          <a:xfrm>
            <a:off x="5945138" y="3574860"/>
            <a:ext cx="2305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99" name="Google Shape;1099;p13"/>
          <p:cNvSpPr txBox="1">
            <a:spLocks noGrp="1"/>
          </p:cNvSpPr>
          <p:nvPr>
            <p:ph type="title" idx="8" hasCustomPrompt="1"/>
          </p:nvPr>
        </p:nvSpPr>
        <p:spPr>
          <a:xfrm>
            <a:off x="967765" y="175738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0" name="Google Shape;1100;p13"/>
          <p:cNvSpPr txBox="1">
            <a:spLocks noGrp="1"/>
          </p:cNvSpPr>
          <p:nvPr>
            <p:ph type="title" idx="9" hasCustomPrompt="1"/>
          </p:nvPr>
        </p:nvSpPr>
        <p:spPr>
          <a:xfrm>
            <a:off x="967776" y="339634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1" name="Google Shape;1101;p13"/>
          <p:cNvSpPr txBox="1">
            <a:spLocks noGrp="1"/>
          </p:cNvSpPr>
          <p:nvPr>
            <p:ph type="title" idx="13" hasCustomPrompt="1"/>
          </p:nvPr>
        </p:nvSpPr>
        <p:spPr>
          <a:xfrm>
            <a:off x="4983009" y="175738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2" name="Google Shape;1102;p13"/>
          <p:cNvSpPr txBox="1">
            <a:spLocks noGrp="1"/>
          </p:cNvSpPr>
          <p:nvPr>
            <p:ph type="title" idx="14" hasCustomPrompt="1"/>
          </p:nvPr>
        </p:nvSpPr>
        <p:spPr>
          <a:xfrm>
            <a:off x="4987540" y="339634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3" name="Google Shape;1103;p13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104" name="Google Shape;1104;p13"/>
          <p:cNvSpPr/>
          <p:nvPr/>
        </p:nvSpPr>
        <p:spPr>
          <a:xfrm>
            <a:off x="-47400" y="14725"/>
            <a:ext cx="1285875" cy="2533650"/>
          </a:xfrm>
          <a:custGeom>
            <a:avLst/>
            <a:gdLst/>
            <a:ahLst/>
            <a:cxnLst/>
            <a:rect l="l" t="t" r="r" b="b"/>
            <a:pathLst>
              <a:path w="51435" h="101346" extrusionOk="0">
                <a:moveTo>
                  <a:pt x="51435" y="0"/>
                </a:moveTo>
                <a:cubicBezTo>
                  <a:pt x="44705" y="1683"/>
                  <a:pt x="36548" y="2832"/>
                  <a:pt x="32385" y="8382"/>
                </a:cubicBezTo>
                <a:cubicBezTo>
                  <a:pt x="27211" y="15280"/>
                  <a:pt x="32472" y="26422"/>
                  <a:pt x="28194" y="33909"/>
                </a:cubicBezTo>
                <a:cubicBezTo>
                  <a:pt x="23708" y="41760"/>
                  <a:pt x="16138" y="48580"/>
                  <a:pt x="14859" y="57531"/>
                </a:cubicBezTo>
                <a:cubicBezTo>
                  <a:pt x="13725" y="65468"/>
                  <a:pt x="17955" y="73673"/>
                  <a:pt x="16383" y="81534"/>
                </a:cubicBezTo>
                <a:cubicBezTo>
                  <a:pt x="14702" y="89937"/>
                  <a:pt x="8130" y="98636"/>
                  <a:pt x="0" y="101346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1105" name="Google Shape;1105;p13"/>
          <p:cNvGrpSpPr/>
          <p:nvPr/>
        </p:nvGrpSpPr>
        <p:grpSpPr>
          <a:xfrm rot="3446927">
            <a:off x="608396" y="176059"/>
            <a:ext cx="342917" cy="319115"/>
            <a:chOff x="-1003774" y="3010923"/>
            <a:chExt cx="671424" cy="624822"/>
          </a:xfrm>
        </p:grpSpPr>
        <p:sp>
          <p:nvSpPr>
            <p:cNvPr id="1106" name="Google Shape;1106;p13"/>
            <p:cNvSpPr/>
            <p:nvPr/>
          </p:nvSpPr>
          <p:spPr>
            <a:xfrm>
              <a:off x="-1003774" y="3010923"/>
              <a:ext cx="624822" cy="550520"/>
            </a:xfrm>
            <a:custGeom>
              <a:avLst/>
              <a:gdLst/>
              <a:ahLst/>
              <a:cxnLst/>
              <a:rect l="l" t="t" r="r" b="b"/>
              <a:pathLst>
                <a:path w="22377" h="19716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  <a:close/>
                  <a:moveTo>
                    <a:pt x="18429" y="2843"/>
                  </a:moveTo>
                  <a:lnTo>
                    <a:pt x="15610" y="11956"/>
                  </a:lnTo>
                  <a:lnTo>
                    <a:pt x="7534" y="5414"/>
                  </a:lnTo>
                  <a:lnTo>
                    <a:pt x="7512" y="5640"/>
                  </a:lnTo>
                  <a:lnTo>
                    <a:pt x="7940" y="6023"/>
                  </a:lnTo>
                  <a:lnTo>
                    <a:pt x="16580" y="13038"/>
                  </a:lnTo>
                  <a:lnTo>
                    <a:pt x="19399" y="3925"/>
                  </a:lnTo>
                  <a:lnTo>
                    <a:pt x="19602" y="4083"/>
                  </a:lnTo>
                  <a:lnTo>
                    <a:pt x="19625" y="3903"/>
                  </a:lnTo>
                  <a:lnTo>
                    <a:pt x="19106" y="3452"/>
                  </a:lnTo>
                  <a:lnTo>
                    <a:pt x="18429" y="2843"/>
                  </a:lnTo>
                  <a:close/>
                  <a:moveTo>
                    <a:pt x="19331" y="15001"/>
                  </a:moveTo>
                  <a:lnTo>
                    <a:pt x="19309" y="15249"/>
                  </a:lnTo>
                  <a:lnTo>
                    <a:pt x="22377" y="17753"/>
                  </a:lnTo>
                  <a:lnTo>
                    <a:pt x="22377" y="17753"/>
                  </a:lnTo>
                  <a:lnTo>
                    <a:pt x="22196" y="17504"/>
                  </a:lnTo>
                  <a:lnTo>
                    <a:pt x="22016" y="17256"/>
                  </a:lnTo>
                  <a:lnTo>
                    <a:pt x="21813" y="17053"/>
                  </a:lnTo>
                  <a:lnTo>
                    <a:pt x="21610" y="16850"/>
                  </a:lnTo>
                  <a:lnTo>
                    <a:pt x="19331" y="15001"/>
                  </a:lnTo>
                  <a:close/>
                  <a:moveTo>
                    <a:pt x="13016" y="14820"/>
                  </a:moveTo>
                  <a:lnTo>
                    <a:pt x="4399" y="18700"/>
                  </a:lnTo>
                  <a:lnTo>
                    <a:pt x="5549" y="19715"/>
                  </a:lnTo>
                  <a:lnTo>
                    <a:pt x="14098" y="15858"/>
                  </a:lnTo>
                  <a:lnTo>
                    <a:pt x="13016" y="148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3"/>
            <p:cNvSpPr/>
            <p:nvPr/>
          </p:nvSpPr>
          <p:spPr>
            <a:xfrm>
              <a:off x="-464646" y="3429761"/>
              <a:ext cx="85694" cy="76871"/>
            </a:xfrm>
            <a:custGeom>
              <a:avLst/>
              <a:gdLst/>
              <a:ahLst/>
              <a:cxnLst/>
              <a:rect l="l" t="t" r="r" b="b"/>
              <a:pathLst>
                <a:path w="3069" h="2753" fill="none" extrusionOk="0">
                  <a:moveTo>
                    <a:pt x="23" y="1"/>
                  </a:moveTo>
                  <a:lnTo>
                    <a:pt x="1" y="249"/>
                  </a:lnTo>
                  <a:lnTo>
                    <a:pt x="3069" y="2753"/>
                  </a:lnTo>
                  <a:lnTo>
                    <a:pt x="3069" y="2753"/>
                  </a:lnTo>
                  <a:lnTo>
                    <a:pt x="2888" y="2504"/>
                  </a:lnTo>
                  <a:lnTo>
                    <a:pt x="2708" y="2256"/>
                  </a:lnTo>
                  <a:lnTo>
                    <a:pt x="2505" y="2053"/>
                  </a:lnTo>
                  <a:lnTo>
                    <a:pt x="2302" y="1850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3"/>
            <p:cNvSpPr/>
            <p:nvPr/>
          </p:nvSpPr>
          <p:spPr>
            <a:xfrm>
              <a:off x="-1003774" y="3010923"/>
              <a:ext cx="190878" cy="198417"/>
            </a:xfrm>
            <a:custGeom>
              <a:avLst/>
              <a:gdLst/>
              <a:ahLst/>
              <a:cxnLst/>
              <a:rect l="l" t="t" r="r" b="b"/>
              <a:pathLst>
                <a:path w="6836" h="7106" fill="none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3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62" y="0"/>
                  </a:move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3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813" y="113"/>
                  </a:move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lnTo>
                    <a:pt x="452" y="0"/>
                  </a:lnTo>
                  <a:lnTo>
                    <a:pt x="362" y="0"/>
                  </a:ln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3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extrusionOk="0">
                  <a:moveTo>
                    <a:pt x="316" y="0"/>
                  </a:move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3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fill="none" extrusionOk="0">
                  <a:moveTo>
                    <a:pt x="700" y="91"/>
                  </a:move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lnTo>
                    <a:pt x="384" y="0"/>
                  </a:lnTo>
                  <a:lnTo>
                    <a:pt x="316" y="0"/>
                  </a:ln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038" y="1422"/>
                  </a:lnTo>
                  <a:lnTo>
                    <a:pt x="112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3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84" y="0"/>
                  </a:moveTo>
                  <a:lnTo>
                    <a:pt x="294" y="45"/>
                  </a:lnTo>
                  <a:lnTo>
                    <a:pt x="204" y="90"/>
                  </a:lnTo>
                  <a:lnTo>
                    <a:pt x="136" y="158"/>
                  </a:lnTo>
                  <a:lnTo>
                    <a:pt x="68" y="248"/>
                  </a:lnTo>
                  <a:lnTo>
                    <a:pt x="23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23" y="609"/>
                  </a:lnTo>
                  <a:lnTo>
                    <a:pt x="46" y="699"/>
                  </a:lnTo>
                  <a:lnTo>
                    <a:pt x="91" y="790"/>
                  </a:lnTo>
                  <a:lnTo>
                    <a:pt x="159" y="857"/>
                  </a:lnTo>
                  <a:lnTo>
                    <a:pt x="1512" y="2053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73" y="2166"/>
                  </a:lnTo>
                  <a:lnTo>
                    <a:pt x="1963" y="2143"/>
                  </a:lnTo>
                  <a:lnTo>
                    <a:pt x="2053" y="2121"/>
                  </a:lnTo>
                  <a:lnTo>
                    <a:pt x="2121" y="2075"/>
                  </a:lnTo>
                  <a:lnTo>
                    <a:pt x="2211" y="2008"/>
                  </a:lnTo>
                  <a:lnTo>
                    <a:pt x="2256" y="1918"/>
                  </a:lnTo>
                  <a:lnTo>
                    <a:pt x="2302" y="1827"/>
                  </a:lnTo>
                  <a:lnTo>
                    <a:pt x="2324" y="1737"/>
                  </a:lnTo>
                  <a:lnTo>
                    <a:pt x="2324" y="1647"/>
                  </a:lnTo>
                  <a:lnTo>
                    <a:pt x="2324" y="1534"/>
                  </a:lnTo>
                  <a:lnTo>
                    <a:pt x="2279" y="1444"/>
                  </a:lnTo>
                  <a:lnTo>
                    <a:pt x="2234" y="1376"/>
                  </a:lnTo>
                  <a:lnTo>
                    <a:pt x="2166" y="1286"/>
                  </a:lnTo>
                  <a:lnTo>
                    <a:pt x="835" y="113"/>
                  </a:lnTo>
                  <a:lnTo>
                    <a:pt x="745" y="68"/>
                  </a:lnTo>
                  <a:lnTo>
                    <a:pt x="655" y="2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13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159" y="857"/>
                  </a:moveTo>
                  <a:lnTo>
                    <a:pt x="159" y="857"/>
                  </a:lnTo>
                  <a:lnTo>
                    <a:pt x="91" y="790"/>
                  </a:lnTo>
                  <a:lnTo>
                    <a:pt x="46" y="699"/>
                  </a:lnTo>
                  <a:lnTo>
                    <a:pt x="23" y="609"/>
                  </a:lnTo>
                  <a:lnTo>
                    <a:pt x="1" y="519"/>
                  </a:lnTo>
                  <a:lnTo>
                    <a:pt x="1" y="429"/>
                  </a:lnTo>
                  <a:lnTo>
                    <a:pt x="23" y="339"/>
                  </a:lnTo>
                  <a:lnTo>
                    <a:pt x="68" y="248"/>
                  </a:lnTo>
                  <a:lnTo>
                    <a:pt x="136" y="158"/>
                  </a:lnTo>
                  <a:lnTo>
                    <a:pt x="136" y="158"/>
                  </a:lnTo>
                  <a:lnTo>
                    <a:pt x="204" y="90"/>
                  </a:lnTo>
                  <a:lnTo>
                    <a:pt x="294" y="45"/>
                  </a:lnTo>
                  <a:lnTo>
                    <a:pt x="384" y="0"/>
                  </a:lnTo>
                  <a:lnTo>
                    <a:pt x="474" y="0"/>
                  </a:lnTo>
                  <a:lnTo>
                    <a:pt x="565" y="0"/>
                  </a:lnTo>
                  <a:lnTo>
                    <a:pt x="655" y="23"/>
                  </a:lnTo>
                  <a:lnTo>
                    <a:pt x="745" y="68"/>
                  </a:lnTo>
                  <a:lnTo>
                    <a:pt x="835" y="113"/>
                  </a:lnTo>
                  <a:lnTo>
                    <a:pt x="2166" y="1286"/>
                  </a:lnTo>
                  <a:lnTo>
                    <a:pt x="2166" y="1286"/>
                  </a:lnTo>
                  <a:lnTo>
                    <a:pt x="2234" y="1376"/>
                  </a:lnTo>
                  <a:lnTo>
                    <a:pt x="2279" y="1444"/>
                  </a:lnTo>
                  <a:lnTo>
                    <a:pt x="2324" y="1534"/>
                  </a:lnTo>
                  <a:lnTo>
                    <a:pt x="2324" y="1647"/>
                  </a:lnTo>
                  <a:lnTo>
                    <a:pt x="2324" y="1737"/>
                  </a:lnTo>
                  <a:lnTo>
                    <a:pt x="2302" y="1827"/>
                  </a:lnTo>
                  <a:lnTo>
                    <a:pt x="2256" y="1918"/>
                  </a:lnTo>
                  <a:lnTo>
                    <a:pt x="2211" y="2008"/>
                  </a:lnTo>
                  <a:lnTo>
                    <a:pt x="2211" y="2008"/>
                  </a:lnTo>
                  <a:lnTo>
                    <a:pt x="2121" y="2075"/>
                  </a:lnTo>
                  <a:lnTo>
                    <a:pt x="2053" y="2121"/>
                  </a:lnTo>
                  <a:lnTo>
                    <a:pt x="1963" y="2143"/>
                  </a:lnTo>
                  <a:lnTo>
                    <a:pt x="1873" y="2166"/>
                  </a:lnTo>
                  <a:lnTo>
                    <a:pt x="1760" y="2166"/>
                  </a:lnTo>
                  <a:lnTo>
                    <a:pt x="1670" y="2143"/>
                  </a:lnTo>
                  <a:lnTo>
                    <a:pt x="1580" y="2098"/>
                  </a:lnTo>
                  <a:lnTo>
                    <a:pt x="1512" y="2053"/>
                  </a:lnTo>
                  <a:lnTo>
                    <a:pt x="159" y="85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3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extrusionOk="0">
                  <a:moveTo>
                    <a:pt x="407" y="1"/>
                  </a:moveTo>
                  <a:lnTo>
                    <a:pt x="316" y="23"/>
                  </a:lnTo>
                  <a:lnTo>
                    <a:pt x="249" y="46"/>
                  </a:lnTo>
                  <a:lnTo>
                    <a:pt x="181" y="91"/>
                  </a:lnTo>
                  <a:lnTo>
                    <a:pt x="113" y="136"/>
                  </a:lnTo>
                  <a:lnTo>
                    <a:pt x="68" y="227"/>
                  </a:lnTo>
                  <a:lnTo>
                    <a:pt x="23" y="294"/>
                  </a:lnTo>
                  <a:lnTo>
                    <a:pt x="1" y="362"/>
                  </a:lnTo>
                  <a:lnTo>
                    <a:pt x="1" y="452"/>
                  </a:lnTo>
                  <a:lnTo>
                    <a:pt x="23" y="542"/>
                  </a:lnTo>
                  <a:lnTo>
                    <a:pt x="46" y="610"/>
                  </a:lnTo>
                  <a:lnTo>
                    <a:pt x="91" y="678"/>
                  </a:lnTo>
                  <a:lnTo>
                    <a:pt x="158" y="745"/>
                  </a:lnTo>
                  <a:lnTo>
                    <a:pt x="813" y="1332"/>
                  </a:lnTo>
                  <a:lnTo>
                    <a:pt x="903" y="1377"/>
                  </a:lnTo>
                  <a:lnTo>
                    <a:pt x="971" y="1422"/>
                  </a:lnTo>
                  <a:lnTo>
                    <a:pt x="1038" y="1445"/>
                  </a:lnTo>
                  <a:lnTo>
                    <a:pt x="1128" y="1445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422" y="1309"/>
                  </a:lnTo>
                  <a:lnTo>
                    <a:pt x="1467" y="1242"/>
                  </a:lnTo>
                  <a:lnTo>
                    <a:pt x="1489" y="1151"/>
                  </a:lnTo>
                  <a:lnTo>
                    <a:pt x="1512" y="1084"/>
                  </a:lnTo>
                  <a:lnTo>
                    <a:pt x="1512" y="993"/>
                  </a:lnTo>
                  <a:lnTo>
                    <a:pt x="1512" y="926"/>
                  </a:lnTo>
                  <a:lnTo>
                    <a:pt x="1489" y="836"/>
                  </a:lnTo>
                  <a:lnTo>
                    <a:pt x="1444" y="768"/>
                  </a:lnTo>
                  <a:lnTo>
                    <a:pt x="1377" y="700"/>
                  </a:lnTo>
                  <a:lnTo>
                    <a:pt x="700" y="114"/>
                  </a:lnTo>
                  <a:lnTo>
                    <a:pt x="632" y="69"/>
                  </a:lnTo>
                  <a:lnTo>
                    <a:pt x="564" y="23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3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fill="none" extrusionOk="0">
                  <a:moveTo>
                    <a:pt x="158" y="745"/>
                  </a:moveTo>
                  <a:lnTo>
                    <a:pt x="158" y="745"/>
                  </a:lnTo>
                  <a:lnTo>
                    <a:pt x="91" y="678"/>
                  </a:lnTo>
                  <a:lnTo>
                    <a:pt x="46" y="610"/>
                  </a:lnTo>
                  <a:lnTo>
                    <a:pt x="23" y="542"/>
                  </a:lnTo>
                  <a:lnTo>
                    <a:pt x="1" y="452"/>
                  </a:lnTo>
                  <a:lnTo>
                    <a:pt x="1" y="362"/>
                  </a:lnTo>
                  <a:lnTo>
                    <a:pt x="23" y="294"/>
                  </a:lnTo>
                  <a:lnTo>
                    <a:pt x="68" y="227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181" y="91"/>
                  </a:lnTo>
                  <a:lnTo>
                    <a:pt x="249" y="46"/>
                  </a:lnTo>
                  <a:lnTo>
                    <a:pt x="316" y="23"/>
                  </a:lnTo>
                  <a:lnTo>
                    <a:pt x="407" y="1"/>
                  </a:lnTo>
                  <a:lnTo>
                    <a:pt x="474" y="1"/>
                  </a:lnTo>
                  <a:lnTo>
                    <a:pt x="564" y="23"/>
                  </a:lnTo>
                  <a:lnTo>
                    <a:pt x="632" y="69"/>
                  </a:lnTo>
                  <a:lnTo>
                    <a:pt x="700" y="114"/>
                  </a:lnTo>
                  <a:lnTo>
                    <a:pt x="1377" y="700"/>
                  </a:lnTo>
                  <a:lnTo>
                    <a:pt x="1377" y="700"/>
                  </a:lnTo>
                  <a:lnTo>
                    <a:pt x="1444" y="768"/>
                  </a:lnTo>
                  <a:lnTo>
                    <a:pt x="1489" y="836"/>
                  </a:lnTo>
                  <a:lnTo>
                    <a:pt x="1512" y="926"/>
                  </a:lnTo>
                  <a:lnTo>
                    <a:pt x="1512" y="993"/>
                  </a:lnTo>
                  <a:lnTo>
                    <a:pt x="1512" y="1084"/>
                  </a:lnTo>
                  <a:lnTo>
                    <a:pt x="1489" y="1151"/>
                  </a:lnTo>
                  <a:lnTo>
                    <a:pt x="1467" y="1242"/>
                  </a:lnTo>
                  <a:lnTo>
                    <a:pt x="1422" y="1309"/>
                  </a:lnTo>
                  <a:lnTo>
                    <a:pt x="1422" y="1309"/>
                  </a:lnTo>
                  <a:lnTo>
                    <a:pt x="1354" y="1354"/>
                  </a:lnTo>
                  <a:lnTo>
                    <a:pt x="1286" y="1399"/>
                  </a:lnTo>
                  <a:lnTo>
                    <a:pt x="1196" y="1422"/>
                  </a:lnTo>
                  <a:lnTo>
                    <a:pt x="1128" y="1445"/>
                  </a:lnTo>
                  <a:lnTo>
                    <a:pt x="1038" y="1445"/>
                  </a:lnTo>
                  <a:lnTo>
                    <a:pt x="971" y="1422"/>
                  </a:lnTo>
                  <a:lnTo>
                    <a:pt x="903" y="1377"/>
                  </a:lnTo>
                  <a:lnTo>
                    <a:pt x="813" y="1332"/>
                  </a:lnTo>
                  <a:lnTo>
                    <a:pt x="158" y="7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3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3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fill="none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3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3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fill="none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3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extrusionOk="0">
                  <a:moveTo>
                    <a:pt x="2865" y="0"/>
                  </a:moveTo>
                  <a:lnTo>
                    <a:pt x="0" y="9316"/>
                  </a:lnTo>
                  <a:lnTo>
                    <a:pt x="2730" y="11595"/>
                  </a:lnTo>
                  <a:lnTo>
                    <a:pt x="4083" y="1061"/>
                  </a:lnTo>
                  <a:lnTo>
                    <a:pt x="28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3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fill="none" extrusionOk="0">
                  <a:moveTo>
                    <a:pt x="0" y="9316"/>
                  </a:moveTo>
                  <a:lnTo>
                    <a:pt x="2865" y="0"/>
                  </a:lnTo>
                  <a:lnTo>
                    <a:pt x="4083" y="1061"/>
                  </a:lnTo>
                  <a:lnTo>
                    <a:pt x="2730" y="11595"/>
                  </a:lnTo>
                  <a:lnTo>
                    <a:pt x="0" y="931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3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EE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3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3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3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3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3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3"/>
            <p:cNvSpPr/>
            <p:nvPr/>
          </p:nvSpPr>
          <p:spPr>
            <a:xfrm>
              <a:off x="-889766" y="3133112"/>
              <a:ext cx="557417" cy="502633"/>
            </a:xfrm>
            <a:custGeom>
              <a:avLst/>
              <a:gdLst/>
              <a:ahLst/>
              <a:cxnLst/>
              <a:rect l="l" t="t" r="r" b="b"/>
              <a:pathLst>
                <a:path w="19963" h="18001" extrusionOk="0">
                  <a:moveTo>
                    <a:pt x="993" y="1"/>
                  </a:moveTo>
                  <a:lnTo>
                    <a:pt x="767" y="23"/>
                  </a:lnTo>
                  <a:lnTo>
                    <a:pt x="564" y="68"/>
                  </a:lnTo>
                  <a:lnTo>
                    <a:pt x="451" y="91"/>
                  </a:lnTo>
                  <a:lnTo>
                    <a:pt x="361" y="158"/>
                  </a:lnTo>
                  <a:lnTo>
                    <a:pt x="294" y="226"/>
                  </a:lnTo>
                  <a:lnTo>
                    <a:pt x="203" y="294"/>
                  </a:lnTo>
                  <a:lnTo>
                    <a:pt x="136" y="384"/>
                  </a:lnTo>
                  <a:lnTo>
                    <a:pt x="91" y="474"/>
                  </a:lnTo>
                  <a:lnTo>
                    <a:pt x="45" y="587"/>
                  </a:lnTo>
                  <a:lnTo>
                    <a:pt x="23" y="677"/>
                  </a:lnTo>
                  <a:lnTo>
                    <a:pt x="0" y="880"/>
                  </a:lnTo>
                  <a:lnTo>
                    <a:pt x="23" y="1106"/>
                  </a:lnTo>
                  <a:lnTo>
                    <a:pt x="68" y="1354"/>
                  </a:lnTo>
                  <a:lnTo>
                    <a:pt x="181" y="1580"/>
                  </a:lnTo>
                  <a:lnTo>
                    <a:pt x="294" y="1828"/>
                  </a:lnTo>
                  <a:lnTo>
                    <a:pt x="451" y="2076"/>
                  </a:lnTo>
                  <a:lnTo>
                    <a:pt x="632" y="2324"/>
                  </a:lnTo>
                  <a:lnTo>
                    <a:pt x="812" y="2549"/>
                  </a:lnTo>
                  <a:lnTo>
                    <a:pt x="1218" y="3023"/>
                  </a:lnTo>
                  <a:lnTo>
                    <a:pt x="1602" y="3429"/>
                  </a:lnTo>
                  <a:lnTo>
                    <a:pt x="1985" y="3768"/>
                  </a:lnTo>
                  <a:lnTo>
                    <a:pt x="15587" y="16850"/>
                  </a:lnTo>
                  <a:lnTo>
                    <a:pt x="15857" y="17076"/>
                  </a:lnTo>
                  <a:lnTo>
                    <a:pt x="16151" y="17256"/>
                  </a:lnTo>
                  <a:lnTo>
                    <a:pt x="16421" y="17437"/>
                  </a:lnTo>
                  <a:lnTo>
                    <a:pt x="16715" y="17572"/>
                  </a:lnTo>
                  <a:lnTo>
                    <a:pt x="17008" y="17707"/>
                  </a:lnTo>
                  <a:lnTo>
                    <a:pt x="17279" y="17820"/>
                  </a:lnTo>
                  <a:lnTo>
                    <a:pt x="17572" y="17888"/>
                  </a:lnTo>
                  <a:lnTo>
                    <a:pt x="17842" y="17956"/>
                  </a:lnTo>
                  <a:lnTo>
                    <a:pt x="18113" y="17978"/>
                  </a:lnTo>
                  <a:lnTo>
                    <a:pt x="18361" y="18001"/>
                  </a:lnTo>
                  <a:lnTo>
                    <a:pt x="18609" y="17978"/>
                  </a:lnTo>
                  <a:lnTo>
                    <a:pt x="18857" y="17933"/>
                  </a:lnTo>
                  <a:lnTo>
                    <a:pt x="19061" y="17865"/>
                  </a:lnTo>
                  <a:lnTo>
                    <a:pt x="19264" y="17753"/>
                  </a:lnTo>
                  <a:lnTo>
                    <a:pt x="19467" y="17617"/>
                  </a:lnTo>
                  <a:lnTo>
                    <a:pt x="19624" y="17482"/>
                  </a:lnTo>
                  <a:lnTo>
                    <a:pt x="19760" y="17279"/>
                  </a:lnTo>
                  <a:lnTo>
                    <a:pt x="19850" y="17076"/>
                  </a:lnTo>
                  <a:lnTo>
                    <a:pt x="19918" y="16850"/>
                  </a:lnTo>
                  <a:lnTo>
                    <a:pt x="19963" y="16625"/>
                  </a:lnTo>
                  <a:lnTo>
                    <a:pt x="19963" y="16377"/>
                  </a:lnTo>
                  <a:lnTo>
                    <a:pt x="19940" y="16106"/>
                  </a:lnTo>
                  <a:lnTo>
                    <a:pt x="19895" y="15835"/>
                  </a:lnTo>
                  <a:lnTo>
                    <a:pt x="19805" y="15565"/>
                  </a:lnTo>
                  <a:lnTo>
                    <a:pt x="19715" y="15271"/>
                  </a:lnTo>
                  <a:lnTo>
                    <a:pt x="19602" y="15001"/>
                  </a:lnTo>
                  <a:lnTo>
                    <a:pt x="19467" y="14730"/>
                  </a:lnTo>
                  <a:lnTo>
                    <a:pt x="19309" y="14482"/>
                  </a:lnTo>
                  <a:lnTo>
                    <a:pt x="19128" y="14211"/>
                  </a:lnTo>
                  <a:lnTo>
                    <a:pt x="18925" y="13986"/>
                  </a:lnTo>
                  <a:lnTo>
                    <a:pt x="18722" y="13760"/>
                  </a:lnTo>
                  <a:lnTo>
                    <a:pt x="18519" y="13557"/>
                  </a:lnTo>
                  <a:lnTo>
                    <a:pt x="3857" y="1647"/>
                  </a:lnTo>
                  <a:lnTo>
                    <a:pt x="3474" y="1309"/>
                  </a:lnTo>
                  <a:lnTo>
                    <a:pt x="3023" y="971"/>
                  </a:lnTo>
                  <a:lnTo>
                    <a:pt x="2527" y="632"/>
                  </a:lnTo>
                  <a:lnTo>
                    <a:pt x="2256" y="474"/>
                  </a:lnTo>
                  <a:lnTo>
                    <a:pt x="2008" y="316"/>
                  </a:lnTo>
                  <a:lnTo>
                    <a:pt x="1737" y="204"/>
                  </a:lnTo>
                  <a:lnTo>
                    <a:pt x="1489" y="113"/>
                  </a:lnTo>
                  <a:lnTo>
                    <a:pt x="1241" y="46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3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3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fill="none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13"/>
            <p:cNvSpPr/>
            <p:nvPr/>
          </p:nvSpPr>
          <p:spPr>
            <a:xfrm>
              <a:off x="-853858" y="3041163"/>
              <a:ext cx="68661" cy="143633"/>
            </a:xfrm>
            <a:custGeom>
              <a:avLst/>
              <a:gdLst/>
              <a:ahLst/>
              <a:cxnLst/>
              <a:rect l="l" t="t" r="r" b="b"/>
              <a:pathLst>
                <a:path w="2459" h="5144" extrusionOk="0">
                  <a:moveTo>
                    <a:pt x="1015" y="0"/>
                  </a:moveTo>
                  <a:lnTo>
                    <a:pt x="0" y="3316"/>
                  </a:lnTo>
                  <a:lnTo>
                    <a:pt x="2098" y="5143"/>
                  </a:lnTo>
                  <a:lnTo>
                    <a:pt x="2459" y="1286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13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3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3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3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fill="none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13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13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fill="none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13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3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fill="none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13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13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fill="none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3" name="Google Shape;1143;p13"/>
          <p:cNvGrpSpPr/>
          <p:nvPr/>
        </p:nvGrpSpPr>
        <p:grpSpPr>
          <a:xfrm>
            <a:off x="7779611" y="371269"/>
            <a:ext cx="1073603" cy="1003212"/>
            <a:chOff x="10715325" y="1566575"/>
            <a:chExt cx="934950" cy="873650"/>
          </a:xfrm>
        </p:grpSpPr>
        <p:sp>
          <p:nvSpPr>
            <p:cNvPr id="1144" name="Google Shape;1144;p13"/>
            <p:cNvSpPr/>
            <p:nvPr/>
          </p:nvSpPr>
          <p:spPr>
            <a:xfrm>
              <a:off x="10810900" y="1566575"/>
              <a:ext cx="672650" cy="605125"/>
            </a:xfrm>
            <a:custGeom>
              <a:avLst/>
              <a:gdLst/>
              <a:ahLst/>
              <a:cxnLst/>
              <a:rect l="l" t="t" r="r" b="b"/>
              <a:pathLst>
                <a:path w="26906" h="24205" extrusionOk="0">
                  <a:moveTo>
                    <a:pt x="25326" y="12819"/>
                  </a:moveTo>
                  <a:lnTo>
                    <a:pt x="25451" y="13089"/>
                  </a:lnTo>
                  <a:lnTo>
                    <a:pt x="25555" y="13359"/>
                  </a:lnTo>
                  <a:lnTo>
                    <a:pt x="25638" y="13629"/>
                  </a:lnTo>
                  <a:lnTo>
                    <a:pt x="25700" y="13899"/>
                  </a:lnTo>
                  <a:lnTo>
                    <a:pt x="25721" y="14170"/>
                  </a:lnTo>
                  <a:lnTo>
                    <a:pt x="25742" y="14440"/>
                  </a:lnTo>
                  <a:lnTo>
                    <a:pt x="25742" y="14710"/>
                  </a:lnTo>
                  <a:lnTo>
                    <a:pt x="25742" y="14959"/>
                  </a:lnTo>
                  <a:lnTo>
                    <a:pt x="25700" y="15229"/>
                  </a:lnTo>
                  <a:lnTo>
                    <a:pt x="25659" y="15499"/>
                  </a:lnTo>
                  <a:lnTo>
                    <a:pt x="25534" y="16039"/>
                  </a:lnTo>
                  <a:lnTo>
                    <a:pt x="25347" y="16559"/>
                  </a:lnTo>
                  <a:lnTo>
                    <a:pt x="25139" y="17099"/>
                  </a:lnTo>
                  <a:lnTo>
                    <a:pt x="24973" y="16850"/>
                  </a:lnTo>
                  <a:lnTo>
                    <a:pt x="24848" y="16580"/>
                  </a:lnTo>
                  <a:lnTo>
                    <a:pt x="24807" y="16455"/>
                  </a:lnTo>
                  <a:lnTo>
                    <a:pt x="24786" y="16309"/>
                  </a:lnTo>
                  <a:lnTo>
                    <a:pt x="24765" y="16164"/>
                  </a:lnTo>
                  <a:lnTo>
                    <a:pt x="24765" y="16039"/>
                  </a:lnTo>
                  <a:lnTo>
                    <a:pt x="24807" y="15271"/>
                  </a:lnTo>
                  <a:lnTo>
                    <a:pt x="24848" y="14876"/>
                  </a:lnTo>
                  <a:lnTo>
                    <a:pt x="24911" y="14502"/>
                  </a:lnTo>
                  <a:lnTo>
                    <a:pt x="24994" y="14086"/>
                  </a:lnTo>
                  <a:lnTo>
                    <a:pt x="25098" y="13671"/>
                  </a:lnTo>
                  <a:lnTo>
                    <a:pt x="25326" y="12819"/>
                  </a:lnTo>
                  <a:close/>
                  <a:moveTo>
                    <a:pt x="9204" y="0"/>
                  </a:moveTo>
                  <a:lnTo>
                    <a:pt x="8955" y="21"/>
                  </a:lnTo>
                  <a:lnTo>
                    <a:pt x="9266" y="229"/>
                  </a:lnTo>
                  <a:lnTo>
                    <a:pt x="9453" y="374"/>
                  </a:lnTo>
                  <a:lnTo>
                    <a:pt x="9619" y="519"/>
                  </a:lnTo>
                  <a:lnTo>
                    <a:pt x="9765" y="686"/>
                  </a:lnTo>
                  <a:lnTo>
                    <a:pt x="9890" y="873"/>
                  </a:lnTo>
                  <a:lnTo>
                    <a:pt x="9993" y="1060"/>
                  </a:lnTo>
                  <a:lnTo>
                    <a:pt x="10076" y="1267"/>
                  </a:lnTo>
                  <a:lnTo>
                    <a:pt x="10118" y="1496"/>
                  </a:lnTo>
                  <a:lnTo>
                    <a:pt x="10118" y="1745"/>
                  </a:lnTo>
                  <a:lnTo>
                    <a:pt x="10097" y="1932"/>
                  </a:lnTo>
                  <a:lnTo>
                    <a:pt x="10056" y="2098"/>
                  </a:lnTo>
                  <a:lnTo>
                    <a:pt x="9993" y="2265"/>
                  </a:lnTo>
                  <a:lnTo>
                    <a:pt x="9890" y="2389"/>
                  </a:lnTo>
                  <a:lnTo>
                    <a:pt x="9786" y="2514"/>
                  </a:lnTo>
                  <a:lnTo>
                    <a:pt x="9640" y="2597"/>
                  </a:lnTo>
                  <a:lnTo>
                    <a:pt x="9474" y="2659"/>
                  </a:lnTo>
                  <a:lnTo>
                    <a:pt x="9287" y="2680"/>
                  </a:lnTo>
                  <a:lnTo>
                    <a:pt x="9038" y="2701"/>
                  </a:lnTo>
                  <a:lnTo>
                    <a:pt x="8788" y="2680"/>
                  </a:lnTo>
                  <a:lnTo>
                    <a:pt x="8539" y="2659"/>
                  </a:lnTo>
                  <a:lnTo>
                    <a:pt x="8290" y="2618"/>
                  </a:lnTo>
                  <a:lnTo>
                    <a:pt x="7833" y="2556"/>
                  </a:lnTo>
                  <a:lnTo>
                    <a:pt x="7355" y="2535"/>
                  </a:lnTo>
                  <a:lnTo>
                    <a:pt x="7126" y="2535"/>
                  </a:lnTo>
                  <a:lnTo>
                    <a:pt x="6898" y="2556"/>
                  </a:lnTo>
                  <a:lnTo>
                    <a:pt x="6648" y="2597"/>
                  </a:lnTo>
                  <a:lnTo>
                    <a:pt x="6420" y="2659"/>
                  </a:lnTo>
                  <a:lnTo>
                    <a:pt x="6212" y="2680"/>
                  </a:lnTo>
                  <a:lnTo>
                    <a:pt x="6004" y="2701"/>
                  </a:lnTo>
                  <a:lnTo>
                    <a:pt x="5568" y="2722"/>
                  </a:lnTo>
                  <a:lnTo>
                    <a:pt x="4820" y="2722"/>
                  </a:lnTo>
                  <a:lnTo>
                    <a:pt x="4446" y="2743"/>
                  </a:lnTo>
                  <a:lnTo>
                    <a:pt x="4093" y="2784"/>
                  </a:lnTo>
                  <a:lnTo>
                    <a:pt x="3719" y="2846"/>
                  </a:lnTo>
                  <a:lnTo>
                    <a:pt x="3366" y="2930"/>
                  </a:lnTo>
                  <a:lnTo>
                    <a:pt x="2992" y="3033"/>
                  </a:lnTo>
                  <a:lnTo>
                    <a:pt x="2639" y="3158"/>
                  </a:lnTo>
                  <a:lnTo>
                    <a:pt x="2514" y="3220"/>
                  </a:lnTo>
                  <a:lnTo>
                    <a:pt x="2389" y="3241"/>
                  </a:lnTo>
                  <a:lnTo>
                    <a:pt x="2244" y="3262"/>
                  </a:lnTo>
                  <a:lnTo>
                    <a:pt x="2119" y="3283"/>
                  </a:lnTo>
                  <a:lnTo>
                    <a:pt x="1995" y="3262"/>
                  </a:lnTo>
                  <a:lnTo>
                    <a:pt x="1870" y="3262"/>
                  </a:lnTo>
                  <a:lnTo>
                    <a:pt x="1766" y="3220"/>
                  </a:lnTo>
                  <a:lnTo>
                    <a:pt x="1641" y="3179"/>
                  </a:lnTo>
                  <a:lnTo>
                    <a:pt x="1537" y="3117"/>
                  </a:lnTo>
                  <a:lnTo>
                    <a:pt x="1434" y="3054"/>
                  </a:lnTo>
                  <a:lnTo>
                    <a:pt x="1330" y="2950"/>
                  </a:lnTo>
                  <a:lnTo>
                    <a:pt x="1226" y="2867"/>
                  </a:lnTo>
                  <a:lnTo>
                    <a:pt x="1143" y="2763"/>
                  </a:lnTo>
                  <a:lnTo>
                    <a:pt x="1060" y="2639"/>
                  </a:lnTo>
                  <a:lnTo>
                    <a:pt x="914" y="2348"/>
                  </a:lnTo>
                  <a:lnTo>
                    <a:pt x="852" y="2182"/>
                  </a:lnTo>
                  <a:lnTo>
                    <a:pt x="810" y="2015"/>
                  </a:lnTo>
                  <a:lnTo>
                    <a:pt x="810" y="1849"/>
                  </a:lnTo>
                  <a:lnTo>
                    <a:pt x="831" y="1683"/>
                  </a:lnTo>
                  <a:lnTo>
                    <a:pt x="893" y="1538"/>
                  </a:lnTo>
                  <a:lnTo>
                    <a:pt x="977" y="1392"/>
                  </a:lnTo>
                  <a:lnTo>
                    <a:pt x="1060" y="1267"/>
                  </a:lnTo>
                  <a:lnTo>
                    <a:pt x="1184" y="1122"/>
                  </a:lnTo>
                  <a:lnTo>
                    <a:pt x="1579" y="769"/>
                  </a:lnTo>
                  <a:lnTo>
                    <a:pt x="1413" y="810"/>
                  </a:lnTo>
                  <a:lnTo>
                    <a:pt x="1267" y="873"/>
                  </a:lnTo>
                  <a:lnTo>
                    <a:pt x="1101" y="935"/>
                  </a:lnTo>
                  <a:lnTo>
                    <a:pt x="956" y="1018"/>
                  </a:lnTo>
                  <a:lnTo>
                    <a:pt x="810" y="1101"/>
                  </a:lnTo>
                  <a:lnTo>
                    <a:pt x="686" y="1205"/>
                  </a:lnTo>
                  <a:lnTo>
                    <a:pt x="457" y="1413"/>
                  </a:lnTo>
                  <a:lnTo>
                    <a:pt x="353" y="1538"/>
                  </a:lnTo>
                  <a:lnTo>
                    <a:pt x="270" y="1662"/>
                  </a:lnTo>
                  <a:lnTo>
                    <a:pt x="187" y="1808"/>
                  </a:lnTo>
                  <a:lnTo>
                    <a:pt x="125" y="1932"/>
                  </a:lnTo>
                  <a:lnTo>
                    <a:pt x="62" y="2078"/>
                  </a:lnTo>
                  <a:lnTo>
                    <a:pt x="21" y="2223"/>
                  </a:lnTo>
                  <a:lnTo>
                    <a:pt x="0" y="2369"/>
                  </a:lnTo>
                  <a:lnTo>
                    <a:pt x="0" y="2514"/>
                  </a:lnTo>
                  <a:lnTo>
                    <a:pt x="0" y="2680"/>
                  </a:lnTo>
                  <a:lnTo>
                    <a:pt x="21" y="2846"/>
                  </a:lnTo>
                  <a:lnTo>
                    <a:pt x="42" y="3013"/>
                  </a:lnTo>
                  <a:lnTo>
                    <a:pt x="104" y="3179"/>
                  </a:lnTo>
                  <a:lnTo>
                    <a:pt x="145" y="3345"/>
                  </a:lnTo>
                  <a:lnTo>
                    <a:pt x="229" y="3490"/>
                  </a:lnTo>
                  <a:lnTo>
                    <a:pt x="312" y="3636"/>
                  </a:lnTo>
                  <a:lnTo>
                    <a:pt x="416" y="3781"/>
                  </a:lnTo>
                  <a:lnTo>
                    <a:pt x="540" y="3927"/>
                  </a:lnTo>
                  <a:lnTo>
                    <a:pt x="665" y="4051"/>
                  </a:lnTo>
                  <a:lnTo>
                    <a:pt x="810" y="4176"/>
                  </a:lnTo>
                  <a:lnTo>
                    <a:pt x="977" y="4280"/>
                  </a:lnTo>
                  <a:lnTo>
                    <a:pt x="1163" y="4384"/>
                  </a:lnTo>
                  <a:lnTo>
                    <a:pt x="1371" y="4467"/>
                  </a:lnTo>
                  <a:lnTo>
                    <a:pt x="1579" y="4550"/>
                  </a:lnTo>
                  <a:lnTo>
                    <a:pt x="1808" y="4633"/>
                  </a:lnTo>
                  <a:lnTo>
                    <a:pt x="1330" y="5256"/>
                  </a:lnTo>
                  <a:lnTo>
                    <a:pt x="1558" y="5360"/>
                  </a:lnTo>
                  <a:lnTo>
                    <a:pt x="1350" y="5568"/>
                  </a:lnTo>
                  <a:lnTo>
                    <a:pt x="1579" y="5755"/>
                  </a:lnTo>
                  <a:lnTo>
                    <a:pt x="1828" y="5901"/>
                  </a:lnTo>
                  <a:lnTo>
                    <a:pt x="2078" y="6004"/>
                  </a:lnTo>
                  <a:lnTo>
                    <a:pt x="2327" y="6067"/>
                  </a:lnTo>
                  <a:lnTo>
                    <a:pt x="2597" y="6088"/>
                  </a:lnTo>
                  <a:lnTo>
                    <a:pt x="3158" y="6088"/>
                  </a:lnTo>
                  <a:lnTo>
                    <a:pt x="3428" y="6046"/>
                  </a:lnTo>
                  <a:lnTo>
                    <a:pt x="3470" y="6482"/>
                  </a:lnTo>
                  <a:lnTo>
                    <a:pt x="3511" y="7085"/>
                  </a:lnTo>
                  <a:lnTo>
                    <a:pt x="3553" y="7667"/>
                  </a:lnTo>
                  <a:lnTo>
                    <a:pt x="3636" y="8269"/>
                  </a:lnTo>
                  <a:lnTo>
                    <a:pt x="3740" y="8851"/>
                  </a:lnTo>
                  <a:lnTo>
                    <a:pt x="3864" y="9433"/>
                  </a:lnTo>
                  <a:lnTo>
                    <a:pt x="4010" y="9993"/>
                  </a:lnTo>
                  <a:lnTo>
                    <a:pt x="4176" y="10575"/>
                  </a:lnTo>
                  <a:lnTo>
                    <a:pt x="4342" y="11136"/>
                  </a:lnTo>
                  <a:lnTo>
                    <a:pt x="4425" y="11385"/>
                  </a:lnTo>
                  <a:lnTo>
                    <a:pt x="4488" y="11635"/>
                  </a:lnTo>
                  <a:lnTo>
                    <a:pt x="4529" y="11863"/>
                  </a:lnTo>
                  <a:lnTo>
                    <a:pt x="4550" y="12113"/>
                  </a:lnTo>
                  <a:lnTo>
                    <a:pt x="4571" y="12611"/>
                  </a:lnTo>
                  <a:lnTo>
                    <a:pt x="4550" y="13110"/>
                  </a:lnTo>
                  <a:lnTo>
                    <a:pt x="4550" y="13401"/>
                  </a:lnTo>
                  <a:lnTo>
                    <a:pt x="4550" y="13692"/>
                  </a:lnTo>
                  <a:lnTo>
                    <a:pt x="4592" y="13983"/>
                  </a:lnTo>
                  <a:lnTo>
                    <a:pt x="4633" y="14273"/>
                  </a:lnTo>
                  <a:lnTo>
                    <a:pt x="4716" y="14543"/>
                  </a:lnTo>
                  <a:lnTo>
                    <a:pt x="4799" y="14814"/>
                  </a:lnTo>
                  <a:lnTo>
                    <a:pt x="4986" y="15354"/>
                  </a:lnTo>
                  <a:lnTo>
                    <a:pt x="5256" y="15977"/>
                  </a:lnTo>
                  <a:lnTo>
                    <a:pt x="5527" y="16580"/>
                  </a:lnTo>
                  <a:lnTo>
                    <a:pt x="5817" y="17182"/>
                  </a:lnTo>
                  <a:lnTo>
                    <a:pt x="6067" y="17785"/>
                  </a:lnTo>
                  <a:lnTo>
                    <a:pt x="6171" y="18075"/>
                  </a:lnTo>
                  <a:lnTo>
                    <a:pt x="6274" y="18346"/>
                  </a:lnTo>
                  <a:lnTo>
                    <a:pt x="6420" y="18927"/>
                  </a:lnTo>
                  <a:lnTo>
                    <a:pt x="6732" y="19925"/>
                  </a:lnTo>
                  <a:lnTo>
                    <a:pt x="6877" y="20423"/>
                  </a:lnTo>
                  <a:lnTo>
                    <a:pt x="7064" y="20922"/>
                  </a:lnTo>
                  <a:lnTo>
                    <a:pt x="7189" y="21317"/>
                  </a:lnTo>
                  <a:lnTo>
                    <a:pt x="7272" y="21732"/>
                  </a:lnTo>
                  <a:lnTo>
                    <a:pt x="7334" y="22148"/>
                  </a:lnTo>
                  <a:lnTo>
                    <a:pt x="7355" y="22563"/>
                  </a:lnTo>
                  <a:lnTo>
                    <a:pt x="7334" y="22979"/>
                  </a:lnTo>
                  <a:lnTo>
                    <a:pt x="7292" y="23394"/>
                  </a:lnTo>
                  <a:lnTo>
                    <a:pt x="7209" y="23810"/>
                  </a:lnTo>
                  <a:lnTo>
                    <a:pt x="7105" y="24204"/>
                  </a:lnTo>
                  <a:lnTo>
                    <a:pt x="8643" y="24080"/>
                  </a:lnTo>
                  <a:lnTo>
                    <a:pt x="8498" y="23644"/>
                  </a:lnTo>
                  <a:lnTo>
                    <a:pt x="8726" y="23581"/>
                  </a:lnTo>
                  <a:lnTo>
                    <a:pt x="8643" y="23290"/>
                  </a:lnTo>
                  <a:lnTo>
                    <a:pt x="8581" y="22999"/>
                  </a:lnTo>
                  <a:lnTo>
                    <a:pt x="8477" y="22625"/>
                  </a:lnTo>
                  <a:lnTo>
                    <a:pt x="8394" y="22251"/>
                  </a:lnTo>
                  <a:lnTo>
                    <a:pt x="8311" y="21878"/>
                  </a:lnTo>
                  <a:lnTo>
                    <a:pt x="8269" y="21504"/>
                  </a:lnTo>
                  <a:lnTo>
                    <a:pt x="8248" y="21130"/>
                  </a:lnTo>
                  <a:lnTo>
                    <a:pt x="8227" y="20756"/>
                  </a:lnTo>
                  <a:lnTo>
                    <a:pt x="8248" y="20382"/>
                  </a:lnTo>
                  <a:lnTo>
                    <a:pt x="8290" y="19987"/>
                  </a:lnTo>
                  <a:lnTo>
                    <a:pt x="8290" y="19821"/>
                  </a:lnTo>
                  <a:lnTo>
                    <a:pt x="8269" y="19634"/>
                  </a:lnTo>
                  <a:lnTo>
                    <a:pt x="8227" y="19280"/>
                  </a:lnTo>
                  <a:lnTo>
                    <a:pt x="8103" y="17888"/>
                  </a:lnTo>
                  <a:lnTo>
                    <a:pt x="8290" y="17972"/>
                  </a:lnTo>
                  <a:lnTo>
                    <a:pt x="8414" y="18055"/>
                  </a:lnTo>
                  <a:lnTo>
                    <a:pt x="8705" y="18242"/>
                  </a:lnTo>
                  <a:lnTo>
                    <a:pt x="8996" y="18429"/>
                  </a:lnTo>
                  <a:lnTo>
                    <a:pt x="9142" y="18491"/>
                  </a:lnTo>
                  <a:lnTo>
                    <a:pt x="9266" y="18533"/>
                  </a:lnTo>
                  <a:lnTo>
                    <a:pt x="9391" y="18574"/>
                  </a:lnTo>
                  <a:lnTo>
                    <a:pt x="9640" y="18574"/>
                  </a:lnTo>
                  <a:lnTo>
                    <a:pt x="9765" y="18533"/>
                  </a:lnTo>
                  <a:lnTo>
                    <a:pt x="9890" y="18491"/>
                  </a:lnTo>
                  <a:lnTo>
                    <a:pt x="10014" y="18408"/>
                  </a:lnTo>
                  <a:lnTo>
                    <a:pt x="10222" y="18262"/>
                  </a:lnTo>
                  <a:lnTo>
                    <a:pt x="10430" y="18096"/>
                  </a:lnTo>
                  <a:lnTo>
                    <a:pt x="10845" y="17764"/>
                  </a:lnTo>
                  <a:lnTo>
                    <a:pt x="11095" y="17577"/>
                  </a:lnTo>
                  <a:lnTo>
                    <a:pt x="11178" y="17577"/>
                  </a:lnTo>
                  <a:lnTo>
                    <a:pt x="11219" y="18117"/>
                  </a:lnTo>
                  <a:lnTo>
                    <a:pt x="11240" y="18387"/>
                  </a:lnTo>
                  <a:lnTo>
                    <a:pt x="11282" y="18657"/>
                  </a:lnTo>
                  <a:lnTo>
                    <a:pt x="11385" y="19073"/>
                  </a:lnTo>
                  <a:lnTo>
                    <a:pt x="11469" y="19467"/>
                  </a:lnTo>
                  <a:lnTo>
                    <a:pt x="11676" y="20278"/>
                  </a:lnTo>
                  <a:lnTo>
                    <a:pt x="11759" y="20631"/>
                  </a:lnTo>
                  <a:lnTo>
                    <a:pt x="11801" y="21005"/>
                  </a:lnTo>
                  <a:lnTo>
                    <a:pt x="11822" y="21358"/>
                  </a:lnTo>
                  <a:lnTo>
                    <a:pt x="11842" y="21711"/>
                  </a:lnTo>
                  <a:lnTo>
                    <a:pt x="11822" y="22065"/>
                  </a:lnTo>
                  <a:lnTo>
                    <a:pt x="11801" y="22438"/>
                  </a:lnTo>
                  <a:lnTo>
                    <a:pt x="11759" y="22792"/>
                  </a:lnTo>
                  <a:lnTo>
                    <a:pt x="11697" y="23145"/>
                  </a:lnTo>
                  <a:lnTo>
                    <a:pt x="11593" y="23831"/>
                  </a:lnTo>
                  <a:lnTo>
                    <a:pt x="12985" y="23706"/>
                  </a:lnTo>
                  <a:lnTo>
                    <a:pt x="12944" y="23394"/>
                  </a:lnTo>
                  <a:lnTo>
                    <a:pt x="12944" y="23311"/>
                  </a:lnTo>
                  <a:lnTo>
                    <a:pt x="12964" y="23270"/>
                  </a:lnTo>
                  <a:lnTo>
                    <a:pt x="12964" y="23249"/>
                  </a:lnTo>
                  <a:lnTo>
                    <a:pt x="13068" y="23186"/>
                  </a:lnTo>
                  <a:lnTo>
                    <a:pt x="13110" y="23124"/>
                  </a:lnTo>
                  <a:lnTo>
                    <a:pt x="13151" y="23062"/>
                  </a:lnTo>
                  <a:lnTo>
                    <a:pt x="13151" y="22979"/>
                  </a:lnTo>
                  <a:lnTo>
                    <a:pt x="13110" y="22812"/>
                  </a:lnTo>
                  <a:lnTo>
                    <a:pt x="13068" y="22667"/>
                  </a:lnTo>
                  <a:lnTo>
                    <a:pt x="12964" y="22023"/>
                  </a:lnTo>
                  <a:lnTo>
                    <a:pt x="12923" y="21711"/>
                  </a:lnTo>
                  <a:lnTo>
                    <a:pt x="12902" y="21379"/>
                  </a:lnTo>
                  <a:lnTo>
                    <a:pt x="12902" y="21046"/>
                  </a:lnTo>
                  <a:lnTo>
                    <a:pt x="12902" y="20735"/>
                  </a:lnTo>
                  <a:lnTo>
                    <a:pt x="12923" y="20402"/>
                  </a:lnTo>
                  <a:lnTo>
                    <a:pt x="12964" y="20070"/>
                  </a:lnTo>
                  <a:lnTo>
                    <a:pt x="13131" y="19239"/>
                  </a:lnTo>
                  <a:lnTo>
                    <a:pt x="13276" y="18408"/>
                  </a:lnTo>
                  <a:lnTo>
                    <a:pt x="13338" y="18013"/>
                  </a:lnTo>
                  <a:lnTo>
                    <a:pt x="13359" y="17598"/>
                  </a:lnTo>
                  <a:lnTo>
                    <a:pt x="13380" y="17514"/>
                  </a:lnTo>
                  <a:lnTo>
                    <a:pt x="13421" y="17431"/>
                  </a:lnTo>
                  <a:lnTo>
                    <a:pt x="13484" y="17390"/>
                  </a:lnTo>
                  <a:lnTo>
                    <a:pt x="13588" y="17348"/>
                  </a:lnTo>
                  <a:lnTo>
                    <a:pt x="14377" y="17203"/>
                  </a:lnTo>
                  <a:lnTo>
                    <a:pt x="15167" y="17037"/>
                  </a:lnTo>
                  <a:lnTo>
                    <a:pt x="15458" y="16974"/>
                  </a:lnTo>
                  <a:lnTo>
                    <a:pt x="15748" y="16912"/>
                  </a:lnTo>
                  <a:lnTo>
                    <a:pt x="15977" y="16891"/>
                  </a:lnTo>
                  <a:lnTo>
                    <a:pt x="16185" y="16912"/>
                  </a:lnTo>
                  <a:lnTo>
                    <a:pt x="16372" y="16954"/>
                  </a:lnTo>
                  <a:lnTo>
                    <a:pt x="16517" y="17037"/>
                  </a:lnTo>
                  <a:lnTo>
                    <a:pt x="16663" y="17161"/>
                  </a:lnTo>
                  <a:lnTo>
                    <a:pt x="16766" y="17307"/>
                  </a:lnTo>
                  <a:lnTo>
                    <a:pt x="16850" y="17494"/>
                  </a:lnTo>
                  <a:lnTo>
                    <a:pt x="16912" y="17722"/>
                  </a:lnTo>
                  <a:lnTo>
                    <a:pt x="17182" y="17494"/>
                  </a:lnTo>
                  <a:lnTo>
                    <a:pt x="17452" y="17265"/>
                  </a:lnTo>
                  <a:lnTo>
                    <a:pt x="17743" y="17078"/>
                  </a:lnTo>
                  <a:lnTo>
                    <a:pt x="18055" y="16891"/>
                  </a:lnTo>
                  <a:lnTo>
                    <a:pt x="18117" y="17016"/>
                  </a:lnTo>
                  <a:lnTo>
                    <a:pt x="18158" y="17120"/>
                  </a:lnTo>
                  <a:lnTo>
                    <a:pt x="18491" y="18179"/>
                  </a:lnTo>
                  <a:lnTo>
                    <a:pt x="18636" y="18720"/>
                  </a:lnTo>
                  <a:lnTo>
                    <a:pt x="18782" y="19239"/>
                  </a:lnTo>
                  <a:lnTo>
                    <a:pt x="18865" y="19675"/>
                  </a:lnTo>
                  <a:lnTo>
                    <a:pt x="18886" y="19883"/>
                  </a:lnTo>
                  <a:lnTo>
                    <a:pt x="18886" y="20112"/>
                  </a:lnTo>
                  <a:lnTo>
                    <a:pt x="18886" y="20299"/>
                  </a:lnTo>
                  <a:lnTo>
                    <a:pt x="18865" y="20506"/>
                  </a:lnTo>
                  <a:lnTo>
                    <a:pt x="18844" y="20714"/>
                  </a:lnTo>
                  <a:lnTo>
                    <a:pt x="18782" y="20901"/>
                  </a:lnTo>
                  <a:lnTo>
                    <a:pt x="18719" y="21088"/>
                  </a:lnTo>
                  <a:lnTo>
                    <a:pt x="18657" y="21275"/>
                  </a:lnTo>
                  <a:lnTo>
                    <a:pt x="18574" y="21462"/>
                  </a:lnTo>
                  <a:lnTo>
                    <a:pt x="18470" y="21628"/>
                  </a:lnTo>
                  <a:lnTo>
                    <a:pt x="18345" y="21815"/>
                  </a:lnTo>
                  <a:lnTo>
                    <a:pt x="18200" y="21981"/>
                  </a:lnTo>
                  <a:lnTo>
                    <a:pt x="18055" y="22148"/>
                  </a:lnTo>
                  <a:lnTo>
                    <a:pt x="17888" y="22293"/>
                  </a:lnTo>
                  <a:lnTo>
                    <a:pt x="17784" y="22418"/>
                  </a:lnTo>
                  <a:lnTo>
                    <a:pt x="17701" y="22522"/>
                  </a:lnTo>
                  <a:lnTo>
                    <a:pt x="17639" y="22667"/>
                  </a:lnTo>
                  <a:lnTo>
                    <a:pt x="17577" y="22792"/>
                  </a:lnTo>
                  <a:lnTo>
                    <a:pt x="17494" y="23062"/>
                  </a:lnTo>
                  <a:lnTo>
                    <a:pt x="17411" y="23332"/>
                  </a:lnTo>
                  <a:lnTo>
                    <a:pt x="18948" y="23207"/>
                  </a:lnTo>
                  <a:lnTo>
                    <a:pt x="18969" y="22750"/>
                  </a:lnTo>
                  <a:lnTo>
                    <a:pt x="19239" y="22833"/>
                  </a:lnTo>
                  <a:lnTo>
                    <a:pt x="19280" y="22709"/>
                  </a:lnTo>
                  <a:lnTo>
                    <a:pt x="19322" y="22563"/>
                  </a:lnTo>
                  <a:lnTo>
                    <a:pt x="19384" y="22148"/>
                  </a:lnTo>
                  <a:lnTo>
                    <a:pt x="19447" y="21753"/>
                  </a:lnTo>
                  <a:lnTo>
                    <a:pt x="19550" y="21358"/>
                  </a:lnTo>
                  <a:lnTo>
                    <a:pt x="19654" y="20963"/>
                  </a:lnTo>
                  <a:lnTo>
                    <a:pt x="19800" y="20589"/>
                  </a:lnTo>
                  <a:lnTo>
                    <a:pt x="19945" y="20215"/>
                  </a:lnTo>
                  <a:lnTo>
                    <a:pt x="20132" y="19841"/>
                  </a:lnTo>
                  <a:lnTo>
                    <a:pt x="20319" y="19488"/>
                  </a:lnTo>
                  <a:lnTo>
                    <a:pt x="20402" y="19343"/>
                  </a:lnTo>
                  <a:lnTo>
                    <a:pt x="20444" y="19218"/>
                  </a:lnTo>
                  <a:lnTo>
                    <a:pt x="20485" y="19114"/>
                  </a:lnTo>
                  <a:lnTo>
                    <a:pt x="20506" y="18990"/>
                  </a:lnTo>
                  <a:lnTo>
                    <a:pt x="20527" y="18865"/>
                  </a:lnTo>
                  <a:lnTo>
                    <a:pt x="20506" y="18740"/>
                  </a:lnTo>
                  <a:lnTo>
                    <a:pt x="20485" y="18595"/>
                  </a:lnTo>
                  <a:lnTo>
                    <a:pt x="20444" y="18449"/>
                  </a:lnTo>
                  <a:lnTo>
                    <a:pt x="20402" y="18304"/>
                  </a:lnTo>
                  <a:lnTo>
                    <a:pt x="20361" y="18159"/>
                  </a:lnTo>
                  <a:lnTo>
                    <a:pt x="20361" y="18013"/>
                  </a:lnTo>
                  <a:lnTo>
                    <a:pt x="20361" y="17888"/>
                  </a:lnTo>
                  <a:lnTo>
                    <a:pt x="20382" y="17743"/>
                  </a:lnTo>
                  <a:lnTo>
                    <a:pt x="20402" y="17598"/>
                  </a:lnTo>
                  <a:lnTo>
                    <a:pt x="20485" y="17348"/>
                  </a:lnTo>
                  <a:lnTo>
                    <a:pt x="20631" y="17120"/>
                  </a:lnTo>
                  <a:lnTo>
                    <a:pt x="20797" y="16891"/>
                  </a:lnTo>
                  <a:lnTo>
                    <a:pt x="20984" y="16683"/>
                  </a:lnTo>
                  <a:lnTo>
                    <a:pt x="21213" y="16517"/>
                  </a:lnTo>
                  <a:lnTo>
                    <a:pt x="21254" y="16496"/>
                  </a:lnTo>
                  <a:lnTo>
                    <a:pt x="21337" y="16476"/>
                  </a:lnTo>
                  <a:lnTo>
                    <a:pt x="21337" y="16995"/>
                  </a:lnTo>
                  <a:lnTo>
                    <a:pt x="21358" y="17203"/>
                  </a:lnTo>
                  <a:lnTo>
                    <a:pt x="21420" y="17369"/>
                  </a:lnTo>
                  <a:lnTo>
                    <a:pt x="21483" y="17514"/>
                  </a:lnTo>
                  <a:lnTo>
                    <a:pt x="21587" y="17639"/>
                  </a:lnTo>
                  <a:lnTo>
                    <a:pt x="21690" y="17743"/>
                  </a:lnTo>
                  <a:lnTo>
                    <a:pt x="21836" y="17826"/>
                  </a:lnTo>
                  <a:lnTo>
                    <a:pt x="21981" y="17868"/>
                  </a:lnTo>
                  <a:lnTo>
                    <a:pt x="22127" y="17868"/>
                  </a:lnTo>
                  <a:lnTo>
                    <a:pt x="22314" y="17847"/>
                  </a:lnTo>
                  <a:lnTo>
                    <a:pt x="22501" y="17785"/>
                  </a:lnTo>
                  <a:lnTo>
                    <a:pt x="22646" y="17701"/>
                  </a:lnTo>
                  <a:lnTo>
                    <a:pt x="22771" y="17577"/>
                  </a:lnTo>
                  <a:lnTo>
                    <a:pt x="22875" y="17431"/>
                  </a:lnTo>
                  <a:lnTo>
                    <a:pt x="22958" y="17265"/>
                  </a:lnTo>
                  <a:lnTo>
                    <a:pt x="22999" y="17078"/>
                  </a:lnTo>
                  <a:lnTo>
                    <a:pt x="23020" y="16891"/>
                  </a:lnTo>
                  <a:lnTo>
                    <a:pt x="22999" y="16642"/>
                  </a:lnTo>
                  <a:lnTo>
                    <a:pt x="23062" y="16725"/>
                  </a:lnTo>
                  <a:lnTo>
                    <a:pt x="23124" y="16787"/>
                  </a:lnTo>
                  <a:lnTo>
                    <a:pt x="23394" y="17348"/>
                  </a:lnTo>
                  <a:lnTo>
                    <a:pt x="23498" y="17618"/>
                  </a:lnTo>
                  <a:lnTo>
                    <a:pt x="23602" y="17909"/>
                  </a:lnTo>
                  <a:lnTo>
                    <a:pt x="23706" y="18200"/>
                  </a:lnTo>
                  <a:lnTo>
                    <a:pt x="23789" y="18470"/>
                  </a:lnTo>
                  <a:lnTo>
                    <a:pt x="23913" y="19052"/>
                  </a:lnTo>
                  <a:lnTo>
                    <a:pt x="23976" y="19654"/>
                  </a:lnTo>
                  <a:lnTo>
                    <a:pt x="23997" y="20257"/>
                  </a:lnTo>
                  <a:lnTo>
                    <a:pt x="23976" y="20859"/>
                  </a:lnTo>
                  <a:lnTo>
                    <a:pt x="23913" y="21462"/>
                  </a:lnTo>
                  <a:lnTo>
                    <a:pt x="23872" y="21691"/>
                  </a:lnTo>
                  <a:lnTo>
                    <a:pt x="23789" y="21919"/>
                  </a:lnTo>
                  <a:lnTo>
                    <a:pt x="23643" y="22376"/>
                  </a:lnTo>
                  <a:lnTo>
                    <a:pt x="23519" y="22812"/>
                  </a:lnTo>
                  <a:lnTo>
                    <a:pt x="24952" y="22709"/>
                  </a:lnTo>
                  <a:lnTo>
                    <a:pt x="24911" y="22148"/>
                  </a:lnTo>
                  <a:lnTo>
                    <a:pt x="25181" y="22106"/>
                  </a:lnTo>
                  <a:lnTo>
                    <a:pt x="25077" y="21649"/>
                  </a:lnTo>
                  <a:lnTo>
                    <a:pt x="25035" y="21192"/>
                  </a:lnTo>
                  <a:lnTo>
                    <a:pt x="25015" y="20714"/>
                  </a:lnTo>
                  <a:lnTo>
                    <a:pt x="25015" y="20257"/>
                  </a:lnTo>
                  <a:lnTo>
                    <a:pt x="25056" y="19800"/>
                  </a:lnTo>
                  <a:lnTo>
                    <a:pt x="25118" y="19343"/>
                  </a:lnTo>
                  <a:lnTo>
                    <a:pt x="25222" y="18865"/>
                  </a:lnTo>
                  <a:lnTo>
                    <a:pt x="25326" y="18408"/>
                  </a:lnTo>
                  <a:lnTo>
                    <a:pt x="25638" y="18865"/>
                  </a:lnTo>
                  <a:lnTo>
                    <a:pt x="25783" y="19093"/>
                  </a:lnTo>
                  <a:lnTo>
                    <a:pt x="25970" y="19280"/>
                  </a:lnTo>
                  <a:lnTo>
                    <a:pt x="26157" y="19467"/>
                  </a:lnTo>
                  <a:lnTo>
                    <a:pt x="26365" y="19634"/>
                  </a:lnTo>
                  <a:lnTo>
                    <a:pt x="26614" y="19758"/>
                  </a:lnTo>
                  <a:lnTo>
                    <a:pt x="26905" y="19841"/>
                  </a:lnTo>
                  <a:lnTo>
                    <a:pt x="26843" y="19717"/>
                  </a:lnTo>
                  <a:lnTo>
                    <a:pt x="26801" y="19634"/>
                  </a:lnTo>
                  <a:lnTo>
                    <a:pt x="26614" y="19384"/>
                  </a:lnTo>
                  <a:lnTo>
                    <a:pt x="26469" y="19135"/>
                  </a:lnTo>
                  <a:lnTo>
                    <a:pt x="26365" y="18865"/>
                  </a:lnTo>
                  <a:lnTo>
                    <a:pt x="26303" y="18574"/>
                  </a:lnTo>
                  <a:lnTo>
                    <a:pt x="26282" y="18304"/>
                  </a:lnTo>
                  <a:lnTo>
                    <a:pt x="26282" y="18013"/>
                  </a:lnTo>
                  <a:lnTo>
                    <a:pt x="26303" y="17701"/>
                  </a:lnTo>
                  <a:lnTo>
                    <a:pt x="26344" y="17411"/>
                  </a:lnTo>
                  <a:lnTo>
                    <a:pt x="26469" y="16517"/>
                  </a:lnTo>
                  <a:lnTo>
                    <a:pt x="26552" y="15624"/>
                  </a:lnTo>
                  <a:lnTo>
                    <a:pt x="26573" y="15229"/>
                  </a:lnTo>
                  <a:lnTo>
                    <a:pt x="26573" y="14855"/>
                  </a:lnTo>
                  <a:lnTo>
                    <a:pt x="26511" y="14481"/>
                  </a:lnTo>
                  <a:lnTo>
                    <a:pt x="26427" y="14107"/>
                  </a:lnTo>
                  <a:lnTo>
                    <a:pt x="26303" y="13754"/>
                  </a:lnTo>
                  <a:lnTo>
                    <a:pt x="26157" y="13401"/>
                  </a:lnTo>
                  <a:lnTo>
                    <a:pt x="26012" y="13048"/>
                  </a:lnTo>
                  <a:lnTo>
                    <a:pt x="25846" y="12694"/>
                  </a:lnTo>
                  <a:lnTo>
                    <a:pt x="25679" y="12424"/>
                  </a:lnTo>
                  <a:lnTo>
                    <a:pt x="25576" y="12258"/>
                  </a:lnTo>
                  <a:lnTo>
                    <a:pt x="25513" y="12092"/>
                  </a:lnTo>
                  <a:lnTo>
                    <a:pt x="25430" y="11926"/>
                  </a:lnTo>
                  <a:lnTo>
                    <a:pt x="25389" y="11759"/>
                  </a:lnTo>
                  <a:lnTo>
                    <a:pt x="25347" y="11572"/>
                  </a:lnTo>
                  <a:lnTo>
                    <a:pt x="25326" y="11406"/>
                  </a:lnTo>
                  <a:lnTo>
                    <a:pt x="25305" y="11032"/>
                  </a:lnTo>
                  <a:lnTo>
                    <a:pt x="25285" y="10367"/>
                  </a:lnTo>
                  <a:lnTo>
                    <a:pt x="25264" y="10035"/>
                  </a:lnTo>
                  <a:lnTo>
                    <a:pt x="25222" y="9723"/>
                  </a:lnTo>
                  <a:lnTo>
                    <a:pt x="25160" y="9391"/>
                  </a:lnTo>
                  <a:lnTo>
                    <a:pt x="25077" y="9079"/>
                  </a:lnTo>
                  <a:lnTo>
                    <a:pt x="24973" y="8747"/>
                  </a:lnTo>
                  <a:lnTo>
                    <a:pt x="24828" y="8456"/>
                  </a:lnTo>
                  <a:lnTo>
                    <a:pt x="24703" y="8207"/>
                  </a:lnTo>
                  <a:lnTo>
                    <a:pt x="24558" y="7978"/>
                  </a:lnTo>
                  <a:lnTo>
                    <a:pt x="24246" y="7542"/>
                  </a:lnTo>
                  <a:lnTo>
                    <a:pt x="24163" y="7438"/>
                  </a:lnTo>
                  <a:lnTo>
                    <a:pt x="24100" y="7334"/>
                  </a:lnTo>
                  <a:lnTo>
                    <a:pt x="24059" y="7230"/>
                  </a:lnTo>
                  <a:lnTo>
                    <a:pt x="23997" y="7126"/>
                  </a:lnTo>
                  <a:lnTo>
                    <a:pt x="23913" y="7064"/>
                  </a:lnTo>
                  <a:lnTo>
                    <a:pt x="23830" y="7002"/>
                  </a:lnTo>
                  <a:lnTo>
                    <a:pt x="23747" y="6981"/>
                  </a:lnTo>
                  <a:lnTo>
                    <a:pt x="23643" y="6960"/>
                  </a:lnTo>
                  <a:lnTo>
                    <a:pt x="23540" y="6939"/>
                  </a:lnTo>
                  <a:lnTo>
                    <a:pt x="23436" y="6960"/>
                  </a:lnTo>
                  <a:lnTo>
                    <a:pt x="22002" y="7085"/>
                  </a:lnTo>
                  <a:lnTo>
                    <a:pt x="21296" y="7168"/>
                  </a:lnTo>
                  <a:lnTo>
                    <a:pt x="20589" y="7272"/>
                  </a:lnTo>
                  <a:lnTo>
                    <a:pt x="19737" y="7417"/>
                  </a:lnTo>
                  <a:lnTo>
                    <a:pt x="18906" y="7521"/>
                  </a:lnTo>
                  <a:lnTo>
                    <a:pt x="18055" y="7625"/>
                  </a:lnTo>
                  <a:lnTo>
                    <a:pt x="17224" y="7687"/>
                  </a:lnTo>
                  <a:lnTo>
                    <a:pt x="15520" y="7812"/>
                  </a:lnTo>
                  <a:lnTo>
                    <a:pt x="13837" y="7937"/>
                  </a:lnTo>
                  <a:lnTo>
                    <a:pt x="13338" y="7937"/>
                  </a:lnTo>
                  <a:lnTo>
                    <a:pt x="13151" y="7916"/>
                  </a:lnTo>
                  <a:lnTo>
                    <a:pt x="12964" y="7874"/>
                  </a:lnTo>
                  <a:lnTo>
                    <a:pt x="12777" y="7812"/>
                  </a:lnTo>
                  <a:lnTo>
                    <a:pt x="12611" y="7729"/>
                  </a:lnTo>
                  <a:lnTo>
                    <a:pt x="12424" y="7625"/>
                  </a:lnTo>
                  <a:lnTo>
                    <a:pt x="12279" y="7500"/>
                  </a:lnTo>
                  <a:lnTo>
                    <a:pt x="12113" y="7355"/>
                  </a:lnTo>
                  <a:lnTo>
                    <a:pt x="11842" y="7085"/>
                  </a:lnTo>
                  <a:lnTo>
                    <a:pt x="11552" y="6835"/>
                  </a:lnTo>
                  <a:lnTo>
                    <a:pt x="11261" y="6586"/>
                  </a:lnTo>
                  <a:lnTo>
                    <a:pt x="10949" y="6358"/>
                  </a:lnTo>
                  <a:lnTo>
                    <a:pt x="10637" y="6150"/>
                  </a:lnTo>
                  <a:lnTo>
                    <a:pt x="10326" y="5942"/>
                  </a:lnTo>
                  <a:lnTo>
                    <a:pt x="9973" y="5776"/>
                  </a:lnTo>
                  <a:lnTo>
                    <a:pt x="9640" y="5610"/>
                  </a:lnTo>
                  <a:lnTo>
                    <a:pt x="9557" y="5547"/>
                  </a:lnTo>
                  <a:lnTo>
                    <a:pt x="9910" y="5277"/>
                  </a:lnTo>
                  <a:lnTo>
                    <a:pt x="10263" y="4986"/>
                  </a:lnTo>
                  <a:lnTo>
                    <a:pt x="10388" y="4862"/>
                  </a:lnTo>
                  <a:lnTo>
                    <a:pt x="10430" y="4820"/>
                  </a:lnTo>
                  <a:lnTo>
                    <a:pt x="10430" y="4758"/>
                  </a:lnTo>
                  <a:lnTo>
                    <a:pt x="10409" y="4716"/>
                  </a:lnTo>
                  <a:lnTo>
                    <a:pt x="10367" y="4675"/>
                  </a:lnTo>
                  <a:lnTo>
                    <a:pt x="10222" y="4571"/>
                  </a:lnTo>
                  <a:lnTo>
                    <a:pt x="9723" y="4342"/>
                  </a:lnTo>
                  <a:lnTo>
                    <a:pt x="9162" y="4114"/>
                  </a:lnTo>
                  <a:lnTo>
                    <a:pt x="9412" y="4010"/>
                  </a:lnTo>
                  <a:lnTo>
                    <a:pt x="9723" y="3885"/>
                  </a:lnTo>
                  <a:lnTo>
                    <a:pt x="10035" y="3740"/>
                  </a:lnTo>
                  <a:lnTo>
                    <a:pt x="10180" y="3657"/>
                  </a:lnTo>
                  <a:lnTo>
                    <a:pt x="10326" y="3574"/>
                  </a:lnTo>
                  <a:lnTo>
                    <a:pt x="10450" y="3470"/>
                  </a:lnTo>
                  <a:lnTo>
                    <a:pt x="10554" y="3345"/>
                  </a:lnTo>
                  <a:lnTo>
                    <a:pt x="10762" y="3075"/>
                  </a:lnTo>
                  <a:lnTo>
                    <a:pt x="10908" y="2805"/>
                  </a:lnTo>
                  <a:lnTo>
                    <a:pt x="11011" y="2535"/>
                  </a:lnTo>
                  <a:lnTo>
                    <a:pt x="11074" y="2285"/>
                  </a:lnTo>
                  <a:lnTo>
                    <a:pt x="11095" y="2036"/>
                  </a:lnTo>
                  <a:lnTo>
                    <a:pt x="11095" y="1787"/>
                  </a:lnTo>
                  <a:lnTo>
                    <a:pt x="11032" y="1558"/>
                  </a:lnTo>
                  <a:lnTo>
                    <a:pt x="10949" y="1330"/>
                  </a:lnTo>
                  <a:lnTo>
                    <a:pt x="10845" y="1122"/>
                  </a:lnTo>
                  <a:lnTo>
                    <a:pt x="10721" y="935"/>
                  </a:lnTo>
                  <a:lnTo>
                    <a:pt x="10575" y="748"/>
                  </a:lnTo>
                  <a:lnTo>
                    <a:pt x="10388" y="582"/>
                  </a:lnTo>
                  <a:lnTo>
                    <a:pt x="10201" y="436"/>
                  </a:lnTo>
                  <a:lnTo>
                    <a:pt x="10014" y="312"/>
                  </a:lnTo>
                  <a:lnTo>
                    <a:pt x="9806" y="208"/>
                  </a:lnTo>
                  <a:lnTo>
                    <a:pt x="9578" y="125"/>
                  </a:lnTo>
                  <a:lnTo>
                    <a:pt x="92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47625" dir="540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3"/>
            <p:cNvSpPr/>
            <p:nvPr/>
          </p:nvSpPr>
          <p:spPr>
            <a:xfrm>
              <a:off x="10715325" y="2211150"/>
              <a:ext cx="166750" cy="229075"/>
            </a:xfrm>
            <a:custGeom>
              <a:avLst/>
              <a:gdLst/>
              <a:ahLst/>
              <a:cxnLst/>
              <a:rect l="l" t="t" r="r" b="b"/>
              <a:pathLst>
                <a:path w="6670" h="9163" extrusionOk="0">
                  <a:moveTo>
                    <a:pt x="2888" y="0"/>
                  </a:moveTo>
                  <a:lnTo>
                    <a:pt x="2556" y="42"/>
                  </a:lnTo>
                  <a:lnTo>
                    <a:pt x="2244" y="104"/>
                  </a:lnTo>
                  <a:lnTo>
                    <a:pt x="1953" y="187"/>
                  </a:lnTo>
                  <a:lnTo>
                    <a:pt x="1662" y="291"/>
                  </a:lnTo>
                  <a:lnTo>
                    <a:pt x="1392" y="416"/>
                  </a:lnTo>
                  <a:lnTo>
                    <a:pt x="1143" y="541"/>
                  </a:lnTo>
                  <a:lnTo>
                    <a:pt x="935" y="707"/>
                  </a:lnTo>
                  <a:lnTo>
                    <a:pt x="727" y="873"/>
                  </a:lnTo>
                  <a:lnTo>
                    <a:pt x="540" y="1060"/>
                  </a:lnTo>
                  <a:lnTo>
                    <a:pt x="395" y="1289"/>
                  </a:lnTo>
                  <a:lnTo>
                    <a:pt x="250" y="1496"/>
                  </a:lnTo>
                  <a:lnTo>
                    <a:pt x="146" y="1746"/>
                  </a:lnTo>
                  <a:lnTo>
                    <a:pt x="63" y="2016"/>
                  </a:lnTo>
                  <a:lnTo>
                    <a:pt x="21" y="2286"/>
                  </a:lnTo>
                  <a:lnTo>
                    <a:pt x="0" y="2577"/>
                  </a:lnTo>
                  <a:lnTo>
                    <a:pt x="21" y="2868"/>
                  </a:lnTo>
                  <a:lnTo>
                    <a:pt x="42" y="3138"/>
                  </a:lnTo>
                  <a:lnTo>
                    <a:pt x="104" y="3387"/>
                  </a:lnTo>
                  <a:lnTo>
                    <a:pt x="166" y="3595"/>
                  </a:lnTo>
                  <a:lnTo>
                    <a:pt x="250" y="3823"/>
                  </a:lnTo>
                  <a:lnTo>
                    <a:pt x="353" y="4010"/>
                  </a:lnTo>
                  <a:lnTo>
                    <a:pt x="478" y="4197"/>
                  </a:lnTo>
                  <a:lnTo>
                    <a:pt x="603" y="4364"/>
                  </a:lnTo>
                  <a:lnTo>
                    <a:pt x="748" y="4509"/>
                  </a:lnTo>
                  <a:lnTo>
                    <a:pt x="894" y="4634"/>
                  </a:lnTo>
                  <a:lnTo>
                    <a:pt x="1060" y="4758"/>
                  </a:lnTo>
                  <a:lnTo>
                    <a:pt x="1226" y="4883"/>
                  </a:lnTo>
                  <a:lnTo>
                    <a:pt x="1392" y="4966"/>
                  </a:lnTo>
                  <a:lnTo>
                    <a:pt x="1766" y="5132"/>
                  </a:lnTo>
                  <a:lnTo>
                    <a:pt x="2140" y="5236"/>
                  </a:lnTo>
                  <a:lnTo>
                    <a:pt x="3491" y="5548"/>
                  </a:lnTo>
                  <a:lnTo>
                    <a:pt x="3865" y="5631"/>
                  </a:lnTo>
                  <a:lnTo>
                    <a:pt x="4052" y="5693"/>
                  </a:lnTo>
                  <a:lnTo>
                    <a:pt x="4218" y="5776"/>
                  </a:lnTo>
                  <a:lnTo>
                    <a:pt x="4363" y="5880"/>
                  </a:lnTo>
                  <a:lnTo>
                    <a:pt x="4488" y="6005"/>
                  </a:lnTo>
                  <a:lnTo>
                    <a:pt x="4529" y="6088"/>
                  </a:lnTo>
                  <a:lnTo>
                    <a:pt x="4571" y="6171"/>
                  </a:lnTo>
                  <a:lnTo>
                    <a:pt x="4592" y="6254"/>
                  </a:lnTo>
                  <a:lnTo>
                    <a:pt x="4613" y="6358"/>
                  </a:lnTo>
                  <a:lnTo>
                    <a:pt x="4613" y="6566"/>
                  </a:lnTo>
                  <a:lnTo>
                    <a:pt x="4571" y="6753"/>
                  </a:lnTo>
                  <a:lnTo>
                    <a:pt x="4509" y="6919"/>
                  </a:lnTo>
                  <a:lnTo>
                    <a:pt x="4405" y="7044"/>
                  </a:lnTo>
                  <a:lnTo>
                    <a:pt x="4259" y="7168"/>
                  </a:lnTo>
                  <a:lnTo>
                    <a:pt x="4072" y="7251"/>
                  </a:lnTo>
                  <a:lnTo>
                    <a:pt x="3865" y="7314"/>
                  </a:lnTo>
                  <a:lnTo>
                    <a:pt x="3636" y="7355"/>
                  </a:lnTo>
                  <a:lnTo>
                    <a:pt x="3158" y="7355"/>
                  </a:lnTo>
                  <a:lnTo>
                    <a:pt x="3034" y="7314"/>
                  </a:lnTo>
                  <a:lnTo>
                    <a:pt x="2909" y="7272"/>
                  </a:lnTo>
                  <a:lnTo>
                    <a:pt x="2784" y="7231"/>
                  </a:lnTo>
                  <a:lnTo>
                    <a:pt x="2680" y="7168"/>
                  </a:lnTo>
                  <a:lnTo>
                    <a:pt x="2597" y="7106"/>
                  </a:lnTo>
                  <a:lnTo>
                    <a:pt x="2493" y="7023"/>
                  </a:lnTo>
                  <a:lnTo>
                    <a:pt x="2431" y="6940"/>
                  </a:lnTo>
                  <a:lnTo>
                    <a:pt x="2369" y="6857"/>
                  </a:lnTo>
                  <a:lnTo>
                    <a:pt x="2306" y="6753"/>
                  </a:lnTo>
                  <a:lnTo>
                    <a:pt x="2223" y="6524"/>
                  </a:lnTo>
                  <a:lnTo>
                    <a:pt x="2182" y="6275"/>
                  </a:lnTo>
                  <a:lnTo>
                    <a:pt x="2161" y="5922"/>
                  </a:lnTo>
                  <a:lnTo>
                    <a:pt x="63" y="6088"/>
                  </a:lnTo>
                  <a:lnTo>
                    <a:pt x="208" y="7833"/>
                  </a:lnTo>
                  <a:lnTo>
                    <a:pt x="810" y="7771"/>
                  </a:lnTo>
                  <a:lnTo>
                    <a:pt x="914" y="7958"/>
                  </a:lnTo>
                  <a:lnTo>
                    <a:pt x="1018" y="8124"/>
                  </a:lnTo>
                  <a:lnTo>
                    <a:pt x="1164" y="8269"/>
                  </a:lnTo>
                  <a:lnTo>
                    <a:pt x="1288" y="8415"/>
                  </a:lnTo>
                  <a:lnTo>
                    <a:pt x="1455" y="8540"/>
                  </a:lnTo>
                  <a:lnTo>
                    <a:pt x="1621" y="8664"/>
                  </a:lnTo>
                  <a:lnTo>
                    <a:pt x="1787" y="8768"/>
                  </a:lnTo>
                  <a:lnTo>
                    <a:pt x="1995" y="8872"/>
                  </a:lnTo>
                  <a:lnTo>
                    <a:pt x="2182" y="8955"/>
                  </a:lnTo>
                  <a:lnTo>
                    <a:pt x="2389" y="9017"/>
                  </a:lnTo>
                  <a:lnTo>
                    <a:pt x="2597" y="9080"/>
                  </a:lnTo>
                  <a:lnTo>
                    <a:pt x="2826" y="9121"/>
                  </a:lnTo>
                  <a:lnTo>
                    <a:pt x="3054" y="9142"/>
                  </a:lnTo>
                  <a:lnTo>
                    <a:pt x="3262" y="9163"/>
                  </a:lnTo>
                  <a:lnTo>
                    <a:pt x="3740" y="9163"/>
                  </a:lnTo>
                  <a:lnTo>
                    <a:pt x="6669" y="5672"/>
                  </a:lnTo>
                  <a:lnTo>
                    <a:pt x="6607" y="5423"/>
                  </a:lnTo>
                  <a:lnTo>
                    <a:pt x="6545" y="5215"/>
                  </a:lnTo>
                  <a:lnTo>
                    <a:pt x="6462" y="5028"/>
                  </a:lnTo>
                  <a:lnTo>
                    <a:pt x="6358" y="4862"/>
                  </a:lnTo>
                  <a:lnTo>
                    <a:pt x="6254" y="4717"/>
                  </a:lnTo>
                  <a:lnTo>
                    <a:pt x="6150" y="4571"/>
                  </a:lnTo>
                  <a:lnTo>
                    <a:pt x="6025" y="4447"/>
                  </a:lnTo>
                  <a:lnTo>
                    <a:pt x="5901" y="4322"/>
                  </a:lnTo>
                  <a:lnTo>
                    <a:pt x="5755" y="4218"/>
                  </a:lnTo>
                  <a:lnTo>
                    <a:pt x="5610" y="4135"/>
                  </a:lnTo>
                  <a:lnTo>
                    <a:pt x="5298" y="3969"/>
                  </a:lnTo>
                  <a:lnTo>
                    <a:pt x="4966" y="3865"/>
                  </a:lnTo>
                  <a:lnTo>
                    <a:pt x="3345" y="3470"/>
                  </a:lnTo>
                  <a:lnTo>
                    <a:pt x="2930" y="3387"/>
                  </a:lnTo>
                  <a:lnTo>
                    <a:pt x="2722" y="3325"/>
                  </a:lnTo>
                  <a:lnTo>
                    <a:pt x="2514" y="3262"/>
                  </a:lnTo>
                  <a:lnTo>
                    <a:pt x="2348" y="3158"/>
                  </a:lnTo>
                  <a:lnTo>
                    <a:pt x="2202" y="3034"/>
                  </a:lnTo>
                  <a:lnTo>
                    <a:pt x="2161" y="2951"/>
                  </a:lnTo>
                  <a:lnTo>
                    <a:pt x="2119" y="2868"/>
                  </a:lnTo>
                  <a:lnTo>
                    <a:pt x="2078" y="2764"/>
                  </a:lnTo>
                  <a:lnTo>
                    <a:pt x="2057" y="2639"/>
                  </a:lnTo>
                  <a:lnTo>
                    <a:pt x="2078" y="2431"/>
                  </a:lnTo>
                  <a:lnTo>
                    <a:pt x="2119" y="2265"/>
                  </a:lnTo>
                  <a:lnTo>
                    <a:pt x="2202" y="2120"/>
                  </a:lnTo>
                  <a:lnTo>
                    <a:pt x="2327" y="2016"/>
                  </a:lnTo>
                  <a:lnTo>
                    <a:pt x="2473" y="1912"/>
                  </a:lnTo>
                  <a:lnTo>
                    <a:pt x="2639" y="1829"/>
                  </a:lnTo>
                  <a:lnTo>
                    <a:pt x="2826" y="1787"/>
                  </a:lnTo>
                  <a:lnTo>
                    <a:pt x="3034" y="1766"/>
                  </a:lnTo>
                  <a:lnTo>
                    <a:pt x="3283" y="1746"/>
                  </a:lnTo>
                  <a:lnTo>
                    <a:pt x="3511" y="1787"/>
                  </a:lnTo>
                  <a:lnTo>
                    <a:pt x="3740" y="1870"/>
                  </a:lnTo>
                  <a:lnTo>
                    <a:pt x="3927" y="1953"/>
                  </a:lnTo>
                  <a:lnTo>
                    <a:pt x="4093" y="2099"/>
                  </a:lnTo>
                  <a:lnTo>
                    <a:pt x="4239" y="2244"/>
                  </a:lnTo>
                  <a:lnTo>
                    <a:pt x="4342" y="2431"/>
                  </a:lnTo>
                  <a:lnTo>
                    <a:pt x="4405" y="2618"/>
                  </a:lnTo>
                  <a:lnTo>
                    <a:pt x="4446" y="3117"/>
                  </a:lnTo>
                  <a:lnTo>
                    <a:pt x="6545" y="2951"/>
                  </a:lnTo>
                  <a:lnTo>
                    <a:pt x="6399" y="1206"/>
                  </a:lnTo>
                  <a:lnTo>
                    <a:pt x="5818" y="1247"/>
                  </a:lnTo>
                  <a:lnTo>
                    <a:pt x="5734" y="1122"/>
                  </a:lnTo>
                  <a:lnTo>
                    <a:pt x="5631" y="977"/>
                  </a:lnTo>
                  <a:lnTo>
                    <a:pt x="5506" y="852"/>
                  </a:lnTo>
                  <a:lnTo>
                    <a:pt x="5381" y="728"/>
                  </a:lnTo>
                  <a:lnTo>
                    <a:pt x="5236" y="624"/>
                  </a:lnTo>
                  <a:lnTo>
                    <a:pt x="5090" y="499"/>
                  </a:lnTo>
                  <a:lnTo>
                    <a:pt x="4924" y="395"/>
                  </a:lnTo>
                  <a:lnTo>
                    <a:pt x="4737" y="312"/>
                  </a:lnTo>
                  <a:lnTo>
                    <a:pt x="4550" y="229"/>
                  </a:lnTo>
                  <a:lnTo>
                    <a:pt x="4342" y="167"/>
                  </a:lnTo>
                  <a:lnTo>
                    <a:pt x="4114" y="104"/>
                  </a:lnTo>
                  <a:lnTo>
                    <a:pt x="3885" y="42"/>
                  </a:lnTo>
                  <a:lnTo>
                    <a:pt x="3657" y="21"/>
                  </a:lnTo>
                  <a:lnTo>
                    <a:pt x="34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dist="47625" dir="540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3"/>
            <p:cNvSpPr/>
            <p:nvPr/>
          </p:nvSpPr>
          <p:spPr>
            <a:xfrm>
              <a:off x="10894500" y="2199725"/>
              <a:ext cx="116375" cy="101825"/>
            </a:xfrm>
            <a:custGeom>
              <a:avLst/>
              <a:gdLst/>
              <a:ahLst/>
              <a:cxnLst/>
              <a:rect l="l" t="t" r="r" b="b"/>
              <a:pathLst>
                <a:path w="4655" h="4073" extrusionOk="0">
                  <a:moveTo>
                    <a:pt x="4343" y="0"/>
                  </a:moveTo>
                  <a:lnTo>
                    <a:pt x="4032" y="21"/>
                  </a:lnTo>
                  <a:lnTo>
                    <a:pt x="1" y="354"/>
                  </a:lnTo>
                  <a:lnTo>
                    <a:pt x="146" y="1953"/>
                  </a:lnTo>
                  <a:lnTo>
                    <a:pt x="1040" y="1870"/>
                  </a:lnTo>
                  <a:lnTo>
                    <a:pt x="1227" y="4073"/>
                  </a:lnTo>
                  <a:lnTo>
                    <a:pt x="2972" y="2016"/>
                  </a:lnTo>
                  <a:lnTo>
                    <a:pt x="2951" y="1704"/>
                  </a:lnTo>
                  <a:lnTo>
                    <a:pt x="3263" y="1683"/>
                  </a:lnTo>
                  <a:lnTo>
                    <a:pt x="4655" y="21"/>
                  </a:lnTo>
                  <a:lnTo>
                    <a:pt x="43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dist="47625" dir="540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3"/>
            <p:cNvSpPr/>
            <p:nvPr/>
          </p:nvSpPr>
          <p:spPr>
            <a:xfrm>
              <a:off x="11564025" y="2150900"/>
              <a:ext cx="11450" cy="12500"/>
            </a:xfrm>
            <a:custGeom>
              <a:avLst/>
              <a:gdLst/>
              <a:ahLst/>
              <a:cxnLst/>
              <a:rect l="l" t="t" r="r" b="b"/>
              <a:pathLst>
                <a:path w="458" h="500" extrusionOk="0">
                  <a:moveTo>
                    <a:pt x="458" y="0"/>
                  </a:moveTo>
                  <a:lnTo>
                    <a:pt x="1" y="42"/>
                  </a:lnTo>
                  <a:lnTo>
                    <a:pt x="42" y="499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  <a:effectLst>
              <a:outerShdw dist="47625" dir="540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3"/>
            <p:cNvSpPr/>
            <p:nvPr/>
          </p:nvSpPr>
          <p:spPr>
            <a:xfrm>
              <a:off x="11310025" y="2165450"/>
              <a:ext cx="102350" cy="225950"/>
            </a:xfrm>
            <a:custGeom>
              <a:avLst/>
              <a:gdLst/>
              <a:ahLst/>
              <a:cxnLst/>
              <a:rect l="l" t="t" r="r" b="b"/>
              <a:pathLst>
                <a:path w="4094" h="9038" extrusionOk="0">
                  <a:moveTo>
                    <a:pt x="3741" y="0"/>
                  </a:moveTo>
                  <a:lnTo>
                    <a:pt x="1" y="333"/>
                  </a:lnTo>
                  <a:lnTo>
                    <a:pt x="126" y="1891"/>
                  </a:lnTo>
                  <a:lnTo>
                    <a:pt x="1040" y="1828"/>
                  </a:lnTo>
                  <a:lnTo>
                    <a:pt x="1518" y="7397"/>
                  </a:lnTo>
                  <a:lnTo>
                    <a:pt x="604" y="7459"/>
                  </a:lnTo>
                  <a:lnTo>
                    <a:pt x="749" y="9038"/>
                  </a:lnTo>
                  <a:lnTo>
                    <a:pt x="2640" y="8872"/>
                  </a:lnTo>
                  <a:lnTo>
                    <a:pt x="4094" y="7168"/>
                  </a:lnTo>
                  <a:lnTo>
                    <a:pt x="3408" y="7230"/>
                  </a:lnTo>
                  <a:lnTo>
                    <a:pt x="2951" y="1662"/>
                  </a:lnTo>
                  <a:lnTo>
                    <a:pt x="3865" y="1579"/>
                  </a:lnTo>
                  <a:lnTo>
                    <a:pt x="37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47625" dir="540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3"/>
            <p:cNvSpPr/>
            <p:nvPr/>
          </p:nvSpPr>
          <p:spPr>
            <a:xfrm>
              <a:off x="11098650" y="2181550"/>
              <a:ext cx="210375" cy="229075"/>
            </a:xfrm>
            <a:custGeom>
              <a:avLst/>
              <a:gdLst/>
              <a:ahLst/>
              <a:cxnLst/>
              <a:rect l="l" t="t" r="r" b="b"/>
              <a:pathLst>
                <a:path w="8415" h="9163" extrusionOk="0">
                  <a:moveTo>
                    <a:pt x="3636" y="1683"/>
                  </a:moveTo>
                  <a:lnTo>
                    <a:pt x="4758" y="4446"/>
                  </a:lnTo>
                  <a:lnTo>
                    <a:pt x="2992" y="4592"/>
                  </a:lnTo>
                  <a:lnTo>
                    <a:pt x="2992" y="4592"/>
                  </a:lnTo>
                  <a:lnTo>
                    <a:pt x="3636" y="1683"/>
                  </a:lnTo>
                  <a:close/>
                  <a:moveTo>
                    <a:pt x="4716" y="0"/>
                  </a:moveTo>
                  <a:lnTo>
                    <a:pt x="2410" y="187"/>
                  </a:lnTo>
                  <a:lnTo>
                    <a:pt x="644" y="7542"/>
                  </a:lnTo>
                  <a:lnTo>
                    <a:pt x="0" y="7584"/>
                  </a:lnTo>
                  <a:lnTo>
                    <a:pt x="125" y="9163"/>
                  </a:lnTo>
                  <a:lnTo>
                    <a:pt x="3428" y="8892"/>
                  </a:lnTo>
                  <a:lnTo>
                    <a:pt x="3303" y="7313"/>
                  </a:lnTo>
                  <a:lnTo>
                    <a:pt x="2389" y="7376"/>
                  </a:lnTo>
                  <a:lnTo>
                    <a:pt x="2659" y="6108"/>
                  </a:lnTo>
                  <a:lnTo>
                    <a:pt x="5340" y="5880"/>
                  </a:lnTo>
                  <a:lnTo>
                    <a:pt x="5838" y="7085"/>
                  </a:lnTo>
                  <a:lnTo>
                    <a:pt x="4966" y="7168"/>
                  </a:lnTo>
                  <a:lnTo>
                    <a:pt x="5111" y="8747"/>
                  </a:lnTo>
                  <a:lnTo>
                    <a:pt x="8414" y="8456"/>
                  </a:lnTo>
                  <a:lnTo>
                    <a:pt x="8269" y="6877"/>
                  </a:lnTo>
                  <a:lnTo>
                    <a:pt x="7646" y="6940"/>
                  </a:lnTo>
                  <a:lnTo>
                    <a:pt x="47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47625" dir="540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3"/>
            <p:cNvSpPr/>
            <p:nvPr/>
          </p:nvSpPr>
          <p:spPr>
            <a:xfrm>
              <a:off x="11426900" y="2158175"/>
              <a:ext cx="101825" cy="135075"/>
            </a:xfrm>
            <a:custGeom>
              <a:avLst/>
              <a:gdLst/>
              <a:ahLst/>
              <a:cxnLst/>
              <a:rect l="l" t="t" r="r" b="b"/>
              <a:pathLst>
                <a:path w="4073" h="5403" extrusionOk="0">
                  <a:moveTo>
                    <a:pt x="2618" y="0"/>
                  </a:moveTo>
                  <a:lnTo>
                    <a:pt x="1" y="229"/>
                  </a:lnTo>
                  <a:lnTo>
                    <a:pt x="125" y="1808"/>
                  </a:lnTo>
                  <a:lnTo>
                    <a:pt x="832" y="1746"/>
                  </a:lnTo>
                  <a:lnTo>
                    <a:pt x="1143" y="5402"/>
                  </a:lnTo>
                  <a:lnTo>
                    <a:pt x="2847" y="3387"/>
                  </a:lnTo>
                  <a:lnTo>
                    <a:pt x="2826" y="3075"/>
                  </a:lnTo>
                  <a:lnTo>
                    <a:pt x="2951" y="3262"/>
                  </a:lnTo>
                  <a:lnTo>
                    <a:pt x="4073" y="1912"/>
                  </a:lnTo>
                  <a:lnTo>
                    <a:pt x="26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47625" dir="540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3"/>
            <p:cNvSpPr/>
            <p:nvPr/>
          </p:nvSpPr>
          <p:spPr>
            <a:xfrm>
              <a:off x="10909575" y="2200250"/>
              <a:ext cx="168300" cy="226475"/>
            </a:xfrm>
            <a:custGeom>
              <a:avLst/>
              <a:gdLst/>
              <a:ahLst/>
              <a:cxnLst/>
              <a:rect l="l" t="t" r="r" b="b"/>
              <a:pathLst>
                <a:path w="6732" h="9059" extrusionOk="0">
                  <a:moveTo>
                    <a:pt x="4052" y="0"/>
                  </a:moveTo>
                  <a:lnTo>
                    <a:pt x="2660" y="1662"/>
                  </a:lnTo>
                  <a:lnTo>
                    <a:pt x="2660" y="1662"/>
                  </a:lnTo>
                  <a:lnTo>
                    <a:pt x="3138" y="1621"/>
                  </a:lnTo>
                  <a:lnTo>
                    <a:pt x="3470" y="1600"/>
                  </a:lnTo>
                  <a:lnTo>
                    <a:pt x="3761" y="1642"/>
                  </a:lnTo>
                  <a:lnTo>
                    <a:pt x="3886" y="1683"/>
                  </a:lnTo>
                  <a:lnTo>
                    <a:pt x="4010" y="1725"/>
                  </a:lnTo>
                  <a:lnTo>
                    <a:pt x="4114" y="1787"/>
                  </a:lnTo>
                  <a:lnTo>
                    <a:pt x="4218" y="1849"/>
                  </a:lnTo>
                  <a:lnTo>
                    <a:pt x="4322" y="1912"/>
                  </a:lnTo>
                  <a:lnTo>
                    <a:pt x="4405" y="1995"/>
                  </a:lnTo>
                  <a:lnTo>
                    <a:pt x="4467" y="2099"/>
                  </a:lnTo>
                  <a:lnTo>
                    <a:pt x="4530" y="2202"/>
                  </a:lnTo>
                  <a:lnTo>
                    <a:pt x="4571" y="2306"/>
                  </a:lnTo>
                  <a:lnTo>
                    <a:pt x="4613" y="2431"/>
                  </a:lnTo>
                  <a:lnTo>
                    <a:pt x="4654" y="2680"/>
                  </a:lnTo>
                  <a:lnTo>
                    <a:pt x="4675" y="2826"/>
                  </a:lnTo>
                  <a:lnTo>
                    <a:pt x="4654" y="2971"/>
                  </a:lnTo>
                  <a:lnTo>
                    <a:pt x="4634" y="3096"/>
                  </a:lnTo>
                  <a:lnTo>
                    <a:pt x="4613" y="3221"/>
                  </a:lnTo>
                  <a:lnTo>
                    <a:pt x="4571" y="3324"/>
                  </a:lnTo>
                  <a:lnTo>
                    <a:pt x="4509" y="3428"/>
                  </a:lnTo>
                  <a:lnTo>
                    <a:pt x="4426" y="3511"/>
                  </a:lnTo>
                  <a:lnTo>
                    <a:pt x="4343" y="3594"/>
                  </a:lnTo>
                  <a:lnTo>
                    <a:pt x="4156" y="3740"/>
                  </a:lnTo>
                  <a:lnTo>
                    <a:pt x="3906" y="3844"/>
                  </a:lnTo>
                  <a:lnTo>
                    <a:pt x="3636" y="3906"/>
                  </a:lnTo>
                  <a:lnTo>
                    <a:pt x="3325" y="3948"/>
                  </a:lnTo>
                  <a:lnTo>
                    <a:pt x="2535" y="4031"/>
                  </a:lnTo>
                  <a:lnTo>
                    <a:pt x="2369" y="1995"/>
                  </a:lnTo>
                  <a:lnTo>
                    <a:pt x="624" y="4052"/>
                  </a:lnTo>
                  <a:lnTo>
                    <a:pt x="915" y="7397"/>
                  </a:lnTo>
                  <a:lnTo>
                    <a:pt x="1" y="7480"/>
                  </a:lnTo>
                  <a:lnTo>
                    <a:pt x="146" y="9059"/>
                  </a:lnTo>
                  <a:lnTo>
                    <a:pt x="3740" y="8747"/>
                  </a:lnTo>
                  <a:lnTo>
                    <a:pt x="3616" y="7168"/>
                  </a:lnTo>
                  <a:lnTo>
                    <a:pt x="2826" y="7251"/>
                  </a:lnTo>
                  <a:lnTo>
                    <a:pt x="2681" y="5589"/>
                  </a:lnTo>
                  <a:lnTo>
                    <a:pt x="3886" y="5485"/>
                  </a:lnTo>
                  <a:lnTo>
                    <a:pt x="4280" y="5423"/>
                  </a:lnTo>
                  <a:lnTo>
                    <a:pt x="4634" y="5360"/>
                  </a:lnTo>
                  <a:lnTo>
                    <a:pt x="4945" y="5257"/>
                  </a:lnTo>
                  <a:lnTo>
                    <a:pt x="5236" y="5132"/>
                  </a:lnTo>
                  <a:lnTo>
                    <a:pt x="5506" y="4986"/>
                  </a:lnTo>
                  <a:lnTo>
                    <a:pt x="5756" y="4820"/>
                  </a:lnTo>
                  <a:lnTo>
                    <a:pt x="5963" y="4633"/>
                  </a:lnTo>
                  <a:lnTo>
                    <a:pt x="6150" y="4426"/>
                  </a:lnTo>
                  <a:lnTo>
                    <a:pt x="6316" y="4218"/>
                  </a:lnTo>
                  <a:lnTo>
                    <a:pt x="6441" y="3989"/>
                  </a:lnTo>
                  <a:lnTo>
                    <a:pt x="6545" y="3740"/>
                  </a:lnTo>
                  <a:lnTo>
                    <a:pt x="6628" y="3470"/>
                  </a:lnTo>
                  <a:lnTo>
                    <a:pt x="6690" y="3179"/>
                  </a:lnTo>
                  <a:lnTo>
                    <a:pt x="6732" y="2909"/>
                  </a:lnTo>
                  <a:lnTo>
                    <a:pt x="6732" y="2618"/>
                  </a:lnTo>
                  <a:lnTo>
                    <a:pt x="6711" y="2306"/>
                  </a:lnTo>
                  <a:lnTo>
                    <a:pt x="6690" y="2057"/>
                  </a:lnTo>
                  <a:lnTo>
                    <a:pt x="6628" y="1828"/>
                  </a:lnTo>
                  <a:lnTo>
                    <a:pt x="6524" y="1579"/>
                  </a:lnTo>
                  <a:lnTo>
                    <a:pt x="6400" y="1351"/>
                  </a:lnTo>
                  <a:lnTo>
                    <a:pt x="6254" y="1143"/>
                  </a:lnTo>
                  <a:lnTo>
                    <a:pt x="6088" y="935"/>
                  </a:lnTo>
                  <a:lnTo>
                    <a:pt x="5901" y="748"/>
                  </a:lnTo>
                  <a:lnTo>
                    <a:pt x="5693" y="582"/>
                  </a:lnTo>
                  <a:lnTo>
                    <a:pt x="5465" y="436"/>
                  </a:lnTo>
                  <a:lnTo>
                    <a:pt x="5215" y="312"/>
                  </a:lnTo>
                  <a:lnTo>
                    <a:pt x="4966" y="187"/>
                  </a:lnTo>
                  <a:lnTo>
                    <a:pt x="4675" y="104"/>
                  </a:lnTo>
                  <a:lnTo>
                    <a:pt x="4364" y="42"/>
                  </a:lnTo>
                  <a:lnTo>
                    <a:pt x="40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47625" dir="540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3"/>
            <p:cNvSpPr/>
            <p:nvPr/>
          </p:nvSpPr>
          <p:spPr>
            <a:xfrm>
              <a:off x="10808800" y="2352950"/>
              <a:ext cx="74825" cy="87275"/>
            </a:xfrm>
            <a:custGeom>
              <a:avLst/>
              <a:gdLst/>
              <a:ahLst/>
              <a:cxnLst/>
              <a:rect l="l" t="t" r="r" b="b"/>
              <a:pathLst>
                <a:path w="2993" h="3491" extrusionOk="0">
                  <a:moveTo>
                    <a:pt x="2930" y="0"/>
                  </a:moveTo>
                  <a:lnTo>
                    <a:pt x="1" y="3491"/>
                  </a:lnTo>
                  <a:lnTo>
                    <a:pt x="42" y="3470"/>
                  </a:lnTo>
                  <a:lnTo>
                    <a:pt x="396" y="3429"/>
                  </a:lnTo>
                  <a:lnTo>
                    <a:pt x="728" y="3366"/>
                  </a:lnTo>
                  <a:lnTo>
                    <a:pt x="1040" y="3283"/>
                  </a:lnTo>
                  <a:lnTo>
                    <a:pt x="1331" y="3158"/>
                  </a:lnTo>
                  <a:lnTo>
                    <a:pt x="1601" y="3034"/>
                  </a:lnTo>
                  <a:lnTo>
                    <a:pt x="1850" y="2868"/>
                  </a:lnTo>
                  <a:lnTo>
                    <a:pt x="2079" y="2681"/>
                  </a:lnTo>
                  <a:lnTo>
                    <a:pt x="2286" y="2494"/>
                  </a:lnTo>
                  <a:lnTo>
                    <a:pt x="2453" y="2286"/>
                  </a:lnTo>
                  <a:lnTo>
                    <a:pt x="2619" y="2057"/>
                  </a:lnTo>
                  <a:lnTo>
                    <a:pt x="2743" y="1808"/>
                  </a:lnTo>
                  <a:lnTo>
                    <a:pt x="2847" y="1538"/>
                  </a:lnTo>
                  <a:lnTo>
                    <a:pt x="2930" y="1268"/>
                  </a:lnTo>
                  <a:lnTo>
                    <a:pt x="2993" y="977"/>
                  </a:lnTo>
                  <a:lnTo>
                    <a:pt x="2993" y="686"/>
                  </a:lnTo>
                  <a:lnTo>
                    <a:pt x="2993" y="374"/>
                  </a:lnTo>
                  <a:lnTo>
                    <a:pt x="2930" y="0"/>
                  </a:ln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  <a:effectLst>
              <a:outerShdw dist="47625" dir="540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3"/>
            <p:cNvSpPr/>
            <p:nvPr/>
          </p:nvSpPr>
          <p:spPr>
            <a:xfrm>
              <a:off x="11376000" y="2344125"/>
              <a:ext cx="45725" cy="43125"/>
            </a:xfrm>
            <a:custGeom>
              <a:avLst/>
              <a:gdLst/>
              <a:ahLst/>
              <a:cxnLst/>
              <a:rect l="l" t="t" r="r" b="b"/>
              <a:pathLst>
                <a:path w="1829" h="1725" extrusionOk="0">
                  <a:moveTo>
                    <a:pt x="1704" y="0"/>
                  </a:moveTo>
                  <a:lnTo>
                    <a:pt x="1455" y="21"/>
                  </a:lnTo>
                  <a:lnTo>
                    <a:pt x="1" y="1725"/>
                  </a:lnTo>
                  <a:lnTo>
                    <a:pt x="1829" y="1579"/>
                  </a:lnTo>
                  <a:lnTo>
                    <a:pt x="17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dist="47625" dir="540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3"/>
            <p:cNvSpPr/>
            <p:nvPr/>
          </p:nvSpPr>
          <p:spPr>
            <a:xfrm>
              <a:off x="11441450" y="2242825"/>
              <a:ext cx="86250" cy="138725"/>
            </a:xfrm>
            <a:custGeom>
              <a:avLst/>
              <a:gdLst/>
              <a:ahLst/>
              <a:cxnLst/>
              <a:rect l="l" t="t" r="r" b="b"/>
              <a:pathLst>
                <a:path w="3450" h="5549" extrusionOk="0">
                  <a:moveTo>
                    <a:pt x="2265" y="1"/>
                  </a:moveTo>
                  <a:lnTo>
                    <a:pt x="561" y="2016"/>
                  </a:lnTo>
                  <a:lnTo>
                    <a:pt x="728" y="3907"/>
                  </a:lnTo>
                  <a:lnTo>
                    <a:pt x="0" y="3969"/>
                  </a:lnTo>
                  <a:lnTo>
                    <a:pt x="146" y="5548"/>
                  </a:lnTo>
                  <a:lnTo>
                    <a:pt x="3449" y="5278"/>
                  </a:lnTo>
                  <a:lnTo>
                    <a:pt x="3304" y="3699"/>
                  </a:lnTo>
                  <a:lnTo>
                    <a:pt x="2577" y="3761"/>
                  </a:lnTo>
                  <a:lnTo>
                    <a:pt x="22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dist="47625" dir="540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3"/>
            <p:cNvSpPr/>
            <p:nvPr/>
          </p:nvSpPr>
          <p:spPr>
            <a:xfrm>
              <a:off x="11500650" y="2145175"/>
              <a:ext cx="149625" cy="223375"/>
            </a:xfrm>
            <a:custGeom>
              <a:avLst/>
              <a:gdLst/>
              <a:ahLst/>
              <a:cxnLst/>
              <a:rect l="l" t="t" r="r" b="b"/>
              <a:pathLst>
                <a:path w="5985" h="8935" extrusionOk="0">
                  <a:moveTo>
                    <a:pt x="5839" y="1"/>
                  </a:moveTo>
                  <a:lnTo>
                    <a:pt x="2993" y="229"/>
                  </a:lnTo>
                  <a:lnTo>
                    <a:pt x="2577" y="728"/>
                  </a:lnTo>
                  <a:lnTo>
                    <a:pt x="2681" y="1850"/>
                  </a:lnTo>
                  <a:lnTo>
                    <a:pt x="3408" y="1788"/>
                  </a:lnTo>
                  <a:lnTo>
                    <a:pt x="3761" y="5922"/>
                  </a:lnTo>
                  <a:lnTo>
                    <a:pt x="1123" y="2432"/>
                  </a:lnTo>
                  <a:lnTo>
                    <a:pt x="1" y="3782"/>
                  </a:lnTo>
                  <a:lnTo>
                    <a:pt x="3969" y="8935"/>
                  </a:lnTo>
                  <a:lnTo>
                    <a:pt x="5881" y="8768"/>
                  </a:lnTo>
                  <a:lnTo>
                    <a:pt x="5278" y="1642"/>
                  </a:lnTo>
                  <a:lnTo>
                    <a:pt x="5984" y="1580"/>
                  </a:lnTo>
                  <a:lnTo>
                    <a:pt x="58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dist="47625" dir="540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6" name="Google Shape;1156;p13"/>
          <p:cNvGrpSpPr/>
          <p:nvPr/>
        </p:nvGrpSpPr>
        <p:grpSpPr>
          <a:xfrm>
            <a:off x="25500" y="3996297"/>
            <a:ext cx="1375435" cy="1358646"/>
            <a:chOff x="5180763" y="3483322"/>
            <a:chExt cx="1375435" cy="1358646"/>
          </a:xfrm>
        </p:grpSpPr>
        <p:sp>
          <p:nvSpPr>
            <p:cNvPr id="1157" name="Google Shape;1157;p13"/>
            <p:cNvSpPr/>
            <p:nvPr/>
          </p:nvSpPr>
          <p:spPr>
            <a:xfrm rot="-3245359">
              <a:off x="6029294" y="3775024"/>
              <a:ext cx="155694" cy="184668"/>
            </a:xfrm>
            <a:custGeom>
              <a:avLst/>
              <a:gdLst/>
              <a:ahLst/>
              <a:cxnLst/>
              <a:rect l="l" t="t" r="r" b="b"/>
              <a:pathLst>
                <a:path w="6228" h="7387" extrusionOk="0">
                  <a:moveTo>
                    <a:pt x="1415" y="0"/>
                  </a:moveTo>
                  <a:lnTo>
                    <a:pt x="1317" y="40"/>
                  </a:lnTo>
                  <a:lnTo>
                    <a:pt x="1238" y="79"/>
                  </a:lnTo>
                  <a:lnTo>
                    <a:pt x="0" y="1041"/>
                  </a:lnTo>
                  <a:lnTo>
                    <a:pt x="4793" y="7386"/>
                  </a:lnTo>
                  <a:lnTo>
                    <a:pt x="6031" y="6443"/>
                  </a:lnTo>
                  <a:lnTo>
                    <a:pt x="6109" y="6365"/>
                  </a:lnTo>
                  <a:lnTo>
                    <a:pt x="6149" y="6306"/>
                  </a:lnTo>
                  <a:lnTo>
                    <a:pt x="6188" y="6208"/>
                  </a:lnTo>
                  <a:lnTo>
                    <a:pt x="6208" y="6129"/>
                  </a:lnTo>
                  <a:lnTo>
                    <a:pt x="6227" y="6050"/>
                  </a:lnTo>
                  <a:lnTo>
                    <a:pt x="6208" y="5952"/>
                  </a:lnTo>
                  <a:lnTo>
                    <a:pt x="6168" y="5874"/>
                  </a:lnTo>
                  <a:lnTo>
                    <a:pt x="6129" y="5795"/>
                  </a:lnTo>
                  <a:lnTo>
                    <a:pt x="1886" y="177"/>
                  </a:lnTo>
                  <a:lnTo>
                    <a:pt x="1827" y="118"/>
                  </a:lnTo>
                  <a:lnTo>
                    <a:pt x="1749" y="59"/>
                  </a:lnTo>
                  <a:lnTo>
                    <a:pt x="1670" y="20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3"/>
            <p:cNvSpPr/>
            <p:nvPr/>
          </p:nvSpPr>
          <p:spPr>
            <a:xfrm rot="-3245359">
              <a:off x="6115951" y="3849336"/>
              <a:ext cx="33924" cy="28499"/>
            </a:xfrm>
            <a:custGeom>
              <a:avLst/>
              <a:gdLst/>
              <a:ahLst/>
              <a:cxnLst/>
              <a:rect l="l" t="t" r="r" b="b"/>
              <a:pathLst>
                <a:path w="1357" h="1140" extrusionOk="0">
                  <a:moveTo>
                    <a:pt x="1140" y="0"/>
                  </a:moveTo>
                  <a:lnTo>
                    <a:pt x="1" y="864"/>
                  </a:lnTo>
                  <a:lnTo>
                    <a:pt x="197" y="1139"/>
                  </a:lnTo>
                  <a:lnTo>
                    <a:pt x="1356" y="275"/>
                  </a:lnTo>
                  <a:lnTo>
                    <a:pt x="11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3"/>
            <p:cNvSpPr/>
            <p:nvPr/>
          </p:nvSpPr>
          <p:spPr>
            <a:xfrm rot="-3245359">
              <a:off x="6168979" y="3847946"/>
              <a:ext cx="34399" cy="28999"/>
            </a:xfrm>
            <a:custGeom>
              <a:avLst/>
              <a:gdLst/>
              <a:ahLst/>
              <a:cxnLst/>
              <a:rect l="l" t="t" r="r" b="b"/>
              <a:pathLst>
                <a:path w="1376" h="1160" extrusionOk="0">
                  <a:moveTo>
                    <a:pt x="1160" y="0"/>
                  </a:moveTo>
                  <a:lnTo>
                    <a:pt x="1" y="884"/>
                  </a:lnTo>
                  <a:lnTo>
                    <a:pt x="217" y="1159"/>
                  </a:lnTo>
                  <a:lnTo>
                    <a:pt x="1376" y="295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3"/>
            <p:cNvSpPr/>
            <p:nvPr/>
          </p:nvSpPr>
          <p:spPr>
            <a:xfrm rot="-3245359">
              <a:off x="6063026" y="3850406"/>
              <a:ext cx="33899" cy="28499"/>
            </a:xfrm>
            <a:custGeom>
              <a:avLst/>
              <a:gdLst/>
              <a:ahLst/>
              <a:cxnLst/>
              <a:rect l="l" t="t" r="r" b="b"/>
              <a:pathLst>
                <a:path w="1356" h="1140" extrusionOk="0">
                  <a:moveTo>
                    <a:pt x="1159" y="1"/>
                  </a:moveTo>
                  <a:lnTo>
                    <a:pt x="0" y="865"/>
                  </a:lnTo>
                  <a:lnTo>
                    <a:pt x="197" y="1140"/>
                  </a:lnTo>
                  <a:lnTo>
                    <a:pt x="1356" y="276"/>
                  </a:lnTo>
                  <a:lnTo>
                    <a:pt x="11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3"/>
            <p:cNvSpPr/>
            <p:nvPr/>
          </p:nvSpPr>
          <p:spPr>
            <a:xfrm rot="-3245359">
              <a:off x="6009311" y="3851404"/>
              <a:ext cx="34399" cy="28524"/>
            </a:xfrm>
            <a:custGeom>
              <a:avLst/>
              <a:gdLst/>
              <a:ahLst/>
              <a:cxnLst/>
              <a:rect l="l" t="t" r="r" b="b"/>
              <a:pathLst>
                <a:path w="1376" h="1141" extrusionOk="0">
                  <a:moveTo>
                    <a:pt x="1160" y="1"/>
                  </a:moveTo>
                  <a:lnTo>
                    <a:pt x="1" y="865"/>
                  </a:lnTo>
                  <a:lnTo>
                    <a:pt x="217" y="1140"/>
                  </a:lnTo>
                  <a:lnTo>
                    <a:pt x="1376" y="276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3"/>
            <p:cNvSpPr/>
            <p:nvPr/>
          </p:nvSpPr>
          <p:spPr>
            <a:xfrm rot="-3245359">
              <a:off x="5526589" y="3812269"/>
              <a:ext cx="118370" cy="138494"/>
            </a:xfrm>
            <a:custGeom>
              <a:avLst/>
              <a:gdLst/>
              <a:ahLst/>
              <a:cxnLst/>
              <a:rect l="l" t="t" r="r" b="b"/>
              <a:pathLst>
                <a:path w="4735" h="5540" extrusionOk="0">
                  <a:moveTo>
                    <a:pt x="1277" y="1"/>
                  </a:moveTo>
                  <a:lnTo>
                    <a:pt x="1160" y="20"/>
                  </a:lnTo>
                  <a:lnTo>
                    <a:pt x="1061" y="40"/>
                  </a:lnTo>
                  <a:lnTo>
                    <a:pt x="963" y="99"/>
                  </a:lnTo>
                  <a:lnTo>
                    <a:pt x="1" y="845"/>
                  </a:lnTo>
                  <a:lnTo>
                    <a:pt x="3536" y="5540"/>
                  </a:lnTo>
                  <a:lnTo>
                    <a:pt x="4519" y="4794"/>
                  </a:lnTo>
                  <a:lnTo>
                    <a:pt x="4597" y="4735"/>
                  </a:lnTo>
                  <a:lnTo>
                    <a:pt x="4656" y="4636"/>
                  </a:lnTo>
                  <a:lnTo>
                    <a:pt x="4695" y="4538"/>
                  </a:lnTo>
                  <a:lnTo>
                    <a:pt x="4735" y="4440"/>
                  </a:lnTo>
                  <a:lnTo>
                    <a:pt x="4735" y="4342"/>
                  </a:lnTo>
                  <a:lnTo>
                    <a:pt x="4715" y="4244"/>
                  </a:lnTo>
                  <a:lnTo>
                    <a:pt x="4676" y="4126"/>
                  </a:lnTo>
                  <a:lnTo>
                    <a:pt x="4617" y="4047"/>
                  </a:lnTo>
                  <a:lnTo>
                    <a:pt x="1729" y="217"/>
                  </a:lnTo>
                  <a:lnTo>
                    <a:pt x="1651" y="138"/>
                  </a:lnTo>
                  <a:lnTo>
                    <a:pt x="1572" y="79"/>
                  </a:lnTo>
                  <a:lnTo>
                    <a:pt x="1474" y="20"/>
                  </a:lnTo>
                  <a:lnTo>
                    <a:pt x="13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3"/>
            <p:cNvSpPr/>
            <p:nvPr/>
          </p:nvSpPr>
          <p:spPr>
            <a:xfrm rot="-3245359">
              <a:off x="5397799" y="3654391"/>
              <a:ext cx="941362" cy="1016509"/>
            </a:xfrm>
            <a:custGeom>
              <a:avLst/>
              <a:gdLst/>
              <a:ahLst/>
              <a:cxnLst/>
              <a:rect l="l" t="t" r="r" b="b"/>
              <a:pathLst>
                <a:path w="37656" h="40662" extrusionOk="0">
                  <a:moveTo>
                    <a:pt x="15773" y="1"/>
                  </a:moveTo>
                  <a:lnTo>
                    <a:pt x="15557" y="20"/>
                  </a:lnTo>
                  <a:lnTo>
                    <a:pt x="15361" y="59"/>
                  </a:lnTo>
                  <a:lnTo>
                    <a:pt x="15164" y="118"/>
                  </a:lnTo>
                  <a:lnTo>
                    <a:pt x="14987" y="197"/>
                  </a:lnTo>
                  <a:lnTo>
                    <a:pt x="14791" y="295"/>
                  </a:lnTo>
                  <a:lnTo>
                    <a:pt x="14614" y="413"/>
                  </a:lnTo>
                  <a:lnTo>
                    <a:pt x="825" y="10824"/>
                  </a:lnTo>
                  <a:lnTo>
                    <a:pt x="668" y="10961"/>
                  </a:lnTo>
                  <a:lnTo>
                    <a:pt x="530" y="11118"/>
                  </a:lnTo>
                  <a:lnTo>
                    <a:pt x="393" y="11276"/>
                  </a:lnTo>
                  <a:lnTo>
                    <a:pt x="275" y="11452"/>
                  </a:lnTo>
                  <a:lnTo>
                    <a:pt x="196" y="11629"/>
                  </a:lnTo>
                  <a:lnTo>
                    <a:pt x="118" y="11806"/>
                  </a:lnTo>
                  <a:lnTo>
                    <a:pt x="59" y="12002"/>
                  </a:lnTo>
                  <a:lnTo>
                    <a:pt x="20" y="12199"/>
                  </a:lnTo>
                  <a:lnTo>
                    <a:pt x="0" y="12415"/>
                  </a:lnTo>
                  <a:lnTo>
                    <a:pt x="0" y="12611"/>
                  </a:lnTo>
                  <a:lnTo>
                    <a:pt x="20" y="12808"/>
                  </a:lnTo>
                  <a:lnTo>
                    <a:pt x="59" y="13004"/>
                  </a:lnTo>
                  <a:lnTo>
                    <a:pt x="118" y="13201"/>
                  </a:lnTo>
                  <a:lnTo>
                    <a:pt x="196" y="13397"/>
                  </a:lnTo>
                  <a:lnTo>
                    <a:pt x="295" y="13574"/>
                  </a:lnTo>
                  <a:lnTo>
                    <a:pt x="432" y="13751"/>
                  </a:lnTo>
                  <a:lnTo>
                    <a:pt x="20095" y="39836"/>
                  </a:lnTo>
                  <a:lnTo>
                    <a:pt x="20232" y="39993"/>
                  </a:lnTo>
                  <a:lnTo>
                    <a:pt x="20389" y="40131"/>
                  </a:lnTo>
                  <a:lnTo>
                    <a:pt x="20546" y="40268"/>
                  </a:lnTo>
                  <a:lnTo>
                    <a:pt x="20723" y="40386"/>
                  </a:lnTo>
                  <a:lnTo>
                    <a:pt x="20900" y="40465"/>
                  </a:lnTo>
                  <a:lnTo>
                    <a:pt x="21096" y="40543"/>
                  </a:lnTo>
                  <a:lnTo>
                    <a:pt x="21293" y="40602"/>
                  </a:lnTo>
                  <a:lnTo>
                    <a:pt x="21489" y="40642"/>
                  </a:lnTo>
                  <a:lnTo>
                    <a:pt x="21686" y="40661"/>
                  </a:lnTo>
                  <a:lnTo>
                    <a:pt x="21882" y="40661"/>
                  </a:lnTo>
                  <a:lnTo>
                    <a:pt x="22098" y="40642"/>
                  </a:lnTo>
                  <a:lnTo>
                    <a:pt x="22295" y="40602"/>
                  </a:lnTo>
                  <a:lnTo>
                    <a:pt x="22491" y="40543"/>
                  </a:lnTo>
                  <a:lnTo>
                    <a:pt x="22668" y="40465"/>
                  </a:lnTo>
                  <a:lnTo>
                    <a:pt x="22864" y="40367"/>
                  </a:lnTo>
                  <a:lnTo>
                    <a:pt x="23041" y="40229"/>
                  </a:lnTo>
                  <a:lnTo>
                    <a:pt x="36830" y="29838"/>
                  </a:lnTo>
                  <a:lnTo>
                    <a:pt x="36987" y="29701"/>
                  </a:lnTo>
                  <a:lnTo>
                    <a:pt x="37125" y="29543"/>
                  </a:lnTo>
                  <a:lnTo>
                    <a:pt x="37262" y="29386"/>
                  </a:lnTo>
                  <a:lnTo>
                    <a:pt x="37380" y="29209"/>
                  </a:lnTo>
                  <a:lnTo>
                    <a:pt x="37459" y="29033"/>
                  </a:lnTo>
                  <a:lnTo>
                    <a:pt x="37537" y="28836"/>
                  </a:lnTo>
                  <a:lnTo>
                    <a:pt x="37596" y="28640"/>
                  </a:lnTo>
                  <a:lnTo>
                    <a:pt x="37636" y="28443"/>
                  </a:lnTo>
                  <a:lnTo>
                    <a:pt x="37655" y="28247"/>
                  </a:lnTo>
                  <a:lnTo>
                    <a:pt x="37655" y="28051"/>
                  </a:lnTo>
                  <a:lnTo>
                    <a:pt x="37636" y="27854"/>
                  </a:lnTo>
                  <a:lnTo>
                    <a:pt x="37596" y="27658"/>
                  </a:lnTo>
                  <a:lnTo>
                    <a:pt x="37537" y="27461"/>
                  </a:lnTo>
                  <a:lnTo>
                    <a:pt x="37459" y="27265"/>
                  </a:lnTo>
                  <a:lnTo>
                    <a:pt x="37361" y="27068"/>
                  </a:lnTo>
                  <a:lnTo>
                    <a:pt x="37223" y="26892"/>
                  </a:lnTo>
                  <a:lnTo>
                    <a:pt x="17561" y="826"/>
                  </a:lnTo>
                  <a:lnTo>
                    <a:pt x="17423" y="668"/>
                  </a:lnTo>
                  <a:lnTo>
                    <a:pt x="17266" y="511"/>
                  </a:lnTo>
                  <a:lnTo>
                    <a:pt x="17109" y="393"/>
                  </a:lnTo>
                  <a:lnTo>
                    <a:pt x="16932" y="276"/>
                  </a:lnTo>
                  <a:lnTo>
                    <a:pt x="16755" y="177"/>
                  </a:lnTo>
                  <a:lnTo>
                    <a:pt x="16559" y="118"/>
                  </a:lnTo>
                  <a:lnTo>
                    <a:pt x="16362" y="59"/>
                  </a:lnTo>
                  <a:lnTo>
                    <a:pt x="16166" y="20"/>
                  </a:lnTo>
                  <a:lnTo>
                    <a:pt x="159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3"/>
            <p:cNvSpPr/>
            <p:nvPr/>
          </p:nvSpPr>
          <p:spPr>
            <a:xfrm rot="-3245359">
              <a:off x="5397799" y="3654391"/>
              <a:ext cx="941362" cy="1016509"/>
            </a:xfrm>
            <a:custGeom>
              <a:avLst/>
              <a:gdLst/>
              <a:ahLst/>
              <a:cxnLst/>
              <a:rect l="l" t="t" r="r" b="b"/>
              <a:pathLst>
                <a:path w="37656" h="40662" fill="none" extrusionOk="0">
                  <a:moveTo>
                    <a:pt x="37223" y="26892"/>
                  </a:moveTo>
                  <a:lnTo>
                    <a:pt x="17561" y="826"/>
                  </a:lnTo>
                  <a:lnTo>
                    <a:pt x="17561" y="826"/>
                  </a:lnTo>
                  <a:lnTo>
                    <a:pt x="17423" y="668"/>
                  </a:lnTo>
                  <a:lnTo>
                    <a:pt x="17266" y="511"/>
                  </a:lnTo>
                  <a:lnTo>
                    <a:pt x="17109" y="393"/>
                  </a:lnTo>
                  <a:lnTo>
                    <a:pt x="16932" y="276"/>
                  </a:lnTo>
                  <a:lnTo>
                    <a:pt x="16755" y="177"/>
                  </a:lnTo>
                  <a:lnTo>
                    <a:pt x="16559" y="118"/>
                  </a:lnTo>
                  <a:lnTo>
                    <a:pt x="16362" y="59"/>
                  </a:lnTo>
                  <a:lnTo>
                    <a:pt x="16166" y="20"/>
                  </a:lnTo>
                  <a:lnTo>
                    <a:pt x="15970" y="1"/>
                  </a:lnTo>
                  <a:lnTo>
                    <a:pt x="15773" y="1"/>
                  </a:lnTo>
                  <a:lnTo>
                    <a:pt x="15557" y="20"/>
                  </a:lnTo>
                  <a:lnTo>
                    <a:pt x="15361" y="59"/>
                  </a:lnTo>
                  <a:lnTo>
                    <a:pt x="15164" y="118"/>
                  </a:lnTo>
                  <a:lnTo>
                    <a:pt x="14987" y="197"/>
                  </a:lnTo>
                  <a:lnTo>
                    <a:pt x="14791" y="295"/>
                  </a:lnTo>
                  <a:lnTo>
                    <a:pt x="14614" y="413"/>
                  </a:lnTo>
                  <a:lnTo>
                    <a:pt x="825" y="10824"/>
                  </a:lnTo>
                  <a:lnTo>
                    <a:pt x="825" y="10824"/>
                  </a:lnTo>
                  <a:lnTo>
                    <a:pt x="668" y="10961"/>
                  </a:lnTo>
                  <a:lnTo>
                    <a:pt x="530" y="11118"/>
                  </a:lnTo>
                  <a:lnTo>
                    <a:pt x="393" y="11276"/>
                  </a:lnTo>
                  <a:lnTo>
                    <a:pt x="275" y="11452"/>
                  </a:lnTo>
                  <a:lnTo>
                    <a:pt x="196" y="11629"/>
                  </a:lnTo>
                  <a:lnTo>
                    <a:pt x="118" y="11806"/>
                  </a:lnTo>
                  <a:lnTo>
                    <a:pt x="59" y="12002"/>
                  </a:lnTo>
                  <a:lnTo>
                    <a:pt x="20" y="12199"/>
                  </a:lnTo>
                  <a:lnTo>
                    <a:pt x="0" y="12415"/>
                  </a:lnTo>
                  <a:lnTo>
                    <a:pt x="0" y="12611"/>
                  </a:lnTo>
                  <a:lnTo>
                    <a:pt x="20" y="12808"/>
                  </a:lnTo>
                  <a:lnTo>
                    <a:pt x="59" y="13004"/>
                  </a:lnTo>
                  <a:lnTo>
                    <a:pt x="118" y="13201"/>
                  </a:lnTo>
                  <a:lnTo>
                    <a:pt x="196" y="13397"/>
                  </a:lnTo>
                  <a:lnTo>
                    <a:pt x="295" y="13574"/>
                  </a:lnTo>
                  <a:lnTo>
                    <a:pt x="432" y="13751"/>
                  </a:lnTo>
                  <a:lnTo>
                    <a:pt x="20095" y="39836"/>
                  </a:lnTo>
                  <a:lnTo>
                    <a:pt x="20095" y="39836"/>
                  </a:lnTo>
                  <a:lnTo>
                    <a:pt x="20232" y="39993"/>
                  </a:lnTo>
                  <a:lnTo>
                    <a:pt x="20389" y="40131"/>
                  </a:lnTo>
                  <a:lnTo>
                    <a:pt x="20546" y="40268"/>
                  </a:lnTo>
                  <a:lnTo>
                    <a:pt x="20723" y="40386"/>
                  </a:lnTo>
                  <a:lnTo>
                    <a:pt x="20900" y="40465"/>
                  </a:lnTo>
                  <a:lnTo>
                    <a:pt x="21096" y="40543"/>
                  </a:lnTo>
                  <a:lnTo>
                    <a:pt x="21293" y="40602"/>
                  </a:lnTo>
                  <a:lnTo>
                    <a:pt x="21489" y="40642"/>
                  </a:lnTo>
                  <a:lnTo>
                    <a:pt x="21686" y="40661"/>
                  </a:lnTo>
                  <a:lnTo>
                    <a:pt x="21882" y="40661"/>
                  </a:lnTo>
                  <a:lnTo>
                    <a:pt x="22098" y="40642"/>
                  </a:lnTo>
                  <a:lnTo>
                    <a:pt x="22295" y="40602"/>
                  </a:lnTo>
                  <a:lnTo>
                    <a:pt x="22491" y="40543"/>
                  </a:lnTo>
                  <a:lnTo>
                    <a:pt x="22668" y="40465"/>
                  </a:lnTo>
                  <a:lnTo>
                    <a:pt x="22864" y="40367"/>
                  </a:lnTo>
                  <a:lnTo>
                    <a:pt x="23041" y="40229"/>
                  </a:lnTo>
                  <a:lnTo>
                    <a:pt x="36830" y="29838"/>
                  </a:lnTo>
                  <a:lnTo>
                    <a:pt x="36830" y="29838"/>
                  </a:lnTo>
                  <a:lnTo>
                    <a:pt x="36987" y="29701"/>
                  </a:lnTo>
                  <a:lnTo>
                    <a:pt x="37125" y="29543"/>
                  </a:lnTo>
                  <a:lnTo>
                    <a:pt x="37262" y="29386"/>
                  </a:lnTo>
                  <a:lnTo>
                    <a:pt x="37380" y="29209"/>
                  </a:lnTo>
                  <a:lnTo>
                    <a:pt x="37459" y="29033"/>
                  </a:lnTo>
                  <a:lnTo>
                    <a:pt x="37537" y="28836"/>
                  </a:lnTo>
                  <a:lnTo>
                    <a:pt x="37596" y="28640"/>
                  </a:lnTo>
                  <a:lnTo>
                    <a:pt x="37636" y="28443"/>
                  </a:lnTo>
                  <a:lnTo>
                    <a:pt x="37655" y="28247"/>
                  </a:lnTo>
                  <a:lnTo>
                    <a:pt x="37655" y="28051"/>
                  </a:lnTo>
                  <a:lnTo>
                    <a:pt x="37636" y="27854"/>
                  </a:lnTo>
                  <a:lnTo>
                    <a:pt x="37596" y="27658"/>
                  </a:lnTo>
                  <a:lnTo>
                    <a:pt x="37537" y="27461"/>
                  </a:lnTo>
                  <a:lnTo>
                    <a:pt x="37459" y="27265"/>
                  </a:lnTo>
                  <a:lnTo>
                    <a:pt x="37361" y="27068"/>
                  </a:lnTo>
                  <a:lnTo>
                    <a:pt x="37223" y="2689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3"/>
            <p:cNvSpPr/>
            <p:nvPr/>
          </p:nvSpPr>
          <p:spPr>
            <a:xfrm rot="-3245359">
              <a:off x="5442239" y="3741430"/>
              <a:ext cx="850516" cy="953162"/>
            </a:xfrm>
            <a:custGeom>
              <a:avLst/>
              <a:gdLst/>
              <a:ahLst/>
              <a:cxnLst/>
              <a:rect l="l" t="t" r="r" b="b"/>
              <a:pathLst>
                <a:path w="34022" h="38128" extrusionOk="0">
                  <a:moveTo>
                    <a:pt x="11825" y="0"/>
                  </a:moveTo>
                  <a:lnTo>
                    <a:pt x="825" y="8290"/>
                  </a:lnTo>
                  <a:lnTo>
                    <a:pt x="668" y="8427"/>
                  </a:lnTo>
                  <a:lnTo>
                    <a:pt x="530" y="8584"/>
                  </a:lnTo>
                  <a:lnTo>
                    <a:pt x="393" y="8742"/>
                  </a:lnTo>
                  <a:lnTo>
                    <a:pt x="275" y="8918"/>
                  </a:lnTo>
                  <a:lnTo>
                    <a:pt x="196" y="9095"/>
                  </a:lnTo>
                  <a:lnTo>
                    <a:pt x="118" y="9272"/>
                  </a:lnTo>
                  <a:lnTo>
                    <a:pt x="59" y="9468"/>
                  </a:lnTo>
                  <a:lnTo>
                    <a:pt x="20" y="9665"/>
                  </a:lnTo>
                  <a:lnTo>
                    <a:pt x="0" y="9881"/>
                  </a:lnTo>
                  <a:lnTo>
                    <a:pt x="0" y="10077"/>
                  </a:lnTo>
                  <a:lnTo>
                    <a:pt x="20" y="10274"/>
                  </a:lnTo>
                  <a:lnTo>
                    <a:pt x="59" y="10470"/>
                  </a:lnTo>
                  <a:lnTo>
                    <a:pt x="118" y="10667"/>
                  </a:lnTo>
                  <a:lnTo>
                    <a:pt x="196" y="10863"/>
                  </a:lnTo>
                  <a:lnTo>
                    <a:pt x="295" y="11040"/>
                  </a:lnTo>
                  <a:lnTo>
                    <a:pt x="432" y="11217"/>
                  </a:lnTo>
                  <a:lnTo>
                    <a:pt x="20095" y="37302"/>
                  </a:lnTo>
                  <a:lnTo>
                    <a:pt x="20232" y="37459"/>
                  </a:lnTo>
                  <a:lnTo>
                    <a:pt x="20389" y="37597"/>
                  </a:lnTo>
                  <a:lnTo>
                    <a:pt x="20546" y="37734"/>
                  </a:lnTo>
                  <a:lnTo>
                    <a:pt x="20723" y="37852"/>
                  </a:lnTo>
                  <a:lnTo>
                    <a:pt x="20900" y="37931"/>
                  </a:lnTo>
                  <a:lnTo>
                    <a:pt x="21096" y="38009"/>
                  </a:lnTo>
                  <a:lnTo>
                    <a:pt x="21293" y="38068"/>
                  </a:lnTo>
                  <a:lnTo>
                    <a:pt x="21489" y="38108"/>
                  </a:lnTo>
                  <a:lnTo>
                    <a:pt x="21686" y="38127"/>
                  </a:lnTo>
                  <a:lnTo>
                    <a:pt x="21882" y="38127"/>
                  </a:lnTo>
                  <a:lnTo>
                    <a:pt x="22098" y="38108"/>
                  </a:lnTo>
                  <a:lnTo>
                    <a:pt x="22295" y="38068"/>
                  </a:lnTo>
                  <a:lnTo>
                    <a:pt x="22491" y="38009"/>
                  </a:lnTo>
                  <a:lnTo>
                    <a:pt x="22668" y="37931"/>
                  </a:lnTo>
                  <a:lnTo>
                    <a:pt x="22864" y="37833"/>
                  </a:lnTo>
                  <a:lnTo>
                    <a:pt x="23041" y="37695"/>
                  </a:lnTo>
                  <a:lnTo>
                    <a:pt x="34021" y="29406"/>
                  </a:lnTo>
                  <a:lnTo>
                    <a:pt x="11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47625" dir="360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3"/>
            <p:cNvSpPr/>
            <p:nvPr/>
          </p:nvSpPr>
          <p:spPr>
            <a:xfrm rot="-3245359">
              <a:off x="5730022" y="3934368"/>
              <a:ext cx="453282" cy="453257"/>
            </a:xfrm>
            <a:custGeom>
              <a:avLst/>
              <a:gdLst/>
              <a:ahLst/>
              <a:cxnLst/>
              <a:rect l="l" t="t" r="r" b="b"/>
              <a:pathLst>
                <a:path w="18132" h="18131" extrusionOk="0">
                  <a:moveTo>
                    <a:pt x="8585" y="0"/>
                  </a:moveTo>
                  <a:lnTo>
                    <a:pt x="8153" y="40"/>
                  </a:lnTo>
                  <a:lnTo>
                    <a:pt x="7721" y="99"/>
                  </a:lnTo>
                  <a:lnTo>
                    <a:pt x="7288" y="177"/>
                  </a:lnTo>
                  <a:lnTo>
                    <a:pt x="6856" y="275"/>
                  </a:lnTo>
                  <a:lnTo>
                    <a:pt x="6424" y="393"/>
                  </a:lnTo>
                  <a:lnTo>
                    <a:pt x="6012" y="531"/>
                  </a:lnTo>
                  <a:lnTo>
                    <a:pt x="5599" y="688"/>
                  </a:lnTo>
                  <a:lnTo>
                    <a:pt x="5187" y="865"/>
                  </a:lnTo>
                  <a:lnTo>
                    <a:pt x="4774" y="1081"/>
                  </a:lnTo>
                  <a:lnTo>
                    <a:pt x="4381" y="1297"/>
                  </a:lnTo>
                  <a:lnTo>
                    <a:pt x="3988" y="1552"/>
                  </a:lnTo>
                  <a:lnTo>
                    <a:pt x="3615" y="1827"/>
                  </a:lnTo>
                  <a:lnTo>
                    <a:pt x="3242" y="2122"/>
                  </a:lnTo>
                  <a:lnTo>
                    <a:pt x="2908" y="2417"/>
                  </a:lnTo>
                  <a:lnTo>
                    <a:pt x="2574" y="2750"/>
                  </a:lnTo>
                  <a:lnTo>
                    <a:pt x="2260" y="3084"/>
                  </a:lnTo>
                  <a:lnTo>
                    <a:pt x="1965" y="3418"/>
                  </a:lnTo>
                  <a:lnTo>
                    <a:pt x="1710" y="3772"/>
                  </a:lnTo>
                  <a:lnTo>
                    <a:pt x="1454" y="4145"/>
                  </a:lnTo>
                  <a:lnTo>
                    <a:pt x="1219" y="4518"/>
                  </a:lnTo>
                  <a:lnTo>
                    <a:pt x="1022" y="4911"/>
                  </a:lnTo>
                  <a:lnTo>
                    <a:pt x="826" y="5304"/>
                  </a:lnTo>
                  <a:lnTo>
                    <a:pt x="649" y="5697"/>
                  </a:lnTo>
                  <a:lnTo>
                    <a:pt x="492" y="6109"/>
                  </a:lnTo>
                  <a:lnTo>
                    <a:pt x="374" y="6522"/>
                  </a:lnTo>
                  <a:lnTo>
                    <a:pt x="256" y="6954"/>
                  </a:lnTo>
                  <a:lnTo>
                    <a:pt x="158" y="7386"/>
                  </a:lnTo>
                  <a:lnTo>
                    <a:pt x="99" y="7799"/>
                  </a:lnTo>
                  <a:lnTo>
                    <a:pt x="40" y="8231"/>
                  </a:lnTo>
                  <a:lnTo>
                    <a:pt x="21" y="8663"/>
                  </a:lnTo>
                  <a:lnTo>
                    <a:pt x="1" y="9115"/>
                  </a:lnTo>
                  <a:lnTo>
                    <a:pt x="21" y="9547"/>
                  </a:lnTo>
                  <a:lnTo>
                    <a:pt x="60" y="9979"/>
                  </a:lnTo>
                  <a:lnTo>
                    <a:pt x="99" y="10411"/>
                  </a:lnTo>
                  <a:lnTo>
                    <a:pt x="178" y="10843"/>
                  </a:lnTo>
                  <a:lnTo>
                    <a:pt x="276" y="11275"/>
                  </a:lnTo>
                  <a:lnTo>
                    <a:pt x="394" y="11708"/>
                  </a:lnTo>
                  <a:lnTo>
                    <a:pt x="531" y="12120"/>
                  </a:lnTo>
                  <a:lnTo>
                    <a:pt x="708" y="12533"/>
                  </a:lnTo>
                  <a:lnTo>
                    <a:pt x="885" y="12945"/>
                  </a:lnTo>
                  <a:lnTo>
                    <a:pt x="1081" y="13358"/>
                  </a:lnTo>
                  <a:lnTo>
                    <a:pt x="1317" y="13750"/>
                  </a:lnTo>
                  <a:lnTo>
                    <a:pt x="1572" y="14143"/>
                  </a:lnTo>
                  <a:lnTo>
                    <a:pt x="1847" y="14517"/>
                  </a:lnTo>
                  <a:lnTo>
                    <a:pt x="2122" y="14890"/>
                  </a:lnTo>
                  <a:lnTo>
                    <a:pt x="2437" y="15224"/>
                  </a:lnTo>
                  <a:lnTo>
                    <a:pt x="2751" y="15558"/>
                  </a:lnTo>
                  <a:lnTo>
                    <a:pt x="3085" y="15872"/>
                  </a:lnTo>
                  <a:lnTo>
                    <a:pt x="3438" y="16147"/>
                  </a:lnTo>
                  <a:lnTo>
                    <a:pt x="3792" y="16422"/>
                  </a:lnTo>
                  <a:lnTo>
                    <a:pt x="4146" y="16677"/>
                  </a:lnTo>
                  <a:lnTo>
                    <a:pt x="4538" y="16913"/>
                  </a:lnTo>
                  <a:lnTo>
                    <a:pt x="4912" y="17109"/>
                  </a:lnTo>
                  <a:lnTo>
                    <a:pt x="5304" y="17306"/>
                  </a:lnTo>
                  <a:lnTo>
                    <a:pt x="5717" y="17483"/>
                  </a:lnTo>
                  <a:lnTo>
                    <a:pt x="6129" y="17640"/>
                  </a:lnTo>
                  <a:lnTo>
                    <a:pt x="6542" y="17758"/>
                  </a:lnTo>
                  <a:lnTo>
                    <a:pt x="6954" y="17875"/>
                  </a:lnTo>
                  <a:lnTo>
                    <a:pt x="7387" y="17974"/>
                  </a:lnTo>
                  <a:lnTo>
                    <a:pt x="7819" y="18033"/>
                  </a:lnTo>
                  <a:lnTo>
                    <a:pt x="8251" y="18092"/>
                  </a:lnTo>
                  <a:lnTo>
                    <a:pt x="8683" y="18111"/>
                  </a:lnTo>
                  <a:lnTo>
                    <a:pt x="9115" y="18131"/>
                  </a:lnTo>
                  <a:lnTo>
                    <a:pt x="9547" y="18111"/>
                  </a:lnTo>
                  <a:lnTo>
                    <a:pt x="9999" y="18072"/>
                  </a:lnTo>
                  <a:lnTo>
                    <a:pt x="10431" y="18013"/>
                  </a:lnTo>
                  <a:lnTo>
                    <a:pt x="10863" y="17954"/>
                  </a:lnTo>
                  <a:lnTo>
                    <a:pt x="11296" y="17856"/>
                  </a:lnTo>
                  <a:lnTo>
                    <a:pt x="11708" y="17738"/>
                  </a:lnTo>
                  <a:lnTo>
                    <a:pt x="12140" y="17600"/>
                  </a:lnTo>
                  <a:lnTo>
                    <a:pt x="12553" y="17424"/>
                  </a:lnTo>
                  <a:lnTo>
                    <a:pt x="12965" y="17247"/>
                  </a:lnTo>
                  <a:lnTo>
                    <a:pt x="13358" y="17050"/>
                  </a:lnTo>
                  <a:lnTo>
                    <a:pt x="13771" y="16815"/>
                  </a:lnTo>
                  <a:lnTo>
                    <a:pt x="14144" y="16559"/>
                  </a:lnTo>
                  <a:lnTo>
                    <a:pt x="14537" y="16284"/>
                  </a:lnTo>
                  <a:lnTo>
                    <a:pt x="14890" y="16009"/>
                  </a:lnTo>
                  <a:lnTo>
                    <a:pt x="15244" y="15695"/>
                  </a:lnTo>
                  <a:lnTo>
                    <a:pt x="15578" y="15381"/>
                  </a:lnTo>
                  <a:lnTo>
                    <a:pt x="15872" y="15047"/>
                  </a:lnTo>
                  <a:lnTo>
                    <a:pt x="16167" y="14693"/>
                  </a:lnTo>
                  <a:lnTo>
                    <a:pt x="16442" y="14340"/>
                  </a:lnTo>
                  <a:lnTo>
                    <a:pt x="16678" y="13986"/>
                  </a:lnTo>
                  <a:lnTo>
                    <a:pt x="16913" y="13593"/>
                  </a:lnTo>
                  <a:lnTo>
                    <a:pt x="17129" y="13220"/>
                  </a:lnTo>
                  <a:lnTo>
                    <a:pt x="17326" y="12808"/>
                  </a:lnTo>
                  <a:lnTo>
                    <a:pt x="17483" y="12415"/>
                  </a:lnTo>
                  <a:lnTo>
                    <a:pt x="17640" y="12002"/>
                  </a:lnTo>
                  <a:lnTo>
                    <a:pt x="17778" y="11590"/>
                  </a:lnTo>
                  <a:lnTo>
                    <a:pt x="17876" y="11177"/>
                  </a:lnTo>
                  <a:lnTo>
                    <a:pt x="17974" y="10745"/>
                  </a:lnTo>
                  <a:lnTo>
                    <a:pt x="18053" y="10313"/>
                  </a:lnTo>
                  <a:lnTo>
                    <a:pt x="18092" y="9881"/>
                  </a:lnTo>
                  <a:lnTo>
                    <a:pt x="18131" y="9449"/>
                  </a:lnTo>
                  <a:lnTo>
                    <a:pt x="18131" y="9017"/>
                  </a:lnTo>
                  <a:lnTo>
                    <a:pt x="18112" y="8584"/>
                  </a:lnTo>
                  <a:lnTo>
                    <a:pt x="18092" y="8133"/>
                  </a:lnTo>
                  <a:lnTo>
                    <a:pt x="18033" y="7700"/>
                  </a:lnTo>
                  <a:lnTo>
                    <a:pt x="17954" y="7268"/>
                  </a:lnTo>
                  <a:lnTo>
                    <a:pt x="17856" y="6836"/>
                  </a:lnTo>
                  <a:lnTo>
                    <a:pt x="17738" y="6424"/>
                  </a:lnTo>
                  <a:lnTo>
                    <a:pt x="17601" y="5992"/>
                  </a:lnTo>
                  <a:lnTo>
                    <a:pt x="17444" y="5579"/>
                  </a:lnTo>
                  <a:lnTo>
                    <a:pt x="17247" y="5167"/>
                  </a:lnTo>
                  <a:lnTo>
                    <a:pt x="17051" y="4774"/>
                  </a:lnTo>
                  <a:lnTo>
                    <a:pt x="16815" y="4361"/>
                  </a:lnTo>
                  <a:lnTo>
                    <a:pt x="16579" y="3988"/>
                  </a:lnTo>
                  <a:lnTo>
                    <a:pt x="16304" y="3595"/>
                  </a:lnTo>
                  <a:lnTo>
                    <a:pt x="16010" y="3242"/>
                  </a:lnTo>
                  <a:lnTo>
                    <a:pt x="15715" y="2888"/>
                  </a:lnTo>
                  <a:lnTo>
                    <a:pt x="15381" y="2554"/>
                  </a:lnTo>
                  <a:lnTo>
                    <a:pt x="15047" y="2259"/>
                  </a:lnTo>
                  <a:lnTo>
                    <a:pt x="14713" y="1965"/>
                  </a:lnTo>
                  <a:lnTo>
                    <a:pt x="14360" y="1690"/>
                  </a:lnTo>
                  <a:lnTo>
                    <a:pt x="13987" y="1454"/>
                  </a:lnTo>
                  <a:lnTo>
                    <a:pt x="13613" y="1218"/>
                  </a:lnTo>
                  <a:lnTo>
                    <a:pt x="13221" y="1002"/>
                  </a:lnTo>
                  <a:lnTo>
                    <a:pt x="12828" y="806"/>
                  </a:lnTo>
                  <a:lnTo>
                    <a:pt x="12415" y="649"/>
                  </a:lnTo>
                  <a:lnTo>
                    <a:pt x="12022" y="492"/>
                  </a:lnTo>
                  <a:lnTo>
                    <a:pt x="11590" y="354"/>
                  </a:lnTo>
                  <a:lnTo>
                    <a:pt x="11178" y="256"/>
                  </a:lnTo>
                  <a:lnTo>
                    <a:pt x="10746" y="158"/>
                  </a:lnTo>
                  <a:lnTo>
                    <a:pt x="10333" y="79"/>
                  </a:lnTo>
                  <a:lnTo>
                    <a:pt x="9901" y="40"/>
                  </a:lnTo>
                  <a:lnTo>
                    <a:pt x="9449" y="0"/>
                  </a:lnTo>
                  <a:close/>
                </a:path>
              </a:pathLst>
            </a:custGeom>
            <a:solidFill>
              <a:srgbClr val="E6E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3"/>
            <p:cNvSpPr/>
            <p:nvPr/>
          </p:nvSpPr>
          <p:spPr>
            <a:xfrm rot="-3245359">
              <a:off x="5730022" y="3934368"/>
              <a:ext cx="453282" cy="453257"/>
            </a:xfrm>
            <a:custGeom>
              <a:avLst/>
              <a:gdLst/>
              <a:ahLst/>
              <a:cxnLst/>
              <a:rect l="l" t="t" r="r" b="b"/>
              <a:pathLst>
                <a:path w="18132" h="18131" fill="none" extrusionOk="0">
                  <a:moveTo>
                    <a:pt x="14537" y="16284"/>
                  </a:moveTo>
                  <a:lnTo>
                    <a:pt x="14537" y="16284"/>
                  </a:lnTo>
                  <a:lnTo>
                    <a:pt x="14144" y="16559"/>
                  </a:lnTo>
                  <a:lnTo>
                    <a:pt x="13771" y="16815"/>
                  </a:lnTo>
                  <a:lnTo>
                    <a:pt x="13358" y="17050"/>
                  </a:lnTo>
                  <a:lnTo>
                    <a:pt x="12965" y="17247"/>
                  </a:lnTo>
                  <a:lnTo>
                    <a:pt x="12553" y="17424"/>
                  </a:lnTo>
                  <a:lnTo>
                    <a:pt x="12140" y="17600"/>
                  </a:lnTo>
                  <a:lnTo>
                    <a:pt x="11708" y="17738"/>
                  </a:lnTo>
                  <a:lnTo>
                    <a:pt x="11296" y="17856"/>
                  </a:lnTo>
                  <a:lnTo>
                    <a:pt x="10863" y="17954"/>
                  </a:lnTo>
                  <a:lnTo>
                    <a:pt x="10431" y="18013"/>
                  </a:lnTo>
                  <a:lnTo>
                    <a:pt x="9999" y="18072"/>
                  </a:lnTo>
                  <a:lnTo>
                    <a:pt x="9547" y="18111"/>
                  </a:lnTo>
                  <a:lnTo>
                    <a:pt x="9115" y="18131"/>
                  </a:lnTo>
                  <a:lnTo>
                    <a:pt x="8683" y="18111"/>
                  </a:lnTo>
                  <a:lnTo>
                    <a:pt x="8251" y="18092"/>
                  </a:lnTo>
                  <a:lnTo>
                    <a:pt x="7819" y="18033"/>
                  </a:lnTo>
                  <a:lnTo>
                    <a:pt x="7387" y="17974"/>
                  </a:lnTo>
                  <a:lnTo>
                    <a:pt x="6954" y="17875"/>
                  </a:lnTo>
                  <a:lnTo>
                    <a:pt x="6542" y="17758"/>
                  </a:lnTo>
                  <a:lnTo>
                    <a:pt x="6129" y="17640"/>
                  </a:lnTo>
                  <a:lnTo>
                    <a:pt x="5717" y="17483"/>
                  </a:lnTo>
                  <a:lnTo>
                    <a:pt x="5304" y="17306"/>
                  </a:lnTo>
                  <a:lnTo>
                    <a:pt x="4912" y="17109"/>
                  </a:lnTo>
                  <a:lnTo>
                    <a:pt x="4538" y="16913"/>
                  </a:lnTo>
                  <a:lnTo>
                    <a:pt x="4146" y="16677"/>
                  </a:lnTo>
                  <a:lnTo>
                    <a:pt x="3792" y="16422"/>
                  </a:lnTo>
                  <a:lnTo>
                    <a:pt x="3438" y="16147"/>
                  </a:lnTo>
                  <a:lnTo>
                    <a:pt x="3085" y="15872"/>
                  </a:lnTo>
                  <a:lnTo>
                    <a:pt x="2751" y="15558"/>
                  </a:lnTo>
                  <a:lnTo>
                    <a:pt x="2437" y="15224"/>
                  </a:lnTo>
                  <a:lnTo>
                    <a:pt x="2122" y="14890"/>
                  </a:lnTo>
                  <a:lnTo>
                    <a:pt x="1847" y="14517"/>
                  </a:lnTo>
                  <a:lnTo>
                    <a:pt x="1847" y="14517"/>
                  </a:lnTo>
                  <a:lnTo>
                    <a:pt x="1572" y="14143"/>
                  </a:lnTo>
                  <a:lnTo>
                    <a:pt x="1317" y="13750"/>
                  </a:lnTo>
                  <a:lnTo>
                    <a:pt x="1081" y="13358"/>
                  </a:lnTo>
                  <a:lnTo>
                    <a:pt x="885" y="12945"/>
                  </a:lnTo>
                  <a:lnTo>
                    <a:pt x="708" y="12533"/>
                  </a:lnTo>
                  <a:lnTo>
                    <a:pt x="531" y="12120"/>
                  </a:lnTo>
                  <a:lnTo>
                    <a:pt x="394" y="11708"/>
                  </a:lnTo>
                  <a:lnTo>
                    <a:pt x="276" y="11275"/>
                  </a:lnTo>
                  <a:lnTo>
                    <a:pt x="178" y="10843"/>
                  </a:lnTo>
                  <a:lnTo>
                    <a:pt x="99" y="10411"/>
                  </a:lnTo>
                  <a:lnTo>
                    <a:pt x="60" y="9979"/>
                  </a:lnTo>
                  <a:lnTo>
                    <a:pt x="21" y="9547"/>
                  </a:lnTo>
                  <a:lnTo>
                    <a:pt x="1" y="9115"/>
                  </a:lnTo>
                  <a:lnTo>
                    <a:pt x="21" y="8663"/>
                  </a:lnTo>
                  <a:lnTo>
                    <a:pt x="40" y="8231"/>
                  </a:lnTo>
                  <a:lnTo>
                    <a:pt x="99" y="7799"/>
                  </a:lnTo>
                  <a:lnTo>
                    <a:pt x="158" y="7386"/>
                  </a:lnTo>
                  <a:lnTo>
                    <a:pt x="256" y="6954"/>
                  </a:lnTo>
                  <a:lnTo>
                    <a:pt x="374" y="6522"/>
                  </a:lnTo>
                  <a:lnTo>
                    <a:pt x="492" y="6109"/>
                  </a:lnTo>
                  <a:lnTo>
                    <a:pt x="649" y="5697"/>
                  </a:lnTo>
                  <a:lnTo>
                    <a:pt x="826" y="5304"/>
                  </a:lnTo>
                  <a:lnTo>
                    <a:pt x="1022" y="4911"/>
                  </a:lnTo>
                  <a:lnTo>
                    <a:pt x="1219" y="4518"/>
                  </a:lnTo>
                  <a:lnTo>
                    <a:pt x="1454" y="4145"/>
                  </a:lnTo>
                  <a:lnTo>
                    <a:pt x="1710" y="3772"/>
                  </a:lnTo>
                  <a:lnTo>
                    <a:pt x="1965" y="3418"/>
                  </a:lnTo>
                  <a:lnTo>
                    <a:pt x="2260" y="3084"/>
                  </a:lnTo>
                  <a:lnTo>
                    <a:pt x="2574" y="2750"/>
                  </a:lnTo>
                  <a:lnTo>
                    <a:pt x="2908" y="2417"/>
                  </a:lnTo>
                  <a:lnTo>
                    <a:pt x="3242" y="2122"/>
                  </a:lnTo>
                  <a:lnTo>
                    <a:pt x="3615" y="1827"/>
                  </a:lnTo>
                  <a:lnTo>
                    <a:pt x="3615" y="1827"/>
                  </a:lnTo>
                  <a:lnTo>
                    <a:pt x="3988" y="1552"/>
                  </a:lnTo>
                  <a:lnTo>
                    <a:pt x="4381" y="1297"/>
                  </a:lnTo>
                  <a:lnTo>
                    <a:pt x="4774" y="1081"/>
                  </a:lnTo>
                  <a:lnTo>
                    <a:pt x="5187" y="865"/>
                  </a:lnTo>
                  <a:lnTo>
                    <a:pt x="5599" y="688"/>
                  </a:lnTo>
                  <a:lnTo>
                    <a:pt x="6012" y="531"/>
                  </a:lnTo>
                  <a:lnTo>
                    <a:pt x="6424" y="393"/>
                  </a:lnTo>
                  <a:lnTo>
                    <a:pt x="6856" y="275"/>
                  </a:lnTo>
                  <a:lnTo>
                    <a:pt x="7288" y="177"/>
                  </a:lnTo>
                  <a:lnTo>
                    <a:pt x="7721" y="99"/>
                  </a:lnTo>
                  <a:lnTo>
                    <a:pt x="8153" y="40"/>
                  </a:lnTo>
                  <a:lnTo>
                    <a:pt x="8585" y="0"/>
                  </a:lnTo>
                  <a:lnTo>
                    <a:pt x="9017" y="0"/>
                  </a:lnTo>
                  <a:lnTo>
                    <a:pt x="9449" y="0"/>
                  </a:lnTo>
                  <a:lnTo>
                    <a:pt x="9901" y="40"/>
                  </a:lnTo>
                  <a:lnTo>
                    <a:pt x="10333" y="79"/>
                  </a:lnTo>
                  <a:lnTo>
                    <a:pt x="10746" y="158"/>
                  </a:lnTo>
                  <a:lnTo>
                    <a:pt x="11178" y="256"/>
                  </a:lnTo>
                  <a:lnTo>
                    <a:pt x="11590" y="354"/>
                  </a:lnTo>
                  <a:lnTo>
                    <a:pt x="12022" y="492"/>
                  </a:lnTo>
                  <a:lnTo>
                    <a:pt x="12415" y="649"/>
                  </a:lnTo>
                  <a:lnTo>
                    <a:pt x="12828" y="806"/>
                  </a:lnTo>
                  <a:lnTo>
                    <a:pt x="13221" y="1002"/>
                  </a:lnTo>
                  <a:lnTo>
                    <a:pt x="13613" y="1218"/>
                  </a:lnTo>
                  <a:lnTo>
                    <a:pt x="13987" y="1454"/>
                  </a:lnTo>
                  <a:lnTo>
                    <a:pt x="14360" y="1690"/>
                  </a:lnTo>
                  <a:lnTo>
                    <a:pt x="14713" y="1965"/>
                  </a:lnTo>
                  <a:lnTo>
                    <a:pt x="15047" y="2259"/>
                  </a:lnTo>
                  <a:lnTo>
                    <a:pt x="15381" y="2554"/>
                  </a:lnTo>
                  <a:lnTo>
                    <a:pt x="15715" y="2888"/>
                  </a:lnTo>
                  <a:lnTo>
                    <a:pt x="16010" y="3242"/>
                  </a:lnTo>
                  <a:lnTo>
                    <a:pt x="16304" y="3595"/>
                  </a:lnTo>
                  <a:lnTo>
                    <a:pt x="16304" y="3595"/>
                  </a:lnTo>
                  <a:lnTo>
                    <a:pt x="16579" y="3988"/>
                  </a:lnTo>
                  <a:lnTo>
                    <a:pt x="16815" y="4361"/>
                  </a:lnTo>
                  <a:lnTo>
                    <a:pt x="17051" y="4774"/>
                  </a:lnTo>
                  <a:lnTo>
                    <a:pt x="17247" y="5167"/>
                  </a:lnTo>
                  <a:lnTo>
                    <a:pt x="17444" y="5579"/>
                  </a:lnTo>
                  <a:lnTo>
                    <a:pt x="17601" y="5992"/>
                  </a:lnTo>
                  <a:lnTo>
                    <a:pt x="17738" y="6424"/>
                  </a:lnTo>
                  <a:lnTo>
                    <a:pt x="17856" y="6836"/>
                  </a:lnTo>
                  <a:lnTo>
                    <a:pt x="17954" y="7268"/>
                  </a:lnTo>
                  <a:lnTo>
                    <a:pt x="18033" y="7700"/>
                  </a:lnTo>
                  <a:lnTo>
                    <a:pt x="18092" y="8133"/>
                  </a:lnTo>
                  <a:lnTo>
                    <a:pt x="18112" y="8584"/>
                  </a:lnTo>
                  <a:lnTo>
                    <a:pt x="18131" y="9017"/>
                  </a:lnTo>
                  <a:lnTo>
                    <a:pt x="18131" y="9449"/>
                  </a:lnTo>
                  <a:lnTo>
                    <a:pt x="18092" y="9881"/>
                  </a:lnTo>
                  <a:lnTo>
                    <a:pt x="18053" y="10313"/>
                  </a:lnTo>
                  <a:lnTo>
                    <a:pt x="17974" y="10745"/>
                  </a:lnTo>
                  <a:lnTo>
                    <a:pt x="17876" y="11177"/>
                  </a:lnTo>
                  <a:lnTo>
                    <a:pt x="17778" y="11590"/>
                  </a:lnTo>
                  <a:lnTo>
                    <a:pt x="17640" y="12002"/>
                  </a:lnTo>
                  <a:lnTo>
                    <a:pt x="17483" y="12415"/>
                  </a:lnTo>
                  <a:lnTo>
                    <a:pt x="17326" y="12808"/>
                  </a:lnTo>
                  <a:lnTo>
                    <a:pt x="17129" y="13220"/>
                  </a:lnTo>
                  <a:lnTo>
                    <a:pt x="16913" y="13593"/>
                  </a:lnTo>
                  <a:lnTo>
                    <a:pt x="16678" y="13986"/>
                  </a:lnTo>
                  <a:lnTo>
                    <a:pt x="16442" y="14340"/>
                  </a:lnTo>
                  <a:lnTo>
                    <a:pt x="16167" y="14693"/>
                  </a:lnTo>
                  <a:lnTo>
                    <a:pt x="15872" y="15047"/>
                  </a:lnTo>
                  <a:lnTo>
                    <a:pt x="15578" y="15381"/>
                  </a:lnTo>
                  <a:lnTo>
                    <a:pt x="15244" y="15695"/>
                  </a:lnTo>
                  <a:lnTo>
                    <a:pt x="14890" y="16009"/>
                  </a:lnTo>
                  <a:lnTo>
                    <a:pt x="14537" y="1628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3"/>
            <p:cNvSpPr/>
            <p:nvPr/>
          </p:nvSpPr>
          <p:spPr>
            <a:xfrm rot="-3245359">
              <a:off x="5760472" y="3964814"/>
              <a:ext cx="392384" cy="392359"/>
            </a:xfrm>
            <a:custGeom>
              <a:avLst/>
              <a:gdLst/>
              <a:ahLst/>
              <a:cxnLst/>
              <a:rect l="l" t="t" r="r" b="b"/>
              <a:pathLst>
                <a:path w="15696" h="15695" extrusionOk="0">
                  <a:moveTo>
                    <a:pt x="7426" y="0"/>
                  </a:moveTo>
                  <a:lnTo>
                    <a:pt x="7053" y="40"/>
                  </a:lnTo>
                  <a:lnTo>
                    <a:pt x="6679" y="79"/>
                  </a:lnTo>
                  <a:lnTo>
                    <a:pt x="6306" y="157"/>
                  </a:lnTo>
                  <a:lnTo>
                    <a:pt x="5933" y="236"/>
                  </a:lnTo>
                  <a:lnTo>
                    <a:pt x="5560" y="334"/>
                  </a:lnTo>
                  <a:lnTo>
                    <a:pt x="5206" y="452"/>
                  </a:lnTo>
                  <a:lnTo>
                    <a:pt x="4833" y="590"/>
                  </a:lnTo>
                  <a:lnTo>
                    <a:pt x="4479" y="766"/>
                  </a:lnTo>
                  <a:lnTo>
                    <a:pt x="4126" y="943"/>
                  </a:lnTo>
                  <a:lnTo>
                    <a:pt x="3792" y="1140"/>
                  </a:lnTo>
                  <a:lnTo>
                    <a:pt x="3458" y="1356"/>
                  </a:lnTo>
                  <a:lnTo>
                    <a:pt x="3124" y="1591"/>
                  </a:lnTo>
                  <a:lnTo>
                    <a:pt x="2810" y="1827"/>
                  </a:lnTo>
                  <a:lnTo>
                    <a:pt x="2515" y="2102"/>
                  </a:lnTo>
                  <a:lnTo>
                    <a:pt x="2220" y="2377"/>
                  </a:lnTo>
                  <a:lnTo>
                    <a:pt x="1965" y="2652"/>
                  </a:lnTo>
                  <a:lnTo>
                    <a:pt x="1710" y="2966"/>
                  </a:lnTo>
                  <a:lnTo>
                    <a:pt x="1474" y="3261"/>
                  </a:lnTo>
                  <a:lnTo>
                    <a:pt x="1258" y="3595"/>
                  </a:lnTo>
                  <a:lnTo>
                    <a:pt x="1061" y="3909"/>
                  </a:lnTo>
                  <a:lnTo>
                    <a:pt x="885" y="4243"/>
                  </a:lnTo>
                  <a:lnTo>
                    <a:pt x="708" y="4597"/>
                  </a:lnTo>
                  <a:lnTo>
                    <a:pt x="570" y="4931"/>
                  </a:lnTo>
                  <a:lnTo>
                    <a:pt x="433" y="5284"/>
                  </a:lnTo>
                  <a:lnTo>
                    <a:pt x="315" y="5657"/>
                  </a:lnTo>
                  <a:lnTo>
                    <a:pt x="217" y="6011"/>
                  </a:lnTo>
                  <a:lnTo>
                    <a:pt x="138" y="6384"/>
                  </a:lnTo>
                  <a:lnTo>
                    <a:pt x="79" y="6757"/>
                  </a:lnTo>
                  <a:lnTo>
                    <a:pt x="40" y="7131"/>
                  </a:lnTo>
                  <a:lnTo>
                    <a:pt x="20" y="7504"/>
                  </a:lnTo>
                  <a:lnTo>
                    <a:pt x="1" y="7877"/>
                  </a:lnTo>
                  <a:lnTo>
                    <a:pt x="20" y="8270"/>
                  </a:lnTo>
                  <a:lnTo>
                    <a:pt x="40" y="8643"/>
                  </a:lnTo>
                  <a:lnTo>
                    <a:pt x="99" y="9016"/>
                  </a:lnTo>
                  <a:lnTo>
                    <a:pt x="158" y="9390"/>
                  </a:lnTo>
                  <a:lnTo>
                    <a:pt x="236" y="9763"/>
                  </a:lnTo>
                  <a:lnTo>
                    <a:pt x="354" y="10136"/>
                  </a:lnTo>
                  <a:lnTo>
                    <a:pt x="472" y="10490"/>
                  </a:lnTo>
                  <a:lnTo>
                    <a:pt x="610" y="10863"/>
                  </a:lnTo>
                  <a:lnTo>
                    <a:pt x="767" y="11216"/>
                  </a:lnTo>
                  <a:lnTo>
                    <a:pt x="944" y="11550"/>
                  </a:lnTo>
                  <a:lnTo>
                    <a:pt x="1140" y="11904"/>
                  </a:lnTo>
                  <a:lnTo>
                    <a:pt x="1356" y="12238"/>
                  </a:lnTo>
                  <a:lnTo>
                    <a:pt x="1592" y="12572"/>
                  </a:lnTo>
                  <a:lnTo>
                    <a:pt x="1847" y="12886"/>
                  </a:lnTo>
                  <a:lnTo>
                    <a:pt x="2103" y="13181"/>
                  </a:lnTo>
                  <a:lnTo>
                    <a:pt x="2378" y="13475"/>
                  </a:lnTo>
                  <a:lnTo>
                    <a:pt x="2672" y="13731"/>
                  </a:lnTo>
                  <a:lnTo>
                    <a:pt x="2967" y="13986"/>
                  </a:lnTo>
                  <a:lnTo>
                    <a:pt x="3281" y="14222"/>
                  </a:lnTo>
                  <a:lnTo>
                    <a:pt x="3595" y="14438"/>
                  </a:lnTo>
                  <a:lnTo>
                    <a:pt x="3929" y="14634"/>
                  </a:lnTo>
                  <a:lnTo>
                    <a:pt x="4263" y="14811"/>
                  </a:lnTo>
                  <a:lnTo>
                    <a:pt x="4597" y="14988"/>
                  </a:lnTo>
                  <a:lnTo>
                    <a:pt x="4951" y="15125"/>
                  </a:lnTo>
                  <a:lnTo>
                    <a:pt x="5304" y="15263"/>
                  </a:lnTo>
                  <a:lnTo>
                    <a:pt x="5658" y="15381"/>
                  </a:lnTo>
                  <a:lnTo>
                    <a:pt x="6031" y="15479"/>
                  </a:lnTo>
                  <a:lnTo>
                    <a:pt x="6404" y="15557"/>
                  </a:lnTo>
                  <a:lnTo>
                    <a:pt x="6758" y="15616"/>
                  </a:lnTo>
                  <a:lnTo>
                    <a:pt x="7151" y="15656"/>
                  </a:lnTo>
                  <a:lnTo>
                    <a:pt x="7524" y="15675"/>
                  </a:lnTo>
                  <a:lnTo>
                    <a:pt x="7897" y="15695"/>
                  </a:lnTo>
                  <a:lnTo>
                    <a:pt x="8270" y="15675"/>
                  </a:lnTo>
                  <a:lnTo>
                    <a:pt x="8644" y="15656"/>
                  </a:lnTo>
                  <a:lnTo>
                    <a:pt x="9017" y="15597"/>
                  </a:lnTo>
                  <a:lnTo>
                    <a:pt x="9390" y="15538"/>
                  </a:lnTo>
                  <a:lnTo>
                    <a:pt x="9763" y="15459"/>
                  </a:lnTo>
                  <a:lnTo>
                    <a:pt x="10136" y="15341"/>
                  </a:lnTo>
                  <a:lnTo>
                    <a:pt x="10510" y="15224"/>
                  </a:lnTo>
                  <a:lnTo>
                    <a:pt x="10863" y="15086"/>
                  </a:lnTo>
                  <a:lnTo>
                    <a:pt x="11217" y="14929"/>
                  </a:lnTo>
                  <a:lnTo>
                    <a:pt x="11570" y="14752"/>
                  </a:lnTo>
                  <a:lnTo>
                    <a:pt x="11904" y="14556"/>
                  </a:lnTo>
                  <a:lnTo>
                    <a:pt x="12258" y="14340"/>
                  </a:lnTo>
                  <a:lnTo>
                    <a:pt x="12572" y="14104"/>
                  </a:lnTo>
                  <a:lnTo>
                    <a:pt x="12886" y="13849"/>
                  </a:lnTo>
                  <a:lnTo>
                    <a:pt x="13201" y="13593"/>
                  </a:lnTo>
                  <a:lnTo>
                    <a:pt x="13476" y="13318"/>
                  </a:lnTo>
                  <a:lnTo>
                    <a:pt x="13751" y="13024"/>
                  </a:lnTo>
                  <a:lnTo>
                    <a:pt x="13986" y="12729"/>
                  </a:lnTo>
                  <a:lnTo>
                    <a:pt x="14222" y="12415"/>
                  </a:lnTo>
                  <a:lnTo>
                    <a:pt x="14438" y="12100"/>
                  </a:lnTo>
                  <a:lnTo>
                    <a:pt x="14635" y="11766"/>
                  </a:lnTo>
                  <a:lnTo>
                    <a:pt x="14831" y="11432"/>
                  </a:lnTo>
                  <a:lnTo>
                    <a:pt x="14988" y="11099"/>
                  </a:lnTo>
                  <a:lnTo>
                    <a:pt x="15145" y="10745"/>
                  </a:lnTo>
                  <a:lnTo>
                    <a:pt x="15263" y="10391"/>
                  </a:lnTo>
                  <a:lnTo>
                    <a:pt x="15381" y="10038"/>
                  </a:lnTo>
                  <a:lnTo>
                    <a:pt x="15479" y="9665"/>
                  </a:lnTo>
                  <a:lnTo>
                    <a:pt x="15558" y="9291"/>
                  </a:lnTo>
                  <a:lnTo>
                    <a:pt x="15617" y="8918"/>
                  </a:lnTo>
                  <a:lnTo>
                    <a:pt x="15656" y="8545"/>
                  </a:lnTo>
                  <a:lnTo>
                    <a:pt x="15695" y="8172"/>
                  </a:lnTo>
                  <a:lnTo>
                    <a:pt x="15695" y="7799"/>
                  </a:lnTo>
                  <a:lnTo>
                    <a:pt x="15695" y="7425"/>
                  </a:lnTo>
                  <a:lnTo>
                    <a:pt x="15656" y="7052"/>
                  </a:lnTo>
                  <a:lnTo>
                    <a:pt x="15617" y="6679"/>
                  </a:lnTo>
                  <a:lnTo>
                    <a:pt x="15538" y="6306"/>
                  </a:lnTo>
                  <a:lnTo>
                    <a:pt x="15460" y="5932"/>
                  </a:lnTo>
                  <a:lnTo>
                    <a:pt x="15361" y="5559"/>
                  </a:lnTo>
                  <a:lnTo>
                    <a:pt x="15244" y="5186"/>
                  </a:lnTo>
                  <a:lnTo>
                    <a:pt x="15106" y="4832"/>
                  </a:lnTo>
                  <a:lnTo>
                    <a:pt x="14929" y="4479"/>
                  </a:lnTo>
                  <a:lnTo>
                    <a:pt x="14753" y="4125"/>
                  </a:lnTo>
                  <a:lnTo>
                    <a:pt x="14556" y="3772"/>
                  </a:lnTo>
                  <a:lnTo>
                    <a:pt x="14340" y="3438"/>
                  </a:lnTo>
                  <a:lnTo>
                    <a:pt x="14104" y="3124"/>
                  </a:lnTo>
                  <a:lnTo>
                    <a:pt x="13869" y="2809"/>
                  </a:lnTo>
                  <a:lnTo>
                    <a:pt x="13594" y="2495"/>
                  </a:lnTo>
                  <a:lnTo>
                    <a:pt x="13319" y="2220"/>
                  </a:lnTo>
                  <a:lnTo>
                    <a:pt x="13024" y="1945"/>
                  </a:lnTo>
                  <a:lnTo>
                    <a:pt x="12729" y="1709"/>
                  </a:lnTo>
                  <a:lnTo>
                    <a:pt x="12435" y="1474"/>
                  </a:lnTo>
                  <a:lnTo>
                    <a:pt x="12101" y="1257"/>
                  </a:lnTo>
                  <a:lnTo>
                    <a:pt x="11786" y="1041"/>
                  </a:lnTo>
                  <a:lnTo>
                    <a:pt x="11453" y="865"/>
                  </a:lnTo>
                  <a:lnTo>
                    <a:pt x="11099" y="707"/>
                  </a:lnTo>
                  <a:lnTo>
                    <a:pt x="10765" y="550"/>
                  </a:lnTo>
                  <a:lnTo>
                    <a:pt x="10392" y="432"/>
                  </a:lnTo>
                  <a:lnTo>
                    <a:pt x="10038" y="315"/>
                  </a:lnTo>
                  <a:lnTo>
                    <a:pt x="9685" y="216"/>
                  </a:lnTo>
                  <a:lnTo>
                    <a:pt x="9311" y="138"/>
                  </a:lnTo>
                  <a:lnTo>
                    <a:pt x="8938" y="79"/>
                  </a:lnTo>
                  <a:lnTo>
                    <a:pt x="8565" y="40"/>
                  </a:lnTo>
                  <a:lnTo>
                    <a:pt x="8192" y="0"/>
                  </a:lnTo>
                  <a:close/>
                </a:path>
              </a:pathLst>
            </a:custGeom>
            <a:solidFill>
              <a:srgbClr val="474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3"/>
            <p:cNvSpPr/>
            <p:nvPr/>
          </p:nvSpPr>
          <p:spPr>
            <a:xfrm rot="-3245359">
              <a:off x="5760472" y="3964814"/>
              <a:ext cx="392384" cy="392359"/>
            </a:xfrm>
            <a:custGeom>
              <a:avLst/>
              <a:gdLst/>
              <a:ahLst/>
              <a:cxnLst/>
              <a:rect l="l" t="t" r="r" b="b"/>
              <a:pathLst>
                <a:path w="15696" h="15695" fill="none" extrusionOk="0">
                  <a:moveTo>
                    <a:pt x="12572" y="14104"/>
                  </a:moveTo>
                  <a:lnTo>
                    <a:pt x="12572" y="14104"/>
                  </a:lnTo>
                  <a:lnTo>
                    <a:pt x="12258" y="14340"/>
                  </a:lnTo>
                  <a:lnTo>
                    <a:pt x="11904" y="14556"/>
                  </a:lnTo>
                  <a:lnTo>
                    <a:pt x="11570" y="14752"/>
                  </a:lnTo>
                  <a:lnTo>
                    <a:pt x="11217" y="14929"/>
                  </a:lnTo>
                  <a:lnTo>
                    <a:pt x="10863" y="15086"/>
                  </a:lnTo>
                  <a:lnTo>
                    <a:pt x="10510" y="15224"/>
                  </a:lnTo>
                  <a:lnTo>
                    <a:pt x="10136" y="15341"/>
                  </a:lnTo>
                  <a:lnTo>
                    <a:pt x="9763" y="15459"/>
                  </a:lnTo>
                  <a:lnTo>
                    <a:pt x="9390" y="15538"/>
                  </a:lnTo>
                  <a:lnTo>
                    <a:pt x="9017" y="15597"/>
                  </a:lnTo>
                  <a:lnTo>
                    <a:pt x="8644" y="15656"/>
                  </a:lnTo>
                  <a:lnTo>
                    <a:pt x="8270" y="15675"/>
                  </a:lnTo>
                  <a:lnTo>
                    <a:pt x="7897" y="15695"/>
                  </a:lnTo>
                  <a:lnTo>
                    <a:pt x="7524" y="15675"/>
                  </a:lnTo>
                  <a:lnTo>
                    <a:pt x="7151" y="15656"/>
                  </a:lnTo>
                  <a:lnTo>
                    <a:pt x="6758" y="15616"/>
                  </a:lnTo>
                  <a:lnTo>
                    <a:pt x="6404" y="15557"/>
                  </a:lnTo>
                  <a:lnTo>
                    <a:pt x="6031" y="15479"/>
                  </a:lnTo>
                  <a:lnTo>
                    <a:pt x="5658" y="15381"/>
                  </a:lnTo>
                  <a:lnTo>
                    <a:pt x="5304" y="15263"/>
                  </a:lnTo>
                  <a:lnTo>
                    <a:pt x="4951" y="15125"/>
                  </a:lnTo>
                  <a:lnTo>
                    <a:pt x="4597" y="14988"/>
                  </a:lnTo>
                  <a:lnTo>
                    <a:pt x="4263" y="14811"/>
                  </a:lnTo>
                  <a:lnTo>
                    <a:pt x="3929" y="14634"/>
                  </a:lnTo>
                  <a:lnTo>
                    <a:pt x="3595" y="14438"/>
                  </a:lnTo>
                  <a:lnTo>
                    <a:pt x="3281" y="14222"/>
                  </a:lnTo>
                  <a:lnTo>
                    <a:pt x="2967" y="13986"/>
                  </a:lnTo>
                  <a:lnTo>
                    <a:pt x="2672" y="13731"/>
                  </a:lnTo>
                  <a:lnTo>
                    <a:pt x="2378" y="13475"/>
                  </a:lnTo>
                  <a:lnTo>
                    <a:pt x="2103" y="13181"/>
                  </a:lnTo>
                  <a:lnTo>
                    <a:pt x="1847" y="12886"/>
                  </a:lnTo>
                  <a:lnTo>
                    <a:pt x="1592" y="12572"/>
                  </a:lnTo>
                  <a:lnTo>
                    <a:pt x="1592" y="12572"/>
                  </a:lnTo>
                  <a:lnTo>
                    <a:pt x="1356" y="12238"/>
                  </a:lnTo>
                  <a:lnTo>
                    <a:pt x="1140" y="11904"/>
                  </a:lnTo>
                  <a:lnTo>
                    <a:pt x="944" y="11550"/>
                  </a:lnTo>
                  <a:lnTo>
                    <a:pt x="767" y="11216"/>
                  </a:lnTo>
                  <a:lnTo>
                    <a:pt x="610" y="10863"/>
                  </a:lnTo>
                  <a:lnTo>
                    <a:pt x="472" y="10490"/>
                  </a:lnTo>
                  <a:lnTo>
                    <a:pt x="354" y="10136"/>
                  </a:lnTo>
                  <a:lnTo>
                    <a:pt x="236" y="9763"/>
                  </a:lnTo>
                  <a:lnTo>
                    <a:pt x="158" y="9390"/>
                  </a:lnTo>
                  <a:lnTo>
                    <a:pt x="99" y="9016"/>
                  </a:lnTo>
                  <a:lnTo>
                    <a:pt x="40" y="8643"/>
                  </a:lnTo>
                  <a:lnTo>
                    <a:pt x="20" y="8270"/>
                  </a:lnTo>
                  <a:lnTo>
                    <a:pt x="1" y="7877"/>
                  </a:lnTo>
                  <a:lnTo>
                    <a:pt x="20" y="7504"/>
                  </a:lnTo>
                  <a:lnTo>
                    <a:pt x="40" y="7131"/>
                  </a:lnTo>
                  <a:lnTo>
                    <a:pt x="79" y="6757"/>
                  </a:lnTo>
                  <a:lnTo>
                    <a:pt x="138" y="6384"/>
                  </a:lnTo>
                  <a:lnTo>
                    <a:pt x="217" y="6011"/>
                  </a:lnTo>
                  <a:lnTo>
                    <a:pt x="315" y="5657"/>
                  </a:lnTo>
                  <a:lnTo>
                    <a:pt x="433" y="5284"/>
                  </a:lnTo>
                  <a:lnTo>
                    <a:pt x="570" y="4931"/>
                  </a:lnTo>
                  <a:lnTo>
                    <a:pt x="708" y="4597"/>
                  </a:lnTo>
                  <a:lnTo>
                    <a:pt x="885" y="4243"/>
                  </a:lnTo>
                  <a:lnTo>
                    <a:pt x="1061" y="3909"/>
                  </a:lnTo>
                  <a:lnTo>
                    <a:pt x="1258" y="3595"/>
                  </a:lnTo>
                  <a:lnTo>
                    <a:pt x="1474" y="3261"/>
                  </a:lnTo>
                  <a:lnTo>
                    <a:pt x="1710" y="2966"/>
                  </a:lnTo>
                  <a:lnTo>
                    <a:pt x="1965" y="2652"/>
                  </a:lnTo>
                  <a:lnTo>
                    <a:pt x="2220" y="2377"/>
                  </a:lnTo>
                  <a:lnTo>
                    <a:pt x="2515" y="2102"/>
                  </a:lnTo>
                  <a:lnTo>
                    <a:pt x="2810" y="1827"/>
                  </a:lnTo>
                  <a:lnTo>
                    <a:pt x="3124" y="1591"/>
                  </a:lnTo>
                  <a:lnTo>
                    <a:pt x="3124" y="1591"/>
                  </a:lnTo>
                  <a:lnTo>
                    <a:pt x="3458" y="1356"/>
                  </a:lnTo>
                  <a:lnTo>
                    <a:pt x="3792" y="1140"/>
                  </a:lnTo>
                  <a:lnTo>
                    <a:pt x="4126" y="943"/>
                  </a:lnTo>
                  <a:lnTo>
                    <a:pt x="4479" y="766"/>
                  </a:lnTo>
                  <a:lnTo>
                    <a:pt x="4833" y="590"/>
                  </a:lnTo>
                  <a:lnTo>
                    <a:pt x="5206" y="452"/>
                  </a:lnTo>
                  <a:lnTo>
                    <a:pt x="5560" y="334"/>
                  </a:lnTo>
                  <a:lnTo>
                    <a:pt x="5933" y="236"/>
                  </a:lnTo>
                  <a:lnTo>
                    <a:pt x="6306" y="157"/>
                  </a:lnTo>
                  <a:lnTo>
                    <a:pt x="6679" y="79"/>
                  </a:lnTo>
                  <a:lnTo>
                    <a:pt x="7053" y="40"/>
                  </a:lnTo>
                  <a:lnTo>
                    <a:pt x="7426" y="0"/>
                  </a:lnTo>
                  <a:lnTo>
                    <a:pt x="7819" y="0"/>
                  </a:lnTo>
                  <a:lnTo>
                    <a:pt x="8192" y="0"/>
                  </a:lnTo>
                  <a:lnTo>
                    <a:pt x="8565" y="40"/>
                  </a:lnTo>
                  <a:lnTo>
                    <a:pt x="8938" y="79"/>
                  </a:lnTo>
                  <a:lnTo>
                    <a:pt x="9311" y="138"/>
                  </a:lnTo>
                  <a:lnTo>
                    <a:pt x="9685" y="216"/>
                  </a:lnTo>
                  <a:lnTo>
                    <a:pt x="10038" y="315"/>
                  </a:lnTo>
                  <a:lnTo>
                    <a:pt x="10392" y="432"/>
                  </a:lnTo>
                  <a:lnTo>
                    <a:pt x="10765" y="550"/>
                  </a:lnTo>
                  <a:lnTo>
                    <a:pt x="11099" y="707"/>
                  </a:lnTo>
                  <a:lnTo>
                    <a:pt x="11453" y="865"/>
                  </a:lnTo>
                  <a:lnTo>
                    <a:pt x="11786" y="1041"/>
                  </a:lnTo>
                  <a:lnTo>
                    <a:pt x="12101" y="1257"/>
                  </a:lnTo>
                  <a:lnTo>
                    <a:pt x="12435" y="1474"/>
                  </a:lnTo>
                  <a:lnTo>
                    <a:pt x="12729" y="1709"/>
                  </a:lnTo>
                  <a:lnTo>
                    <a:pt x="13024" y="1945"/>
                  </a:lnTo>
                  <a:lnTo>
                    <a:pt x="13319" y="2220"/>
                  </a:lnTo>
                  <a:lnTo>
                    <a:pt x="13594" y="2495"/>
                  </a:lnTo>
                  <a:lnTo>
                    <a:pt x="13869" y="2809"/>
                  </a:lnTo>
                  <a:lnTo>
                    <a:pt x="14104" y="3124"/>
                  </a:lnTo>
                  <a:lnTo>
                    <a:pt x="14104" y="3124"/>
                  </a:lnTo>
                  <a:lnTo>
                    <a:pt x="14340" y="3438"/>
                  </a:lnTo>
                  <a:lnTo>
                    <a:pt x="14556" y="3772"/>
                  </a:lnTo>
                  <a:lnTo>
                    <a:pt x="14753" y="4125"/>
                  </a:lnTo>
                  <a:lnTo>
                    <a:pt x="14929" y="4479"/>
                  </a:lnTo>
                  <a:lnTo>
                    <a:pt x="15106" y="4832"/>
                  </a:lnTo>
                  <a:lnTo>
                    <a:pt x="15244" y="5186"/>
                  </a:lnTo>
                  <a:lnTo>
                    <a:pt x="15361" y="5559"/>
                  </a:lnTo>
                  <a:lnTo>
                    <a:pt x="15460" y="5932"/>
                  </a:lnTo>
                  <a:lnTo>
                    <a:pt x="15538" y="6306"/>
                  </a:lnTo>
                  <a:lnTo>
                    <a:pt x="15617" y="6679"/>
                  </a:lnTo>
                  <a:lnTo>
                    <a:pt x="15656" y="7052"/>
                  </a:lnTo>
                  <a:lnTo>
                    <a:pt x="15695" y="7425"/>
                  </a:lnTo>
                  <a:lnTo>
                    <a:pt x="15695" y="7799"/>
                  </a:lnTo>
                  <a:lnTo>
                    <a:pt x="15695" y="8172"/>
                  </a:lnTo>
                  <a:lnTo>
                    <a:pt x="15656" y="8545"/>
                  </a:lnTo>
                  <a:lnTo>
                    <a:pt x="15617" y="8918"/>
                  </a:lnTo>
                  <a:lnTo>
                    <a:pt x="15558" y="9291"/>
                  </a:lnTo>
                  <a:lnTo>
                    <a:pt x="15479" y="9665"/>
                  </a:lnTo>
                  <a:lnTo>
                    <a:pt x="15381" y="10038"/>
                  </a:lnTo>
                  <a:lnTo>
                    <a:pt x="15263" y="10391"/>
                  </a:lnTo>
                  <a:lnTo>
                    <a:pt x="15145" y="10745"/>
                  </a:lnTo>
                  <a:lnTo>
                    <a:pt x="14988" y="11099"/>
                  </a:lnTo>
                  <a:lnTo>
                    <a:pt x="14831" y="11432"/>
                  </a:lnTo>
                  <a:lnTo>
                    <a:pt x="14635" y="11766"/>
                  </a:lnTo>
                  <a:lnTo>
                    <a:pt x="14438" y="12100"/>
                  </a:lnTo>
                  <a:lnTo>
                    <a:pt x="14222" y="12415"/>
                  </a:lnTo>
                  <a:lnTo>
                    <a:pt x="13986" y="12729"/>
                  </a:lnTo>
                  <a:lnTo>
                    <a:pt x="13751" y="13024"/>
                  </a:lnTo>
                  <a:lnTo>
                    <a:pt x="13476" y="13318"/>
                  </a:lnTo>
                  <a:lnTo>
                    <a:pt x="13201" y="13593"/>
                  </a:lnTo>
                  <a:lnTo>
                    <a:pt x="12886" y="13849"/>
                  </a:lnTo>
                  <a:lnTo>
                    <a:pt x="12572" y="1410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3"/>
            <p:cNvSpPr/>
            <p:nvPr/>
          </p:nvSpPr>
          <p:spPr>
            <a:xfrm rot="-3245359">
              <a:off x="5790627" y="3994656"/>
              <a:ext cx="331987" cy="331987"/>
            </a:xfrm>
            <a:custGeom>
              <a:avLst/>
              <a:gdLst/>
              <a:ahLst/>
              <a:cxnLst/>
              <a:rect l="l" t="t" r="r" b="b"/>
              <a:pathLst>
                <a:path w="13280" h="13280" extrusionOk="0">
                  <a:moveTo>
                    <a:pt x="6601" y="1"/>
                  </a:moveTo>
                  <a:lnTo>
                    <a:pt x="6286" y="20"/>
                  </a:lnTo>
                  <a:lnTo>
                    <a:pt x="5952" y="40"/>
                  </a:lnTo>
                  <a:lnTo>
                    <a:pt x="5638" y="79"/>
                  </a:lnTo>
                  <a:lnTo>
                    <a:pt x="5324" y="138"/>
                  </a:lnTo>
                  <a:lnTo>
                    <a:pt x="5010" y="217"/>
                  </a:lnTo>
                  <a:lnTo>
                    <a:pt x="4695" y="295"/>
                  </a:lnTo>
                  <a:lnTo>
                    <a:pt x="4401" y="393"/>
                  </a:lnTo>
                  <a:lnTo>
                    <a:pt x="4086" y="511"/>
                  </a:lnTo>
                  <a:lnTo>
                    <a:pt x="3792" y="649"/>
                  </a:lnTo>
                  <a:lnTo>
                    <a:pt x="3497" y="806"/>
                  </a:lnTo>
                  <a:lnTo>
                    <a:pt x="3202" y="963"/>
                  </a:lnTo>
                  <a:lnTo>
                    <a:pt x="2908" y="1140"/>
                  </a:lnTo>
                  <a:lnTo>
                    <a:pt x="2633" y="1356"/>
                  </a:lnTo>
                  <a:lnTo>
                    <a:pt x="2377" y="1552"/>
                  </a:lnTo>
                  <a:lnTo>
                    <a:pt x="2122" y="1788"/>
                  </a:lnTo>
                  <a:lnTo>
                    <a:pt x="1867" y="2024"/>
                  </a:lnTo>
                  <a:lnTo>
                    <a:pt x="1651" y="2259"/>
                  </a:lnTo>
                  <a:lnTo>
                    <a:pt x="1435" y="2515"/>
                  </a:lnTo>
                  <a:lnTo>
                    <a:pt x="1238" y="2770"/>
                  </a:lnTo>
                  <a:lnTo>
                    <a:pt x="1061" y="3045"/>
                  </a:lnTo>
                  <a:lnTo>
                    <a:pt x="885" y="3320"/>
                  </a:lnTo>
                  <a:lnTo>
                    <a:pt x="727" y="3595"/>
                  </a:lnTo>
                  <a:lnTo>
                    <a:pt x="590" y="3890"/>
                  </a:lnTo>
                  <a:lnTo>
                    <a:pt x="472" y="4184"/>
                  </a:lnTo>
                  <a:lnTo>
                    <a:pt x="354" y="4479"/>
                  </a:lnTo>
                  <a:lnTo>
                    <a:pt x="256" y="4793"/>
                  </a:lnTo>
                  <a:lnTo>
                    <a:pt x="177" y="5108"/>
                  </a:lnTo>
                  <a:lnTo>
                    <a:pt x="118" y="5402"/>
                  </a:lnTo>
                  <a:lnTo>
                    <a:pt x="60" y="5717"/>
                  </a:lnTo>
                  <a:lnTo>
                    <a:pt x="20" y="6051"/>
                  </a:lnTo>
                  <a:lnTo>
                    <a:pt x="1" y="6365"/>
                  </a:lnTo>
                  <a:lnTo>
                    <a:pt x="1" y="6679"/>
                  </a:lnTo>
                  <a:lnTo>
                    <a:pt x="1" y="6993"/>
                  </a:lnTo>
                  <a:lnTo>
                    <a:pt x="40" y="7308"/>
                  </a:lnTo>
                  <a:lnTo>
                    <a:pt x="79" y="7642"/>
                  </a:lnTo>
                  <a:lnTo>
                    <a:pt x="118" y="7956"/>
                  </a:lnTo>
                  <a:lnTo>
                    <a:pt x="197" y="8270"/>
                  </a:lnTo>
                  <a:lnTo>
                    <a:pt x="276" y="8584"/>
                  </a:lnTo>
                  <a:lnTo>
                    <a:pt x="393" y="8879"/>
                  </a:lnTo>
                  <a:lnTo>
                    <a:pt x="511" y="9193"/>
                  </a:lnTo>
                  <a:lnTo>
                    <a:pt x="649" y="9488"/>
                  </a:lnTo>
                  <a:lnTo>
                    <a:pt x="786" y="9783"/>
                  </a:lnTo>
                  <a:lnTo>
                    <a:pt x="963" y="10077"/>
                  </a:lnTo>
                  <a:lnTo>
                    <a:pt x="1140" y="10372"/>
                  </a:lnTo>
                  <a:lnTo>
                    <a:pt x="1336" y="10647"/>
                  </a:lnTo>
                  <a:lnTo>
                    <a:pt x="1552" y="10902"/>
                  </a:lnTo>
                  <a:lnTo>
                    <a:pt x="1768" y="11158"/>
                  </a:lnTo>
                  <a:lnTo>
                    <a:pt x="2004" y="11393"/>
                  </a:lnTo>
                  <a:lnTo>
                    <a:pt x="2260" y="11629"/>
                  </a:lnTo>
                  <a:lnTo>
                    <a:pt x="2495" y="11845"/>
                  </a:lnTo>
                  <a:lnTo>
                    <a:pt x="2770" y="12042"/>
                  </a:lnTo>
                  <a:lnTo>
                    <a:pt x="3026" y="12218"/>
                  </a:lnTo>
                  <a:lnTo>
                    <a:pt x="3301" y="12395"/>
                  </a:lnTo>
                  <a:lnTo>
                    <a:pt x="3595" y="12552"/>
                  </a:lnTo>
                  <a:lnTo>
                    <a:pt x="3890" y="12690"/>
                  </a:lnTo>
                  <a:lnTo>
                    <a:pt x="4185" y="12808"/>
                  </a:lnTo>
                  <a:lnTo>
                    <a:pt x="4479" y="12926"/>
                  </a:lnTo>
                  <a:lnTo>
                    <a:pt x="4774" y="13024"/>
                  </a:lnTo>
                  <a:lnTo>
                    <a:pt x="5088" y="13102"/>
                  </a:lnTo>
                  <a:lnTo>
                    <a:pt x="5402" y="13161"/>
                  </a:lnTo>
                  <a:lnTo>
                    <a:pt x="5717" y="13220"/>
                  </a:lnTo>
                  <a:lnTo>
                    <a:pt x="6031" y="13259"/>
                  </a:lnTo>
                  <a:lnTo>
                    <a:pt x="6345" y="13279"/>
                  </a:lnTo>
                  <a:lnTo>
                    <a:pt x="6993" y="13279"/>
                  </a:lnTo>
                  <a:lnTo>
                    <a:pt x="7308" y="13240"/>
                  </a:lnTo>
                  <a:lnTo>
                    <a:pt x="7622" y="13201"/>
                  </a:lnTo>
                  <a:lnTo>
                    <a:pt x="7936" y="13161"/>
                  </a:lnTo>
                  <a:lnTo>
                    <a:pt x="8251" y="13083"/>
                  </a:lnTo>
                  <a:lnTo>
                    <a:pt x="8565" y="12984"/>
                  </a:lnTo>
                  <a:lnTo>
                    <a:pt x="8879" y="12886"/>
                  </a:lnTo>
                  <a:lnTo>
                    <a:pt x="9174" y="12768"/>
                  </a:lnTo>
                  <a:lnTo>
                    <a:pt x="9488" y="12631"/>
                  </a:lnTo>
                  <a:lnTo>
                    <a:pt x="9783" y="12493"/>
                  </a:lnTo>
                  <a:lnTo>
                    <a:pt x="10077" y="12317"/>
                  </a:lnTo>
                  <a:lnTo>
                    <a:pt x="10352" y="12140"/>
                  </a:lnTo>
                  <a:lnTo>
                    <a:pt x="10627" y="11943"/>
                  </a:lnTo>
                  <a:lnTo>
                    <a:pt x="10902" y="11727"/>
                  </a:lnTo>
                  <a:lnTo>
                    <a:pt x="11158" y="11511"/>
                  </a:lnTo>
                  <a:lnTo>
                    <a:pt x="11393" y="11276"/>
                  </a:lnTo>
                  <a:lnTo>
                    <a:pt x="11610" y="11020"/>
                  </a:lnTo>
                  <a:lnTo>
                    <a:pt x="11826" y="10784"/>
                  </a:lnTo>
                  <a:lnTo>
                    <a:pt x="12022" y="10509"/>
                  </a:lnTo>
                  <a:lnTo>
                    <a:pt x="12218" y="10254"/>
                  </a:lnTo>
                  <a:lnTo>
                    <a:pt x="12376" y="9959"/>
                  </a:lnTo>
                  <a:lnTo>
                    <a:pt x="12533" y="9684"/>
                  </a:lnTo>
                  <a:lnTo>
                    <a:pt x="12670" y="9390"/>
                  </a:lnTo>
                  <a:lnTo>
                    <a:pt x="12808" y="9095"/>
                  </a:lnTo>
                  <a:lnTo>
                    <a:pt x="12906" y="8801"/>
                  </a:lnTo>
                  <a:lnTo>
                    <a:pt x="13004" y="8506"/>
                  </a:lnTo>
                  <a:lnTo>
                    <a:pt x="13083" y="8192"/>
                  </a:lnTo>
                  <a:lnTo>
                    <a:pt x="13161" y="7877"/>
                  </a:lnTo>
                  <a:lnTo>
                    <a:pt x="13201" y="7563"/>
                  </a:lnTo>
                  <a:lnTo>
                    <a:pt x="13240" y="7249"/>
                  </a:lnTo>
                  <a:lnTo>
                    <a:pt x="13260" y="6934"/>
                  </a:lnTo>
                  <a:lnTo>
                    <a:pt x="13279" y="6601"/>
                  </a:lnTo>
                  <a:lnTo>
                    <a:pt x="13260" y="6286"/>
                  </a:lnTo>
                  <a:lnTo>
                    <a:pt x="13240" y="5972"/>
                  </a:lnTo>
                  <a:lnTo>
                    <a:pt x="13201" y="5658"/>
                  </a:lnTo>
                  <a:lnTo>
                    <a:pt x="13142" y="5343"/>
                  </a:lnTo>
                  <a:lnTo>
                    <a:pt x="13063" y="5029"/>
                  </a:lnTo>
                  <a:lnTo>
                    <a:pt x="12985" y="4715"/>
                  </a:lnTo>
                  <a:lnTo>
                    <a:pt x="12886" y="4401"/>
                  </a:lnTo>
                  <a:lnTo>
                    <a:pt x="12768" y="4086"/>
                  </a:lnTo>
                  <a:lnTo>
                    <a:pt x="12631" y="3792"/>
                  </a:lnTo>
                  <a:lnTo>
                    <a:pt x="12474" y="3497"/>
                  </a:lnTo>
                  <a:lnTo>
                    <a:pt x="12317" y="3202"/>
                  </a:lnTo>
                  <a:lnTo>
                    <a:pt x="12120" y="2927"/>
                  </a:lnTo>
                  <a:lnTo>
                    <a:pt x="11924" y="2652"/>
                  </a:lnTo>
                  <a:lnTo>
                    <a:pt x="11727" y="2377"/>
                  </a:lnTo>
                  <a:lnTo>
                    <a:pt x="11492" y="2122"/>
                  </a:lnTo>
                  <a:lnTo>
                    <a:pt x="11256" y="1886"/>
                  </a:lnTo>
                  <a:lnTo>
                    <a:pt x="11020" y="1651"/>
                  </a:lnTo>
                  <a:lnTo>
                    <a:pt x="10765" y="1454"/>
                  </a:lnTo>
                  <a:lnTo>
                    <a:pt x="10510" y="1258"/>
                  </a:lnTo>
                  <a:lnTo>
                    <a:pt x="10235" y="1061"/>
                  </a:lnTo>
                  <a:lnTo>
                    <a:pt x="9960" y="904"/>
                  </a:lnTo>
                  <a:lnTo>
                    <a:pt x="9685" y="747"/>
                  </a:lnTo>
                  <a:lnTo>
                    <a:pt x="9390" y="609"/>
                  </a:lnTo>
                  <a:lnTo>
                    <a:pt x="9095" y="472"/>
                  </a:lnTo>
                  <a:lnTo>
                    <a:pt x="8801" y="374"/>
                  </a:lnTo>
                  <a:lnTo>
                    <a:pt x="8486" y="276"/>
                  </a:lnTo>
                  <a:lnTo>
                    <a:pt x="8172" y="197"/>
                  </a:lnTo>
                  <a:lnTo>
                    <a:pt x="7858" y="118"/>
                  </a:lnTo>
                  <a:lnTo>
                    <a:pt x="7543" y="79"/>
                  </a:lnTo>
                  <a:lnTo>
                    <a:pt x="7229" y="40"/>
                  </a:lnTo>
                  <a:lnTo>
                    <a:pt x="6915" y="20"/>
                  </a:lnTo>
                  <a:lnTo>
                    <a:pt x="66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3"/>
            <p:cNvSpPr/>
            <p:nvPr/>
          </p:nvSpPr>
          <p:spPr>
            <a:xfrm rot="-3245359">
              <a:off x="5790627" y="3994656"/>
              <a:ext cx="331987" cy="331987"/>
            </a:xfrm>
            <a:custGeom>
              <a:avLst/>
              <a:gdLst/>
              <a:ahLst/>
              <a:cxnLst/>
              <a:rect l="l" t="t" r="r" b="b"/>
              <a:pathLst>
                <a:path w="13280" h="13280" fill="none" extrusionOk="0">
                  <a:moveTo>
                    <a:pt x="10627" y="11943"/>
                  </a:moveTo>
                  <a:lnTo>
                    <a:pt x="10627" y="11943"/>
                  </a:lnTo>
                  <a:lnTo>
                    <a:pt x="10352" y="12140"/>
                  </a:lnTo>
                  <a:lnTo>
                    <a:pt x="10077" y="12317"/>
                  </a:lnTo>
                  <a:lnTo>
                    <a:pt x="9783" y="12493"/>
                  </a:lnTo>
                  <a:lnTo>
                    <a:pt x="9488" y="12631"/>
                  </a:lnTo>
                  <a:lnTo>
                    <a:pt x="9174" y="12768"/>
                  </a:lnTo>
                  <a:lnTo>
                    <a:pt x="8879" y="12886"/>
                  </a:lnTo>
                  <a:lnTo>
                    <a:pt x="8565" y="12984"/>
                  </a:lnTo>
                  <a:lnTo>
                    <a:pt x="8251" y="13083"/>
                  </a:lnTo>
                  <a:lnTo>
                    <a:pt x="7936" y="13161"/>
                  </a:lnTo>
                  <a:lnTo>
                    <a:pt x="7622" y="13201"/>
                  </a:lnTo>
                  <a:lnTo>
                    <a:pt x="7308" y="13240"/>
                  </a:lnTo>
                  <a:lnTo>
                    <a:pt x="6993" y="13279"/>
                  </a:lnTo>
                  <a:lnTo>
                    <a:pt x="6660" y="13279"/>
                  </a:lnTo>
                  <a:lnTo>
                    <a:pt x="6345" y="13279"/>
                  </a:lnTo>
                  <a:lnTo>
                    <a:pt x="6031" y="13259"/>
                  </a:lnTo>
                  <a:lnTo>
                    <a:pt x="5717" y="13220"/>
                  </a:lnTo>
                  <a:lnTo>
                    <a:pt x="5402" y="13161"/>
                  </a:lnTo>
                  <a:lnTo>
                    <a:pt x="5088" y="13102"/>
                  </a:lnTo>
                  <a:lnTo>
                    <a:pt x="4774" y="13024"/>
                  </a:lnTo>
                  <a:lnTo>
                    <a:pt x="4479" y="12926"/>
                  </a:lnTo>
                  <a:lnTo>
                    <a:pt x="4185" y="12808"/>
                  </a:lnTo>
                  <a:lnTo>
                    <a:pt x="3890" y="12690"/>
                  </a:lnTo>
                  <a:lnTo>
                    <a:pt x="3595" y="12552"/>
                  </a:lnTo>
                  <a:lnTo>
                    <a:pt x="3301" y="12395"/>
                  </a:lnTo>
                  <a:lnTo>
                    <a:pt x="3026" y="12218"/>
                  </a:lnTo>
                  <a:lnTo>
                    <a:pt x="2770" y="12042"/>
                  </a:lnTo>
                  <a:lnTo>
                    <a:pt x="2495" y="11845"/>
                  </a:lnTo>
                  <a:lnTo>
                    <a:pt x="2260" y="11629"/>
                  </a:lnTo>
                  <a:lnTo>
                    <a:pt x="2004" y="11393"/>
                  </a:lnTo>
                  <a:lnTo>
                    <a:pt x="1768" y="11158"/>
                  </a:lnTo>
                  <a:lnTo>
                    <a:pt x="1552" y="10902"/>
                  </a:lnTo>
                  <a:lnTo>
                    <a:pt x="1336" y="10647"/>
                  </a:lnTo>
                  <a:lnTo>
                    <a:pt x="1336" y="10647"/>
                  </a:lnTo>
                  <a:lnTo>
                    <a:pt x="1140" y="10372"/>
                  </a:lnTo>
                  <a:lnTo>
                    <a:pt x="963" y="10077"/>
                  </a:lnTo>
                  <a:lnTo>
                    <a:pt x="786" y="9783"/>
                  </a:lnTo>
                  <a:lnTo>
                    <a:pt x="649" y="9488"/>
                  </a:lnTo>
                  <a:lnTo>
                    <a:pt x="511" y="9193"/>
                  </a:lnTo>
                  <a:lnTo>
                    <a:pt x="393" y="8879"/>
                  </a:lnTo>
                  <a:lnTo>
                    <a:pt x="276" y="8584"/>
                  </a:lnTo>
                  <a:lnTo>
                    <a:pt x="197" y="8270"/>
                  </a:lnTo>
                  <a:lnTo>
                    <a:pt x="118" y="7956"/>
                  </a:lnTo>
                  <a:lnTo>
                    <a:pt x="79" y="7642"/>
                  </a:lnTo>
                  <a:lnTo>
                    <a:pt x="40" y="7308"/>
                  </a:lnTo>
                  <a:lnTo>
                    <a:pt x="1" y="6993"/>
                  </a:lnTo>
                  <a:lnTo>
                    <a:pt x="1" y="6679"/>
                  </a:lnTo>
                  <a:lnTo>
                    <a:pt x="1" y="6365"/>
                  </a:lnTo>
                  <a:lnTo>
                    <a:pt x="20" y="6051"/>
                  </a:lnTo>
                  <a:lnTo>
                    <a:pt x="60" y="5717"/>
                  </a:lnTo>
                  <a:lnTo>
                    <a:pt x="118" y="5402"/>
                  </a:lnTo>
                  <a:lnTo>
                    <a:pt x="177" y="5108"/>
                  </a:lnTo>
                  <a:lnTo>
                    <a:pt x="256" y="4793"/>
                  </a:lnTo>
                  <a:lnTo>
                    <a:pt x="354" y="4479"/>
                  </a:lnTo>
                  <a:lnTo>
                    <a:pt x="472" y="4184"/>
                  </a:lnTo>
                  <a:lnTo>
                    <a:pt x="590" y="3890"/>
                  </a:lnTo>
                  <a:lnTo>
                    <a:pt x="727" y="3595"/>
                  </a:lnTo>
                  <a:lnTo>
                    <a:pt x="885" y="3320"/>
                  </a:lnTo>
                  <a:lnTo>
                    <a:pt x="1061" y="3045"/>
                  </a:lnTo>
                  <a:lnTo>
                    <a:pt x="1238" y="2770"/>
                  </a:lnTo>
                  <a:lnTo>
                    <a:pt x="1435" y="2515"/>
                  </a:lnTo>
                  <a:lnTo>
                    <a:pt x="1651" y="2259"/>
                  </a:lnTo>
                  <a:lnTo>
                    <a:pt x="1867" y="2024"/>
                  </a:lnTo>
                  <a:lnTo>
                    <a:pt x="2122" y="1788"/>
                  </a:lnTo>
                  <a:lnTo>
                    <a:pt x="2377" y="1552"/>
                  </a:lnTo>
                  <a:lnTo>
                    <a:pt x="2633" y="1356"/>
                  </a:lnTo>
                  <a:lnTo>
                    <a:pt x="2633" y="1356"/>
                  </a:lnTo>
                  <a:lnTo>
                    <a:pt x="2908" y="1140"/>
                  </a:lnTo>
                  <a:lnTo>
                    <a:pt x="3202" y="963"/>
                  </a:lnTo>
                  <a:lnTo>
                    <a:pt x="3497" y="806"/>
                  </a:lnTo>
                  <a:lnTo>
                    <a:pt x="3792" y="649"/>
                  </a:lnTo>
                  <a:lnTo>
                    <a:pt x="4086" y="511"/>
                  </a:lnTo>
                  <a:lnTo>
                    <a:pt x="4401" y="393"/>
                  </a:lnTo>
                  <a:lnTo>
                    <a:pt x="4695" y="295"/>
                  </a:lnTo>
                  <a:lnTo>
                    <a:pt x="5010" y="217"/>
                  </a:lnTo>
                  <a:lnTo>
                    <a:pt x="5324" y="138"/>
                  </a:lnTo>
                  <a:lnTo>
                    <a:pt x="5638" y="79"/>
                  </a:lnTo>
                  <a:lnTo>
                    <a:pt x="5952" y="40"/>
                  </a:lnTo>
                  <a:lnTo>
                    <a:pt x="6286" y="20"/>
                  </a:lnTo>
                  <a:lnTo>
                    <a:pt x="6601" y="1"/>
                  </a:lnTo>
                  <a:lnTo>
                    <a:pt x="6915" y="20"/>
                  </a:lnTo>
                  <a:lnTo>
                    <a:pt x="7229" y="40"/>
                  </a:lnTo>
                  <a:lnTo>
                    <a:pt x="7543" y="79"/>
                  </a:lnTo>
                  <a:lnTo>
                    <a:pt x="7858" y="118"/>
                  </a:lnTo>
                  <a:lnTo>
                    <a:pt x="8172" y="197"/>
                  </a:lnTo>
                  <a:lnTo>
                    <a:pt x="8486" y="276"/>
                  </a:lnTo>
                  <a:lnTo>
                    <a:pt x="8801" y="374"/>
                  </a:lnTo>
                  <a:lnTo>
                    <a:pt x="9095" y="472"/>
                  </a:lnTo>
                  <a:lnTo>
                    <a:pt x="9390" y="609"/>
                  </a:lnTo>
                  <a:lnTo>
                    <a:pt x="9685" y="747"/>
                  </a:lnTo>
                  <a:lnTo>
                    <a:pt x="9960" y="904"/>
                  </a:lnTo>
                  <a:lnTo>
                    <a:pt x="10235" y="1061"/>
                  </a:lnTo>
                  <a:lnTo>
                    <a:pt x="10510" y="1258"/>
                  </a:lnTo>
                  <a:lnTo>
                    <a:pt x="10765" y="1454"/>
                  </a:lnTo>
                  <a:lnTo>
                    <a:pt x="11020" y="1651"/>
                  </a:lnTo>
                  <a:lnTo>
                    <a:pt x="11256" y="1886"/>
                  </a:lnTo>
                  <a:lnTo>
                    <a:pt x="11492" y="2122"/>
                  </a:lnTo>
                  <a:lnTo>
                    <a:pt x="11727" y="2377"/>
                  </a:lnTo>
                  <a:lnTo>
                    <a:pt x="11924" y="2652"/>
                  </a:lnTo>
                  <a:lnTo>
                    <a:pt x="11924" y="2652"/>
                  </a:lnTo>
                  <a:lnTo>
                    <a:pt x="12120" y="2927"/>
                  </a:lnTo>
                  <a:lnTo>
                    <a:pt x="12317" y="3202"/>
                  </a:lnTo>
                  <a:lnTo>
                    <a:pt x="12474" y="3497"/>
                  </a:lnTo>
                  <a:lnTo>
                    <a:pt x="12631" y="3792"/>
                  </a:lnTo>
                  <a:lnTo>
                    <a:pt x="12768" y="4086"/>
                  </a:lnTo>
                  <a:lnTo>
                    <a:pt x="12886" y="4401"/>
                  </a:lnTo>
                  <a:lnTo>
                    <a:pt x="12985" y="4715"/>
                  </a:lnTo>
                  <a:lnTo>
                    <a:pt x="13063" y="5029"/>
                  </a:lnTo>
                  <a:lnTo>
                    <a:pt x="13142" y="5343"/>
                  </a:lnTo>
                  <a:lnTo>
                    <a:pt x="13201" y="5658"/>
                  </a:lnTo>
                  <a:lnTo>
                    <a:pt x="13240" y="5972"/>
                  </a:lnTo>
                  <a:lnTo>
                    <a:pt x="13260" y="6286"/>
                  </a:lnTo>
                  <a:lnTo>
                    <a:pt x="13279" y="6601"/>
                  </a:lnTo>
                  <a:lnTo>
                    <a:pt x="13260" y="6934"/>
                  </a:lnTo>
                  <a:lnTo>
                    <a:pt x="13240" y="7249"/>
                  </a:lnTo>
                  <a:lnTo>
                    <a:pt x="13201" y="7563"/>
                  </a:lnTo>
                  <a:lnTo>
                    <a:pt x="13161" y="7877"/>
                  </a:lnTo>
                  <a:lnTo>
                    <a:pt x="13083" y="8192"/>
                  </a:lnTo>
                  <a:lnTo>
                    <a:pt x="13004" y="8506"/>
                  </a:lnTo>
                  <a:lnTo>
                    <a:pt x="12906" y="8801"/>
                  </a:lnTo>
                  <a:lnTo>
                    <a:pt x="12808" y="9095"/>
                  </a:lnTo>
                  <a:lnTo>
                    <a:pt x="12670" y="9390"/>
                  </a:lnTo>
                  <a:lnTo>
                    <a:pt x="12533" y="9684"/>
                  </a:lnTo>
                  <a:lnTo>
                    <a:pt x="12376" y="9959"/>
                  </a:lnTo>
                  <a:lnTo>
                    <a:pt x="12218" y="10254"/>
                  </a:lnTo>
                  <a:lnTo>
                    <a:pt x="12022" y="10509"/>
                  </a:lnTo>
                  <a:lnTo>
                    <a:pt x="11826" y="10784"/>
                  </a:lnTo>
                  <a:lnTo>
                    <a:pt x="11610" y="11020"/>
                  </a:lnTo>
                  <a:lnTo>
                    <a:pt x="11393" y="11276"/>
                  </a:lnTo>
                  <a:lnTo>
                    <a:pt x="11158" y="11511"/>
                  </a:lnTo>
                  <a:lnTo>
                    <a:pt x="10902" y="11727"/>
                  </a:lnTo>
                  <a:lnTo>
                    <a:pt x="10627" y="1194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3"/>
            <p:cNvSpPr/>
            <p:nvPr/>
          </p:nvSpPr>
          <p:spPr>
            <a:xfrm rot="-3245359">
              <a:off x="5887847" y="4091883"/>
              <a:ext cx="137520" cy="137520"/>
            </a:xfrm>
            <a:custGeom>
              <a:avLst/>
              <a:gdLst/>
              <a:ahLst/>
              <a:cxnLst/>
              <a:rect l="l" t="t" r="r" b="b"/>
              <a:pathLst>
                <a:path w="5501" h="5501" extrusionOk="0">
                  <a:moveTo>
                    <a:pt x="2594" y="1"/>
                  </a:moveTo>
                  <a:lnTo>
                    <a:pt x="2338" y="40"/>
                  </a:lnTo>
                  <a:lnTo>
                    <a:pt x="2063" y="79"/>
                  </a:lnTo>
                  <a:lnTo>
                    <a:pt x="1808" y="158"/>
                  </a:lnTo>
                  <a:lnTo>
                    <a:pt x="1572" y="276"/>
                  </a:lnTo>
                  <a:lnTo>
                    <a:pt x="1317" y="394"/>
                  </a:lnTo>
                  <a:lnTo>
                    <a:pt x="1081" y="551"/>
                  </a:lnTo>
                  <a:lnTo>
                    <a:pt x="865" y="747"/>
                  </a:lnTo>
                  <a:lnTo>
                    <a:pt x="669" y="944"/>
                  </a:lnTo>
                  <a:lnTo>
                    <a:pt x="512" y="1140"/>
                  </a:lnTo>
                  <a:lnTo>
                    <a:pt x="354" y="1376"/>
                  </a:lnTo>
                  <a:lnTo>
                    <a:pt x="237" y="1612"/>
                  </a:lnTo>
                  <a:lnTo>
                    <a:pt x="138" y="1867"/>
                  </a:lnTo>
                  <a:lnTo>
                    <a:pt x="60" y="2122"/>
                  </a:lnTo>
                  <a:lnTo>
                    <a:pt x="21" y="2378"/>
                  </a:lnTo>
                  <a:lnTo>
                    <a:pt x="1" y="2633"/>
                  </a:lnTo>
                  <a:lnTo>
                    <a:pt x="1" y="2908"/>
                  </a:lnTo>
                  <a:lnTo>
                    <a:pt x="21" y="3163"/>
                  </a:lnTo>
                  <a:lnTo>
                    <a:pt x="79" y="3419"/>
                  </a:lnTo>
                  <a:lnTo>
                    <a:pt x="158" y="3694"/>
                  </a:lnTo>
                  <a:lnTo>
                    <a:pt x="256" y="3929"/>
                  </a:lnTo>
                  <a:lnTo>
                    <a:pt x="394" y="4185"/>
                  </a:lnTo>
                  <a:lnTo>
                    <a:pt x="551" y="4420"/>
                  </a:lnTo>
                  <a:lnTo>
                    <a:pt x="728" y="4637"/>
                  </a:lnTo>
                  <a:lnTo>
                    <a:pt x="924" y="4833"/>
                  </a:lnTo>
                  <a:lnTo>
                    <a:pt x="1140" y="4990"/>
                  </a:lnTo>
                  <a:lnTo>
                    <a:pt x="1376" y="5147"/>
                  </a:lnTo>
                  <a:lnTo>
                    <a:pt x="1612" y="5265"/>
                  </a:lnTo>
                  <a:lnTo>
                    <a:pt x="1847" y="5363"/>
                  </a:lnTo>
                  <a:lnTo>
                    <a:pt x="2103" y="5442"/>
                  </a:lnTo>
                  <a:lnTo>
                    <a:pt x="2358" y="5481"/>
                  </a:lnTo>
                  <a:lnTo>
                    <a:pt x="2633" y="5501"/>
                  </a:lnTo>
                  <a:lnTo>
                    <a:pt x="2888" y="5501"/>
                  </a:lnTo>
                  <a:lnTo>
                    <a:pt x="3163" y="5481"/>
                  </a:lnTo>
                  <a:lnTo>
                    <a:pt x="3419" y="5422"/>
                  </a:lnTo>
                  <a:lnTo>
                    <a:pt x="3674" y="5344"/>
                  </a:lnTo>
                  <a:lnTo>
                    <a:pt x="3929" y="5245"/>
                  </a:lnTo>
                  <a:lnTo>
                    <a:pt x="4165" y="5108"/>
                  </a:lnTo>
                  <a:lnTo>
                    <a:pt x="4401" y="4951"/>
                  </a:lnTo>
                  <a:lnTo>
                    <a:pt x="4617" y="4774"/>
                  </a:lnTo>
                  <a:lnTo>
                    <a:pt x="4813" y="4578"/>
                  </a:lnTo>
                  <a:lnTo>
                    <a:pt x="4990" y="4362"/>
                  </a:lnTo>
                  <a:lnTo>
                    <a:pt x="5128" y="4126"/>
                  </a:lnTo>
                  <a:lnTo>
                    <a:pt x="5246" y="3890"/>
                  </a:lnTo>
                  <a:lnTo>
                    <a:pt x="5344" y="3654"/>
                  </a:lnTo>
                  <a:lnTo>
                    <a:pt x="5422" y="3399"/>
                  </a:lnTo>
                  <a:lnTo>
                    <a:pt x="5481" y="3144"/>
                  </a:lnTo>
                  <a:lnTo>
                    <a:pt x="5501" y="2869"/>
                  </a:lnTo>
                  <a:lnTo>
                    <a:pt x="5501" y="2613"/>
                  </a:lnTo>
                  <a:lnTo>
                    <a:pt x="5462" y="2338"/>
                  </a:lnTo>
                  <a:lnTo>
                    <a:pt x="5422" y="2083"/>
                  </a:lnTo>
                  <a:lnTo>
                    <a:pt x="5344" y="1828"/>
                  </a:lnTo>
                  <a:lnTo>
                    <a:pt x="5226" y="1572"/>
                  </a:lnTo>
                  <a:lnTo>
                    <a:pt x="5108" y="1337"/>
                  </a:lnTo>
                  <a:lnTo>
                    <a:pt x="4951" y="1101"/>
                  </a:lnTo>
                  <a:lnTo>
                    <a:pt x="4754" y="885"/>
                  </a:lnTo>
                  <a:lnTo>
                    <a:pt x="4558" y="688"/>
                  </a:lnTo>
                  <a:lnTo>
                    <a:pt x="4342" y="512"/>
                  </a:lnTo>
                  <a:lnTo>
                    <a:pt x="4126" y="374"/>
                  </a:lnTo>
                  <a:lnTo>
                    <a:pt x="3890" y="256"/>
                  </a:lnTo>
                  <a:lnTo>
                    <a:pt x="3635" y="158"/>
                  </a:lnTo>
                  <a:lnTo>
                    <a:pt x="3379" y="79"/>
                  </a:lnTo>
                  <a:lnTo>
                    <a:pt x="3124" y="20"/>
                  </a:lnTo>
                  <a:lnTo>
                    <a:pt x="2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3"/>
            <p:cNvSpPr/>
            <p:nvPr/>
          </p:nvSpPr>
          <p:spPr>
            <a:xfrm rot="-3245359">
              <a:off x="5887847" y="4091883"/>
              <a:ext cx="137520" cy="137520"/>
            </a:xfrm>
            <a:custGeom>
              <a:avLst/>
              <a:gdLst/>
              <a:ahLst/>
              <a:cxnLst/>
              <a:rect l="l" t="t" r="r" b="b"/>
              <a:pathLst>
                <a:path w="5501" h="5501" fill="none" extrusionOk="0">
                  <a:moveTo>
                    <a:pt x="4401" y="4951"/>
                  </a:moveTo>
                  <a:lnTo>
                    <a:pt x="4401" y="4951"/>
                  </a:lnTo>
                  <a:lnTo>
                    <a:pt x="4165" y="5108"/>
                  </a:lnTo>
                  <a:lnTo>
                    <a:pt x="3929" y="5245"/>
                  </a:lnTo>
                  <a:lnTo>
                    <a:pt x="3674" y="5344"/>
                  </a:lnTo>
                  <a:lnTo>
                    <a:pt x="3419" y="5422"/>
                  </a:lnTo>
                  <a:lnTo>
                    <a:pt x="3163" y="5481"/>
                  </a:lnTo>
                  <a:lnTo>
                    <a:pt x="2888" y="5501"/>
                  </a:lnTo>
                  <a:lnTo>
                    <a:pt x="2633" y="5501"/>
                  </a:lnTo>
                  <a:lnTo>
                    <a:pt x="2358" y="5481"/>
                  </a:lnTo>
                  <a:lnTo>
                    <a:pt x="2103" y="5442"/>
                  </a:lnTo>
                  <a:lnTo>
                    <a:pt x="1847" y="5363"/>
                  </a:lnTo>
                  <a:lnTo>
                    <a:pt x="1612" y="5265"/>
                  </a:lnTo>
                  <a:lnTo>
                    <a:pt x="1376" y="5147"/>
                  </a:lnTo>
                  <a:lnTo>
                    <a:pt x="1140" y="4990"/>
                  </a:lnTo>
                  <a:lnTo>
                    <a:pt x="924" y="4833"/>
                  </a:lnTo>
                  <a:lnTo>
                    <a:pt x="728" y="4637"/>
                  </a:lnTo>
                  <a:lnTo>
                    <a:pt x="551" y="4420"/>
                  </a:lnTo>
                  <a:lnTo>
                    <a:pt x="551" y="4420"/>
                  </a:lnTo>
                  <a:lnTo>
                    <a:pt x="394" y="4185"/>
                  </a:lnTo>
                  <a:lnTo>
                    <a:pt x="256" y="3929"/>
                  </a:lnTo>
                  <a:lnTo>
                    <a:pt x="158" y="3694"/>
                  </a:lnTo>
                  <a:lnTo>
                    <a:pt x="79" y="3419"/>
                  </a:lnTo>
                  <a:lnTo>
                    <a:pt x="21" y="3163"/>
                  </a:lnTo>
                  <a:lnTo>
                    <a:pt x="1" y="2908"/>
                  </a:lnTo>
                  <a:lnTo>
                    <a:pt x="1" y="2633"/>
                  </a:lnTo>
                  <a:lnTo>
                    <a:pt x="21" y="2378"/>
                  </a:lnTo>
                  <a:lnTo>
                    <a:pt x="60" y="2122"/>
                  </a:lnTo>
                  <a:lnTo>
                    <a:pt x="138" y="1867"/>
                  </a:lnTo>
                  <a:lnTo>
                    <a:pt x="237" y="1612"/>
                  </a:lnTo>
                  <a:lnTo>
                    <a:pt x="354" y="1376"/>
                  </a:lnTo>
                  <a:lnTo>
                    <a:pt x="512" y="1140"/>
                  </a:lnTo>
                  <a:lnTo>
                    <a:pt x="669" y="944"/>
                  </a:lnTo>
                  <a:lnTo>
                    <a:pt x="865" y="747"/>
                  </a:lnTo>
                  <a:lnTo>
                    <a:pt x="1081" y="551"/>
                  </a:lnTo>
                  <a:lnTo>
                    <a:pt x="1081" y="551"/>
                  </a:lnTo>
                  <a:lnTo>
                    <a:pt x="1317" y="394"/>
                  </a:lnTo>
                  <a:lnTo>
                    <a:pt x="1572" y="276"/>
                  </a:lnTo>
                  <a:lnTo>
                    <a:pt x="1808" y="158"/>
                  </a:lnTo>
                  <a:lnTo>
                    <a:pt x="2063" y="79"/>
                  </a:lnTo>
                  <a:lnTo>
                    <a:pt x="2338" y="40"/>
                  </a:lnTo>
                  <a:lnTo>
                    <a:pt x="2594" y="1"/>
                  </a:lnTo>
                  <a:lnTo>
                    <a:pt x="2869" y="1"/>
                  </a:lnTo>
                  <a:lnTo>
                    <a:pt x="3124" y="20"/>
                  </a:lnTo>
                  <a:lnTo>
                    <a:pt x="3379" y="79"/>
                  </a:lnTo>
                  <a:lnTo>
                    <a:pt x="3635" y="158"/>
                  </a:lnTo>
                  <a:lnTo>
                    <a:pt x="3890" y="256"/>
                  </a:lnTo>
                  <a:lnTo>
                    <a:pt x="4126" y="374"/>
                  </a:lnTo>
                  <a:lnTo>
                    <a:pt x="4342" y="512"/>
                  </a:lnTo>
                  <a:lnTo>
                    <a:pt x="4558" y="688"/>
                  </a:lnTo>
                  <a:lnTo>
                    <a:pt x="4754" y="885"/>
                  </a:lnTo>
                  <a:lnTo>
                    <a:pt x="4951" y="1101"/>
                  </a:lnTo>
                  <a:lnTo>
                    <a:pt x="4951" y="1101"/>
                  </a:lnTo>
                  <a:lnTo>
                    <a:pt x="5108" y="1337"/>
                  </a:lnTo>
                  <a:lnTo>
                    <a:pt x="5226" y="1572"/>
                  </a:lnTo>
                  <a:lnTo>
                    <a:pt x="5344" y="1828"/>
                  </a:lnTo>
                  <a:lnTo>
                    <a:pt x="5422" y="2083"/>
                  </a:lnTo>
                  <a:lnTo>
                    <a:pt x="5462" y="2338"/>
                  </a:lnTo>
                  <a:lnTo>
                    <a:pt x="5501" y="2613"/>
                  </a:lnTo>
                  <a:lnTo>
                    <a:pt x="5501" y="2869"/>
                  </a:lnTo>
                  <a:lnTo>
                    <a:pt x="5481" y="3144"/>
                  </a:lnTo>
                  <a:lnTo>
                    <a:pt x="5422" y="3399"/>
                  </a:lnTo>
                  <a:lnTo>
                    <a:pt x="5344" y="3654"/>
                  </a:lnTo>
                  <a:lnTo>
                    <a:pt x="5246" y="3890"/>
                  </a:lnTo>
                  <a:lnTo>
                    <a:pt x="5128" y="4126"/>
                  </a:lnTo>
                  <a:lnTo>
                    <a:pt x="4990" y="4362"/>
                  </a:lnTo>
                  <a:lnTo>
                    <a:pt x="4813" y="4578"/>
                  </a:lnTo>
                  <a:lnTo>
                    <a:pt x="4617" y="4774"/>
                  </a:lnTo>
                  <a:lnTo>
                    <a:pt x="4401" y="495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3"/>
            <p:cNvSpPr/>
            <p:nvPr/>
          </p:nvSpPr>
          <p:spPr>
            <a:xfrm rot="-3245359">
              <a:off x="5728554" y="4026344"/>
              <a:ext cx="330512" cy="175818"/>
            </a:xfrm>
            <a:custGeom>
              <a:avLst/>
              <a:gdLst/>
              <a:ahLst/>
              <a:cxnLst/>
              <a:rect l="l" t="t" r="r" b="b"/>
              <a:pathLst>
                <a:path w="13221" h="7033" extrusionOk="0">
                  <a:moveTo>
                    <a:pt x="6561" y="1"/>
                  </a:moveTo>
                  <a:lnTo>
                    <a:pt x="6129" y="20"/>
                  </a:lnTo>
                  <a:lnTo>
                    <a:pt x="5717" y="59"/>
                  </a:lnTo>
                  <a:lnTo>
                    <a:pt x="5717" y="59"/>
                  </a:lnTo>
                  <a:lnTo>
                    <a:pt x="6149" y="20"/>
                  </a:lnTo>
                  <a:lnTo>
                    <a:pt x="6561" y="1"/>
                  </a:lnTo>
                  <a:close/>
                  <a:moveTo>
                    <a:pt x="5717" y="59"/>
                  </a:moveTo>
                  <a:lnTo>
                    <a:pt x="5284" y="138"/>
                  </a:lnTo>
                  <a:lnTo>
                    <a:pt x="4872" y="236"/>
                  </a:lnTo>
                  <a:lnTo>
                    <a:pt x="4872" y="236"/>
                  </a:lnTo>
                  <a:lnTo>
                    <a:pt x="5304" y="138"/>
                  </a:lnTo>
                  <a:lnTo>
                    <a:pt x="5717" y="59"/>
                  </a:lnTo>
                  <a:close/>
                  <a:moveTo>
                    <a:pt x="7602" y="79"/>
                  </a:moveTo>
                  <a:lnTo>
                    <a:pt x="7897" y="138"/>
                  </a:lnTo>
                  <a:lnTo>
                    <a:pt x="8211" y="217"/>
                  </a:lnTo>
                  <a:lnTo>
                    <a:pt x="8506" y="295"/>
                  </a:lnTo>
                  <a:lnTo>
                    <a:pt x="8820" y="393"/>
                  </a:lnTo>
                  <a:lnTo>
                    <a:pt x="9115" y="511"/>
                  </a:lnTo>
                  <a:lnTo>
                    <a:pt x="9252" y="570"/>
                  </a:lnTo>
                  <a:lnTo>
                    <a:pt x="9252" y="570"/>
                  </a:lnTo>
                  <a:lnTo>
                    <a:pt x="9134" y="511"/>
                  </a:lnTo>
                  <a:lnTo>
                    <a:pt x="8840" y="393"/>
                  </a:lnTo>
                  <a:lnTo>
                    <a:pt x="8526" y="295"/>
                  </a:lnTo>
                  <a:lnTo>
                    <a:pt x="8231" y="217"/>
                  </a:lnTo>
                  <a:lnTo>
                    <a:pt x="7917" y="138"/>
                  </a:lnTo>
                  <a:lnTo>
                    <a:pt x="7602" y="79"/>
                  </a:lnTo>
                  <a:close/>
                  <a:moveTo>
                    <a:pt x="9252" y="570"/>
                  </a:moveTo>
                  <a:lnTo>
                    <a:pt x="9409" y="649"/>
                  </a:lnTo>
                  <a:lnTo>
                    <a:pt x="9684" y="786"/>
                  </a:lnTo>
                  <a:lnTo>
                    <a:pt x="9959" y="924"/>
                  </a:lnTo>
                  <a:lnTo>
                    <a:pt x="9959" y="924"/>
                  </a:lnTo>
                  <a:lnTo>
                    <a:pt x="9684" y="767"/>
                  </a:lnTo>
                  <a:lnTo>
                    <a:pt x="9390" y="629"/>
                  </a:lnTo>
                  <a:lnTo>
                    <a:pt x="9252" y="570"/>
                  </a:lnTo>
                  <a:close/>
                  <a:moveTo>
                    <a:pt x="2790" y="1199"/>
                  </a:moveTo>
                  <a:lnTo>
                    <a:pt x="2574" y="1356"/>
                  </a:lnTo>
                  <a:lnTo>
                    <a:pt x="2377" y="1513"/>
                  </a:lnTo>
                  <a:lnTo>
                    <a:pt x="2790" y="1199"/>
                  </a:lnTo>
                  <a:close/>
                  <a:moveTo>
                    <a:pt x="11747" y="2476"/>
                  </a:moveTo>
                  <a:lnTo>
                    <a:pt x="11865" y="2652"/>
                  </a:lnTo>
                  <a:lnTo>
                    <a:pt x="12002" y="2809"/>
                  </a:lnTo>
                  <a:lnTo>
                    <a:pt x="11747" y="2476"/>
                  </a:lnTo>
                  <a:close/>
                  <a:moveTo>
                    <a:pt x="884" y="3222"/>
                  </a:moveTo>
                  <a:lnTo>
                    <a:pt x="727" y="3497"/>
                  </a:lnTo>
                  <a:lnTo>
                    <a:pt x="654" y="3654"/>
                  </a:lnTo>
                  <a:lnTo>
                    <a:pt x="654" y="3654"/>
                  </a:lnTo>
                  <a:lnTo>
                    <a:pt x="727" y="3517"/>
                  </a:lnTo>
                  <a:lnTo>
                    <a:pt x="884" y="3222"/>
                  </a:lnTo>
                  <a:close/>
                  <a:moveTo>
                    <a:pt x="654" y="3654"/>
                  </a:moveTo>
                  <a:lnTo>
                    <a:pt x="570" y="3811"/>
                  </a:lnTo>
                  <a:lnTo>
                    <a:pt x="433" y="4126"/>
                  </a:lnTo>
                  <a:lnTo>
                    <a:pt x="315" y="4440"/>
                  </a:lnTo>
                  <a:lnTo>
                    <a:pt x="270" y="4583"/>
                  </a:lnTo>
                  <a:lnTo>
                    <a:pt x="334" y="4401"/>
                  </a:lnTo>
                  <a:lnTo>
                    <a:pt x="452" y="4086"/>
                  </a:lnTo>
                  <a:lnTo>
                    <a:pt x="590" y="3792"/>
                  </a:lnTo>
                  <a:lnTo>
                    <a:pt x="654" y="3654"/>
                  </a:lnTo>
                  <a:close/>
                  <a:moveTo>
                    <a:pt x="270" y="4583"/>
                  </a:moveTo>
                  <a:lnTo>
                    <a:pt x="217" y="4734"/>
                  </a:lnTo>
                  <a:lnTo>
                    <a:pt x="192" y="4833"/>
                  </a:lnTo>
                  <a:lnTo>
                    <a:pt x="217" y="4754"/>
                  </a:lnTo>
                  <a:lnTo>
                    <a:pt x="270" y="4583"/>
                  </a:lnTo>
                  <a:close/>
                  <a:moveTo>
                    <a:pt x="192" y="4833"/>
                  </a:moveTo>
                  <a:lnTo>
                    <a:pt x="118" y="5068"/>
                  </a:lnTo>
                  <a:lnTo>
                    <a:pt x="73" y="5324"/>
                  </a:lnTo>
                  <a:lnTo>
                    <a:pt x="138" y="5049"/>
                  </a:lnTo>
                  <a:lnTo>
                    <a:pt x="192" y="4833"/>
                  </a:lnTo>
                  <a:close/>
                  <a:moveTo>
                    <a:pt x="13004" y="4990"/>
                  </a:moveTo>
                  <a:lnTo>
                    <a:pt x="13063" y="5284"/>
                  </a:lnTo>
                  <a:lnTo>
                    <a:pt x="13122" y="5559"/>
                  </a:lnTo>
                  <a:lnTo>
                    <a:pt x="13063" y="5265"/>
                  </a:lnTo>
                  <a:lnTo>
                    <a:pt x="13004" y="4990"/>
                  </a:lnTo>
                  <a:close/>
                  <a:moveTo>
                    <a:pt x="73" y="5324"/>
                  </a:moveTo>
                  <a:lnTo>
                    <a:pt x="59" y="5383"/>
                  </a:lnTo>
                  <a:lnTo>
                    <a:pt x="1" y="5717"/>
                  </a:lnTo>
                  <a:lnTo>
                    <a:pt x="59" y="5402"/>
                  </a:lnTo>
                  <a:lnTo>
                    <a:pt x="73" y="5324"/>
                  </a:lnTo>
                  <a:close/>
                  <a:moveTo>
                    <a:pt x="13122" y="5559"/>
                  </a:moveTo>
                  <a:lnTo>
                    <a:pt x="13161" y="5854"/>
                  </a:lnTo>
                  <a:lnTo>
                    <a:pt x="13201" y="6149"/>
                  </a:lnTo>
                  <a:lnTo>
                    <a:pt x="13201" y="6129"/>
                  </a:lnTo>
                  <a:lnTo>
                    <a:pt x="13161" y="5834"/>
                  </a:lnTo>
                  <a:lnTo>
                    <a:pt x="13122" y="5559"/>
                  </a:lnTo>
                  <a:close/>
                  <a:moveTo>
                    <a:pt x="13201" y="6424"/>
                  </a:moveTo>
                  <a:lnTo>
                    <a:pt x="13201" y="6443"/>
                  </a:lnTo>
                  <a:lnTo>
                    <a:pt x="13220" y="6728"/>
                  </a:lnTo>
                  <a:lnTo>
                    <a:pt x="13220" y="6718"/>
                  </a:lnTo>
                  <a:lnTo>
                    <a:pt x="13201" y="6424"/>
                  </a:lnTo>
                  <a:close/>
                  <a:moveTo>
                    <a:pt x="13220" y="6728"/>
                  </a:moveTo>
                  <a:lnTo>
                    <a:pt x="13201" y="7033"/>
                  </a:lnTo>
                  <a:lnTo>
                    <a:pt x="13220" y="6738"/>
                  </a:lnTo>
                  <a:lnTo>
                    <a:pt x="13220" y="6728"/>
                  </a:lnTo>
                  <a:close/>
                </a:path>
              </a:pathLst>
            </a:custGeom>
            <a:solidFill>
              <a:srgbClr val="8788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3"/>
            <p:cNvSpPr/>
            <p:nvPr/>
          </p:nvSpPr>
          <p:spPr>
            <a:xfrm rot="-3245359">
              <a:off x="6067297" y="4037066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3"/>
            <p:cNvSpPr/>
            <p:nvPr/>
          </p:nvSpPr>
          <p:spPr>
            <a:xfrm rot="-3245359">
              <a:off x="6039926" y="3992080"/>
              <a:ext cx="5425" cy="58473"/>
            </a:xfrm>
            <a:custGeom>
              <a:avLst/>
              <a:gdLst/>
              <a:ahLst/>
              <a:cxnLst/>
              <a:rect l="l" t="t" r="r" b="b"/>
              <a:pathLst>
                <a:path w="217" h="2339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59" y="295"/>
                  </a:lnTo>
                  <a:lnTo>
                    <a:pt x="118" y="570"/>
                  </a:lnTo>
                  <a:lnTo>
                    <a:pt x="157" y="865"/>
                  </a:lnTo>
                  <a:lnTo>
                    <a:pt x="197" y="1160"/>
                  </a:lnTo>
                  <a:lnTo>
                    <a:pt x="197" y="1454"/>
                  </a:lnTo>
                  <a:lnTo>
                    <a:pt x="216" y="1749"/>
                  </a:lnTo>
                  <a:lnTo>
                    <a:pt x="197" y="2044"/>
                  </a:lnTo>
                  <a:lnTo>
                    <a:pt x="177" y="2338"/>
                  </a:lnTo>
                  <a:lnTo>
                    <a:pt x="177" y="2338"/>
                  </a:lnTo>
                  <a:lnTo>
                    <a:pt x="197" y="2044"/>
                  </a:lnTo>
                  <a:lnTo>
                    <a:pt x="216" y="1729"/>
                  </a:lnTo>
                  <a:lnTo>
                    <a:pt x="197" y="1435"/>
                  </a:lnTo>
                  <a:lnTo>
                    <a:pt x="197" y="1140"/>
                  </a:lnTo>
                  <a:lnTo>
                    <a:pt x="157" y="845"/>
                  </a:lnTo>
                  <a:lnTo>
                    <a:pt x="118" y="570"/>
                  </a:lnTo>
                  <a:lnTo>
                    <a:pt x="59" y="27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3"/>
            <p:cNvSpPr/>
            <p:nvPr/>
          </p:nvSpPr>
          <p:spPr>
            <a:xfrm rot="-3245359">
              <a:off x="5811601" y="4221905"/>
              <a:ext cx="22124" cy="62398"/>
            </a:xfrm>
            <a:custGeom>
              <a:avLst/>
              <a:gdLst/>
              <a:ahLst/>
              <a:cxnLst/>
              <a:rect l="l" t="t" r="r" b="b"/>
              <a:pathLst>
                <a:path w="885" h="2496" fill="none" extrusionOk="0">
                  <a:moveTo>
                    <a:pt x="884" y="1"/>
                  </a:moveTo>
                  <a:lnTo>
                    <a:pt x="884" y="1"/>
                  </a:lnTo>
                  <a:lnTo>
                    <a:pt x="727" y="276"/>
                  </a:lnTo>
                  <a:lnTo>
                    <a:pt x="590" y="571"/>
                  </a:lnTo>
                  <a:lnTo>
                    <a:pt x="452" y="865"/>
                  </a:lnTo>
                  <a:lnTo>
                    <a:pt x="334" y="1180"/>
                  </a:lnTo>
                  <a:lnTo>
                    <a:pt x="217" y="1513"/>
                  </a:lnTo>
                  <a:lnTo>
                    <a:pt x="138" y="1828"/>
                  </a:lnTo>
                  <a:lnTo>
                    <a:pt x="59" y="2162"/>
                  </a:lnTo>
                  <a:lnTo>
                    <a:pt x="1" y="2496"/>
                  </a:lnTo>
                  <a:lnTo>
                    <a:pt x="1" y="2496"/>
                  </a:lnTo>
                  <a:lnTo>
                    <a:pt x="1" y="2496"/>
                  </a:lnTo>
                  <a:lnTo>
                    <a:pt x="59" y="2181"/>
                  </a:lnTo>
                  <a:lnTo>
                    <a:pt x="118" y="1847"/>
                  </a:lnTo>
                  <a:lnTo>
                    <a:pt x="217" y="1533"/>
                  </a:lnTo>
                  <a:lnTo>
                    <a:pt x="315" y="1219"/>
                  </a:lnTo>
                  <a:lnTo>
                    <a:pt x="433" y="905"/>
                  </a:lnTo>
                  <a:lnTo>
                    <a:pt x="570" y="590"/>
                  </a:lnTo>
                  <a:lnTo>
                    <a:pt x="727" y="296"/>
                  </a:lnTo>
                  <a:lnTo>
                    <a:pt x="88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3"/>
            <p:cNvSpPr/>
            <p:nvPr/>
          </p:nvSpPr>
          <p:spPr>
            <a:xfrm rot="-3245359">
              <a:off x="5803383" y="4225368"/>
              <a:ext cx="525" cy="25"/>
            </a:xfrm>
            <a:custGeom>
              <a:avLst/>
              <a:gdLst/>
              <a:ahLst/>
              <a:cxnLst/>
              <a:rect l="l" t="t" r="r" b="b"/>
              <a:pathLst>
                <a:path w="21" h="1" fill="none" extrusionOk="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3"/>
            <p:cNvSpPr/>
            <p:nvPr/>
          </p:nvSpPr>
          <p:spPr>
            <a:xfrm rot="-3245359">
              <a:off x="5950081" y="3990646"/>
              <a:ext cx="6425" cy="8375"/>
            </a:xfrm>
            <a:custGeom>
              <a:avLst/>
              <a:gdLst/>
              <a:ahLst/>
              <a:cxnLst/>
              <a:rect l="l" t="t" r="r" b="b"/>
              <a:pathLst>
                <a:path w="257" h="335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19" y="177"/>
                  </a:lnTo>
                  <a:lnTo>
                    <a:pt x="119" y="177"/>
                  </a:lnTo>
                  <a:lnTo>
                    <a:pt x="256" y="334"/>
                  </a:lnTo>
                  <a:lnTo>
                    <a:pt x="256" y="334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3"/>
            <p:cNvSpPr/>
            <p:nvPr/>
          </p:nvSpPr>
          <p:spPr>
            <a:xfrm rot="-3245359">
              <a:off x="5947645" y="3995156"/>
              <a:ext cx="500" cy="25"/>
            </a:xfrm>
            <a:custGeom>
              <a:avLst/>
              <a:gdLst/>
              <a:ahLst/>
              <a:cxnLst/>
              <a:rect l="l" t="t" r="r" b="b"/>
              <a:pathLst>
                <a:path w="20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3"/>
            <p:cNvSpPr/>
            <p:nvPr/>
          </p:nvSpPr>
          <p:spPr>
            <a:xfrm rot="-3245359">
              <a:off x="5790873" y="4170984"/>
              <a:ext cx="25" cy="0"/>
            </a:xfrm>
            <a:custGeom>
              <a:avLst/>
              <a:gdLst/>
              <a:ahLst/>
              <a:cxnLst/>
              <a:rect l="l" t="t" r="r" b="b"/>
              <a:pathLst>
                <a:path w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3"/>
            <p:cNvSpPr/>
            <p:nvPr/>
          </p:nvSpPr>
          <p:spPr>
            <a:xfrm rot="-3245359">
              <a:off x="5785847" y="4160162"/>
              <a:ext cx="10325" cy="7875"/>
            </a:xfrm>
            <a:custGeom>
              <a:avLst/>
              <a:gdLst/>
              <a:ahLst/>
              <a:cxnLst/>
              <a:rect l="l" t="t" r="r" b="b"/>
              <a:pathLst>
                <a:path w="413" h="315" fill="none" extrusionOk="0">
                  <a:moveTo>
                    <a:pt x="413" y="1"/>
                  </a:moveTo>
                  <a:lnTo>
                    <a:pt x="413" y="1"/>
                  </a:lnTo>
                  <a:lnTo>
                    <a:pt x="0" y="315"/>
                  </a:lnTo>
                  <a:lnTo>
                    <a:pt x="0" y="315"/>
                  </a:lnTo>
                  <a:lnTo>
                    <a:pt x="197" y="158"/>
                  </a:lnTo>
                  <a:lnTo>
                    <a:pt x="197" y="158"/>
                  </a:lnTo>
                  <a:lnTo>
                    <a:pt x="41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3"/>
            <p:cNvSpPr/>
            <p:nvPr/>
          </p:nvSpPr>
          <p:spPr>
            <a:xfrm rot="-3245359">
              <a:off x="5790453" y="415733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3"/>
            <p:cNvSpPr/>
            <p:nvPr/>
          </p:nvSpPr>
          <p:spPr>
            <a:xfrm rot="-3245359">
              <a:off x="5835109" y="4015523"/>
              <a:ext cx="58948" cy="21124"/>
            </a:xfrm>
            <a:custGeom>
              <a:avLst/>
              <a:gdLst/>
              <a:ahLst/>
              <a:cxnLst/>
              <a:rect l="l" t="t" r="r" b="b"/>
              <a:pathLst>
                <a:path w="2358" h="84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95" y="59"/>
                  </a:lnTo>
                  <a:lnTo>
                    <a:pt x="609" y="138"/>
                  </a:lnTo>
                  <a:lnTo>
                    <a:pt x="904" y="216"/>
                  </a:lnTo>
                  <a:lnTo>
                    <a:pt x="1218" y="314"/>
                  </a:lnTo>
                  <a:lnTo>
                    <a:pt x="1513" y="432"/>
                  </a:lnTo>
                  <a:lnTo>
                    <a:pt x="1788" y="550"/>
                  </a:lnTo>
                  <a:lnTo>
                    <a:pt x="2082" y="688"/>
                  </a:lnTo>
                  <a:lnTo>
                    <a:pt x="2357" y="845"/>
                  </a:lnTo>
                  <a:lnTo>
                    <a:pt x="2357" y="845"/>
                  </a:lnTo>
                  <a:lnTo>
                    <a:pt x="2082" y="707"/>
                  </a:lnTo>
                  <a:lnTo>
                    <a:pt x="1807" y="570"/>
                  </a:lnTo>
                  <a:lnTo>
                    <a:pt x="1532" y="432"/>
                  </a:lnTo>
                  <a:lnTo>
                    <a:pt x="1238" y="314"/>
                  </a:lnTo>
                  <a:lnTo>
                    <a:pt x="924" y="216"/>
                  </a:lnTo>
                  <a:lnTo>
                    <a:pt x="629" y="138"/>
                  </a:lnTo>
                  <a:lnTo>
                    <a:pt x="315" y="5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3"/>
            <p:cNvSpPr/>
            <p:nvPr/>
          </p:nvSpPr>
          <p:spPr>
            <a:xfrm rot="-3245359">
              <a:off x="5835175" y="404782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3"/>
            <p:cNvSpPr/>
            <p:nvPr/>
          </p:nvSpPr>
          <p:spPr>
            <a:xfrm rot="-3245359">
              <a:off x="5786496" y="4071208"/>
              <a:ext cx="62897" cy="5925"/>
            </a:xfrm>
            <a:custGeom>
              <a:avLst/>
              <a:gdLst/>
              <a:ahLst/>
              <a:cxnLst/>
              <a:rect l="l" t="t" r="r" b="b"/>
              <a:pathLst>
                <a:path w="2516" h="237" fill="none" extrusionOk="0">
                  <a:moveTo>
                    <a:pt x="1690" y="1"/>
                  </a:moveTo>
                  <a:lnTo>
                    <a:pt x="1690" y="1"/>
                  </a:lnTo>
                  <a:lnTo>
                    <a:pt x="1258" y="20"/>
                  </a:lnTo>
                  <a:lnTo>
                    <a:pt x="846" y="59"/>
                  </a:lnTo>
                  <a:lnTo>
                    <a:pt x="413" y="138"/>
                  </a:lnTo>
                  <a:lnTo>
                    <a:pt x="1" y="236"/>
                  </a:lnTo>
                  <a:lnTo>
                    <a:pt x="1" y="236"/>
                  </a:lnTo>
                  <a:lnTo>
                    <a:pt x="433" y="138"/>
                  </a:lnTo>
                  <a:lnTo>
                    <a:pt x="846" y="59"/>
                  </a:lnTo>
                  <a:lnTo>
                    <a:pt x="1278" y="20"/>
                  </a:lnTo>
                  <a:lnTo>
                    <a:pt x="1690" y="1"/>
                  </a:lnTo>
                  <a:lnTo>
                    <a:pt x="1690" y="1"/>
                  </a:lnTo>
                  <a:lnTo>
                    <a:pt x="2103" y="20"/>
                  </a:lnTo>
                  <a:lnTo>
                    <a:pt x="2515" y="59"/>
                  </a:lnTo>
                  <a:lnTo>
                    <a:pt x="2515" y="59"/>
                  </a:lnTo>
                  <a:lnTo>
                    <a:pt x="2103" y="20"/>
                  </a:lnTo>
                  <a:lnTo>
                    <a:pt x="169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3"/>
            <p:cNvSpPr/>
            <p:nvPr/>
          </p:nvSpPr>
          <p:spPr>
            <a:xfrm rot="-3245359">
              <a:off x="5733919" y="4023605"/>
              <a:ext cx="330512" cy="189067"/>
            </a:xfrm>
            <a:custGeom>
              <a:avLst/>
              <a:gdLst/>
              <a:ahLst/>
              <a:cxnLst/>
              <a:rect l="l" t="t" r="r" b="b"/>
              <a:pathLst>
                <a:path w="13221" h="7563" fill="none" extrusionOk="0">
                  <a:moveTo>
                    <a:pt x="6561" y="1"/>
                  </a:moveTo>
                  <a:lnTo>
                    <a:pt x="6561" y="1"/>
                  </a:lnTo>
                  <a:lnTo>
                    <a:pt x="6149" y="20"/>
                  </a:lnTo>
                  <a:lnTo>
                    <a:pt x="5717" y="59"/>
                  </a:lnTo>
                  <a:lnTo>
                    <a:pt x="5304" y="138"/>
                  </a:lnTo>
                  <a:lnTo>
                    <a:pt x="4872" y="236"/>
                  </a:lnTo>
                  <a:lnTo>
                    <a:pt x="4872" y="236"/>
                  </a:lnTo>
                  <a:lnTo>
                    <a:pt x="4597" y="315"/>
                  </a:lnTo>
                  <a:lnTo>
                    <a:pt x="4322" y="393"/>
                  </a:lnTo>
                  <a:lnTo>
                    <a:pt x="4047" y="511"/>
                  </a:lnTo>
                  <a:lnTo>
                    <a:pt x="3792" y="609"/>
                  </a:lnTo>
                  <a:lnTo>
                    <a:pt x="3536" y="747"/>
                  </a:lnTo>
                  <a:lnTo>
                    <a:pt x="3281" y="884"/>
                  </a:lnTo>
                  <a:lnTo>
                    <a:pt x="3045" y="1022"/>
                  </a:lnTo>
                  <a:lnTo>
                    <a:pt x="2790" y="1179"/>
                  </a:lnTo>
                  <a:lnTo>
                    <a:pt x="2790" y="1179"/>
                  </a:lnTo>
                  <a:lnTo>
                    <a:pt x="2790" y="1179"/>
                  </a:lnTo>
                  <a:lnTo>
                    <a:pt x="2790" y="1199"/>
                  </a:lnTo>
                  <a:lnTo>
                    <a:pt x="2790" y="1199"/>
                  </a:lnTo>
                  <a:lnTo>
                    <a:pt x="2574" y="1356"/>
                  </a:lnTo>
                  <a:lnTo>
                    <a:pt x="2574" y="1356"/>
                  </a:lnTo>
                  <a:lnTo>
                    <a:pt x="2377" y="1513"/>
                  </a:lnTo>
                  <a:lnTo>
                    <a:pt x="2377" y="1513"/>
                  </a:lnTo>
                  <a:lnTo>
                    <a:pt x="2358" y="1513"/>
                  </a:lnTo>
                  <a:lnTo>
                    <a:pt x="2358" y="1513"/>
                  </a:lnTo>
                  <a:lnTo>
                    <a:pt x="2358" y="1513"/>
                  </a:lnTo>
                  <a:lnTo>
                    <a:pt x="2358" y="1513"/>
                  </a:lnTo>
                  <a:lnTo>
                    <a:pt x="1945" y="1886"/>
                  </a:lnTo>
                  <a:lnTo>
                    <a:pt x="1749" y="2083"/>
                  </a:lnTo>
                  <a:lnTo>
                    <a:pt x="1552" y="2299"/>
                  </a:lnTo>
                  <a:lnTo>
                    <a:pt x="1376" y="2515"/>
                  </a:lnTo>
                  <a:lnTo>
                    <a:pt x="1218" y="2731"/>
                  </a:lnTo>
                  <a:lnTo>
                    <a:pt x="1042" y="2967"/>
                  </a:lnTo>
                  <a:lnTo>
                    <a:pt x="904" y="3202"/>
                  </a:lnTo>
                  <a:lnTo>
                    <a:pt x="904" y="3202"/>
                  </a:lnTo>
                  <a:lnTo>
                    <a:pt x="884" y="3202"/>
                  </a:lnTo>
                  <a:lnTo>
                    <a:pt x="884" y="3202"/>
                  </a:lnTo>
                  <a:lnTo>
                    <a:pt x="884" y="3222"/>
                  </a:lnTo>
                  <a:lnTo>
                    <a:pt x="884" y="3222"/>
                  </a:lnTo>
                  <a:lnTo>
                    <a:pt x="727" y="3517"/>
                  </a:lnTo>
                  <a:lnTo>
                    <a:pt x="570" y="3811"/>
                  </a:lnTo>
                  <a:lnTo>
                    <a:pt x="433" y="4126"/>
                  </a:lnTo>
                  <a:lnTo>
                    <a:pt x="315" y="4440"/>
                  </a:lnTo>
                  <a:lnTo>
                    <a:pt x="217" y="4754"/>
                  </a:lnTo>
                  <a:lnTo>
                    <a:pt x="118" y="5068"/>
                  </a:lnTo>
                  <a:lnTo>
                    <a:pt x="59" y="5402"/>
                  </a:lnTo>
                  <a:lnTo>
                    <a:pt x="1" y="5717"/>
                  </a:lnTo>
                  <a:lnTo>
                    <a:pt x="3851" y="6267"/>
                  </a:lnTo>
                  <a:lnTo>
                    <a:pt x="3851" y="6267"/>
                  </a:lnTo>
                  <a:lnTo>
                    <a:pt x="3890" y="6011"/>
                  </a:lnTo>
                  <a:lnTo>
                    <a:pt x="3968" y="5756"/>
                  </a:lnTo>
                  <a:lnTo>
                    <a:pt x="4067" y="5501"/>
                  </a:lnTo>
                  <a:lnTo>
                    <a:pt x="4184" y="5265"/>
                  </a:lnTo>
                  <a:lnTo>
                    <a:pt x="4342" y="5029"/>
                  </a:lnTo>
                  <a:lnTo>
                    <a:pt x="4499" y="4833"/>
                  </a:lnTo>
                  <a:lnTo>
                    <a:pt x="4695" y="4636"/>
                  </a:lnTo>
                  <a:lnTo>
                    <a:pt x="4911" y="4440"/>
                  </a:lnTo>
                  <a:lnTo>
                    <a:pt x="4911" y="4440"/>
                  </a:lnTo>
                  <a:lnTo>
                    <a:pt x="5108" y="4322"/>
                  </a:lnTo>
                  <a:lnTo>
                    <a:pt x="5304" y="4204"/>
                  </a:lnTo>
                  <a:lnTo>
                    <a:pt x="5501" y="4106"/>
                  </a:lnTo>
                  <a:lnTo>
                    <a:pt x="5717" y="4027"/>
                  </a:lnTo>
                  <a:lnTo>
                    <a:pt x="5933" y="3968"/>
                  </a:lnTo>
                  <a:lnTo>
                    <a:pt x="6149" y="3929"/>
                  </a:lnTo>
                  <a:lnTo>
                    <a:pt x="6365" y="3890"/>
                  </a:lnTo>
                  <a:lnTo>
                    <a:pt x="6581" y="3890"/>
                  </a:lnTo>
                  <a:lnTo>
                    <a:pt x="6581" y="3890"/>
                  </a:lnTo>
                  <a:lnTo>
                    <a:pt x="6876" y="3909"/>
                  </a:lnTo>
                  <a:lnTo>
                    <a:pt x="7190" y="3968"/>
                  </a:lnTo>
                  <a:lnTo>
                    <a:pt x="7484" y="4047"/>
                  </a:lnTo>
                  <a:lnTo>
                    <a:pt x="7779" y="4165"/>
                  </a:lnTo>
                  <a:lnTo>
                    <a:pt x="8054" y="4322"/>
                  </a:lnTo>
                  <a:lnTo>
                    <a:pt x="8309" y="4518"/>
                  </a:lnTo>
                  <a:lnTo>
                    <a:pt x="8565" y="4734"/>
                  </a:lnTo>
                  <a:lnTo>
                    <a:pt x="8781" y="4990"/>
                  </a:lnTo>
                  <a:lnTo>
                    <a:pt x="8781" y="4990"/>
                  </a:lnTo>
                  <a:lnTo>
                    <a:pt x="8938" y="5226"/>
                  </a:lnTo>
                  <a:lnTo>
                    <a:pt x="9056" y="5461"/>
                  </a:lnTo>
                  <a:lnTo>
                    <a:pt x="9174" y="5717"/>
                  </a:lnTo>
                  <a:lnTo>
                    <a:pt x="9252" y="5972"/>
                  </a:lnTo>
                  <a:lnTo>
                    <a:pt x="9292" y="6227"/>
                  </a:lnTo>
                  <a:lnTo>
                    <a:pt x="9331" y="6502"/>
                  </a:lnTo>
                  <a:lnTo>
                    <a:pt x="9331" y="6758"/>
                  </a:lnTo>
                  <a:lnTo>
                    <a:pt x="9311" y="7033"/>
                  </a:lnTo>
                  <a:lnTo>
                    <a:pt x="10804" y="7229"/>
                  </a:lnTo>
                  <a:lnTo>
                    <a:pt x="10804" y="7229"/>
                  </a:lnTo>
                  <a:lnTo>
                    <a:pt x="10843" y="7072"/>
                  </a:lnTo>
                  <a:lnTo>
                    <a:pt x="10902" y="6915"/>
                  </a:lnTo>
                  <a:lnTo>
                    <a:pt x="11020" y="6777"/>
                  </a:lnTo>
                  <a:lnTo>
                    <a:pt x="11138" y="6640"/>
                  </a:lnTo>
                  <a:lnTo>
                    <a:pt x="11138" y="6640"/>
                  </a:lnTo>
                  <a:lnTo>
                    <a:pt x="11276" y="6561"/>
                  </a:lnTo>
                  <a:lnTo>
                    <a:pt x="11413" y="6502"/>
                  </a:lnTo>
                  <a:lnTo>
                    <a:pt x="11551" y="6483"/>
                  </a:lnTo>
                  <a:lnTo>
                    <a:pt x="11688" y="6463"/>
                  </a:lnTo>
                  <a:lnTo>
                    <a:pt x="11688" y="6463"/>
                  </a:lnTo>
                  <a:lnTo>
                    <a:pt x="11884" y="6483"/>
                  </a:lnTo>
                  <a:lnTo>
                    <a:pt x="12081" y="6561"/>
                  </a:lnTo>
                  <a:lnTo>
                    <a:pt x="12159" y="6601"/>
                  </a:lnTo>
                  <a:lnTo>
                    <a:pt x="12238" y="6659"/>
                  </a:lnTo>
                  <a:lnTo>
                    <a:pt x="12317" y="6738"/>
                  </a:lnTo>
                  <a:lnTo>
                    <a:pt x="12395" y="6817"/>
                  </a:lnTo>
                  <a:lnTo>
                    <a:pt x="12395" y="6817"/>
                  </a:lnTo>
                  <a:lnTo>
                    <a:pt x="12493" y="6974"/>
                  </a:lnTo>
                  <a:lnTo>
                    <a:pt x="12552" y="7131"/>
                  </a:lnTo>
                  <a:lnTo>
                    <a:pt x="12572" y="7308"/>
                  </a:lnTo>
                  <a:lnTo>
                    <a:pt x="12572" y="7484"/>
                  </a:lnTo>
                  <a:lnTo>
                    <a:pt x="13142" y="7563"/>
                  </a:lnTo>
                  <a:lnTo>
                    <a:pt x="13142" y="7563"/>
                  </a:lnTo>
                  <a:lnTo>
                    <a:pt x="13181" y="7327"/>
                  </a:lnTo>
                  <a:lnTo>
                    <a:pt x="13181" y="7327"/>
                  </a:lnTo>
                  <a:lnTo>
                    <a:pt x="13181" y="7327"/>
                  </a:lnTo>
                  <a:lnTo>
                    <a:pt x="13181" y="7327"/>
                  </a:lnTo>
                  <a:lnTo>
                    <a:pt x="13181" y="7327"/>
                  </a:lnTo>
                  <a:lnTo>
                    <a:pt x="13181" y="7327"/>
                  </a:lnTo>
                  <a:lnTo>
                    <a:pt x="13201" y="7033"/>
                  </a:lnTo>
                  <a:lnTo>
                    <a:pt x="13220" y="6738"/>
                  </a:lnTo>
                  <a:lnTo>
                    <a:pt x="13201" y="6443"/>
                  </a:lnTo>
                  <a:lnTo>
                    <a:pt x="13201" y="6149"/>
                  </a:lnTo>
                  <a:lnTo>
                    <a:pt x="13161" y="5854"/>
                  </a:lnTo>
                  <a:lnTo>
                    <a:pt x="13122" y="5559"/>
                  </a:lnTo>
                  <a:lnTo>
                    <a:pt x="13063" y="5284"/>
                  </a:lnTo>
                  <a:lnTo>
                    <a:pt x="13004" y="4990"/>
                  </a:lnTo>
                  <a:lnTo>
                    <a:pt x="13004" y="4990"/>
                  </a:lnTo>
                  <a:lnTo>
                    <a:pt x="12926" y="4695"/>
                  </a:lnTo>
                  <a:lnTo>
                    <a:pt x="12827" y="4401"/>
                  </a:lnTo>
                  <a:lnTo>
                    <a:pt x="12709" y="4126"/>
                  </a:lnTo>
                  <a:lnTo>
                    <a:pt x="12592" y="3851"/>
                  </a:lnTo>
                  <a:lnTo>
                    <a:pt x="12474" y="3576"/>
                  </a:lnTo>
                  <a:lnTo>
                    <a:pt x="12317" y="3320"/>
                  </a:lnTo>
                  <a:lnTo>
                    <a:pt x="12159" y="3065"/>
                  </a:lnTo>
                  <a:lnTo>
                    <a:pt x="12002" y="2809"/>
                  </a:lnTo>
                  <a:lnTo>
                    <a:pt x="12002" y="2809"/>
                  </a:lnTo>
                  <a:lnTo>
                    <a:pt x="11865" y="2652"/>
                  </a:lnTo>
                  <a:lnTo>
                    <a:pt x="11865" y="2652"/>
                  </a:lnTo>
                  <a:lnTo>
                    <a:pt x="11747" y="2476"/>
                  </a:lnTo>
                  <a:lnTo>
                    <a:pt x="11747" y="2476"/>
                  </a:lnTo>
                  <a:lnTo>
                    <a:pt x="11747" y="2476"/>
                  </a:lnTo>
                  <a:lnTo>
                    <a:pt x="11747" y="2476"/>
                  </a:lnTo>
                  <a:lnTo>
                    <a:pt x="11727" y="2476"/>
                  </a:lnTo>
                  <a:lnTo>
                    <a:pt x="11727" y="2476"/>
                  </a:lnTo>
                  <a:lnTo>
                    <a:pt x="11551" y="2240"/>
                  </a:lnTo>
                  <a:lnTo>
                    <a:pt x="11354" y="2024"/>
                  </a:lnTo>
                  <a:lnTo>
                    <a:pt x="11138" y="1827"/>
                  </a:lnTo>
                  <a:lnTo>
                    <a:pt x="10922" y="1631"/>
                  </a:lnTo>
                  <a:lnTo>
                    <a:pt x="10686" y="1434"/>
                  </a:lnTo>
                  <a:lnTo>
                    <a:pt x="10451" y="1258"/>
                  </a:lnTo>
                  <a:lnTo>
                    <a:pt x="10215" y="1081"/>
                  </a:lnTo>
                  <a:lnTo>
                    <a:pt x="9959" y="924"/>
                  </a:lnTo>
                  <a:lnTo>
                    <a:pt x="9959" y="924"/>
                  </a:lnTo>
                  <a:lnTo>
                    <a:pt x="9684" y="767"/>
                  </a:lnTo>
                  <a:lnTo>
                    <a:pt x="9390" y="629"/>
                  </a:lnTo>
                  <a:lnTo>
                    <a:pt x="9115" y="511"/>
                  </a:lnTo>
                  <a:lnTo>
                    <a:pt x="8820" y="393"/>
                  </a:lnTo>
                  <a:lnTo>
                    <a:pt x="8506" y="295"/>
                  </a:lnTo>
                  <a:lnTo>
                    <a:pt x="8211" y="217"/>
                  </a:lnTo>
                  <a:lnTo>
                    <a:pt x="7897" y="138"/>
                  </a:lnTo>
                  <a:lnTo>
                    <a:pt x="7602" y="79"/>
                  </a:lnTo>
                  <a:lnTo>
                    <a:pt x="7602" y="79"/>
                  </a:lnTo>
                  <a:lnTo>
                    <a:pt x="7484" y="79"/>
                  </a:lnTo>
                  <a:lnTo>
                    <a:pt x="7484" y="79"/>
                  </a:lnTo>
                  <a:lnTo>
                    <a:pt x="7386" y="59"/>
                  </a:lnTo>
                  <a:lnTo>
                    <a:pt x="7386" y="59"/>
                  </a:lnTo>
                  <a:lnTo>
                    <a:pt x="7386" y="59"/>
                  </a:lnTo>
                  <a:lnTo>
                    <a:pt x="7386" y="59"/>
                  </a:lnTo>
                  <a:lnTo>
                    <a:pt x="7386" y="59"/>
                  </a:lnTo>
                  <a:lnTo>
                    <a:pt x="7386" y="59"/>
                  </a:lnTo>
                  <a:lnTo>
                    <a:pt x="6974" y="20"/>
                  </a:lnTo>
                  <a:lnTo>
                    <a:pt x="656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3"/>
            <p:cNvSpPr/>
            <p:nvPr/>
          </p:nvSpPr>
          <p:spPr>
            <a:xfrm rot="-3245359">
              <a:off x="6031283" y="4060778"/>
              <a:ext cx="44698" cy="25549"/>
            </a:xfrm>
            <a:custGeom>
              <a:avLst/>
              <a:gdLst/>
              <a:ahLst/>
              <a:cxnLst/>
              <a:rect l="l" t="t" r="r" b="b"/>
              <a:pathLst>
                <a:path w="1788" h="1022" fill="none" extrusionOk="0">
                  <a:moveTo>
                    <a:pt x="20" y="0"/>
                  </a:moveTo>
                  <a:lnTo>
                    <a:pt x="20" y="0"/>
                  </a:lnTo>
                  <a:lnTo>
                    <a:pt x="0" y="177"/>
                  </a:lnTo>
                  <a:lnTo>
                    <a:pt x="40" y="354"/>
                  </a:lnTo>
                  <a:lnTo>
                    <a:pt x="99" y="511"/>
                  </a:lnTo>
                  <a:lnTo>
                    <a:pt x="177" y="668"/>
                  </a:lnTo>
                  <a:lnTo>
                    <a:pt x="177" y="668"/>
                  </a:lnTo>
                  <a:lnTo>
                    <a:pt x="256" y="747"/>
                  </a:lnTo>
                  <a:lnTo>
                    <a:pt x="334" y="825"/>
                  </a:lnTo>
                  <a:lnTo>
                    <a:pt x="413" y="884"/>
                  </a:lnTo>
                  <a:lnTo>
                    <a:pt x="511" y="923"/>
                  </a:lnTo>
                  <a:lnTo>
                    <a:pt x="708" y="1002"/>
                  </a:lnTo>
                  <a:lnTo>
                    <a:pt x="904" y="1022"/>
                  </a:lnTo>
                  <a:lnTo>
                    <a:pt x="904" y="1022"/>
                  </a:lnTo>
                  <a:lnTo>
                    <a:pt x="1042" y="1002"/>
                  </a:lnTo>
                  <a:lnTo>
                    <a:pt x="1179" y="982"/>
                  </a:lnTo>
                  <a:lnTo>
                    <a:pt x="1317" y="923"/>
                  </a:lnTo>
                  <a:lnTo>
                    <a:pt x="1434" y="845"/>
                  </a:lnTo>
                  <a:lnTo>
                    <a:pt x="1434" y="845"/>
                  </a:lnTo>
                  <a:lnTo>
                    <a:pt x="1572" y="727"/>
                  </a:lnTo>
                  <a:lnTo>
                    <a:pt x="1670" y="570"/>
                  </a:lnTo>
                  <a:lnTo>
                    <a:pt x="1749" y="413"/>
                  </a:lnTo>
                  <a:lnTo>
                    <a:pt x="1788" y="255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3"/>
            <p:cNvSpPr/>
            <p:nvPr/>
          </p:nvSpPr>
          <p:spPr>
            <a:xfrm rot="-3245359">
              <a:off x="6135959" y="3907337"/>
              <a:ext cx="92321" cy="105621"/>
            </a:xfrm>
            <a:custGeom>
              <a:avLst/>
              <a:gdLst/>
              <a:ahLst/>
              <a:cxnLst/>
              <a:rect l="l" t="t" r="r" b="b"/>
              <a:pathLst>
                <a:path w="3693" h="4225" extrusionOk="0">
                  <a:moveTo>
                    <a:pt x="1179" y="1"/>
                  </a:moveTo>
                  <a:lnTo>
                    <a:pt x="0" y="904"/>
                  </a:lnTo>
                  <a:lnTo>
                    <a:pt x="2495" y="4224"/>
                  </a:lnTo>
                  <a:lnTo>
                    <a:pt x="3693" y="3321"/>
                  </a:lnTo>
                  <a:lnTo>
                    <a:pt x="11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3"/>
            <p:cNvSpPr/>
            <p:nvPr/>
          </p:nvSpPr>
          <p:spPr>
            <a:xfrm rot="-3245359">
              <a:off x="5533626" y="3915091"/>
              <a:ext cx="106571" cy="113945"/>
            </a:xfrm>
            <a:custGeom>
              <a:avLst/>
              <a:gdLst/>
              <a:ahLst/>
              <a:cxnLst/>
              <a:rect l="l" t="t" r="r" b="b"/>
              <a:pathLst>
                <a:path w="4263" h="4558" extrusionOk="0">
                  <a:moveTo>
                    <a:pt x="1925" y="0"/>
                  </a:moveTo>
                  <a:lnTo>
                    <a:pt x="0" y="1454"/>
                  </a:lnTo>
                  <a:lnTo>
                    <a:pt x="2338" y="4558"/>
                  </a:lnTo>
                  <a:lnTo>
                    <a:pt x="4263" y="3104"/>
                  </a:lnTo>
                  <a:lnTo>
                    <a:pt x="1925" y="0"/>
                  </a:lnTo>
                  <a:close/>
                </a:path>
              </a:pathLst>
            </a:custGeom>
            <a:solidFill>
              <a:srgbClr val="243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3"/>
            <p:cNvSpPr/>
            <p:nvPr/>
          </p:nvSpPr>
          <p:spPr>
            <a:xfrm rot="-3245359">
              <a:off x="5541476" y="3920990"/>
              <a:ext cx="90871" cy="102146"/>
            </a:xfrm>
            <a:custGeom>
              <a:avLst/>
              <a:gdLst/>
              <a:ahLst/>
              <a:cxnLst/>
              <a:rect l="l" t="t" r="r" b="b"/>
              <a:pathLst>
                <a:path w="3635" h="4086" extrusionOk="0">
                  <a:moveTo>
                    <a:pt x="1297" y="0"/>
                  </a:moveTo>
                  <a:lnTo>
                    <a:pt x="1" y="982"/>
                  </a:lnTo>
                  <a:lnTo>
                    <a:pt x="2338" y="4086"/>
                  </a:lnTo>
                  <a:lnTo>
                    <a:pt x="3634" y="3104"/>
                  </a:lnTo>
                  <a:lnTo>
                    <a:pt x="1297" y="0"/>
                  </a:lnTo>
                  <a:close/>
                </a:path>
              </a:pathLst>
            </a:custGeom>
            <a:solidFill>
              <a:srgbClr val="2C61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3"/>
            <p:cNvSpPr/>
            <p:nvPr/>
          </p:nvSpPr>
          <p:spPr>
            <a:xfrm rot="-3245359">
              <a:off x="5575851" y="3960760"/>
              <a:ext cx="22124" cy="22599"/>
            </a:xfrm>
            <a:custGeom>
              <a:avLst/>
              <a:gdLst/>
              <a:ahLst/>
              <a:cxnLst/>
              <a:rect l="l" t="t" r="r" b="b"/>
              <a:pathLst>
                <a:path w="885" h="904" extrusionOk="0">
                  <a:moveTo>
                    <a:pt x="413" y="0"/>
                  </a:moveTo>
                  <a:lnTo>
                    <a:pt x="334" y="20"/>
                  </a:lnTo>
                  <a:lnTo>
                    <a:pt x="256" y="59"/>
                  </a:lnTo>
                  <a:lnTo>
                    <a:pt x="177" y="98"/>
                  </a:lnTo>
                  <a:lnTo>
                    <a:pt x="118" y="157"/>
                  </a:lnTo>
                  <a:lnTo>
                    <a:pt x="59" y="236"/>
                  </a:lnTo>
                  <a:lnTo>
                    <a:pt x="20" y="315"/>
                  </a:lnTo>
                  <a:lnTo>
                    <a:pt x="1" y="393"/>
                  </a:lnTo>
                  <a:lnTo>
                    <a:pt x="1" y="472"/>
                  </a:lnTo>
                  <a:lnTo>
                    <a:pt x="20" y="570"/>
                  </a:lnTo>
                  <a:lnTo>
                    <a:pt x="40" y="648"/>
                  </a:lnTo>
                  <a:lnTo>
                    <a:pt x="99" y="727"/>
                  </a:lnTo>
                  <a:lnTo>
                    <a:pt x="158" y="786"/>
                  </a:lnTo>
                  <a:lnTo>
                    <a:pt x="217" y="845"/>
                  </a:lnTo>
                  <a:lnTo>
                    <a:pt x="295" y="865"/>
                  </a:lnTo>
                  <a:lnTo>
                    <a:pt x="374" y="884"/>
                  </a:lnTo>
                  <a:lnTo>
                    <a:pt x="472" y="904"/>
                  </a:lnTo>
                  <a:lnTo>
                    <a:pt x="551" y="884"/>
                  </a:lnTo>
                  <a:lnTo>
                    <a:pt x="629" y="845"/>
                  </a:lnTo>
                  <a:lnTo>
                    <a:pt x="708" y="806"/>
                  </a:lnTo>
                  <a:lnTo>
                    <a:pt x="767" y="747"/>
                  </a:lnTo>
                  <a:lnTo>
                    <a:pt x="826" y="668"/>
                  </a:lnTo>
                  <a:lnTo>
                    <a:pt x="865" y="590"/>
                  </a:lnTo>
                  <a:lnTo>
                    <a:pt x="884" y="511"/>
                  </a:lnTo>
                  <a:lnTo>
                    <a:pt x="884" y="432"/>
                  </a:lnTo>
                  <a:lnTo>
                    <a:pt x="865" y="334"/>
                  </a:lnTo>
                  <a:lnTo>
                    <a:pt x="845" y="256"/>
                  </a:lnTo>
                  <a:lnTo>
                    <a:pt x="806" y="177"/>
                  </a:lnTo>
                  <a:lnTo>
                    <a:pt x="727" y="118"/>
                  </a:lnTo>
                  <a:lnTo>
                    <a:pt x="668" y="59"/>
                  </a:lnTo>
                  <a:lnTo>
                    <a:pt x="590" y="40"/>
                  </a:lnTo>
                  <a:lnTo>
                    <a:pt x="511" y="20"/>
                  </a:lnTo>
                  <a:lnTo>
                    <a:pt x="413" y="0"/>
                  </a:lnTo>
                  <a:close/>
                </a:path>
              </a:pathLst>
            </a:custGeom>
            <a:solidFill>
              <a:srgbClr val="E6E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3"/>
            <p:cNvSpPr/>
            <p:nvPr/>
          </p:nvSpPr>
          <p:spPr>
            <a:xfrm rot="-3245359">
              <a:off x="5736112" y="3947972"/>
              <a:ext cx="41273" cy="41273"/>
            </a:xfrm>
            <a:custGeom>
              <a:avLst/>
              <a:gdLst/>
              <a:ahLst/>
              <a:cxnLst/>
              <a:rect l="l" t="t" r="r" b="b"/>
              <a:pathLst>
                <a:path w="1651" h="1651" extrusionOk="0">
                  <a:moveTo>
                    <a:pt x="786" y="0"/>
                  </a:moveTo>
                  <a:lnTo>
                    <a:pt x="629" y="20"/>
                  </a:lnTo>
                  <a:lnTo>
                    <a:pt x="471" y="79"/>
                  </a:lnTo>
                  <a:lnTo>
                    <a:pt x="334" y="158"/>
                  </a:lnTo>
                  <a:lnTo>
                    <a:pt x="196" y="275"/>
                  </a:lnTo>
                  <a:lnTo>
                    <a:pt x="118" y="413"/>
                  </a:lnTo>
                  <a:lnTo>
                    <a:pt x="39" y="550"/>
                  </a:lnTo>
                  <a:lnTo>
                    <a:pt x="0" y="708"/>
                  </a:lnTo>
                  <a:lnTo>
                    <a:pt x="0" y="865"/>
                  </a:lnTo>
                  <a:lnTo>
                    <a:pt x="20" y="1022"/>
                  </a:lnTo>
                  <a:lnTo>
                    <a:pt x="79" y="1179"/>
                  </a:lnTo>
                  <a:lnTo>
                    <a:pt x="157" y="1317"/>
                  </a:lnTo>
                  <a:lnTo>
                    <a:pt x="275" y="1434"/>
                  </a:lnTo>
                  <a:lnTo>
                    <a:pt x="413" y="1533"/>
                  </a:lnTo>
                  <a:lnTo>
                    <a:pt x="550" y="1611"/>
                  </a:lnTo>
                  <a:lnTo>
                    <a:pt x="707" y="1631"/>
                  </a:lnTo>
                  <a:lnTo>
                    <a:pt x="864" y="1650"/>
                  </a:lnTo>
                  <a:lnTo>
                    <a:pt x="1021" y="1631"/>
                  </a:lnTo>
                  <a:lnTo>
                    <a:pt x="1179" y="1572"/>
                  </a:lnTo>
                  <a:lnTo>
                    <a:pt x="1316" y="1474"/>
                  </a:lnTo>
                  <a:lnTo>
                    <a:pt x="1434" y="1375"/>
                  </a:lnTo>
                  <a:lnTo>
                    <a:pt x="1532" y="1238"/>
                  </a:lnTo>
                  <a:lnTo>
                    <a:pt x="1591" y="1100"/>
                  </a:lnTo>
                  <a:lnTo>
                    <a:pt x="1630" y="943"/>
                  </a:lnTo>
                  <a:lnTo>
                    <a:pt x="1650" y="786"/>
                  </a:lnTo>
                  <a:lnTo>
                    <a:pt x="1611" y="629"/>
                  </a:lnTo>
                  <a:lnTo>
                    <a:pt x="1571" y="472"/>
                  </a:lnTo>
                  <a:lnTo>
                    <a:pt x="1473" y="334"/>
                  </a:lnTo>
                  <a:lnTo>
                    <a:pt x="1375" y="197"/>
                  </a:lnTo>
                  <a:lnTo>
                    <a:pt x="1238" y="118"/>
                  </a:lnTo>
                  <a:lnTo>
                    <a:pt x="1080" y="40"/>
                  </a:lnTo>
                  <a:lnTo>
                    <a:pt x="9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3"/>
            <p:cNvSpPr/>
            <p:nvPr/>
          </p:nvSpPr>
          <p:spPr>
            <a:xfrm rot="-3245359">
              <a:off x="5676017" y="3949587"/>
              <a:ext cx="41273" cy="40773"/>
            </a:xfrm>
            <a:custGeom>
              <a:avLst/>
              <a:gdLst/>
              <a:ahLst/>
              <a:cxnLst/>
              <a:rect l="l" t="t" r="r" b="b"/>
              <a:pathLst>
                <a:path w="1651" h="1631" extrusionOk="0">
                  <a:moveTo>
                    <a:pt x="786" y="0"/>
                  </a:moveTo>
                  <a:lnTo>
                    <a:pt x="629" y="20"/>
                  </a:lnTo>
                  <a:lnTo>
                    <a:pt x="472" y="79"/>
                  </a:lnTo>
                  <a:lnTo>
                    <a:pt x="334" y="157"/>
                  </a:lnTo>
                  <a:lnTo>
                    <a:pt x="217" y="275"/>
                  </a:lnTo>
                  <a:lnTo>
                    <a:pt x="118" y="413"/>
                  </a:lnTo>
                  <a:lnTo>
                    <a:pt x="59" y="550"/>
                  </a:lnTo>
                  <a:lnTo>
                    <a:pt x="20" y="707"/>
                  </a:lnTo>
                  <a:lnTo>
                    <a:pt x="0" y="864"/>
                  </a:lnTo>
                  <a:lnTo>
                    <a:pt x="40" y="1022"/>
                  </a:lnTo>
                  <a:lnTo>
                    <a:pt x="79" y="1179"/>
                  </a:lnTo>
                  <a:lnTo>
                    <a:pt x="177" y="1316"/>
                  </a:lnTo>
                  <a:lnTo>
                    <a:pt x="295" y="1434"/>
                  </a:lnTo>
                  <a:lnTo>
                    <a:pt x="413" y="1532"/>
                  </a:lnTo>
                  <a:lnTo>
                    <a:pt x="570" y="1591"/>
                  </a:lnTo>
                  <a:lnTo>
                    <a:pt x="727" y="1630"/>
                  </a:lnTo>
                  <a:lnTo>
                    <a:pt x="884" y="1630"/>
                  </a:lnTo>
                  <a:lnTo>
                    <a:pt x="1042" y="1611"/>
                  </a:lnTo>
                  <a:lnTo>
                    <a:pt x="1179" y="1552"/>
                  </a:lnTo>
                  <a:lnTo>
                    <a:pt x="1336" y="1473"/>
                  </a:lnTo>
                  <a:lnTo>
                    <a:pt x="1454" y="1355"/>
                  </a:lnTo>
                  <a:lnTo>
                    <a:pt x="1552" y="1238"/>
                  </a:lnTo>
                  <a:lnTo>
                    <a:pt x="1611" y="1080"/>
                  </a:lnTo>
                  <a:lnTo>
                    <a:pt x="1650" y="923"/>
                  </a:lnTo>
                  <a:lnTo>
                    <a:pt x="1650" y="766"/>
                  </a:lnTo>
                  <a:lnTo>
                    <a:pt x="1631" y="609"/>
                  </a:lnTo>
                  <a:lnTo>
                    <a:pt x="1572" y="472"/>
                  </a:lnTo>
                  <a:lnTo>
                    <a:pt x="1493" y="314"/>
                  </a:lnTo>
                  <a:lnTo>
                    <a:pt x="1375" y="197"/>
                  </a:lnTo>
                  <a:lnTo>
                    <a:pt x="1238" y="98"/>
                  </a:lnTo>
                  <a:lnTo>
                    <a:pt x="1100" y="39"/>
                  </a:lnTo>
                  <a:lnTo>
                    <a:pt x="9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3"/>
            <p:cNvSpPr/>
            <p:nvPr/>
          </p:nvSpPr>
          <p:spPr>
            <a:xfrm rot="-3245359">
              <a:off x="5343140" y="4115458"/>
              <a:ext cx="304463" cy="340336"/>
            </a:xfrm>
            <a:custGeom>
              <a:avLst/>
              <a:gdLst/>
              <a:ahLst/>
              <a:cxnLst/>
              <a:rect l="l" t="t" r="r" b="b"/>
              <a:pathLst>
                <a:path w="12179" h="13614" extrusionOk="0">
                  <a:moveTo>
                    <a:pt x="9429" y="1"/>
                  </a:moveTo>
                  <a:lnTo>
                    <a:pt x="825" y="6503"/>
                  </a:lnTo>
                  <a:lnTo>
                    <a:pt x="668" y="6640"/>
                  </a:lnTo>
                  <a:lnTo>
                    <a:pt x="530" y="6797"/>
                  </a:lnTo>
                  <a:lnTo>
                    <a:pt x="393" y="6955"/>
                  </a:lnTo>
                  <a:lnTo>
                    <a:pt x="275" y="7131"/>
                  </a:lnTo>
                  <a:lnTo>
                    <a:pt x="196" y="7308"/>
                  </a:lnTo>
                  <a:lnTo>
                    <a:pt x="118" y="7485"/>
                  </a:lnTo>
                  <a:lnTo>
                    <a:pt x="59" y="7681"/>
                  </a:lnTo>
                  <a:lnTo>
                    <a:pt x="20" y="7878"/>
                  </a:lnTo>
                  <a:lnTo>
                    <a:pt x="0" y="8094"/>
                  </a:lnTo>
                  <a:lnTo>
                    <a:pt x="0" y="8290"/>
                  </a:lnTo>
                  <a:lnTo>
                    <a:pt x="20" y="8487"/>
                  </a:lnTo>
                  <a:lnTo>
                    <a:pt x="59" y="8683"/>
                  </a:lnTo>
                  <a:lnTo>
                    <a:pt x="118" y="8880"/>
                  </a:lnTo>
                  <a:lnTo>
                    <a:pt x="196" y="9076"/>
                  </a:lnTo>
                  <a:lnTo>
                    <a:pt x="295" y="9253"/>
                  </a:lnTo>
                  <a:lnTo>
                    <a:pt x="432" y="9430"/>
                  </a:lnTo>
                  <a:lnTo>
                    <a:pt x="3575" y="13613"/>
                  </a:lnTo>
                  <a:lnTo>
                    <a:pt x="10529" y="8349"/>
                  </a:lnTo>
                  <a:lnTo>
                    <a:pt x="10862" y="8074"/>
                  </a:lnTo>
                  <a:lnTo>
                    <a:pt x="11157" y="7780"/>
                  </a:lnTo>
                  <a:lnTo>
                    <a:pt x="11412" y="7465"/>
                  </a:lnTo>
                  <a:lnTo>
                    <a:pt x="11629" y="7112"/>
                  </a:lnTo>
                  <a:lnTo>
                    <a:pt x="11805" y="6758"/>
                  </a:lnTo>
                  <a:lnTo>
                    <a:pt x="11962" y="6385"/>
                  </a:lnTo>
                  <a:lnTo>
                    <a:pt x="12061" y="6012"/>
                  </a:lnTo>
                  <a:lnTo>
                    <a:pt x="12139" y="5619"/>
                  </a:lnTo>
                  <a:lnTo>
                    <a:pt x="12179" y="5206"/>
                  </a:lnTo>
                  <a:lnTo>
                    <a:pt x="12179" y="4813"/>
                  </a:lnTo>
                  <a:lnTo>
                    <a:pt x="12139" y="4421"/>
                  </a:lnTo>
                  <a:lnTo>
                    <a:pt x="12061" y="4028"/>
                  </a:lnTo>
                  <a:lnTo>
                    <a:pt x="11943" y="3635"/>
                  </a:lnTo>
                  <a:lnTo>
                    <a:pt x="11786" y="3262"/>
                  </a:lnTo>
                  <a:lnTo>
                    <a:pt x="11589" y="2888"/>
                  </a:lnTo>
                  <a:lnTo>
                    <a:pt x="11334" y="2535"/>
                  </a:lnTo>
                  <a:lnTo>
                    <a:pt x="94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3"/>
            <p:cNvSpPr/>
            <p:nvPr/>
          </p:nvSpPr>
          <p:spPr>
            <a:xfrm rot="-3245359">
              <a:off x="5343140" y="4115458"/>
              <a:ext cx="304463" cy="340336"/>
            </a:xfrm>
            <a:custGeom>
              <a:avLst/>
              <a:gdLst/>
              <a:ahLst/>
              <a:cxnLst/>
              <a:rect l="l" t="t" r="r" b="b"/>
              <a:pathLst>
                <a:path w="12179" h="13614" fill="none" extrusionOk="0">
                  <a:moveTo>
                    <a:pt x="11334" y="2535"/>
                  </a:moveTo>
                  <a:lnTo>
                    <a:pt x="9429" y="1"/>
                  </a:lnTo>
                  <a:lnTo>
                    <a:pt x="825" y="6503"/>
                  </a:lnTo>
                  <a:lnTo>
                    <a:pt x="825" y="6503"/>
                  </a:lnTo>
                  <a:lnTo>
                    <a:pt x="668" y="6640"/>
                  </a:lnTo>
                  <a:lnTo>
                    <a:pt x="530" y="6797"/>
                  </a:lnTo>
                  <a:lnTo>
                    <a:pt x="393" y="6955"/>
                  </a:lnTo>
                  <a:lnTo>
                    <a:pt x="275" y="7131"/>
                  </a:lnTo>
                  <a:lnTo>
                    <a:pt x="196" y="7308"/>
                  </a:lnTo>
                  <a:lnTo>
                    <a:pt x="118" y="7485"/>
                  </a:lnTo>
                  <a:lnTo>
                    <a:pt x="59" y="7681"/>
                  </a:lnTo>
                  <a:lnTo>
                    <a:pt x="20" y="7878"/>
                  </a:lnTo>
                  <a:lnTo>
                    <a:pt x="0" y="8094"/>
                  </a:lnTo>
                  <a:lnTo>
                    <a:pt x="0" y="8290"/>
                  </a:lnTo>
                  <a:lnTo>
                    <a:pt x="20" y="8487"/>
                  </a:lnTo>
                  <a:lnTo>
                    <a:pt x="59" y="8683"/>
                  </a:lnTo>
                  <a:lnTo>
                    <a:pt x="118" y="8880"/>
                  </a:lnTo>
                  <a:lnTo>
                    <a:pt x="196" y="9076"/>
                  </a:lnTo>
                  <a:lnTo>
                    <a:pt x="295" y="9253"/>
                  </a:lnTo>
                  <a:lnTo>
                    <a:pt x="432" y="9430"/>
                  </a:lnTo>
                  <a:lnTo>
                    <a:pt x="3575" y="13613"/>
                  </a:lnTo>
                  <a:lnTo>
                    <a:pt x="10529" y="8349"/>
                  </a:lnTo>
                  <a:lnTo>
                    <a:pt x="10529" y="8349"/>
                  </a:lnTo>
                  <a:lnTo>
                    <a:pt x="10862" y="8074"/>
                  </a:lnTo>
                  <a:lnTo>
                    <a:pt x="11157" y="7780"/>
                  </a:lnTo>
                  <a:lnTo>
                    <a:pt x="11412" y="7465"/>
                  </a:lnTo>
                  <a:lnTo>
                    <a:pt x="11629" y="7112"/>
                  </a:lnTo>
                  <a:lnTo>
                    <a:pt x="11805" y="6758"/>
                  </a:lnTo>
                  <a:lnTo>
                    <a:pt x="11962" y="6385"/>
                  </a:lnTo>
                  <a:lnTo>
                    <a:pt x="12061" y="6012"/>
                  </a:lnTo>
                  <a:lnTo>
                    <a:pt x="12139" y="5619"/>
                  </a:lnTo>
                  <a:lnTo>
                    <a:pt x="12179" y="5206"/>
                  </a:lnTo>
                  <a:lnTo>
                    <a:pt x="12179" y="4813"/>
                  </a:lnTo>
                  <a:lnTo>
                    <a:pt x="12139" y="4421"/>
                  </a:lnTo>
                  <a:lnTo>
                    <a:pt x="12061" y="4028"/>
                  </a:lnTo>
                  <a:lnTo>
                    <a:pt x="11943" y="3635"/>
                  </a:lnTo>
                  <a:lnTo>
                    <a:pt x="11786" y="3262"/>
                  </a:lnTo>
                  <a:lnTo>
                    <a:pt x="11589" y="2888"/>
                  </a:lnTo>
                  <a:lnTo>
                    <a:pt x="11334" y="25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3"/>
            <p:cNvSpPr/>
            <p:nvPr/>
          </p:nvSpPr>
          <p:spPr>
            <a:xfrm rot="-3245359">
              <a:off x="6127788" y="4160774"/>
              <a:ext cx="319687" cy="214141"/>
            </a:xfrm>
            <a:custGeom>
              <a:avLst/>
              <a:gdLst/>
              <a:ahLst/>
              <a:cxnLst/>
              <a:rect l="l" t="t" r="r" b="b"/>
              <a:pathLst>
                <a:path w="12788" h="8566" extrusionOk="0">
                  <a:moveTo>
                    <a:pt x="9252" y="1"/>
                  </a:moveTo>
                  <a:lnTo>
                    <a:pt x="8839" y="40"/>
                  </a:lnTo>
                  <a:lnTo>
                    <a:pt x="8447" y="119"/>
                  </a:lnTo>
                  <a:lnTo>
                    <a:pt x="8054" y="237"/>
                  </a:lnTo>
                  <a:lnTo>
                    <a:pt x="7680" y="394"/>
                  </a:lnTo>
                  <a:lnTo>
                    <a:pt x="7307" y="590"/>
                  </a:lnTo>
                  <a:lnTo>
                    <a:pt x="6973" y="826"/>
                  </a:lnTo>
                  <a:lnTo>
                    <a:pt x="0" y="6090"/>
                  </a:lnTo>
                  <a:lnTo>
                    <a:pt x="1238" y="7740"/>
                  </a:lnTo>
                  <a:lnTo>
                    <a:pt x="1375" y="7897"/>
                  </a:lnTo>
                  <a:lnTo>
                    <a:pt x="1532" y="8035"/>
                  </a:lnTo>
                  <a:lnTo>
                    <a:pt x="1689" y="8172"/>
                  </a:lnTo>
                  <a:lnTo>
                    <a:pt x="1866" y="8290"/>
                  </a:lnTo>
                  <a:lnTo>
                    <a:pt x="2043" y="8369"/>
                  </a:lnTo>
                  <a:lnTo>
                    <a:pt x="2239" y="8447"/>
                  </a:lnTo>
                  <a:lnTo>
                    <a:pt x="2436" y="8506"/>
                  </a:lnTo>
                  <a:lnTo>
                    <a:pt x="2632" y="8546"/>
                  </a:lnTo>
                  <a:lnTo>
                    <a:pt x="2829" y="8565"/>
                  </a:lnTo>
                  <a:lnTo>
                    <a:pt x="3025" y="8565"/>
                  </a:lnTo>
                  <a:lnTo>
                    <a:pt x="3241" y="8546"/>
                  </a:lnTo>
                  <a:lnTo>
                    <a:pt x="3438" y="8506"/>
                  </a:lnTo>
                  <a:lnTo>
                    <a:pt x="3634" y="8447"/>
                  </a:lnTo>
                  <a:lnTo>
                    <a:pt x="3811" y="8369"/>
                  </a:lnTo>
                  <a:lnTo>
                    <a:pt x="4007" y="8271"/>
                  </a:lnTo>
                  <a:lnTo>
                    <a:pt x="4184" y="8133"/>
                  </a:lnTo>
                  <a:lnTo>
                    <a:pt x="12788" y="1651"/>
                  </a:lnTo>
                  <a:lnTo>
                    <a:pt x="12513" y="1317"/>
                  </a:lnTo>
                  <a:lnTo>
                    <a:pt x="12218" y="1022"/>
                  </a:lnTo>
                  <a:lnTo>
                    <a:pt x="11884" y="767"/>
                  </a:lnTo>
                  <a:lnTo>
                    <a:pt x="11550" y="551"/>
                  </a:lnTo>
                  <a:lnTo>
                    <a:pt x="11196" y="374"/>
                  </a:lnTo>
                  <a:lnTo>
                    <a:pt x="10823" y="217"/>
                  </a:lnTo>
                  <a:lnTo>
                    <a:pt x="10430" y="119"/>
                  </a:lnTo>
                  <a:lnTo>
                    <a:pt x="10038" y="40"/>
                  </a:lnTo>
                  <a:lnTo>
                    <a:pt x="96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3"/>
            <p:cNvSpPr/>
            <p:nvPr/>
          </p:nvSpPr>
          <p:spPr>
            <a:xfrm rot="-3245359">
              <a:off x="6127788" y="4160774"/>
              <a:ext cx="319687" cy="214141"/>
            </a:xfrm>
            <a:custGeom>
              <a:avLst/>
              <a:gdLst/>
              <a:ahLst/>
              <a:cxnLst/>
              <a:rect l="l" t="t" r="r" b="b"/>
              <a:pathLst>
                <a:path w="12788" h="8566" fill="none" extrusionOk="0">
                  <a:moveTo>
                    <a:pt x="6973" y="826"/>
                  </a:moveTo>
                  <a:lnTo>
                    <a:pt x="0" y="6090"/>
                  </a:lnTo>
                  <a:lnTo>
                    <a:pt x="1238" y="7740"/>
                  </a:lnTo>
                  <a:lnTo>
                    <a:pt x="1238" y="7740"/>
                  </a:lnTo>
                  <a:lnTo>
                    <a:pt x="1375" y="7897"/>
                  </a:lnTo>
                  <a:lnTo>
                    <a:pt x="1532" y="8035"/>
                  </a:lnTo>
                  <a:lnTo>
                    <a:pt x="1689" y="8172"/>
                  </a:lnTo>
                  <a:lnTo>
                    <a:pt x="1866" y="8290"/>
                  </a:lnTo>
                  <a:lnTo>
                    <a:pt x="2043" y="8369"/>
                  </a:lnTo>
                  <a:lnTo>
                    <a:pt x="2239" y="8447"/>
                  </a:lnTo>
                  <a:lnTo>
                    <a:pt x="2436" y="8506"/>
                  </a:lnTo>
                  <a:lnTo>
                    <a:pt x="2632" y="8546"/>
                  </a:lnTo>
                  <a:lnTo>
                    <a:pt x="2829" y="8565"/>
                  </a:lnTo>
                  <a:lnTo>
                    <a:pt x="3025" y="8565"/>
                  </a:lnTo>
                  <a:lnTo>
                    <a:pt x="3241" y="8546"/>
                  </a:lnTo>
                  <a:lnTo>
                    <a:pt x="3438" y="8506"/>
                  </a:lnTo>
                  <a:lnTo>
                    <a:pt x="3634" y="8447"/>
                  </a:lnTo>
                  <a:lnTo>
                    <a:pt x="3811" y="8369"/>
                  </a:lnTo>
                  <a:lnTo>
                    <a:pt x="4007" y="8271"/>
                  </a:lnTo>
                  <a:lnTo>
                    <a:pt x="4184" y="8133"/>
                  </a:lnTo>
                  <a:lnTo>
                    <a:pt x="12788" y="1651"/>
                  </a:lnTo>
                  <a:lnTo>
                    <a:pt x="12788" y="1651"/>
                  </a:lnTo>
                  <a:lnTo>
                    <a:pt x="12513" y="1317"/>
                  </a:lnTo>
                  <a:lnTo>
                    <a:pt x="12218" y="1022"/>
                  </a:lnTo>
                  <a:lnTo>
                    <a:pt x="11884" y="767"/>
                  </a:lnTo>
                  <a:lnTo>
                    <a:pt x="11550" y="551"/>
                  </a:lnTo>
                  <a:lnTo>
                    <a:pt x="11196" y="374"/>
                  </a:lnTo>
                  <a:lnTo>
                    <a:pt x="10823" y="217"/>
                  </a:lnTo>
                  <a:lnTo>
                    <a:pt x="10430" y="119"/>
                  </a:lnTo>
                  <a:lnTo>
                    <a:pt x="10038" y="40"/>
                  </a:lnTo>
                  <a:lnTo>
                    <a:pt x="9645" y="1"/>
                  </a:lnTo>
                  <a:lnTo>
                    <a:pt x="9252" y="1"/>
                  </a:lnTo>
                  <a:lnTo>
                    <a:pt x="8839" y="40"/>
                  </a:lnTo>
                  <a:lnTo>
                    <a:pt x="8447" y="119"/>
                  </a:lnTo>
                  <a:lnTo>
                    <a:pt x="8054" y="237"/>
                  </a:lnTo>
                  <a:lnTo>
                    <a:pt x="7680" y="394"/>
                  </a:lnTo>
                  <a:lnTo>
                    <a:pt x="7307" y="590"/>
                  </a:lnTo>
                  <a:lnTo>
                    <a:pt x="6973" y="82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13"/>
            <p:cNvSpPr/>
            <p:nvPr/>
          </p:nvSpPr>
          <p:spPr>
            <a:xfrm rot="-3245359">
              <a:off x="5347192" y="3929383"/>
              <a:ext cx="157669" cy="63372"/>
            </a:xfrm>
            <a:custGeom>
              <a:avLst/>
              <a:gdLst/>
              <a:ahLst/>
              <a:cxnLst/>
              <a:rect l="l" t="t" r="r" b="b"/>
              <a:pathLst>
                <a:path w="6307" h="2535" extrusionOk="0">
                  <a:moveTo>
                    <a:pt x="4047" y="1"/>
                  </a:moveTo>
                  <a:lnTo>
                    <a:pt x="4047" y="1"/>
                  </a:lnTo>
                  <a:lnTo>
                    <a:pt x="3890" y="1"/>
                  </a:lnTo>
                  <a:lnTo>
                    <a:pt x="3733" y="20"/>
                  </a:lnTo>
                  <a:lnTo>
                    <a:pt x="3556" y="59"/>
                  </a:lnTo>
                  <a:lnTo>
                    <a:pt x="3399" y="99"/>
                  </a:lnTo>
                  <a:lnTo>
                    <a:pt x="3242" y="158"/>
                  </a:lnTo>
                  <a:lnTo>
                    <a:pt x="3085" y="236"/>
                  </a:lnTo>
                  <a:lnTo>
                    <a:pt x="2947" y="315"/>
                  </a:lnTo>
                  <a:lnTo>
                    <a:pt x="2790" y="413"/>
                  </a:lnTo>
                  <a:lnTo>
                    <a:pt x="1" y="2534"/>
                  </a:lnTo>
                  <a:lnTo>
                    <a:pt x="2790" y="413"/>
                  </a:lnTo>
                  <a:lnTo>
                    <a:pt x="2790" y="413"/>
                  </a:lnTo>
                  <a:lnTo>
                    <a:pt x="2947" y="315"/>
                  </a:lnTo>
                  <a:lnTo>
                    <a:pt x="3085" y="236"/>
                  </a:lnTo>
                  <a:lnTo>
                    <a:pt x="3242" y="158"/>
                  </a:lnTo>
                  <a:lnTo>
                    <a:pt x="3399" y="99"/>
                  </a:lnTo>
                  <a:lnTo>
                    <a:pt x="3556" y="59"/>
                  </a:lnTo>
                  <a:lnTo>
                    <a:pt x="3733" y="20"/>
                  </a:lnTo>
                  <a:lnTo>
                    <a:pt x="3890" y="1"/>
                  </a:lnTo>
                  <a:lnTo>
                    <a:pt x="4047" y="1"/>
                  </a:lnTo>
                  <a:lnTo>
                    <a:pt x="4047" y="1"/>
                  </a:lnTo>
                  <a:lnTo>
                    <a:pt x="4283" y="1"/>
                  </a:lnTo>
                  <a:lnTo>
                    <a:pt x="4519" y="40"/>
                  </a:lnTo>
                  <a:lnTo>
                    <a:pt x="4755" y="118"/>
                  </a:lnTo>
                  <a:lnTo>
                    <a:pt x="4971" y="217"/>
                  </a:lnTo>
                  <a:lnTo>
                    <a:pt x="5187" y="334"/>
                  </a:lnTo>
                  <a:lnTo>
                    <a:pt x="5383" y="472"/>
                  </a:lnTo>
                  <a:lnTo>
                    <a:pt x="5560" y="629"/>
                  </a:lnTo>
                  <a:lnTo>
                    <a:pt x="5737" y="826"/>
                  </a:lnTo>
                  <a:lnTo>
                    <a:pt x="6306" y="1592"/>
                  </a:lnTo>
                  <a:lnTo>
                    <a:pt x="6306" y="1592"/>
                  </a:lnTo>
                  <a:lnTo>
                    <a:pt x="6306" y="1592"/>
                  </a:lnTo>
                  <a:lnTo>
                    <a:pt x="5737" y="826"/>
                  </a:lnTo>
                  <a:lnTo>
                    <a:pt x="5737" y="826"/>
                  </a:lnTo>
                  <a:lnTo>
                    <a:pt x="5560" y="629"/>
                  </a:lnTo>
                  <a:lnTo>
                    <a:pt x="5383" y="472"/>
                  </a:lnTo>
                  <a:lnTo>
                    <a:pt x="5187" y="334"/>
                  </a:lnTo>
                  <a:lnTo>
                    <a:pt x="4971" y="217"/>
                  </a:lnTo>
                  <a:lnTo>
                    <a:pt x="4755" y="118"/>
                  </a:lnTo>
                  <a:lnTo>
                    <a:pt x="4519" y="40"/>
                  </a:lnTo>
                  <a:lnTo>
                    <a:pt x="4283" y="1"/>
                  </a:lnTo>
                  <a:lnTo>
                    <a:pt x="40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13"/>
            <p:cNvSpPr/>
            <p:nvPr/>
          </p:nvSpPr>
          <p:spPr>
            <a:xfrm rot="-3245359">
              <a:off x="5347192" y="3929383"/>
              <a:ext cx="157669" cy="63372"/>
            </a:xfrm>
            <a:custGeom>
              <a:avLst/>
              <a:gdLst/>
              <a:ahLst/>
              <a:cxnLst/>
              <a:rect l="l" t="t" r="r" b="b"/>
              <a:pathLst>
                <a:path w="6307" h="2535" fill="none" extrusionOk="0">
                  <a:moveTo>
                    <a:pt x="4047" y="1"/>
                  </a:moveTo>
                  <a:lnTo>
                    <a:pt x="4047" y="1"/>
                  </a:lnTo>
                  <a:lnTo>
                    <a:pt x="3890" y="1"/>
                  </a:lnTo>
                  <a:lnTo>
                    <a:pt x="3733" y="20"/>
                  </a:lnTo>
                  <a:lnTo>
                    <a:pt x="3556" y="59"/>
                  </a:lnTo>
                  <a:lnTo>
                    <a:pt x="3399" y="99"/>
                  </a:lnTo>
                  <a:lnTo>
                    <a:pt x="3242" y="158"/>
                  </a:lnTo>
                  <a:lnTo>
                    <a:pt x="3085" y="236"/>
                  </a:lnTo>
                  <a:lnTo>
                    <a:pt x="2947" y="315"/>
                  </a:lnTo>
                  <a:lnTo>
                    <a:pt x="2790" y="413"/>
                  </a:lnTo>
                  <a:lnTo>
                    <a:pt x="1" y="2534"/>
                  </a:lnTo>
                  <a:lnTo>
                    <a:pt x="2790" y="413"/>
                  </a:lnTo>
                  <a:lnTo>
                    <a:pt x="2790" y="413"/>
                  </a:lnTo>
                  <a:lnTo>
                    <a:pt x="2947" y="315"/>
                  </a:lnTo>
                  <a:lnTo>
                    <a:pt x="3085" y="236"/>
                  </a:lnTo>
                  <a:lnTo>
                    <a:pt x="3242" y="158"/>
                  </a:lnTo>
                  <a:lnTo>
                    <a:pt x="3399" y="99"/>
                  </a:lnTo>
                  <a:lnTo>
                    <a:pt x="3556" y="59"/>
                  </a:lnTo>
                  <a:lnTo>
                    <a:pt x="3733" y="20"/>
                  </a:lnTo>
                  <a:lnTo>
                    <a:pt x="3890" y="1"/>
                  </a:lnTo>
                  <a:lnTo>
                    <a:pt x="4047" y="1"/>
                  </a:lnTo>
                  <a:lnTo>
                    <a:pt x="4047" y="1"/>
                  </a:lnTo>
                  <a:lnTo>
                    <a:pt x="4283" y="1"/>
                  </a:lnTo>
                  <a:lnTo>
                    <a:pt x="4519" y="40"/>
                  </a:lnTo>
                  <a:lnTo>
                    <a:pt x="4755" y="118"/>
                  </a:lnTo>
                  <a:lnTo>
                    <a:pt x="4971" y="217"/>
                  </a:lnTo>
                  <a:lnTo>
                    <a:pt x="5187" y="334"/>
                  </a:lnTo>
                  <a:lnTo>
                    <a:pt x="5383" y="472"/>
                  </a:lnTo>
                  <a:lnTo>
                    <a:pt x="5560" y="629"/>
                  </a:lnTo>
                  <a:lnTo>
                    <a:pt x="5737" y="826"/>
                  </a:lnTo>
                  <a:lnTo>
                    <a:pt x="6306" y="1592"/>
                  </a:lnTo>
                  <a:lnTo>
                    <a:pt x="6306" y="1592"/>
                  </a:lnTo>
                  <a:lnTo>
                    <a:pt x="6306" y="1592"/>
                  </a:lnTo>
                  <a:lnTo>
                    <a:pt x="5737" y="826"/>
                  </a:lnTo>
                  <a:lnTo>
                    <a:pt x="5737" y="826"/>
                  </a:lnTo>
                  <a:lnTo>
                    <a:pt x="5560" y="629"/>
                  </a:lnTo>
                  <a:lnTo>
                    <a:pt x="5383" y="472"/>
                  </a:lnTo>
                  <a:lnTo>
                    <a:pt x="5187" y="334"/>
                  </a:lnTo>
                  <a:lnTo>
                    <a:pt x="4971" y="217"/>
                  </a:lnTo>
                  <a:lnTo>
                    <a:pt x="4755" y="118"/>
                  </a:lnTo>
                  <a:lnTo>
                    <a:pt x="4519" y="40"/>
                  </a:lnTo>
                  <a:lnTo>
                    <a:pt x="4283" y="1"/>
                  </a:lnTo>
                  <a:lnTo>
                    <a:pt x="404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3"/>
            <p:cNvSpPr/>
            <p:nvPr/>
          </p:nvSpPr>
          <p:spPr>
            <a:xfrm rot="-3245359">
              <a:off x="5370061" y="3917708"/>
              <a:ext cx="157669" cy="119845"/>
            </a:xfrm>
            <a:custGeom>
              <a:avLst/>
              <a:gdLst/>
              <a:ahLst/>
              <a:cxnLst/>
              <a:rect l="l" t="t" r="r" b="b"/>
              <a:pathLst>
                <a:path w="6307" h="4794" fill="none" extrusionOk="0">
                  <a:moveTo>
                    <a:pt x="4047" y="1"/>
                  </a:moveTo>
                  <a:lnTo>
                    <a:pt x="4047" y="1"/>
                  </a:lnTo>
                  <a:lnTo>
                    <a:pt x="3890" y="1"/>
                  </a:lnTo>
                  <a:lnTo>
                    <a:pt x="3733" y="20"/>
                  </a:lnTo>
                  <a:lnTo>
                    <a:pt x="3556" y="59"/>
                  </a:lnTo>
                  <a:lnTo>
                    <a:pt x="3399" y="99"/>
                  </a:lnTo>
                  <a:lnTo>
                    <a:pt x="3242" y="158"/>
                  </a:lnTo>
                  <a:lnTo>
                    <a:pt x="3085" y="236"/>
                  </a:lnTo>
                  <a:lnTo>
                    <a:pt x="2947" y="315"/>
                  </a:lnTo>
                  <a:lnTo>
                    <a:pt x="2790" y="413"/>
                  </a:lnTo>
                  <a:lnTo>
                    <a:pt x="1" y="2534"/>
                  </a:lnTo>
                  <a:lnTo>
                    <a:pt x="1710" y="4793"/>
                  </a:lnTo>
                  <a:lnTo>
                    <a:pt x="5285" y="2083"/>
                  </a:lnTo>
                  <a:lnTo>
                    <a:pt x="5285" y="2083"/>
                  </a:lnTo>
                  <a:lnTo>
                    <a:pt x="5521" y="1926"/>
                  </a:lnTo>
                  <a:lnTo>
                    <a:pt x="5776" y="1788"/>
                  </a:lnTo>
                  <a:lnTo>
                    <a:pt x="6031" y="1670"/>
                  </a:lnTo>
                  <a:lnTo>
                    <a:pt x="6306" y="1592"/>
                  </a:lnTo>
                  <a:lnTo>
                    <a:pt x="5737" y="826"/>
                  </a:lnTo>
                  <a:lnTo>
                    <a:pt x="5737" y="826"/>
                  </a:lnTo>
                  <a:lnTo>
                    <a:pt x="5560" y="629"/>
                  </a:lnTo>
                  <a:lnTo>
                    <a:pt x="5383" y="472"/>
                  </a:lnTo>
                  <a:lnTo>
                    <a:pt x="5187" y="334"/>
                  </a:lnTo>
                  <a:lnTo>
                    <a:pt x="4971" y="217"/>
                  </a:lnTo>
                  <a:lnTo>
                    <a:pt x="4755" y="118"/>
                  </a:lnTo>
                  <a:lnTo>
                    <a:pt x="4519" y="40"/>
                  </a:lnTo>
                  <a:lnTo>
                    <a:pt x="4283" y="1"/>
                  </a:lnTo>
                  <a:lnTo>
                    <a:pt x="404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3"/>
            <p:cNvSpPr/>
            <p:nvPr/>
          </p:nvSpPr>
          <p:spPr>
            <a:xfrm rot="-3245359">
              <a:off x="5390056" y="4029521"/>
              <a:ext cx="102646" cy="101171"/>
            </a:xfrm>
            <a:custGeom>
              <a:avLst/>
              <a:gdLst/>
              <a:ahLst/>
              <a:cxnLst/>
              <a:rect l="l" t="t" r="r" b="b"/>
              <a:pathLst>
                <a:path w="4106" h="4047" fill="none" extrusionOk="0">
                  <a:moveTo>
                    <a:pt x="2397" y="0"/>
                  </a:moveTo>
                  <a:lnTo>
                    <a:pt x="1" y="1788"/>
                  </a:lnTo>
                  <a:lnTo>
                    <a:pt x="1709" y="4047"/>
                  </a:lnTo>
                  <a:lnTo>
                    <a:pt x="4106" y="2259"/>
                  </a:lnTo>
                  <a:lnTo>
                    <a:pt x="239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3"/>
            <p:cNvSpPr/>
            <p:nvPr/>
          </p:nvSpPr>
          <p:spPr>
            <a:xfrm rot="-3245359">
              <a:off x="5437471" y="4404800"/>
              <a:ext cx="10825" cy="48148"/>
            </a:xfrm>
            <a:custGeom>
              <a:avLst/>
              <a:gdLst/>
              <a:ahLst/>
              <a:cxnLst/>
              <a:rect l="l" t="t" r="r" b="b"/>
              <a:pathLst>
                <a:path w="433" h="1926" extrusionOk="0">
                  <a:moveTo>
                    <a:pt x="118" y="1"/>
                  </a:moveTo>
                  <a:lnTo>
                    <a:pt x="59" y="158"/>
                  </a:lnTo>
                  <a:lnTo>
                    <a:pt x="54" y="197"/>
                  </a:lnTo>
                  <a:lnTo>
                    <a:pt x="59" y="177"/>
                  </a:lnTo>
                  <a:lnTo>
                    <a:pt x="118" y="1"/>
                  </a:lnTo>
                  <a:close/>
                  <a:moveTo>
                    <a:pt x="54" y="197"/>
                  </a:moveTo>
                  <a:lnTo>
                    <a:pt x="20" y="334"/>
                  </a:lnTo>
                  <a:lnTo>
                    <a:pt x="0" y="511"/>
                  </a:lnTo>
                  <a:lnTo>
                    <a:pt x="0" y="649"/>
                  </a:lnTo>
                  <a:lnTo>
                    <a:pt x="20" y="472"/>
                  </a:lnTo>
                  <a:lnTo>
                    <a:pt x="39" y="315"/>
                  </a:lnTo>
                  <a:lnTo>
                    <a:pt x="54" y="197"/>
                  </a:lnTo>
                  <a:close/>
                  <a:moveTo>
                    <a:pt x="0" y="826"/>
                  </a:moveTo>
                  <a:lnTo>
                    <a:pt x="0" y="845"/>
                  </a:lnTo>
                  <a:lnTo>
                    <a:pt x="20" y="1002"/>
                  </a:lnTo>
                  <a:lnTo>
                    <a:pt x="59" y="1159"/>
                  </a:lnTo>
                  <a:lnTo>
                    <a:pt x="20" y="983"/>
                  </a:lnTo>
                  <a:lnTo>
                    <a:pt x="0" y="826"/>
                  </a:lnTo>
                  <a:close/>
                  <a:moveTo>
                    <a:pt x="59" y="1159"/>
                  </a:moveTo>
                  <a:lnTo>
                    <a:pt x="98" y="1336"/>
                  </a:lnTo>
                  <a:lnTo>
                    <a:pt x="157" y="1493"/>
                  </a:lnTo>
                  <a:lnTo>
                    <a:pt x="236" y="1631"/>
                  </a:lnTo>
                  <a:lnTo>
                    <a:pt x="157" y="1474"/>
                  </a:lnTo>
                  <a:lnTo>
                    <a:pt x="98" y="1317"/>
                  </a:lnTo>
                  <a:lnTo>
                    <a:pt x="59" y="1159"/>
                  </a:lnTo>
                  <a:close/>
                  <a:moveTo>
                    <a:pt x="236" y="1631"/>
                  </a:moveTo>
                  <a:lnTo>
                    <a:pt x="314" y="1788"/>
                  </a:lnTo>
                  <a:lnTo>
                    <a:pt x="432" y="1926"/>
                  </a:lnTo>
                  <a:lnTo>
                    <a:pt x="432" y="1926"/>
                  </a:lnTo>
                  <a:lnTo>
                    <a:pt x="334" y="1788"/>
                  </a:lnTo>
                  <a:lnTo>
                    <a:pt x="236" y="1631"/>
                  </a:lnTo>
                  <a:close/>
                </a:path>
              </a:pathLst>
            </a:custGeom>
            <a:solidFill>
              <a:srgbClr val="AD8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3"/>
            <p:cNvSpPr/>
            <p:nvPr/>
          </p:nvSpPr>
          <p:spPr>
            <a:xfrm rot="-3245359">
              <a:off x="5436118" y="4383005"/>
              <a:ext cx="25049" cy="82522"/>
            </a:xfrm>
            <a:custGeom>
              <a:avLst/>
              <a:gdLst/>
              <a:ahLst/>
              <a:cxnLst/>
              <a:rect l="l" t="t" r="r" b="b"/>
              <a:pathLst>
                <a:path w="1002" h="3301" fill="none" extrusionOk="0">
                  <a:moveTo>
                    <a:pt x="432" y="1"/>
                  </a:moveTo>
                  <a:lnTo>
                    <a:pt x="432" y="1"/>
                  </a:lnTo>
                  <a:lnTo>
                    <a:pt x="334" y="138"/>
                  </a:lnTo>
                  <a:lnTo>
                    <a:pt x="255" y="295"/>
                  </a:lnTo>
                  <a:lnTo>
                    <a:pt x="177" y="452"/>
                  </a:lnTo>
                  <a:lnTo>
                    <a:pt x="118" y="610"/>
                  </a:lnTo>
                  <a:lnTo>
                    <a:pt x="59" y="786"/>
                  </a:lnTo>
                  <a:lnTo>
                    <a:pt x="20" y="943"/>
                  </a:lnTo>
                  <a:lnTo>
                    <a:pt x="0" y="1120"/>
                  </a:lnTo>
                  <a:lnTo>
                    <a:pt x="0" y="1277"/>
                  </a:lnTo>
                  <a:lnTo>
                    <a:pt x="0" y="1277"/>
                  </a:lnTo>
                  <a:lnTo>
                    <a:pt x="0" y="1454"/>
                  </a:lnTo>
                  <a:lnTo>
                    <a:pt x="20" y="1611"/>
                  </a:lnTo>
                  <a:lnTo>
                    <a:pt x="59" y="1768"/>
                  </a:lnTo>
                  <a:lnTo>
                    <a:pt x="98" y="1945"/>
                  </a:lnTo>
                  <a:lnTo>
                    <a:pt x="157" y="2102"/>
                  </a:lnTo>
                  <a:lnTo>
                    <a:pt x="236" y="2240"/>
                  </a:lnTo>
                  <a:lnTo>
                    <a:pt x="334" y="2397"/>
                  </a:lnTo>
                  <a:lnTo>
                    <a:pt x="432" y="2535"/>
                  </a:lnTo>
                  <a:lnTo>
                    <a:pt x="1002" y="3301"/>
                  </a:lnTo>
                  <a:lnTo>
                    <a:pt x="1002" y="3301"/>
                  </a:lnTo>
                  <a:lnTo>
                    <a:pt x="1002" y="3301"/>
                  </a:lnTo>
                  <a:lnTo>
                    <a:pt x="432" y="2535"/>
                  </a:lnTo>
                  <a:lnTo>
                    <a:pt x="432" y="2535"/>
                  </a:lnTo>
                  <a:lnTo>
                    <a:pt x="314" y="2397"/>
                  </a:lnTo>
                  <a:lnTo>
                    <a:pt x="236" y="2240"/>
                  </a:lnTo>
                  <a:lnTo>
                    <a:pt x="157" y="2083"/>
                  </a:lnTo>
                  <a:lnTo>
                    <a:pt x="98" y="1926"/>
                  </a:lnTo>
                  <a:lnTo>
                    <a:pt x="59" y="1768"/>
                  </a:lnTo>
                  <a:lnTo>
                    <a:pt x="20" y="1592"/>
                  </a:lnTo>
                  <a:lnTo>
                    <a:pt x="0" y="1435"/>
                  </a:lnTo>
                  <a:lnTo>
                    <a:pt x="0" y="1258"/>
                  </a:lnTo>
                  <a:lnTo>
                    <a:pt x="20" y="1081"/>
                  </a:lnTo>
                  <a:lnTo>
                    <a:pt x="39" y="924"/>
                  </a:lnTo>
                  <a:lnTo>
                    <a:pt x="59" y="767"/>
                  </a:lnTo>
                  <a:lnTo>
                    <a:pt x="118" y="610"/>
                  </a:lnTo>
                  <a:lnTo>
                    <a:pt x="177" y="452"/>
                  </a:lnTo>
                  <a:lnTo>
                    <a:pt x="255" y="295"/>
                  </a:lnTo>
                  <a:lnTo>
                    <a:pt x="334" y="138"/>
                  </a:lnTo>
                  <a:lnTo>
                    <a:pt x="43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3"/>
            <p:cNvSpPr/>
            <p:nvPr/>
          </p:nvSpPr>
          <p:spPr>
            <a:xfrm rot="-3245359">
              <a:off x="5313918" y="4143662"/>
              <a:ext cx="278439" cy="254890"/>
            </a:xfrm>
            <a:custGeom>
              <a:avLst/>
              <a:gdLst/>
              <a:ahLst/>
              <a:cxnLst/>
              <a:rect l="l" t="t" r="r" b="b"/>
              <a:pathLst>
                <a:path w="11138" h="10196" fill="none" extrusionOk="0">
                  <a:moveTo>
                    <a:pt x="9429" y="1"/>
                  </a:moveTo>
                  <a:lnTo>
                    <a:pt x="825" y="6503"/>
                  </a:lnTo>
                  <a:lnTo>
                    <a:pt x="825" y="6503"/>
                  </a:lnTo>
                  <a:lnTo>
                    <a:pt x="609" y="6699"/>
                  </a:lnTo>
                  <a:lnTo>
                    <a:pt x="609" y="6699"/>
                  </a:lnTo>
                  <a:lnTo>
                    <a:pt x="491" y="6817"/>
                  </a:lnTo>
                  <a:lnTo>
                    <a:pt x="491" y="6817"/>
                  </a:lnTo>
                  <a:lnTo>
                    <a:pt x="491" y="6817"/>
                  </a:lnTo>
                  <a:lnTo>
                    <a:pt x="432" y="6896"/>
                  </a:lnTo>
                  <a:lnTo>
                    <a:pt x="432" y="6896"/>
                  </a:lnTo>
                  <a:lnTo>
                    <a:pt x="432" y="6896"/>
                  </a:lnTo>
                  <a:lnTo>
                    <a:pt x="334" y="7033"/>
                  </a:lnTo>
                  <a:lnTo>
                    <a:pt x="255" y="7190"/>
                  </a:lnTo>
                  <a:lnTo>
                    <a:pt x="177" y="7347"/>
                  </a:lnTo>
                  <a:lnTo>
                    <a:pt x="118" y="7505"/>
                  </a:lnTo>
                  <a:lnTo>
                    <a:pt x="59" y="7662"/>
                  </a:lnTo>
                  <a:lnTo>
                    <a:pt x="39" y="7819"/>
                  </a:lnTo>
                  <a:lnTo>
                    <a:pt x="20" y="7976"/>
                  </a:lnTo>
                  <a:lnTo>
                    <a:pt x="0" y="8153"/>
                  </a:lnTo>
                  <a:lnTo>
                    <a:pt x="0" y="8330"/>
                  </a:lnTo>
                  <a:lnTo>
                    <a:pt x="20" y="8487"/>
                  </a:lnTo>
                  <a:lnTo>
                    <a:pt x="59" y="8663"/>
                  </a:lnTo>
                  <a:lnTo>
                    <a:pt x="98" y="8821"/>
                  </a:lnTo>
                  <a:lnTo>
                    <a:pt x="157" y="8978"/>
                  </a:lnTo>
                  <a:lnTo>
                    <a:pt x="236" y="9135"/>
                  </a:lnTo>
                  <a:lnTo>
                    <a:pt x="314" y="9292"/>
                  </a:lnTo>
                  <a:lnTo>
                    <a:pt x="432" y="9430"/>
                  </a:lnTo>
                  <a:lnTo>
                    <a:pt x="1002" y="10196"/>
                  </a:lnTo>
                  <a:lnTo>
                    <a:pt x="1002" y="10196"/>
                  </a:lnTo>
                  <a:lnTo>
                    <a:pt x="1139" y="9960"/>
                  </a:lnTo>
                  <a:lnTo>
                    <a:pt x="1316" y="9744"/>
                  </a:lnTo>
                  <a:lnTo>
                    <a:pt x="1532" y="9547"/>
                  </a:lnTo>
                  <a:lnTo>
                    <a:pt x="1748" y="9351"/>
                  </a:lnTo>
                  <a:lnTo>
                    <a:pt x="11137" y="2260"/>
                  </a:lnTo>
                  <a:lnTo>
                    <a:pt x="942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3"/>
            <p:cNvSpPr/>
            <p:nvPr/>
          </p:nvSpPr>
          <p:spPr>
            <a:xfrm rot="-3245359">
              <a:off x="6215376" y="3890548"/>
              <a:ext cx="133095" cy="144869"/>
            </a:xfrm>
            <a:custGeom>
              <a:avLst/>
              <a:gdLst/>
              <a:ahLst/>
              <a:cxnLst/>
              <a:rect l="l" t="t" r="r" b="b"/>
              <a:pathLst>
                <a:path w="5324" h="5795" fill="none" extrusionOk="0">
                  <a:moveTo>
                    <a:pt x="4321" y="0"/>
                  </a:moveTo>
                  <a:lnTo>
                    <a:pt x="4321" y="0"/>
                  </a:lnTo>
                  <a:lnTo>
                    <a:pt x="4184" y="216"/>
                  </a:lnTo>
                  <a:lnTo>
                    <a:pt x="4007" y="432"/>
                  </a:lnTo>
                  <a:lnTo>
                    <a:pt x="3791" y="648"/>
                  </a:lnTo>
                  <a:lnTo>
                    <a:pt x="3575" y="845"/>
                  </a:lnTo>
                  <a:lnTo>
                    <a:pt x="0" y="3536"/>
                  </a:lnTo>
                  <a:lnTo>
                    <a:pt x="1689" y="5795"/>
                  </a:lnTo>
                  <a:lnTo>
                    <a:pt x="4498" y="3693"/>
                  </a:lnTo>
                  <a:lnTo>
                    <a:pt x="4498" y="3693"/>
                  </a:lnTo>
                  <a:lnTo>
                    <a:pt x="4675" y="3516"/>
                  </a:lnTo>
                  <a:lnTo>
                    <a:pt x="4852" y="3339"/>
                  </a:lnTo>
                  <a:lnTo>
                    <a:pt x="4989" y="3143"/>
                  </a:lnTo>
                  <a:lnTo>
                    <a:pt x="5107" y="2927"/>
                  </a:lnTo>
                  <a:lnTo>
                    <a:pt x="5205" y="2711"/>
                  </a:lnTo>
                  <a:lnTo>
                    <a:pt x="5264" y="2475"/>
                  </a:lnTo>
                  <a:lnTo>
                    <a:pt x="5304" y="2259"/>
                  </a:lnTo>
                  <a:lnTo>
                    <a:pt x="5323" y="2004"/>
                  </a:lnTo>
                  <a:lnTo>
                    <a:pt x="5323" y="2004"/>
                  </a:lnTo>
                  <a:lnTo>
                    <a:pt x="5323" y="1847"/>
                  </a:lnTo>
                  <a:lnTo>
                    <a:pt x="5304" y="1689"/>
                  </a:lnTo>
                  <a:lnTo>
                    <a:pt x="5264" y="1513"/>
                  </a:lnTo>
                  <a:lnTo>
                    <a:pt x="5225" y="1356"/>
                  </a:lnTo>
                  <a:lnTo>
                    <a:pt x="5166" y="1198"/>
                  </a:lnTo>
                  <a:lnTo>
                    <a:pt x="5088" y="1041"/>
                  </a:lnTo>
                  <a:lnTo>
                    <a:pt x="5009" y="904"/>
                  </a:lnTo>
                  <a:lnTo>
                    <a:pt x="4891" y="747"/>
                  </a:lnTo>
                  <a:lnTo>
                    <a:pt x="4891" y="747"/>
                  </a:lnTo>
                  <a:lnTo>
                    <a:pt x="432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3"/>
            <p:cNvSpPr/>
            <p:nvPr/>
          </p:nvSpPr>
          <p:spPr>
            <a:xfrm rot="-3245359">
              <a:off x="6223182" y="4021320"/>
              <a:ext cx="124270" cy="101671"/>
            </a:xfrm>
            <a:custGeom>
              <a:avLst/>
              <a:gdLst/>
              <a:ahLst/>
              <a:cxnLst/>
              <a:rect l="l" t="t" r="r" b="b"/>
              <a:pathLst>
                <a:path w="4971" h="4067" fill="none" extrusionOk="0">
                  <a:moveTo>
                    <a:pt x="3281" y="1"/>
                  </a:moveTo>
                  <a:lnTo>
                    <a:pt x="1" y="2476"/>
                  </a:lnTo>
                  <a:lnTo>
                    <a:pt x="1" y="2476"/>
                  </a:lnTo>
                  <a:lnTo>
                    <a:pt x="374" y="2554"/>
                  </a:lnTo>
                  <a:lnTo>
                    <a:pt x="727" y="2672"/>
                  </a:lnTo>
                  <a:lnTo>
                    <a:pt x="1081" y="2829"/>
                  </a:lnTo>
                  <a:lnTo>
                    <a:pt x="1415" y="3006"/>
                  </a:lnTo>
                  <a:lnTo>
                    <a:pt x="1749" y="3222"/>
                  </a:lnTo>
                  <a:lnTo>
                    <a:pt x="2044" y="3478"/>
                  </a:lnTo>
                  <a:lnTo>
                    <a:pt x="2338" y="3753"/>
                  </a:lnTo>
                  <a:lnTo>
                    <a:pt x="2594" y="4067"/>
                  </a:lnTo>
                  <a:lnTo>
                    <a:pt x="4970" y="2260"/>
                  </a:lnTo>
                  <a:lnTo>
                    <a:pt x="32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3"/>
            <p:cNvSpPr/>
            <p:nvPr/>
          </p:nvSpPr>
          <p:spPr>
            <a:xfrm rot="-3245359">
              <a:off x="6262971" y="4413509"/>
              <a:ext cx="14274" cy="19174"/>
            </a:xfrm>
            <a:custGeom>
              <a:avLst/>
              <a:gdLst/>
              <a:ahLst/>
              <a:cxnLst/>
              <a:rect l="l" t="t" r="r" b="b"/>
              <a:pathLst>
                <a:path w="571" h="767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571" y="7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9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3"/>
            <p:cNvSpPr/>
            <p:nvPr/>
          </p:nvSpPr>
          <p:spPr>
            <a:xfrm rot="-3245359">
              <a:off x="6262971" y="4413509"/>
              <a:ext cx="14274" cy="19174"/>
            </a:xfrm>
            <a:custGeom>
              <a:avLst/>
              <a:gdLst/>
              <a:ahLst/>
              <a:cxnLst/>
              <a:rect l="l" t="t" r="r" b="b"/>
              <a:pathLst>
                <a:path w="571" h="767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571" y="766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3"/>
            <p:cNvSpPr/>
            <p:nvPr/>
          </p:nvSpPr>
          <p:spPr>
            <a:xfrm rot="-3245359">
              <a:off x="6256196" y="4379613"/>
              <a:ext cx="87447" cy="39798"/>
            </a:xfrm>
            <a:custGeom>
              <a:avLst/>
              <a:gdLst/>
              <a:ahLst/>
              <a:cxnLst/>
              <a:rect l="l" t="t" r="r" b="b"/>
              <a:pathLst>
                <a:path w="3498" h="1592" extrusionOk="0">
                  <a:moveTo>
                    <a:pt x="3497" y="1179"/>
                  </a:moveTo>
                  <a:lnTo>
                    <a:pt x="3497" y="1179"/>
                  </a:lnTo>
                  <a:lnTo>
                    <a:pt x="3497" y="1179"/>
                  </a:lnTo>
                  <a:lnTo>
                    <a:pt x="3497" y="1179"/>
                  </a:lnTo>
                  <a:lnTo>
                    <a:pt x="3497" y="1179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571" y="766"/>
                  </a:lnTo>
                  <a:lnTo>
                    <a:pt x="571" y="766"/>
                  </a:lnTo>
                  <a:lnTo>
                    <a:pt x="747" y="943"/>
                  </a:lnTo>
                  <a:lnTo>
                    <a:pt x="924" y="1120"/>
                  </a:lnTo>
                  <a:lnTo>
                    <a:pt x="1121" y="1257"/>
                  </a:lnTo>
                  <a:lnTo>
                    <a:pt x="1337" y="1375"/>
                  </a:lnTo>
                  <a:lnTo>
                    <a:pt x="1553" y="1473"/>
                  </a:lnTo>
                  <a:lnTo>
                    <a:pt x="1788" y="1532"/>
                  </a:lnTo>
                  <a:lnTo>
                    <a:pt x="2024" y="1572"/>
                  </a:lnTo>
                  <a:lnTo>
                    <a:pt x="2260" y="1591"/>
                  </a:lnTo>
                  <a:lnTo>
                    <a:pt x="2260" y="1591"/>
                  </a:lnTo>
                  <a:lnTo>
                    <a:pt x="2417" y="1591"/>
                  </a:lnTo>
                  <a:lnTo>
                    <a:pt x="2574" y="1572"/>
                  </a:lnTo>
                  <a:lnTo>
                    <a:pt x="2731" y="1532"/>
                  </a:lnTo>
                  <a:lnTo>
                    <a:pt x="2888" y="1493"/>
                  </a:lnTo>
                  <a:lnTo>
                    <a:pt x="3046" y="1434"/>
                  </a:lnTo>
                  <a:lnTo>
                    <a:pt x="3203" y="1375"/>
                  </a:lnTo>
                  <a:lnTo>
                    <a:pt x="3340" y="1277"/>
                  </a:lnTo>
                  <a:lnTo>
                    <a:pt x="3497" y="1179"/>
                  </a:lnTo>
                  <a:lnTo>
                    <a:pt x="3497" y="1179"/>
                  </a:lnTo>
                  <a:lnTo>
                    <a:pt x="3340" y="1277"/>
                  </a:lnTo>
                  <a:lnTo>
                    <a:pt x="3203" y="1375"/>
                  </a:lnTo>
                  <a:lnTo>
                    <a:pt x="3046" y="1434"/>
                  </a:lnTo>
                  <a:lnTo>
                    <a:pt x="2888" y="1493"/>
                  </a:lnTo>
                  <a:lnTo>
                    <a:pt x="2731" y="1532"/>
                  </a:lnTo>
                  <a:lnTo>
                    <a:pt x="2574" y="1572"/>
                  </a:lnTo>
                  <a:lnTo>
                    <a:pt x="2417" y="1591"/>
                  </a:lnTo>
                  <a:lnTo>
                    <a:pt x="2260" y="1591"/>
                  </a:lnTo>
                  <a:lnTo>
                    <a:pt x="2260" y="1591"/>
                  </a:lnTo>
                  <a:lnTo>
                    <a:pt x="2024" y="1572"/>
                  </a:lnTo>
                  <a:lnTo>
                    <a:pt x="1788" y="1532"/>
                  </a:lnTo>
                  <a:lnTo>
                    <a:pt x="1553" y="1473"/>
                  </a:lnTo>
                  <a:lnTo>
                    <a:pt x="1337" y="1375"/>
                  </a:lnTo>
                  <a:lnTo>
                    <a:pt x="1121" y="1257"/>
                  </a:lnTo>
                  <a:lnTo>
                    <a:pt x="924" y="1120"/>
                  </a:lnTo>
                  <a:lnTo>
                    <a:pt x="747" y="943"/>
                  </a:lnTo>
                  <a:lnTo>
                    <a:pt x="571" y="7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C3A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3"/>
            <p:cNvSpPr/>
            <p:nvPr/>
          </p:nvSpPr>
          <p:spPr>
            <a:xfrm rot="-3245359">
              <a:off x="6333288" y="436969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3"/>
            <p:cNvSpPr/>
            <p:nvPr/>
          </p:nvSpPr>
          <p:spPr>
            <a:xfrm rot="-3245359">
              <a:off x="6256196" y="4379613"/>
              <a:ext cx="87447" cy="39798"/>
            </a:xfrm>
            <a:custGeom>
              <a:avLst/>
              <a:gdLst/>
              <a:ahLst/>
              <a:cxnLst/>
              <a:rect l="l" t="t" r="r" b="b"/>
              <a:pathLst>
                <a:path w="3498" h="1592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571" y="766"/>
                  </a:lnTo>
                  <a:lnTo>
                    <a:pt x="571" y="766"/>
                  </a:lnTo>
                  <a:lnTo>
                    <a:pt x="747" y="943"/>
                  </a:lnTo>
                  <a:lnTo>
                    <a:pt x="924" y="1120"/>
                  </a:lnTo>
                  <a:lnTo>
                    <a:pt x="1121" y="1257"/>
                  </a:lnTo>
                  <a:lnTo>
                    <a:pt x="1337" y="1375"/>
                  </a:lnTo>
                  <a:lnTo>
                    <a:pt x="1553" y="1473"/>
                  </a:lnTo>
                  <a:lnTo>
                    <a:pt x="1788" y="1532"/>
                  </a:lnTo>
                  <a:lnTo>
                    <a:pt x="2024" y="1572"/>
                  </a:lnTo>
                  <a:lnTo>
                    <a:pt x="2260" y="1591"/>
                  </a:lnTo>
                  <a:lnTo>
                    <a:pt x="2260" y="1591"/>
                  </a:lnTo>
                  <a:lnTo>
                    <a:pt x="2417" y="1591"/>
                  </a:lnTo>
                  <a:lnTo>
                    <a:pt x="2574" y="1572"/>
                  </a:lnTo>
                  <a:lnTo>
                    <a:pt x="2731" y="1532"/>
                  </a:lnTo>
                  <a:lnTo>
                    <a:pt x="2888" y="1493"/>
                  </a:lnTo>
                  <a:lnTo>
                    <a:pt x="3046" y="1434"/>
                  </a:lnTo>
                  <a:lnTo>
                    <a:pt x="3203" y="1375"/>
                  </a:lnTo>
                  <a:lnTo>
                    <a:pt x="3340" y="1277"/>
                  </a:lnTo>
                  <a:lnTo>
                    <a:pt x="3497" y="1179"/>
                  </a:lnTo>
                  <a:lnTo>
                    <a:pt x="3497" y="1179"/>
                  </a:lnTo>
                  <a:lnTo>
                    <a:pt x="3340" y="1277"/>
                  </a:lnTo>
                  <a:lnTo>
                    <a:pt x="3203" y="1375"/>
                  </a:lnTo>
                  <a:lnTo>
                    <a:pt x="3046" y="1434"/>
                  </a:lnTo>
                  <a:lnTo>
                    <a:pt x="2888" y="1493"/>
                  </a:lnTo>
                  <a:lnTo>
                    <a:pt x="2731" y="1532"/>
                  </a:lnTo>
                  <a:lnTo>
                    <a:pt x="2574" y="1572"/>
                  </a:lnTo>
                  <a:lnTo>
                    <a:pt x="2417" y="1591"/>
                  </a:lnTo>
                  <a:lnTo>
                    <a:pt x="2260" y="1591"/>
                  </a:lnTo>
                  <a:lnTo>
                    <a:pt x="2260" y="1591"/>
                  </a:lnTo>
                  <a:lnTo>
                    <a:pt x="2024" y="1572"/>
                  </a:lnTo>
                  <a:lnTo>
                    <a:pt x="1788" y="1532"/>
                  </a:lnTo>
                  <a:lnTo>
                    <a:pt x="1553" y="1473"/>
                  </a:lnTo>
                  <a:lnTo>
                    <a:pt x="1337" y="1375"/>
                  </a:lnTo>
                  <a:lnTo>
                    <a:pt x="1121" y="1257"/>
                  </a:lnTo>
                  <a:lnTo>
                    <a:pt x="924" y="1120"/>
                  </a:lnTo>
                  <a:lnTo>
                    <a:pt x="747" y="943"/>
                  </a:lnTo>
                  <a:lnTo>
                    <a:pt x="571" y="766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3"/>
            <p:cNvSpPr/>
            <p:nvPr/>
          </p:nvSpPr>
          <p:spPr>
            <a:xfrm rot="-3245359">
              <a:off x="6141612" y="4155191"/>
              <a:ext cx="303013" cy="212667"/>
            </a:xfrm>
            <a:custGeom>
              <a:avLst/>
              <a:gdLst/>
              <a:ahLst/>
              <a:cxnLst/>
              <a:rect l="l" t="t" r="r" b="b"/>
              <a:pathLst>
                <a:path w="12121" h="8507" fill="none" extrusionOk="0">
                  <a:moveTo>
                    <a:pt x="9528" y="1"/>
                  </a:moveTo>
                  <a:lnTo>
                    <a:pt x="1022" y="6424"/>
                  </a:lnTo>
                  <a:lnTo>
                    <a:pt x="1022" y="6424"/>
                  </a:lnTo>
                  <a:lnTo>
                    <a:pt x="787" y="6581"/>
                  </a:lnTo>
                  <a:lnTo>
                    <a:pt x="531" y="6719"/>
                  </a:lnTo>
                  <a:lnTo>
                    <a:pt x="276" y="6837"/>
                  </a:lnTo>
                  <a:lnTo>
                    <a:pt x="1" y="6915"/>
                  </a:lnTo>
                  <a:lnTo>
                    <a:pt x="571" y="7681"/>
                  </a:lnTo>
                  <a:lnTo>
                    <a:pt x="571" y="7681"/>
                  </a:lnTo>
                  <a:lnTo>
                    <a:pt x="747" y="7858"/>
                  </a:lnTo>
                  <a:lnTo>
                    <a:pt x="924" y="8035"/>
                  </a:lnTo>
                  <a:lnTo>
                    <a:pt x="1121" y="8172"/>
                  </a:lnTo>
                  <a:lnTo>
                    <a:pt x="1337" y="8290"/>
                  </a:lnTo>
                  <a:lnTo>
                    <a:pt x="1553" y="8388"/>
                  </a:lnTo>
                  <a:lnTo>
                    <a:pt x="1788" y="8447"/>
                  </a:lnTo>
                  <a:lnTo>
                    <a:pt x="2024" y="8487"/>
                  </a:lnTo>
                  <a:lnTo>
                    <a:pt x="2260" y="8506"/>
                  </a:lnTo>
                  <a:lnTo>
                    <a:pt x="2260" y="8506"/>
                  </a:lnTo>
                  <a:lnTo>
                    <a:pt x="2417" y="8506"/>
                  </a:lnTo>
                  <a:lnTo>
                    <a:pt x="2574" y="8487"/>
                  </a:lnTo>
                  <a:lnTo>
                    <a:pt x="2731" y="8447"/>
                  </a:lnTo>
                  <a:lnTo>
                    <a:pt x="2888" y="8408"/>
                  </a:lnTo>
                  <a:lnTo>
                    <a:pt x="3046" y="8349"/>
                  </a:lnTo>
                  <a:lnTo>
                    <a:pt x="3203" y="8290"/>
                  </a:lnTo>
                  <a:lnTo>
                    <a:pt x="3340" y="8192"/>
                  </a:lnTo>
                  <a:lnTo>
                    <a:pt x="3497" y="8094"/>
                  </a:lnTo>
                  <a:lnTo>
                    <a:pt x="3497" y="8094"/>
                  </a:lnTo>
                  <a:lnTo>
                    <a:pt x="3497" y="8094"/>
                  </a:lnTo>
                  <a:lnTo>
                    <a:pt x="3497" y="8094"/>
                  </a:lnTo>
                  <a:lnTo>
                    <a:pt x="3497" y="8094"/>
                  </a:lnTo>
                  <a:lnTo>
                    <a:pt x="3497" y="8094"/>
                  </a:lnTo>
                  <a:lnTo>
                    <a:pt x="3517" y="8074"/>
                  </a:lnTo>
                  <a:lnTo>
                    <a:pt x="12121" y="1592"/>
                  </a:lnTo>
                  <a:lnTo>
                    <a:pt x="12121" y="1592"/>
                  </a:lnTo>
                  <a:lnTo>
                    <a:pt x="11865" y="1278"/>
                  </a:lnTo>
                  <a:lnTo>
                    <a:pt x="11571" y="1003"/>
                  </a:lnTo>
                  <a:lnTo>
                    <a:pt x="11276" y="747"/>
                  </a:lnTo>
                  <a:lnTo>
                    <a:pt x="10942" y="531"/>
                  </a:lnTo>
                  <a:lnTo>
                    <a:pt x="10608" y="354"/>
                  </a:lnTo>
                  <a:lnTo>
                    <a:pt x="10254" y="197"/>
                  </a:lnTo>
                  <a:lnTo>
                    <a:pt x="9901" y="79"/>
                  </a:lnTo>
                  <a:lnTo>
                    <a:pt x="952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" name="Google Shape;2355;p23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6" name="Google Shape;2356;p23"/>
          <p:cNvSpPr/>
          <p:nvPr/>
        </p:nvSpPr>
        <p:spPr>
          <a:xfrm>
            <a:off x="376200" y="757175"/>
            <a:ext cx="8391600" cy="4105800"/>
          </a:xfrm>
          <a:prstGeom prst="roundRect">
            <a:avLst>
              <a:gd name="adj" fmla="val 6508"/>
            </a:avLst>
          </a:prstGeom>
          <a:solidFill>
            <a:schemeClr val="lt1"/>
          </a:solidFill>
          <a:ln>
            <a:noFill/>
          </a:ln>
          <a:effectLst>
            <a:outerShdw dist="142875" dir="3600000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7" name="Google Shape;2357;p23"/>
          <p:cNvSpPr txBox="1">
            <a:spLocks noGrp="1"/>
          </p:cNvSpPr>
          <p:nvPr>
            <p:ph type="title"/>
          </p:nvPr>
        </p:nvSpPr>
        <p:spPr>
          <a:xfrm>
            <a:off x="715724" y="2926080"/>
            <a:ext cx="2240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58" name="Google Shape;2358;p23"/>
          <p:cNvSpPr txBox="1">
            <a:spLocks noGrp="1"/>
          </p:cNvSpPr>
          <p:nvPr>
            <p:ph type="subTitle" idx="1"/>
          </p:nvPr>
        </p:nvSpPr>
        <p:spPr>
          <a:xfrm>
            <a:off x="715124" y="3315366"/>
            <a:ext cx="22416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359" name="Google Shape;2359;p23"/>
          <p:cNvSpPr txBox="1">
            <a:spLocks noGrp="1"/>
          </p:cNvSpPr>
          <p:nvPr>
            <p:ph type="title" idx="2"/>
          </p:nvPr>
        </p:nvSpPr>
        <p:spPr>
          <a:xfrm>
            <a:off x="3451800" y="2926080"/>
            <a:ext cx="2240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60" name="Google Shape;2360;p23"/>
          <p:cNvSpPr txBox="1">
            <a:spLocks noGrp="1"/>
          </p:cNvSpPr>
          <p:nvPr>
            <p:ph type="subTitle" idx="3"/>
          </p:nvPr>
        </p:nvSpPr>
        <p:spPr>
          <a:xfrm>
            <a:off x="3451200" y="3315366"/>
            <a:ext cx="22416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361" name="Google Shape;2361;p23"/>
          <p:cNvSpPr txBox="1">
            <a:spLocks noGrp="1"/>
          </p:cNvSpPr>
          <p:nvPr>
            <p:ph type="title" idx="4"/>
          </p:nvPr>
        </p:nvSpPr>
        <p:spPr>
          <a:xfrm>
            <a:off x="6185545" y="2926080"/>
            <a:ext cx="2240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62" name="Google Shape;2362;p23"/>
          <p:cNvSpPr txBox="1">
            <a:spLocks noGrp="1"/>
          </p:cNvSpPr>
          <p:nvPr>
            <p:ph type="subTitle" idx="5"/>
          </p:nvPr>
        </p:nvSpPr>
        <p:spPr>
          <a:xfrm>
            <a:off x="6184945" y="3315366"/>
            <a:ext cx="22416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363" name="Google Shape;2363;p23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2364" name="Google Shape;2364;p23"/>
          <p:cNvSpPr/>
          <p:nvPr/>
        </p:nvSpPr>
        <p:spPr>
          <a:xfrm>
            <a:off x="38325" y="-42500"/>
            <a:ext cx="5210175" cy="378325"/>
          </a:xfrm>
          <a:custGeom>
            <a:avLst/>
            <a:gdLst/>
            <a:ahLst/>
            <a:cxnLst/>
            <a:rect l="l" t="t" r="r" b="b"/>
            <a:pathLst>
              <a:path w="208407" h="15133" extrusionOk="0">
                <a:moveTo>
                  <a:pt x="0" y="1905"/>
                </a:moveTo>
                <a:cubicBezTo>
                  <a:pt x="14501" y="1905"/>
                  <a:pt x="27140" y="13060"/>
                  <a:pt x="41529" y="14859"/>
                </a:cubicBezTo>
                <a:cubicBezTo>
                  <a:pt x="54685" y="16503"/>
                  <a:pt x="67553" y="9399"/>
                  <a:pt x="80772" y="8382"/>
                </a:cubicBezTo>
                <a:cubicBezTo>
                  <a:pt x="95081" y="7281"/>
                  <a:pt x="109121" y="13202"/>
                  <a:pt x="123444" y="14097"/>
                </a:cubicBezTo>
                <a:cubicBezTo>
                  <a:pt x="133988" y="14756"/>
                  <a:pt x="144203" y="10073"/>
                  <a:pt x="154686" y="8763"/>
                </a:cubicBezTo>
                <a:cubicBezTo>
                  <a:pt x="172690" y="6513"/>
                  <a:pt x="208407" y="18144"/>
                  <a:pt x="208407" y="0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365" name="Google Shape;2365;p23"/>
          <p:cNvSpPr/>
          <p:nvPr/>
        </p:nvSpPr>
        <p:spPr>
          <a:xfrm>
            <a:off x="8920103" y="1995850"/>
            <a:ext cx="281275" cy="3190875"/>
          </a:xfrm>
          <a:custGeom>
            <a:avLst/>
            <a:gdLst/>
            <a:ahLst/>
            <a:cxnLst/>
            <a:rect l="l" t="t" r="r" b="b"/>
            <a:pathLst>
              <a:path w="11251" h="127635" extrusionOk="0">
                <a:moveTo>
                  <a:pt x="9727" y="127635"/>
                </a:moveTo>
                <a:cubicBezTo>
                  <a:pt x="5002" y="115823"/>
                  <a:pt x="-1064" y="103336"/>
                  <a:pt x="202" y="90678"/>
                </a:cubicBezTo>
                <a:cubicBezTo>
                  <a:pt x="1469" y="78005"/>
                  <a:pt x="7275" y="65658"/>
                  <a:pt x="6298" y="52959"/>
                </a:cubicBezTo>
                <a:cubicBezTo>
                  <a:pt x="4938" y="35281"/>
                  <a:pt x="-4607" y="7929"/>
                  <a:pt x="11251" y="0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2366" name="Google Shape;2366;p23"/>
          <p:cNvGrpSpPr/>
          <p:nvPr/>
        </p:nvGrpSpPr>
        <p:grpSpPr>
          <a:xfrm rot="-2864756">
            <a:off x="989361" y="145773"/>
            <a:ext cx="342892" cy="319092"/>
            <a:chOff x="-1003774" y="3010923"/>
            <a:chExt cx="671424" cy="624822"/>
          </a:xfrm>
        </p:grpSpPr>
        <p:sp>
          <p:nvSpPr>
            <p:cNvPr id="2367" name="Google Shape;2367;p23"/>
            <p:cNvSpPr/>
            <p:nvPr/>
          </p:nvSpPr>
          <p:spPr>
            <a:xfrm>
              <a:off x="-1003774" y="3010923"/>
              <a:ext cx="624822" cy="550520"/>
            </a:xfrm>
            <a:custGeom>
              <a:avLst/>
              <a:gdLst/>
              <a:ahLst/>
              <a:cxnLst/>
              <a:rect l="l" t="t" r="r" b="b"/>
              <a:pathLst>
                <a:path w="22377" h="19716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  <a:close/>
                  <a:moveTo>
                    <a:pt x="18429" y="2843"/>
                  </a:moveTo>
                  <a:lnTo>
                    <a:pt x="15610" y="11956"/>
                  </a:lnTo>
                  <a:lnTo>
                    <a:pt x="7534" y="5414"/>
                  </a:lnTo>
                  <a:lnTo>
                    <a:pt x="7512" y="5640"/>
                  </a:lnTo>
                  <a:lnTo>
                    <a:pt x="7940" y="6023"/>
                  </a:lnTo>
                  <a:lnTo>
                    <a:pt x="16580" y="13038"/>
                  </a:lnTo>
                  <a:lnTo>
                    <a:pt x="19399" y="3925"/>
                  </a:lnTo>
                  <a:lnTo>
                    <a:pt x="19602" y="4083"/>
                  </a:lnTo>
                  <a:lnTo>
                    <a:pt x="19625" y="3903"/>
                  </a:lnTo>
                  <a:lnTo>
                    <a:pt x="19106" y="3452"/>
                  </a:lnTo>
                  <a:lnTo>
                    <a:pt x="18429" y="2843"/>
                  </a:lnTo>
                  <a:close/>
                  <a:moveTo>
                    <a:pt x="19331" y="15001"/>
                  </a:moveTo>
                  <a:lnTo>
                    <a:pt x="19309" y="15249"/>
                  </a:lnTo>
                  <a:lnTo>
                    <a:pt x="22377" y="17753"/>
                  </a:lnTo>
                  <a:lnTo>
                    <a:pt x="22377" y="17753"/>
                  </a:lnTo>
                  <a:lnTo>
                    <a:pt x="22196" y="17504"/>
                  </a:lnTo>
                  <a:lnTo>
                    <a:pt x="22016" y="17256"/>
                  </a:lnTo>
                  <a:lnTo>
                    <a:pt x="21813" y="17053"/>
                  </a:lnTo>
                  <a:lnTo>
                    <a:pt x="21610" y="16850"/>
                  </a:lnTo>
                  <a:lnTo>
                    <a:pt x="19331" y="15001"/>
                  </a:lnTo>
                  <a:close/>
                  <a:moveTo>
                    <a:pt x="13016" y="14820"/>
                  </a:moveTo>
                  <a:lnTo>
                    <a:pt x="4399" y="18700"/>
                  </a:lnTo>
                  <a:lnTo>
                    <a:pt x="5549" y="19715"/>
                  </a:lnTo>
                  <a:lnTo>
                    <a:pt x="14098" y="15858"/>
                  </a:lnTo>
                  <a:lnTo>
                    <a:pt x="13016" y="148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23"/>
            <p:cNvSpPr/>
            <p:nvPr/>
          </p:nvSpPr>
          <p:spPr>
            <a:xfrm>
              <a:off x="-464646" y="3429761"/>
              <a:ext cx="85694" cy="76871"/>
            </a:xfrm>
            <a:custGeom>
              <a:avLst/>
              <a:gdLst/>
              <a:ahLst/>
              <a:cxnLst/>
              <a:rect l="l" t="t" r="r" b="b"/>
              <a:pathLst>
                <a:path w="3069" h="2753" fill="none" extrusionOk="0">
                  <a:moveTo>
                    <a:pt x="23" y="1"/>
                  </a:moveTo>
                  <a:lnTo>
                    <a:pt x="1" y="249"/>
                  </a:lnTo>
                  <a:lnTo>
                    <a:pt x="3069" y="2753"/>
                  </a:lnTo>
                  <a:lnTo>
                    <a:pt x="3069" y="2753"/>
                  </a:lnTo>
                  <a:lnTo>
                    <a:pt x="2888" y="2504"/>
                  </a:lnTo>
                  <a:lnTo>
                    <a:pt x="2708" y="2256"/>
                  </a:lnTo>
                  <a:lnTo>
                    <a:pt x="2505" y="2053"/>
                  </a:lnTo>
                  <a:lnTo>
                    <a:pt x="2302" y="1850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23"/>
            <p:cNvSpPr/>
            <p:nvPr/>
          </p:nvSpPr>
          <p:spPr>
            <a:xfrm>
              <a:off x="-1003774" y="3010923"/>
              <a:ext cx="190878" cy="198417"/>
            </a:xfrm>
            <a:custGeom>
              <a:avLst/>
              <a:gdLst/>
              <a:ahLst/>
              <a:cxnLst/>
              <a:rect l="l" t="t" r="r" b="b"/>
              <a:pathLst>
                <a:path w="6836" h="7106" fill="none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23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62" y="0"/>
                  </a:move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23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813" y="113"/>
                  </a:move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lnTo>
                    <a:pt x="452" y="0"/>
                  </a:lnTo>
                  <a:lnTo>
                    <a:pt x="362" y="0"/>
                  </a:ln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23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extrusionOk="0">
                  <a:moveTo>
                    <a:pt x="316" y="0"/>
                  </a:move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23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fill="none" extrusionOk="0">
                  <a:moveTo>
                    <a:pt x="700" y="91"/>
                  </a:move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lnTo>
                    <a:pt x="384" y="0"/>
                  </a:lnTo>
                  <a:lnTo>
                    <a:pt x="316" y="0"/>
                  </a:ln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038" y="1422"/>
                  </a:lnTo>
                  <a:lnTo>
                    <a:pt x="112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23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84" y="0"/>
                  </a:moveTo>
                  <a:lnTo>
                    <a:pt x="294" y="45"/>
                  </a:lnTo>
                  <a:lnTo>
                    <a:pt x="204" y="90"/>
                  </a:lnTo>
                  <a:lnTo>
                    <a:pt x="136" y="158"/>
                  </a:lnTo>
                  <a:lnTo>
                    <a:pt x="68" y="248"/>
                  </a:lnTo>
                  <a:lnTo>
                    <a:pt x="23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23" y="609"/>
                  </a:lnTo>
                  <a:lnTo>
                    <a:pt x="46" y="699"/>
                  </a:lnTo>
                  <a:lnTo>
                    <a:pt x="91" y="790"/>
                  </a:lnTo>
                  <a:lnTo>
                    <a:pt x="159" y="857"/>
                  </a:lnTo>
                  <a:lnTo>
                    <a:pt x="1512" y="2053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73" y="2166"/>
                  </a:lnTo>
                  <a:lnTo>
                    <a:pt x="1963" y="2143"/>
                  </a:lnTo>
                  <a:lnTo>
                    <a:pt x="2053" y="2121"/>
                  </a:lnTo>
                  <a:lnTo>
                    <a:pt x="2121" y="2075"/>
                  </a:lnTo>
                  <a:lnTo>
                    <a:pt x="2211" y="2008"/>
                  </a:lnTo>
                  <a:lnTo>
                    <a:pt x="2256" y="1918"/>
                  </a:lnTo>
                  <a:lnTo>
                    <a:pt x="2302" y="1827"/>
                  </a:lnTo>
                  <a:lnTo>
                    <a:pt x="2324" y="1737"/>
                  </a:lnTo>
                  <a:lnTo>
                    <a:pt x="2324" y="1647"/>
                  </a:lnTo>
                  <a:lnTo>
                    <a:pt x="2324" y="1534"/>
                  </a:lnTo>
                  <a:lnTo>
                    <a:pt x="2279" y="1444"/>
                  </a:lnTo>
                  <a:lnTo>
                    <a:pt x="2234" y="1376"/>
                  </a:lnTo>
                  <a:lnTo>
                    <a:pt x="2166" y="1286"/>
                  </a:lnTo>
                  <a:lnTo>
                    <a:pt x="835" y="113"/>
                  </a:lnTo>
                  <a:lnTo>
                    <a:pt x="745" y="68"/>
                  </a:lnTo>
                  <a:lnTo>
                    <a:pt x="655" y="2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23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159" y="857"/>
                  </a:moveTo>
                  <a:lnTo>
                    <a:pt x="159" y="857"/>
                  </a:lnTo>
                  <a:lnTo>
                    <a:pt x="91" y="790"/>
                  </a:lnTo>
                  <a:lnTo>
                    <a:pt x="46" y="699"/>
                  </a:lnTo>
                  <a:lnTo>
                    <a:pt x="23" y="609"/>
                  </a:lnTo>
                  <a:lnTo>
                    <a:pt x="1" y="519"/>
                  </a:lnTo>
                  <a:lnTo>
                    <a:pt x="1" y="429"/>
                  </a:lnTo>
                  <a:lnTo>
                    <a:pt x="23" y="339"/>
                  </a:lnTo>
                  <a:lnTo>
                    <a:pt x="68" y="248"/>
                  </a:lnTo>
                  <a:lnTo>
                    <a:pt x="136" y="158"/>
                  </a:lnTo>
                  <a:lnTo>
                    <a:pt x="136" y="158"/>
                  </a:lnTo>
                  <a:lnTo>
                    <a:pt x="204" y="90"/>
                  </a:lnTo>
                  <a:lnTo>
                    <a:pt x="294" y="45"/>
                  </a:lnTo>
                  <a:lnTo>
                    <a:pt x="384" y="0"/>
                  </a:lnTo>
                  <a:lnTo>
                    <a:pt x="474" y="0"/>
                  </a:lnTo>
                  <a:lnTo>
                    <a:pt x="565" y="0"/>
                  </a:lnTo>
                  <a:lnTo>
                    <a:pt x="655" y="23"/>
                  </a:lnTo>
                  <a:lnTo>
                    <a:pt x="745" y="68"/>
                  </a:lnTo>
                  <a:lnTo>
                    <a:pt x="835" y="113"/>
                  </a:lnTo>
                  <a:lnTo>
                    <a:pt x="2166" y="1286"/>
                  </a:lnTo>
                  <a:lnTo>
                    <a:pt x="2166" y="1286"/>
                  </a:lnTo>
                  <a:lnTo>
                    <a:pt x="2234" y="1376"/>
                  </a:lnTo>
                  <a:lnTo>
                    <a:pt x="2279" y="1444"/>
                  </a:lnTo>
                  <a:lnTo>
                    <a:pt x="2324" y="1534"/>
                  </a:lnTo>
                  <a:lnTo>
                    <a:pt x="2324" y="1647"/>
                  </a:lnTo>
                  <a:lnTo>
                    <a:pt x="2324" y="1737"/>
                  </a:lnTo>
                  <a:lnTo>
                    <a:pt x="2302" y="1827"/>
                  </a:lnTo>
                  <a:lnTo>
                    <a:pt x="2256" y="1918"/>
                  </a:lnTo>
                  <a:lnTo>
                    <a:pt x="2211" y="2008"/>
                  </a:lnTo>
                  <a:lnTo>
                    <a:pt x="2211" y="2008"/>
                  </a:lnTo>
                  <a:lnTo>
                    <a:pt x="2121" y="2075"/>
                  </a:lnTo>
                  <a:lnTo>
                    <a:pt x="2053" y="2121"/>
                  </a:lnTo>
                  <a:lnTo>
                    <a:pt x="1963" y="2143"/>
                  </a:lnTo>
                  <a:lnTo>
                    <a:pt x="1873" y="2166"/>
                  </a:lnTo>
                  <a:lnTo>
                    <a:pt x="1760" y="2166"/>
                  </a:lnTo>
                  <a:lnTo>
                    <a:pt x="1670" y="2143"/>
                  </a:lnTo>
                  <a:lnTo>
                    <a:pt x="1580" y="2098"/>
                  </a:lnTo>
                  <a:lnTo>
                    <a:pt x="1512" y="2053"/>
                  </a:lnTo>
                  <a:lnTo>
                    <a:pt x="159" y="85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23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extrusionOk="0">
                  <a:moveTo>
                    <a:pt x="407" y="1"/>
                  </a:moveTo>
                  <a:lnTo>
                    <a:pt x="316" y="23"/>
                  </a:lnTo>
                  <a:lnTo>
                    <a:pt x="249" y="46"/>
                  </a:lnTo>
                  <a:lnTo>
                    <a:pt x="181" y="91"/>
                  </a:lnTo>
                  <a:lnTo>
                    <a:pt x="113" y="136"/>
                  </a:lnTo>
                  <a:lnTo>
                    <a:pt x="68" y="227"/>
                  </a:lnTo>
                  <a:lnTo>
                    <a:pt x="23" y="294"/>
                  </a:lnTo>
                  <a:lnTo>
                    <a:pt x="1" y="362"/>
                  </a:lnTo>
                  <a:lnTo>
                    <a:pt x="1" y="452"/>
                  </a:lnTo>
                  <a:lnTo>
                    <a:pt x="23" y="542"/>
                  </a:lnTo>
                  <a:lnTo>
                    <a:pt x="46" y="610"/>
                  </a:lnTo>
                  <a:lnTo>
                    <a:pt x="91" y="678"/>
                  </a:lnTo>
                  <a:lnTo>
                    <a:pt x="158" y="745"/>
                  </a:lnTo>
                  <a:lnTo>
                    <a:pt x="813" y="1332"/>
                  </a:lnTo>
                  <a:lnTo>
                    <a:pt x="903" y="1377"/>
                  </a:lnTo>
                  <a:lnTo>
                    <a:pt x="971" y="1422"/>
                  </a:lnTo>
                  <a:lnTo>
                    <a:pt x="1038" y="1445"/>
                  </a:lnTo>
                  <a:lnTo>
                    <a:pt x="1128" y="1445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422" y="1309"/>
                  </a:lnTo>
                  <a:lnTo>
                    <a:pt x="1467" y="1242"/>
                  </a:lnTo>
                  <a:lnTo>
                    <a:pt x="1489" y="1151"/>
                  </a:lnTo>
                  <a:lnTo>
                    <a:pt x="1512" y="1084"/>
                  </a:lnTo>
                  <a:lnTo>
                    <a:pt x="1512" y="993"/>
                  </a:lnTo>
                  <a:lnTo>
                    <a:pt x="1512" y="926"/>
                  </a:lnTo>
                  <a:lnTo>
                    <a:pt x="1489" y="836"/>
                  </a:lnTo>
                  <a:lnTo>
                    <a:pt x="1444" y="768"/>
                  </a:lnTo>
                  <a:lnTo>
                    <a:pt x="1377" y="700"/>
                  </a:lnTo>
                  <a:lnTo>
                    <a:pt x="700" y="114"/>
                  </a:lnTo>
                  <a:lnTo>
                    <a:pt x="632" y="69"/>
                  </a:lnTo>
                  <a:lnTo>
                    <a:pt x="564" y="23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23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fill="none" extrusionOk="0">
                  <a:moveTo>
                    <a:pt x="158" y="745"/>
                  </a:moveTo>
                  <a:lnTo>
                    <a:pt x="158" y="745"/>
                  </a:lnTo>
                  <a:lnTo>
                    <a:pt x="91" y="678"/>
                  </a:lnTo>
                  <a:lnTo>
                    <a:pt x="46" y="610"/>
                  </a:lnTo>
                  <a:lnTo>
                    <a:pt x="23" y="542"/>
                  </a:lnTo>
                  <a:lnTo>
                    <a:pt x="1" y="452"/>
                  </a:lnTo>
                  <a:lnTo>
                    <a:pt x="1" y="362"/>
                  </a:lnTo>
                  <a:lnTo>
                    <a:pt x="23" y="294"/>
                  </a:lnTo>
                  <a:lnTo>
                    <a:pt x="68" y="227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181" y="91"/>
                  </a:lnTo>
                  <a:lnTo>
                    <a:pt x="249" y="46"/>
                  </a:lnTo>
                  <a:lnTo>
                    <a:pt x="316" y="23"/>
                  </a:lnTo>
                  <a:lnTo>
                    <a:pt x="407" y="1"/>
                  </a:lnTo>
                  <a:lnTo>
                    <a:pt x="474" y="1"/>
                  </a:lnTo>
                  <a:lnTo>
                    <a:pt x="564" y="23"/>
                  </a:lnTo>
                  <a:lnTo>
                    <a:pt x="632" y="69"/>
                  </a:lnTo>
                  <a:lnTo>
                    <a:pt x="700" y="114"/>
                  </a:lnTo>
                  <a:lnTo>
                    <a:pt x="1377" y="700"/>
                  </a:lnTo>
                  <a:lnTo>
                    <a:pt x="1377" y="700"/>
                  </a:lnTo>
                  <a:lnTo>
                    <a:pt x="1444" y="768"/>
                  </a:lnTo>
                  <a:lnTo>
                    <a:pt x="1489" y="836"/>
                  </a:lnTo>
                  <a:lnTo>
                    <a:pt x="1512" y="926"/>
                  </a:lnTo>
                  <a:lnTo>
                    <a:pt x="1512" y="993"/>
                  </a:lnTo>
                  <a:lnTo>
                    <a:pt x="1512" y="1084"/>
                  </a:lnTo>
                  <a:lnTo>
                    <a:pt x="1489" y="1151"/>
                  </a:lnTo>
                  <a:lnTo>
                    <a:pt x="1467" y="1242"/>
                  </a:lnTo>
                  <a:lnTo>
                    <a:pt x="1422" y="1309"/>
                  </a:lnTo>
                  <a:lnTo>
                    <a:pt x="1422" y="1309"/>
                  </a:lnTo>
                  <a:lnTo>
                    <a:pt x="1354" y="1354"/>
                  </a:lnTo>
                  <a:lnTo>
                    <a:pt x="1286" y="1399"/>
                  </a:lnTo>
                  <a:lnTo>
                    <a:pt x="1196" y="1422"/>
                  </a:lnTo>
                  <a:lnTo>
                    <a:pt x="1128" y="1445"/>
                  </a:lnTo>
                  <a:lnTo>
                    <a:pt x="1038" y="1445"/>
                  </a:lnTo>
                  <a:lnTo>
                    <a:pt x="971" y="1422"/>
                  </a:lnTo>
                  <a:lnTo>
                    <a:pt x="903" y="1377"/>
                  </a:lnTo>
                  <a:lnTo>
                    <a:pt x="813" y="1332"/>
                  </a:lnTo>
                  <a:lnTo>
                    <a:pt x="158" y="7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23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23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fill="none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23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23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fill="none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23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extrusionOk="0">
                  <a:moveTo>
                    <a:pt x="2865" y="0"/>
                  </a:moveTo>
                  <a:lnTo>
                    <a:pt x="0" y="9316"/>
                  </a:lnTo>
                  <a:lnTo>
                    <a:pt x="2730" y="11595"/>
                  </a:lnTo>
                  <a:lnTo>
                    <a:pt x="4083" y="1061"/>
                  </a:lnTo>
                  <a:lnTo>
                    <a:pt x="28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23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fill="none" extrusionOk="0">
                  <a:moveTo>
                    <a:pt x="0" y="9316"/>
                  </a:moveTo>
                  <a:lnTo>
                    <a:pt x="2865" y="0"/>
                  </a:lnTo>
                  <a:lnTo>
                    <a:pt x="4083" y="1061"/>
                  </a:lnTo>
                  <a:lnTo>
                    <a:pt x="2730" y="11595"/>
                  </a:lnTo>
                  <a:lnTo>
                    <a:pt x="0" y="931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23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EE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23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23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23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23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23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23"/>
            <p:cNvSpPr/>
            <p:nvPr/>
          </p:nvSpPr>
          <p:spPr>
            <a:xfrm>
              <a:off x="-889766" y="3133112"/>
              <a:ext cx="557417" cy="502633"/>
            </a:xfrm>
            <a:custGeom>
              <a:avLst/>
              <a:gdLst/>
              <a:ahLst/>
              <a:cxnLst/>
              <a:rect l="l" t="t" r="r" b="b"/>
              <a:pathLst>
                <a:path w="19963" h="18001" extrusionOk="0">
                  <a:moveTo>
                    <a:pt x="993" y="1"/>
                  </a:moveTo>
                  <a:lnTo>
                    <a:pt x="767" y="23"/>
                  </a:lnTo>
                  <a:lnTo>
                    <a:pt x="564" y="68"/>
                  </a:lnTo>
                  <a:lnTo>
                    <a:pt x="451" y="91"/>
                  </a:lnTo>
                  <a:lnTo>
                    <a:pt x="361" y="158"/>
                  </a:lnTo>
                  <a:lnTo>
                    <a:pt x="294" y="226"/>
                  </a:lnTo>
                  <a:lnTo>
                    <a:pt x="203" y="294"/>
                  </a:lnTo>
                  <a:lnTo>
                    <a:pt x="136" y="384"/>
                  </a:lnTo>
                  <a:lnTo>
                    <a:pt x="91" y="474"/>
                  </a:lnTo>
                  <a:lnTo>
                    <a:pt x="45" y="587"/>
                  </a:lnTo>
                  <a:lnTo>
                    <a:pt x="23" y="677"/>
                  </a:lnTo>
                  <a:lnTo>
                    <a:pt x="0" y="880"/>
                  </a:lnTo>
                  <a:lnTo>
                    <a:pt x="23" y="1106"/>
                  </a:lnTo>
                  <a:lnTo>
                    <a:pt x="68" y="1354"/>
                  </a:lnTo>
                  <a:lnTo>
                    <a:pt x="181" y="1580"/>
                  </a:lnTo>
                  <a:lnTo>
                    <a:pt x="294" y="1828"/>
                  </a:lnTo>
                  <a:lnTo>
                    <a:pt x="451" y="2076"/>
                  </a:lnTo>
                  <a:lnTo>
                    <a:pt x="632" y="2324"/>
                  </a:lnTo>
                  <a:lnTo>
                    <a:pt x="812" y="2549"/>
                  </a:lnTo>
                  <a:lnTo>
                    <a:pt x="1218" y="3023"/>
                  </a:lnTo>
                  <a:lnTo>
                    <a:pt x="1602" y="3429"/>
                  </a:lnTo>
                  <a:lnTo>
                    <a:pt x="1985" y="3768"/>
                  </a:lnTo>
                  <a:lnTo>
                    <a:pt x="15587" y="16850"/>
                  </a:lnTo>
                  <a:lnTo>
                    <a:pt x="15857" y="17076"/>
                  </a:lnTo>
                  <a:lnTo>
                    <a:pt x="16151" y="17256"/>
                  </a:lnTo>
                  <a:lnTo>
                    <a:pt x="16421" y="17437"/>
                  </a:lnTo>
                  <a:lnTo>
                    <a:pt x="16715" y="17572"/>
                  </a:lnTo>
                  <a:lnTo>
                    <a:pt x="17008" y="17707"/>
                  </a:lnTo>
                  <a:lnTo>
                    <a:pt x="17279" y="17820"/>
                  </a:lnTo>
                  <a:lnTo>
                    <a:pt x="17572" y="17888"/>
                  </a:lnTo>
                  <a:lnTo>
                    <a:pt x="17842" y="17956"/>
                  </a:lnTo>
                  <a:lnTo>
                    <a:pt x="18113" y="17978"/>
                  </a:lnTo>
                  <a:lnTo>
                    <a:pt x="18361" y="18001"/>
                  </a:lnTo>
                  <a:lnTo>
                    <a:pt x="18609" y="17978"/>
                  </a:lnTo>
                  <a:lnTo>
                    <a:pt x="18857" y="17933"/>
                  </a:lnTo>
                  <a:lnTo>
                    <a:pt x="19061" y="17865"/>
                  </a:lnTo>
                  <a:lnTo>
                    <a:pt x="19264" y="17753"/>
                  </a:lnTo>
                  <a:lnTo>
                    <a:pt x="19467" y="17617"/>
                  </a:lnTo>
                  <a:lnTo>
                    <a:pt x="19624" y="17482"/>
                  </a:lnTo>
                  <a:lnTo>
                    <a:pt x="19760" y="17279"/>
                  </a:lnTo>
                  <a:lnTo>
                    <a:pt x="19850" y="17076"/>
                  </a:lnTo>
                  <a:lnTo>
                    <a:pt x="19918" y="16850"/>
                  </a:lnTo>
                  <a:lnTo>
                    <a:pt x="19963" y="16625"/>
                  </a:lnTo>
                  <a:lnTo>
                    <a:pt x="19963" y="16377"/>
                  </a:lnTo>
                  <a:lnTo>
                    <a:pt x="19940" y="16106"/>
                  </a:lnTo>
                  <a:lnTo>
                    <a:pt x="19895" y="15835"/>
                  </a:lnTo>
                  <a:lnTo>
                    <a:pt x="19805" y="15565"/>
                  </a:lnTo>
                  <a:lnTo>
                    <a:pt x="19715" y="15271"/>
                  </a:lnTo>
                  <a:lnTo>
                    <a:pt x="19602" y="15001"/>
                  </a:lnTo>
                  <a:lnTo>
                    <a:pt x="19467" y="14730"/>
                  </a:lnTo>
                  <a:lnTo>
                    <a:pt x="19309" y="14482"/>
                  </a:lnTo>
                  <a:lnTo>
                    <a:pt x="19128" y="14211"/>
                  </a:lnTo>
                  <a:lnTo>
                    <a:pt x="18925" y="13986"/>
                  </a:lnTo>
                  <a:lnTo>
                    <a:pt x="18722" y="13760"/>
                  </a:lnTo>
                  <a:lnTo>
                    <a:pt x="18519" y="13557"/>
                  </a:lnTo>
                  <a:lnTo>
                    <a:pt x="3857" y="1647"/>
                  </a:lnTo>
                  <a:lnTo>
                    <a:pt x="3474" y="1309"/>
                  </a:lnTo>
                  <a:lnTo>
                    <a:pt x="3023" y="971"/>
                  </a:lnTo>
                  <a:lnTo>
                    <a:pt x="2527" y="632"/>
                  </a:lnTo>
                  <a:lnTo>
                    <a:pt x="2256" y="474"/>
                  </a:lnTo>
                  <a:lnTo>
                    <a:pt x="2008" y="316"/>
                  </a:lnTo>
                  <a:lnTo>
                    <a:pt x="1737" y="204"/>
                  </a:lnTo>
                  <a:lnTo>
                    <a:pt x="1489" y="113"/>
                  </a:lnTo>
                  <a:lnTo>
                    <a:pt x="1241" y="46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23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23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fill="none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23"/>
            <p:cNvSpPr/>
            <p:nvPr/>
          </p:nvSpPr>
          <p:spPr>
            <a:xfrm>
              <a:off x="-853858" y="3041163"/>
              <a:ext cx="68661" cy="143633"/>
            </a:xfrm>
            <a:custGeom>
              <a:avLst/>
              <a:gdLst/>
              <a:ahLst/>
              <a:cxnLst/>
              <a:rect l="l" t="t" r="r" b="b"/>
              <a:pathLst>
                <a:path w="2459" h="5144" extrusionOk="0">
                  <a:moveTo>
                    <a:pt x="1015" y="0"/>
                  </a:moveTo>
                  <a:lnTo>
                    <a:pt x="0" y="3316"/>
                  </a:lnTo>
                  <a:lnTo>
                    <a:pt x="2098" y="5143"/>
                  </a:lnTo>
                  <a:lnTo>
                    <a:pt x="2459" y="1286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23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23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23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23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fill="none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23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23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fill="none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23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23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fill="none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23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23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fill="none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4" name="Google Shape;2404;p23"/>
          <p:cNvGrpSpPr/>
          <p:nvPr/>
        </p:nvGrpSpPr>
        <p:grpSpPr>
          <a:xfrm>
            <a:off x="219546" y="4264195"/>
            <a:ext cx="1122563" cy="670479"/>
            <a:chOff x="7734396" y="189920"/>
            <a:chExt cx="1122563" cy="670479"/>
          </a:xfrm>
        </p:grpSpPr>
        <p:sp>
          <p:nvSpPr>
            <p:cNvPr id="2405" name="Google Shape;2405;p23"/>
            <p:cNvSpPr/>
            <p:nvPr/>
          </p:nvSpPr>
          <p:spPr>
            <a:xfrm>
              <a:off x="7747000" y="189920"/>
              <a:ext cx="1109957" cy="616606"/>
            </a:xfrm>
            <a:custGeom>
              <a:avLst/>
              <a:gdLst/>
              <a:ahLst/>
              <a:cxnLst/>
              <a:rect l="l" t="t" r="r" b="b"/>
              <a:pathLst>
                <a:path w="40245" h="22357" extrusionOk="0">
                  <a:moveTo>
                    <a:pt x="5569" y="1"/>
                  </a:moveTo>
                  <a:lnTo>
                    <a:pt x="5382" y="22"/>
                  </a:lnTo>
                  <a:lnTo>
                    <a:pt x="5174" y="43"/>
                  </a:lnTo>
                  <a:lnTo>
                    <a:pt x="4987" y="84"/>
                  </a:lnTo>
                  <a:lnTo>
                    <a:pt x="4800" y="167"/>
                  </a:lnTo>
                  <a:lnTo>
                    <a:pt x="4613" y="250"/>
                  </a:lnTo>
                  <a:lnTo>
                    <a:pt x="4447" y="354"/>
                  </a:lnTo>
                  <a:lnTo>
                    <a:pt x="4301" y="458"/>
                  </a:lnTo>
                  <a:lnTo>
                    <a:pt x="4156" y="583"/>
                  </a:lnTo>
                  <a:lnTo>
                    <a:pt x="4011" y="728"/>
                  </a:lnTo>
                  <a:lnTo>
                    <a:pt x="3907" y="894"/>
                  </a:lnTo>
                  <a:lnTo>
                    <a:pt x="3803" y="1061"/>
                  </a:lnTo>
                  <a:lnTo>
                    <a:pt x="3720" y="1227"/>
                  </a:lnTo>
                  <a:lnTo>
                    <a:pt x="3637" y="1435"/>
                  </a:lnTo>
                  <a:lnTo>
                    <a:pt x="3595" y="1622"/>
                  </a:lnTo>
                  <a:lnTo>
                    <a:pt x="3553" y="1829"/>
                  </a:lnTo>
                  <a:lnTo>
                    <a:pt x="2806" y="9205"/>
                  </a:lnTo>
                  <a:lnTo>
                    <a:pt x="7543" y="9703"/>
                  </a:lnTo>
                  <a:lnTo>
                    <a:pt x="7646" y="9724"/>
                  </a:lnTo>
                  <a:lnTo>
                    <a:pt x="7750" y="9766"/>
                  </a:lnTo>
                  <a:lnTo>
                    <a:pt x="7833" y="9807"/>
                  </a:lnTo>
                  <a:lnTo>
                    <a:pt x="7896" y="9890"/>
                  </a:lnTo>
                  <a:lnTo>
                    <a:pt x="7958" y="9974"/>
                  </a:lnTo>
                  <a:lnTo>
                    <a:pt x="8000" y="10057"/>
                  </a:lnTo>
                  <a:lnTo>
                    <a:pt x="8020" y="10161"/>
                  </a:lnTo>
                  <a:lnTo>
                    <a:pt x="8020" y="10264"/>
                  </a:lnTo>
                  <a:lnTo>
                    <a:pt x="7916" y="11386"/>
                  </a:lnTo>
                  <a:lnTo>
                    <a:pt x="7896" y="11469"/>
                  </a:lnTo>
                  <a:lnTo>
                    <a:pt x="7854" y="11553"/>
                  </a:lnTo>
                  <a:lnTo>
                    <a:pt x="7813" y="11615"/>
                  </a:lnTo>
                  <a:lnTo>
                    <a:pt x="7771" y="11677"/>
                  </a:lnTo>
                  <a:lnTo>
                    <a:pt x="7709" y="11740"/>
                  </a:lnTo>
                  <a:lnTo>
                    <a:pt x="7626" y="11781"/>
                  </a:lnTo>
                  <a:lnTo>
                    <a:pt x="7543" y="11823"/>
                  </a:lnTo>
                  <a:lnTo>
                    <a:pt x="7459" y="11843"/>
                  </a:lnTo>
                  <a:lnTo>
                    <a:pt x="1912" y="12695"/>
                  </a:lnTo>
                  <a:lnTo>
                    <a:pt x="1767" y="12737"/>
                  </a:lnTo>
                  <a:lnTo>
                    <a:pt x="1600" y="12778"/>
                  </a:lnTo>
                  <a:lnTo>
                    <a:pt x="1455" y="12841"/>
                  </a:lnTo>
                  <a:lnTo>
                    <a:pt x="1330" y="12903"/>
                  </a:lnTo>
                  <a:lnTo>
                    <a:pt x="1185" y="12986"/>
                  </a:lnTo>
                  <a:lnTo>
                    <a:pt x="1060" y="13069"/>
                  </a:lnTo>
                  <a:lnTo>
                    <a:pt x="832" y="13277"/>
                  </a:lnTo>
                  <a:lnTo>
                    <a:pt x="645" y="13506"/>
                  </a:lnTo>
                  <a:lnTo>
                    <a:pt x="562" y="13630"/>
                  </a:lnTo>
                  <a:lnTo>
                    <a:pt x="479" y="13776"/>
                  </a:lnTo>
                  <a:lnTo>
                    <a:pt x="437" y="13921"/>
                  </a:lnTo>
                  <a:lnTo>
                    <a:pt x="375" y="14067"/>
                  </a:lnTo>
                  <a:lnTo>
                    <a:pt x="354" y="14212"/>
                  </a:lnTo>
                  <a:lnTo>
                    <a:pt x="312" y="14378"/>
                  </a:lnTo>
                  <a:lnTo>
                    <a:pt x="1" y="17495"/>
                  </a:lnTo>
                  <a:lnTo>
                    <a:pt x="1" y="17682"/>
                  </a:lnTo>
                  <a:lnTo>
                    <a:pt x="42" y="17869"/>
                  </a:lnTo>
                  <a:lnTo>
                    <a:pt x="105" y="18035"/>
                  </a:lnTo>
                  <a:lnTo>
                    <a:pt x="208" y="18180"/>
                  </a:lnTo>
                  <a:lnTo>
                    <a:pt x="333" y="18305"/>
                  </a:lnTo>
                  <a:lnTo>
                    <a:pt x="479" y="18409"/>
                  </a:lnTo>
                  <a:lnTo>
                    <a:pt x="645" y="18471"/>
                  </a:lnTo>
                  <a:lnTo>
                    <a:pt x="832" y="18513"/>
                  </a:lnTo>
                  <a:lnTo>
                    <a:pt x="38541" y="22356"/>
                  </a:lnTo>
                  <a:lnTo>
                    <a:pt x="40244" y="5569"/>
                  </a:lnTo>
                  <a:lnTo>
                    <a:pt x="40244" y="5361"/>
                  </a:lnTo>
                  <a:lnTo>
                    <a:pt x="40244" y="5153"/>
                  </a:lnTo>
                  <a:lnTo>
                    <a:pt x="40203" y="4966"/>
                  </a:lnTo>
                  <a:lnTo>
                    <a:pt x="40161" y="4759"/>
                  </a:lnTo>
                  <a:lnTo>
                    <a:pt x="40099" y="4572"/>
                  </a:lnTo>
                  <a:lnTo>
                    <a:pt x="40016" y="4406"/>
                  </a:lnTo>
                  <a:lnTo>
                    <a:pt x="39912" y="4239"/>
                  </a:lnTo>
                  <a:lnTo>
                    <a:pt x="39787" y="4073"/>
                  </a:lnTo>
                  <a:lnTo>
                    <a:pt x="39663" y="3928"/>
                  </a:lnTo>
                  <a:lnTo>
                    <a:pt x="39517" y="3803"/>
                  </a:lnTo>
                  <a:lnTo>
                    <a:pt x="39372" y="3678"/>
                  </a:lnTo>
                  <a:lnTo>
                    <a:pt x="39206" y="3574"/>
                  </a:lnTo>
                  <a:lnTo>
                    <a:pt x="39019" y="3491"/>
                  </a:lnTo>
                  <a:lnTo>
                    <a:pt x="38832" y="3429"/>
                  </a:lnTo>
                  <a:lnTo>
                    <a:pt x="38624" y="3367"/>
                  </a:lnTo>
                  <a:lnTo>
                    <a:pt x="38437" y="3346"/>
                  </a:lnTo>
                  <a:lnTo>
                    <a:pt x="5777" y="22"/>
                  </a:lnTo>
                  <a:lnTo>
                    <a:pt x="55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dist="38100" dir="348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23"/>
            <p:cNvSpPr/>
            <p:nvPr/>
          </p:nvSpPr>
          <p:spPr>
            <a:xfrm>
              <a:off x="8722850" y="549790"/>
              <a:ext cx="112333" cy="112333"/>
            </a:xfrm>
            <a:custGeom>
              <a:avLst/>
              <a:gdLst/>
              <a:ahLst/>
              <a:cxnLst/>
              <a:rect l="l" t="t" r="r" b="b"/>
              <a:pathLst>
                <a:path w="4073" h="4073" extrusionOk="0">
                  <a:moveTo>
                    <a:pt x="832" y="0"/>
                  </a:moveTo>
                  <a:lnTo>
                    <a:pt x="707" y="21"/>
                  </a:lnTo>
                  <a:lnTo>
                    <a:pt x="603" y="84"/>
                  </a:lnTo>
                  <a:lnTo>
                    <a:pt x="49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71" y="458"/>
                  </a:lnTo>
                  <a:lnTo>
                    <a:pt x="250" y="582"/>
                  </a:lnTo>
                  <a:lnTo>
                    <a:pt x="1" y="3034"/>
                  </a:lnTo>
                  <a:lnTo>
                    <a:pt x="1" y="3158"/>
                  </a:lnTo>
                  <a:lnTo>
                    <a:pt x="21" y="3283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33" y="3678"/>
                  </a:lnTo>
                  <a:lnTo>
                    <a:pt x="458" y="3719"/>
                  </a:lnTo>
                  <a:lnTo>
                    <a:pt x="582" y="3761"/>
                  </a:lnTo>
                  <a:lnTo>
                    <a:pt x="3678" y="4073"/>
                  </a:lnTo>
                  <a:lnTo>
                    <a:pt x="4073" y="312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23"/>
            <p:cNvSpPr/>
            <p:nvPr/>
          </p:nvSpPr>
          <p:spPr>
            <a:xfrm>
              <a:off x="8494208" y="526871"/>
              <a:ext cx="112913" cy="110044"/>
            </a:xfrm>
            <a:custGeom>
              <a:avLst/>
              <a:gdLst/>
              <a:ahLst/>
              <a:cxnLst/>
              <a:rect l="l" t="t" r="r" b="b"/>
              <a:pathLst>
                <a:path w="4094" h="3990" extrusionOk="0">
                  <a:moveTo>
                    <a:pt x="832" y="0"/>
                  </a:moveTo>
                  <a:lnTo>
                    <a:pt x="707" y="21"/>
                  </a:lnTo>
                  <a:lnTo>
                    <a:pt x="603" y="63"/>
                  </a:lnTo>
                  <a:lnTo>
                    <a:pt x="500" y="125"/>
                  </a:lnTo>
                  <a:lnTo>
                    <a:pt x="416" y="229"/>
                  </a:lnTo>
                  <a:lnTo>
                    <a:pt x="333" y="333"/>
                  </a:lnTo>
                  <a:lnTo>
                    <a:pt x="292" y="437"/>
                  </a:lnTo>
                  <a:lnTo>
                    <a:pt x="250" y="582"/>
                  </a:lnTo>
                  <a:lnTo>
                    <a:pt x="1" y="3013"/>
                  </a:lnTo>
                  <a:lnTo>
                    <a:pt x="1" y="3158"/>
                  </a:lnTo>
                  <a:lnTo>
                    <a:pt x="43" y="3283"/>
                  </a:lnTo>
                  <a:lnTo>
                    <a:pt x="84" y="3387"/>
                  </a:lnTo>
                  <a:lnTo>
                    <a:pt x="146" y="3491"/>
                  </a:lnTo>
                  <a:lnTo>
                    <a:pt x="250" y="3595"/>
                  </a:lnTo>
                  <a:lnTo>
                    <a:pt x="354" y="3657"/>
                  </a:lnTo>
                  <a:lnTo>
                    <a:pt x="458" y="3719"/>
                  </a:lnTo>
                  <a:lnTo>
                    <a:pt x="583" y="3740"/>
                  </a:lnTo>
                  <a:lnTo>
                    <a:pt x="3138" y="3989"/>
                  </a:lnTo>
                  <a:lnTo>
                    <a:pt x="3263" y="3989"/>
                  </a:lnTo>
                  <a:lnTo>
                    <a:pt x="3387" y="3969"/>
                  </a:lnTo>
                  <a:lnTo>
                    <a:pt x="3512" y="3927"/>
                  </a:lnTo>
                  <a:lnTo>
                    <a:pt x="3616" y="3844"/>
                  </a:lnTo>
                  <a:lnTo>
                    <a:pt x="3699" y="3761"/>
                  </a:lnTo>
                  <a:lnTo>
                    <a:pt x="3761" y="3657"/>
                  </a:lnTo>
                  <a:lnTo>
                    <a:pt x="3824" y="3532"/>
                  </a:lnTo>
                  <a:lnTo>
                    <a:pt x="3845" y="3408"/>
                  </a:lnTo>
                  <a:lnTo>
                    <a:pt x="4094" y="956"/>
                  </a:lnTo>
                  <a:lnTo>
                    <a:pt x="4094" y="831"/>
                  </a:lnTo>
                  <a:lnTo>
                    <a:pt x="4073" y="707"/>
                  </a:lnTo>
                  <a:lnTo>
                    <a:pt x="4032" y="582"/>
                  </a:lnTo>
                  <a:lnTo>
                    <a:pt x="3948" y="478"/>
                  </a:lnTo>
                  <a:lnTo>
                    <a:pt x="3865" y="395"/>
                  </a:lnTo>
                  <a:lnTo>
                    <a:pt x="3761" y="333"/>
                  </a:lnTo>
                  <a:lnTo>
                    <a:pt x="3637" y="271"/>
                  </a:lnTo>
                  <a:lnTo>
                    <a:pt x="3512" y="250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23"/>
            <p:cNvSpPr/>
            <p:nvPr/>
          </p:nvSpPr>
          <p:spPr>
            <a:xfrm>
              <a:off x="8344088" y="511398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0"/>
                  </a:moveTo>
                  <a:lnTo>
                    <a:pt x="707" y="21"/>
                  </a:lnTo>
                  <a:lnTo>
                    <a:pt x="603" y="63"/>
                  </a:lnTo>
                  <a:lnTo>
                    <a:pt x="49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91" y="458"/>
                  </a:lnTo>
                  <a:lnTo>
                    <a:pt x="250" y="582"/>
                  </a:lnTo>
                  <a:lnTo>
                    <a:pt x="1" y="3034"/>
                  </a:lnTo>
                  <a:lnTo>
                    <a:pt x="1" y="3158"/>
                  </a:lnTo>
                  <a:lnTo>
                    <a:pt x="42" y="3283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33" y="3657"/>
                  </a:lnTo>
                  <a:lnTo>
                    <a:pt x="458" y="3719"/>
                  </a:lnTo>
                  <a:lnTo>
                    <a:pt x="582" y="3740"/>
                  </a:lnTo>
                  <a:lnTo>
                    <a:pt x="3138" y="4010"/>
                  </a:lnTo>
                  <a:lnTo>
                    <a:pt x="3262" y="4010"/>
                  </a:lnTo>
                  <a:lnTo>
                    <a:pt x="3387" y="3969"/>
                  </a:lnTo>
                  <a:lnTo>
                    <a:pt x="3512" y="3927"/>
                  </a:lnTo>
                  <a:lnTo>
                    <a:pt x="3616" y="3865"/>
                  </a:lnTo>
                  <a:lnTo>
                    <a:pt x="3699" y="3761"/>
                  </a:lnTo>
                  <a:lnTo>
                    <a:pt x="3761" y="3657"/>
                  </a:lnTo>
                  <a:lnTo>
                    <a:pt x="3823" y="3553"/>
                  </a:lnTo>
                  <a:lnTo>
                    <a:pt x="3844" y="3429"/>
                  </a:lnTo>
                  <a:lnTo>
                    <a:pt x="4093" y="977"/>
                  </a:lnTo>
                  <a:lnTo>
                    <a:pt x="4093" y="832"/>
                  </a:lnTo>
                  <a:lnTo>
                    <a:pt x="4073" y="707"/>
                  </a:lnTo>
                  <a:lnTo>
                    <a:pt x="4010" y="603"/>
                  </a:lnTo>
                  <a:lnTo>
                    <a:pt x="3948" y="499"/>
                  </a:lnTo>
                  <a:lnTo>
                    <a:pt x="3865" y="395"/>
                  </a:lnTo>
                  <a:lnTo>
                    <a:pt x="3761" y="333"/>
                  </a:lnTo>
                  <a:lnTo>
                    <a:pt x="3636" y="291"/>
                  </a:lnTo>
                  <a:lnTo>
                    <a:pt x="3512" y="250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23"/>
            <p:cNvSpPr/>
            <p:nvPr/>
          </p:nvSpPr>
          <p:spPr>
            <a:xfrm>
              <a:off x="8193968" y="495925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1" y="1"/>
                  </a:moveTo>
                  <a:lnTo>
                    <a:pt x="707" y="21"/>
                  </a:lnTo>
                  <a:lnTo>
                    <a:pt x="603" y="84"/>
                  </a:lnTo>
                  <a:lnTo>
                    <a:pt x="49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70" y="458"/>
                  </a:lnTo>
                  <a:lnTo>
                    <a:pt x="250" y="582"/>
                  </a:lnTo>
                  <a:lnTo>
                    <a:pt x="0" y="3034"/>
                  </a:lnTo>
                  <a:lnTo>
                    <a:pt x="0" y="3159"/>
                  </a:lnTo>
                  <a:lnTo>
                    <a:pt x="21" y="3283"/>
                  </a:lnTo>
                  <a:lnTo>
                    <a:pt x="83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33" y="3678"/>
                  </a:lnTo>
                  <a:lnTo>
                    <a:pt x="457" y="3719"/>
                  </a:lnTo>
                  <a:lnTo>
                    <a:pt x="582" y="3740"/>
                  </a:lnTo>
                  <a:lnTo>
                    <a:pt x="3117" y="4010"/>
                  </a:lnTo>
                  <a:lnTo>
                    <a:pt x="3262" y="4010"/>
                  </a:lnTo>
                  <a:lnTo>
                    <a:pt x="3387" y="3990"/>
                  </a:lnTo>
                  <a:lnTo>
                    <a:pt x="3491" y="3927"/>
                  </a:lnTo>
                  <a:lnTo>
                    <a:pt x="3594" y="3865"/>
                  </a:lnTo>
                  <a:lnTo>
                    <a:pt x="3698" y="3782"/>
                  </a:lnTo>
                  <a:lnTo>
                    <a:pt x="3761" y="3678"/>
                  </a:lnTo>
                  <a:lnTo>
                    <a:pt x="3823" y="3553"/>
                  </a:lnTo>
                  <a:lnTo>
                    <a:pt x="3844" y="3429"/>
                  </a:lnTo>
                  <a:lnTo>
                    <a:pt x="4093" y="977"/>
                  </a:lnTo>
                  <a:lnTo>
                    <a:pt x="4093" y="852"/>
                  </a:lnTo>
                  <a:lnTo>
                    <a:pt x="4072" y="728"/>
                  </a:lnTo>
                  <a:lnTo>
                    <a:pt x="4010" y="603"/>
                  </a:lnTo>
                  <a:lnTo>
                    <a:pt x="3948" y="499"/>
                  </a:lnTo>
                  <a:lnTo>
                    <a:pt x="3865" y="416"/>
                  </a:lnTo>
                  <a:lnTo>
                    <a:pt x="3761" y="333"/>
                  </a:lnTo>
                  <a:lnTo>
                    <a:pt x="3636" y="291"/>
                  </a:lnTo>
                  <a:lnTo>
                    <a:pt x="3511" y="27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23"/>
            <p:cNvSpPr/>
            <p:nvPr/>
          </p:nvSpPr>
          <p:spPr>
            <a:xfrm>
              <a:off x="8043820" y="480453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1"/>
                  </a:moveTo>
                  <a:lnTo>
                    <a:pt x="707" y="42"/>
                  </a:lnTo>
                  <a:lnTo>
                    <a:pt x="603" y="84"/>
                  </a:lnTo>
                  <a:lnTo>
                    <a:pt x="479" y="146"/>
                  </a:lnTo>
                  <a:lnTo>
                    <a:pt x="396" y="250"/>
                  </a:lnTo>
                  <a:lnTo>
                    <a:pt x="333" y="354"/>
                  </a:lnTo>
                  <a:lnTo>
                    <a:pt x="271" y="458"/>
                  </a:lnTo>
                  <a:lnTo>
                    <a:pt x="250" y="603"/>
                  </a:lnTo>
                  <a:lnTo>
                    <a:pt x="1" y="3034"/>
                  </a:lnTo>
                  <a:lnTo>
                    <a:pt x="1" y="3179"/>
                  </a:lnTo>
                  <a:lnTo>
                    <a:pt x="22" y="3304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29" y="3616"/>
                  </a:lnTo>
                  <a:lnTo>
                    <a:pt x="333" y="3678"/>
                  </a:lnTo>
                  <a:lnTo>
                    <a:pt x="458" y="3720"/>
                  </a:lnTo>
                  <a:lnTo>
                    <a:pt x="583" y="3761"/>
                  </a:lnTo>
                  <a:lnTo>
                    <a:pt x="3117" y="4010"/>
                  </a:lnTo>
                  <a:lnTo>
                    <a:pt x="3263" y="4010"/>
                  </a:lnTo>
                  <a:lnTo>
                    <a:pt x="3387" y="3990"/>
                  </a:lnTo>
                  <a:lnTo>
                    <a:pt x="3491" y="3948"/>
                  </a:lnTo>
                  <a:lnTo>
                    <a:pt x="3595" y="3865"/>
                  </a:lnTo>
                  <a:lnTo>
                    <a:pt x="3699" y="3782"/>
                  </a:lnTo>
                  <a:lnTo>
                    <a:pt x="3761" y="3678"/>
                  </a:lnTo>
                  <a:lnTo>
                    <a:pt x="3803" y="3553"/>
                  </a:lnTo>
                  <a:lnTo>
                    <a:pt x="3844" y="3429"/>
                  </a:lnTo>
                  <a:lnTo>
                    <a:pt x="4094" y="977"/>
                  </a:lnTo>
                  <a:lnTo>
                    <a:pt x="4094" y="852"/>
                  </a:lnTo>
                  <a:lnTo>
                    <a:pt x="4073" y="728"/>
                  </a:lnTo>
                  <a:lnTo>
                    <a:pt x="4011" y="603"/>
                  </a:lnTo>
                  <a:lnTo>
                    <a:pt x="3948" y="499"/>
                  </a:lnTo>
                  <a:lnTo>
                    <a:pt x="3865" y="416"/>
                  </a:lnTo>
                  <a:lnTo>
                    <a:pt x="3761" y="354"/>
                  </a:lnTo>
                  <a:lnTo>
                    <a:pt x="3637" y="291"/>
                  </a:lnTo>
                  <a:lnTo>
                    <a:pt x="3512" y="27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23"/>
            <p:cNvSpPr/>
            <p:nvPr/>
          </p:nvSpPr>
          <p:spPr>
            <a:xfrm>
              <a:off x="8514287" y="332621"/>
              <a:ext cx="112913" cy="110044"/>
            </a:xfrm>
            <a:custGeom>
              <a:avLst/>
              <a:gdLst/>
              <a:ahLst/>
              <a:cxnLst/>
              <a:rect l="l" t="t" r="r" b="b"/>
              <a:pathLst>
                <a:path w="4094" h="3990" extrusionOk="0">
                  <a:moveTo>
                    <a:pt x="831" y="0"/>
                  </a:moveTo>
                  <a:lnTo>
                    <a:pt x="707" y="21"/>
                  </a:lnTo>
                  <a:lnTo>
                    <a:pt x="582" y="63"/>
                  </a:lnTo>
                  <a:lnTo>
                    <a:pt x="478" y="125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70" y="437"/>
                  </a:lnTo>
                  <a:lnTo>
                    <a:pt x="249" y="582"/>
                  </a:lnTo>
                  <a:lnTo>
                    <a:pt x="0" y="3013"/>
                  </a:lnTo>
                  <a:lnTo>
                    <a:pt x="0" y="3158"/>
                  </a:lnTo>
                  <a:lnTo>
                    <a:pt x="21" y="3283"/>
                  </a:lnTo>
                  <a:lnTo>
                    <a:pt x="83" y="3387"/>
                  </a:lnTo>
                  <a:lnTo>
                    <a:pt x="146" y="3491"/>
                  </a:lnTo>
                  <a:lnTo>
                    <a:pt x="229" y="3595"/>
                  </a:lnTo>
                  <a:lnTo>
                    <a:pt x="333" y="3657"/>
                  </a:lnTo>
                  <a:lnTo>
                    <a:pt x="457" y="3719"/>
                  </a:lnTo>
                  <a:lnTo>
                    <a:pt x="582" y="3740"/>
                  </a:lnTo>
                  <a:lnTo>
                    <a:pt x="3117" y="3989"/>
                  </a:lnTo>
                  <a:lnTo>
                    <a:pt x="3262" y="3989"/>
                  </a:lnTo>
                  <a:lnTo>
                    <a:pt x="3387" y="3969"/>
                  </a:lnTo>
                  <a:lnTo>
                    <a:pt x="3491" y="3927"/>
                  </a:lnTo>
                  <a:lnTo>
                    <a:pt x="3594" y="3844"/>
                  </a:lnTo>
                  <a:lnTo>
                    <a:pt x="3678" y="3761"/>
                  </a:lnTo>
                  <a:lnTo>
                    <a:pt x="3761" y="3657"/>
                  </a:lnTo>
                  <a:lnTo>
                    <a:pt x="3802" y="3532"/>
                  </a:lnTo>
                  <a:lnTo>
                    <a:pt x="3844" y="3408"/>
                  </a:lnTo>
                  <a:lnTo>
                    <a:pt x="4093" y="956"/>
                  </a:lnTo>
                  <a:lnTo>
                    <a:pt x="4093" y="831"/>
                  </a:lnTo>
                  <a:lnTo>
                    <a:pt x="4051" y="707"/>
                  </a:lnTo>
                  <a:lnTo>
                    <a:pt x="4010" y="582"/>
                  </a:lnTo>
                  <a:lnTo>
                    <a:pt x="3948" y="478"/>
                  </a:lnTo>
                  <a:lnTo>
                    <a:pt x="3844" y="395"/>
                  </a:lnTo>
                  <a:lnTo>
                    <a:pt x="3740" y="333"/>
                  </a:lnTo>
                  <a:lnTo>
                    <a:pt x="3636" y="270"/>
                  </a:lnTo>
                  <a:lnTo>
                    <a:pt x="3511" y="25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23"/>
            <p:cNvSpPr/>
            <p:nvPr/>
          </p:nvSpPr>
          <p:spPr>
            <a:xfrm>
              <a:off x="8364139" y="317149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0"/>
                  </a:moveTo>
                  <a:lnTo>
                    <a:pt x="707" y="21"/>
                  </a:lnTo>
                  <a:lnTo>
                    <a:pt x="582" y="63"/>
                  </a:lnTo>
                  <a:lnTo>
                    <a:pt x="47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71" y="457"/>
                  </a:lnTo>
                  <a:lnTo>
                    <a:pt x="250" y="582"/>
                  </a:lnTo>
                  <a:lnTo>
                    <a:pt x="1" y="3034"/>
                  </a:lnTo>
                  <a:lnTo>
                    <a:pt x="1" y="3158"/>
                  </a:lnTo>
                  <a:lnTo>
                    <a:pt x="22" y="3283"/>
                  </a:lnTo>
                  <a:lnTo>
                    <a:pt x="63" y="3408"/>
                  </a:lnTo>
                  <a:lnTo>
                    <a:pt x="146" y="3511"/>
                  </a:lnTo>
                  <a:lnTo>
                    <a:pt x="229" y="3595"/>
                  </a:lnTo>
                  <a:lnTo>
                    <a:pt x="333" y="3657"/>
                  </a:lnTo>
                  <a:lnTo>
                    <a:pt x="458" y="3719"/>
                  </a:lnTo>
                  <a:lnTo>
                    <a:pt x="582" y="3740"/>
                  </a:lnTo>
                  <a:lnTo>
                    <a:pt x="3117" y="4010"/>
                  </a:lnTo>
                  <a:lnTo>
                    <a:pt x="3242" y="4010"/>
                  </a:lnTo>
                  <a:lnTo>
                    <a:pt x="3366" y="3969"/>
                  </a:lnTo>
                  <a:lnTo>
                    <a:pt x="3491" y="3927"/>
                  </a:lnTo>
                  <a:lnTo>
                    <a:pt x="3595" y="3865"/>
                  </a:lnTo>
                  <a:lnTo>
                    <a:pt x="3678" y="3761"/>
                  </a:lnTo>
                  <a:lnTo>
                    <a:pt x="3761" y="3657"/>
                  </a:lnTo>
                  <a:lnTo>
                    <a:pt x="3803" y="3553"/>
                  </a:lnTo>
                  <a:lnTo>
                    <a:pt x="3844" y="3428"/>
                  </a:lnTo>
                  <a:lnTo>
                    <a:pt x="4094" y="977"/>
                  </a:lnTo>
                  <a:lnTo>
                    <a:pt x="4094" y="831"/>
                  </a:lnTo>
                  <a:lnTo>
                    <a:pt x="4052" y="707"/>
                  </a:lnTo>
                  <a:lnTo>
                    <a:pt x="4011" y="603"/>
                  </a:lnTo>
                  <a:lnTo>
                    <a:pt x="3948" y="499"/>
                  </a:lnTo>
                  <a:lnTo>
                    <a:pt x="3844" y="395"/>
                  </a:lnTo>
                  <a:lnTo>
                    <a:pt x="3740" y="333"/>
                  </a:lnTo>
                  <a:lnTo>
                    <a:pt x="3637" y="291"/>
                  </a:lnTo>
                  <a:lnTo>
                    <a:pt x="3491" y="25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23"/>
            <p:cNvSpPr/>
            <p:nvPr/>
          </p:nvSpPr>
          <p:spPr>
            <a:xfrm>
              <a:off x="8214019" y="301676"/>
              <a:ext cx="112333" cy="110623"/>
            </a:xfrm>
            <a:custGeom>
              <a:avLst/>
              <a:gdLst/>
              <a:ahLst/>
              <a:cxnLst/>
              <a:rect l="l" t="t" r="r" b="b"/>
              <a:pathLst>
                <a:path w="4073" h="4011" extrusionOk="0">
                  <a:moveTo>
                    <a:pt x="831" y="0"/>
                  </a:moveTo>
                  <a:lnTo>
                    <a:pt x="707" y="21"/>
                  </a:lnTo>
                  <a:lnTo>
                    <a:pt x="582" y="83"/>
                  </a:lnTo>
                  <a:lnTo>
                    <a:pt x="478" y="146"/>
                  </a:lnTo>
                  <a:lnTo>
                    <a:pt x="395" y="229"/>
                  </a:lnTo>
                  <a:lnTo>
                    <a:pt x="312" y="333"/>
                  </a:lnTo>
                  <a:lnTo>
                    <a:pt x="270" y="457"/>
                  </a:lnTo>
                  <a:lnTo>
                    <a:pt x="250" y="582"/>
                  </a:lnTo>
                  <a:lnTo>
                    <a:pt x="0" y="3034"/>
                  </a:lnTo>
                  <a:lnTo>
                    <a:pt x="0" y="3158"/>
                  </a:lnTo>
                  <a:lnTo>
                    <a:pt x="21" y="3283"/>
                  </a:lnTo>
                  <a:lnTo>
                    <a:pt x="63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33" y="3678"/>
                  </a:lnTo>
                  <a:lnTo>
                    <a:pt x="457" y="3719"/>
                  </a:lnTo>
                  <a:lnTo>
                    <a:pt x="582" y="3740"/>
                  </a:lnTo>
                  <a:lnTo>
                    <a:pt x="3117" y="4010"/>
                  </a:lnTo>
                  <a:lnTo>
                    <a:pt x="3241" y="4010"/>
                  </a:lnTo>
                  <a:lnTo>
                    <a:pt x="3366" y="3989"/>
                  </a:lnTo>
                  <a:lnTo>
                    <a:pt x="3491" y="3927"/>
                  </a:lnTo>
                  <a:lnTo>
                    <a:pt x="3595" y="3865"/>
                  </a:lnTo>
                  <a:lnTo>
                    <a:pt x="3678" y="3782"/>
                  </a:lnTo>
                  <a:lnTo>
                    <a:pt x="3761" y="3678"/>
                  </a:lnTo>
                  <a:lnTo>
                    <a:pt x="3802" y="3553"/>
                  </a:lnTo>
                  <a:lnTo>
                    <a:pt x="3823" y="3428"/>
                  </a:lnTo>
                  <a:lnTo>
                    <a:pt x="4073" y="977"/>
                  </a:lnTo>
                  <a:lnTo>
                    <a:pt x="4073" y="852"/>
                  </a:lnTo>
                  <a:lnTo>
                    <a:pt x="4052" y="728"/>
                  </a:lnTo>
                  <a:lnTo>
                    <a:pt x="4010" y="603"/>
                  </a:lnTo>
                  <a:lnTo>
                    <a:pt x="3927" y="499"/>
                  </a:lnTo>
                  <a:lnTo>
                    <a:pt x="3844" y="416"/>
                  </a:lnTo>
                  <a:lnTo>
                    <a:pt x="3740" y="333"/>
                  </a:lnTo>
                  <a:lnTo>
                    <a:pt x="3636" y="291"/>
                  </a:lnTo>
                  <a:lnTo>
                    <a:pt x="3491" y="27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23"/>
            <p:cNvSpPr/>
            <p:nvPr/>
          </p:nvSpPr>
          <p:spPr>
            <a:xfrm>
              <a:off x="8063871" y="286203"/>
              <a:ext cx="112361" cy="110623"/>
            </a:xfrm>
            <a:custGeom>
              <a:avLst/>
              <a:gdLst/>
              <a:ahLst/>
              <a:cxnLst/>
              <a:rect l="l" t="t" r="r" b="b"/>
              <a:pathLst>
                <a:path w="4074" h="4011" extrusionOk="0">
                  <a:moveTo>
                    <a:pt x="832" y="0"/>
                  </a:moveTo>
                  <a:lnTo>
                    <a:pt x="707" y="42"/>
                  </a:lnTo>
                  <a:lnTo>
                    <a:pt x="583" y="83"/>
                  </a:lnTo>
                  <a:lnTo>
                    <a:pt x="479" y="146"/>
                  </a:lnTo>
                  <a:lnTo>
                    <a:pt x="396" y="250"/>
                  </a:lnTo>
                  <a:lnTo>
                    <a:pt x="313" y="354"/>
                  </a:lnTo>
                  <a:lnTo>
                    <a:pt x="271" y="457"/>
                  </a:lnTo>
                  <a:lnTo>
                    <a:pt x="250" y="603"/>
                  </a:lnTo>
                  <a:lnTo>
                    <a:pt x="1" y="3034"/>
                  </a:lnTo>
                  <a:lnTo>
                    <a:pt x="1" y="3179"/>
                  </a:lnTo>
                  <a:lnTo>
                    <a:pt x="22" y="3304"/>
                  </a:lnTo>
                  <a:lnTo>
                    <a:pt x="63" y="3408"/>
                  </a:lnTo>
                  <a:lnTo>
                    <a:pt x="146" y="3512"/>
                  </a:lnTo>
                  <a:lnTo>
                    <a:pt x="230" y="3615"/>
                  </a:lnTo>
                  <a:lnTo>
                    <a:pt x="333" y="3678"/>
                  </a:lnTo>
                  <a:lnTo>
                    <a:pt x="437" y="3719"/>
                  </a:lnTo>
                  <a:lnTo>
                    <a:pt x="583" y="3761"/>
                  </a:lnTo>
                  <a:lnTo>
                    <a:pt x="3117" y="4010"/>
                  </a:lnTo>
                  <a:lnTo>
                    <a:pt x="3242" y="4010"/>
                  </a:lnTo>
                  <a:lnTo>
                    <a:pt x="3367" y="3989"/>
                  </a:lnTo>
                  <a:lnTo>
                    <a:pt x="3491" y="3948"/>
                  </a:lnTo>
                  <a:lnTo>
                    <a:pt x="3595" y="3865"/>
                  </a:lnTo>
                  <a:lnTo>
                    <a:pt x="3678" y="3782"/>
                  </a:lnTo>
                  <a:lnTo>
                    <a:pt x="3761" y="3678"/>
                  </a:lnTo>
                  <a:lnTo>
                    <a:pt x="3803" y="3553"/>
                  </a:lnTo>
                  <a:lnTo>
                    <a:pt x="3824" y="3428"/>
                  </a:lnTo>
                  <a:lnTo>
                    <a:pt x="4073" y="977"/>
                  </a:lnTo>
                  <a:lnTo>
                    <a:pt x="4073" y="852"/>
                  </a:lnTo>
                  <a:lnTo>
                    <a:pt x="4052" y="728"/>
                  </a:lnTo>
                  <a:lnTo>
                    <a:pt x="4011" y="603"/>
                  </a:lnTo>
                  <a:lnTo>
                    <a:pt x="3928" y="499"/>
                  </a:lnTo>
                  <a:lnTo>
                    <a:pt x="3845" y="416"/>
                  </a:lnTo>
                  <a:lnTo>
                    <a:pt x="3741" y="354"/>
                  </a:lnTo>
                  <a:lnTo>
                    <a:pt x="3616" y="291"/>
                  </a:lnTo>
                  <a:lnTo>
                    <a:pt x="3491" y="270"/>
                  </a:lnTo>
                  <a:lnTo>
                    <a:pt x="9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23"/>
            <p:cNvSpPr/>
            <p:nvPr/>
          </p:nvSpPr>
          <p:spPr>
            <a:xfrm>
              <a:off x="7899989" y="269572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1"/>
                  </a:moveTo>
                  <a:lnTo>
                    <a:pt x="707" y="42"/>
                  </a:lnTo>
                  <a:lnTo>
                    <a:pt x="603" y="84"/>
                  </a:lnTo>
                  <a:lnTo>
                    <a:pt x="500" y="146"/>
                  </a:lnTo>
                  <a:lnTo>
                    <a:pt x="396" y="229"/>
                  </a:lnTo>
                  <a:lnTo>
                    <a:pt x="333" y="354"/>
                  </a:lnTo>
                  <a:lnTo>
                    <a:pt x="292" y="458"/>
                  </a:lnTo>
                  <a:lnTo>
                    <a:pt x="250" y="583"/>
                  </a:lnTo>
                  <a:lnTo>
                    <a:pt x="1" y="3034"/>
                  </a:lnTo>
                  <a:lnTo>
                    <a:pt x="1" y="3180"/>
                  </a:lnTo>
                  <a:lnTo>
                    <a:pt x="43" y="3304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50" y="3616"/>
                  </a:lnTo>
                  <a:lnTo>
                    <a:pt x="354" y="3678"/>
                  </a:lnTo>
                  <a:lnTo>
                    <a:pt x="458" y="3720"/>
                  </a:lnTo>
                  <a:lnTo>
                    <a:pt x="583" y="3761"/>
                  </a:lnTo>
                  <a:lnTo>
                    <a:pt x="3138" y="4011"/>
                  </a:lnTo>
                  <a:lnTo>
                    <a:pt x="3263" y="4011"/>
                  </a:lnTo>
                  <a:lnTo>
                    <a:pt x="3388" y="3990"/>
                  </a:lnTo>
                  <a:lnTo>
                    <a:pt x="3512" y="3948"/>
                  </a:lnTo>
                  <a:lnTo>
                    <a:pt x="3616" y="3865"/>
                  </a:lnTo>
                  <a:lnTo>
                    <a:pt x="3699" y="3782"/>
                  </a:lnTo>
                  <a:lnTo>
                    <a:pt x="3761" y="3678"/>
                  </a:lnTo>
                  <a:lnTo>
                    <a:pt x="3824" y="3554"/>
                  </a:lnTo>
                  <a:lnTo>
                    <a:pt x="3845" y="3429"/>
                  </a:lnTo>
                  <a:lnTo>
                    <a:pt x="4094" y="977"/>
                  </a:lnTo>
                  <a:lnTo>
                    <a:pt x="4094" y="853"/>
                  </a:lnTo>
                  <a:lnTo>
                    <a:pt x="4073" y="728"/>
                  </a:lnTo>
                  <a:lnTo>
                    <a:pt x="4011" y="603"/>
                  </a:lnTo>
                  <a:lnTo>
                    <a:pt x="3948" y="499"/>
                  </a:lnTo>
                  <a:lnTo>
                    <a:pt x="3865" y="416"/>
                  </a:lnTo>
                  <a:lnTo>
                    <a:pt x="3761" y="333"/>
                  </a:lnTo>
                  <a:lnTo>
                    <a:pt x="3637" y="292"/>
                  </a:lnTo>
                  <a:lnTo>
                    <a:pt x="3512" y="27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23"/>
            <p:cNvSpPr/>
            <p:nvPr/>
          </p:nvSpPr>
          <p:spPr>
            <a:xfrm>
              <a:off x="8689615" y="350383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0"/>
                  </a:moveTo>
                  <a:lnTo>
                    <a:pt x="707" y="21"/>
                  </a:lnTo>
                  <a:lnTo>
                    <a:pt x="603" y="63"/>
                  </a:lnTo>
                  <a:lnTo>
                    <a:pt x="49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92" y="457"/>
                  </a:lnTo>
                  <a:lnTo>
                    <a:pt x="250" y="582"/>
                  </a:lnTo>
                  <a:lnTo>
                    <a:pt x="1" y="3034"/>
                  </a:lnTo>
                  <a:lnTo>
                    <a:pt x="1" y="3158"/>
                  </a:lnTo>
                  <a:lnTo>
                    <a:pt x="42" y="3283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54" y="3657"/>
                  </a:lnTo>
                  <a:lnTo>
                    <a:pt x="458" y="3719"/>
                  </a:lnTo>
                  <a:lnTo>
                    <a:pt x="582" y="3740"/>
                  </a:lnTo>
                  <a:lnTo>
                    <a:pt x="3138" y="4010"/>
                  </a:lnTo>
                  <a:lnTo>
                    <a:pt x="3263" y="4010"/>
                  </a:lnTo>
                  <a:lnTo>
                    <a:pt x="3387" y="3969"/>
                  </a:lnTo>
                  <a:lnTo>
                    <a:pt x="3512" y="3927"/>
                  </a:lnTo>
                  <a:lnTo>
                    <a:pt x="3616" y="3865"/>
                  </a:lnTo>
                  <a:lnTo>
                    <a:pt x="3699" y="3761"/>
                  </a:lnTo>
                  <a:lnTo>
                    <a:pt x="3761" y="3657"/>
                  </a:lnTo>
                  <a:lnTo>
                    <a:pt x="3823" y="3553"/>
                  </a:lnTo>
                  <a:lnTo>
                    <a:pt x="3844" y="3408"/>
                  </a:lnTo>
                  <a:lnTo>
                    <a:pt x="4094" y="977"/>
                  </a:lnTo>
                  <a:lnTo>
                    <a:pt x="4094" y="831"/>
                  </a:lnTo>
                  <a:lnTo>
                    <a:pt x="4073" y="707"/>
                  </a:lnTo>
                  <a:lnTo>
                    <a:pt x="4010" y="603"/>
                  </a:lnTo>
                  <a:lnTo>
                    <a:pt x="3948" y="499"/>
                  </a:lnTo>
                  <a:lnTo>
                    <a:pt x="3865" y="395"/>
                  </a:lnTo>
                  <a:lnTo>
                    <a:pt x="3761" y="333"/>
                  </a:lnTo>
                  <a:lnTo>
                    <a:pt x="3636" y="291"/>
                  </a:lnTo>
                  <a:lnTo>
                    <a:pt x="3512" y="250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23"/>
            <p:cNvSpPr/>
            <p:nvPr/>
          </p:nvSpPr>
          <p:spPr>
            <a:xfrm>
              <a:off x="7826652" y="444929"/>
              <a:ext cx="142147" cy="91124"/>
            </a:xfrm>
            <a:custGeom>
              <a:avLst/>
              <a:gdLst/>
              <a:ahLst/>
              <a:cxnLst/>
              <a:rect l="l" t="t" r="r" b="b"/>
              <a:pathLst>
                <a:path w="5154" h="3304" extrusionOk="0">
                  <a:moveTo>
                    <a:pt x="354" y="0"/>
                  </a:moveTo>
                  <a:lnTo>
                    <a:pt x="1" y="3304"/>
                  </a:lnTo>
                  <a:lnTo>
                    <a:pt x="1" y="3304"/>
                  </a:lnTo>
                  <a:lnTo>
                    <a:pt x="4696" y="2577"/>
                  </a:lnTo>
                  <a:lnTo>
                    <a:pt x="4821" y="2535"/>
                  </a:lnTo>
                  <a:lnTo>
                    <a:pt x="4904" y="2473"/>
                  </a:lnTo>
                  <a:lnTo>
                    <a:pt x="4966" y="2369"/>
                  </a:lnTo>
                  <a:lnTo>
                    <a:pt x="5008" y="2244"/>
                  </a:lnTo>
                  <a:lnTo>
                    <a:pt x="5153" y="873"/>
                  </a:lnTo>
                  <a:lnTo>
                    <a:pt x="5153" y="790"/>
                  </a:lnTo>
                  <a:lnTo>
                    <a:pt x="5132" y="728"/>
                  </a:lnTo>
                  <a:lnTo>
                    <a:pt x="5112" y="665"/>
                  </a:lnTo>
                  <a:lnTo>
                    <a:pt x="5070" y="603"/>
                  </a:lnTo>
                  <a:lnTo>
                    <a:pt x="5008" y="541"/>
                  </a:lnTo>
                  <a:lnTo>
                    <a:pt x="4966" y="520"/>
                  </a:lnTo>
                  <a:lnTo>
                    <a:pt x="4883" y="478"/>
                  </a:lnTo>
                  <a:lnTo>
                    <a:pt x="4821" y="457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A2E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23"/>
            <p:cNvSpPr/>
            <p:nvPr/>
          </p:nvSpPr>
          <p:spPr>
            <a:xfrm>
              <a:off x="7763631" y="563553"/>
              <a:ext cx="40708" cy="52733"/>
            </a:xfrm>
            <a:custGeom>
              <a:avLst/>
              <a:gdLst/>
              <a:ahLst/>
              <a:cxnLst/>
              <a:rect l="l" t="t" r="r" b="b"/>
              <a:pathLst>
                <a:path w="1476" h="1912" extrusionOk="0">
                  <a:moveTo>
                    <a:pt x="686" y="0"/>
                  </a:moveTo>
                  <a:lnTo>
                    <a:pt x="540" y="42"/>
                  </a:lnTo>
                  <a:lnTo>
                    <a:pt x="416" y="125"/>
                  </a:lnTo>
                  <a:lnTo>
                    <a:pt x="291" y="229"/>
                  </a:lnTo>
                  <a:lnTo>
                    <a:pt x="187" y="353"/>
                  </a:lnTo>
                  <a:lnTo>
                    <a:pt x="104" y="520"/>
                  </a:lnTo>
                  <a:lnTo>
                    <a:pt x="42" y="686"/>
                  </a:lnTo>
                  <a:lnTo>
                    <a:pt x="21" y="873"/>
                  </a:lnTo>
                  <a:lnTo>
                    <a:pt x="0" y="1080"/>
                  </a:lnTo>
                  <a:lnTo>
                    <a:pt x="42" y="1267"/>
                  </a:lnTo>
                  <a:lnTo>
                    <a:pt x="83" y="1434"/>
                  </a:lnTo>
                  <a:lnTo>
                    <a:pt x="166" y="1579"/>
                  </a:lnTo>
                  <a:lnTo>
                    <a:pt x="250" y="1704"/>
                  </a:lnTo>
                  <a:lnTo>
                    <a:pt x="374" y="1808"/>
                  </a:lnTo>
                  <a:lnTo>
                    <a:pt x="499" y="1891"/>
                  </a:lnTo>
                  <a:lnTo>
                    <a:pt x="644" y="1912"/>
                  </a:lnTo>
                  <a:lnTo>
                    <a:pt x="790" y="1912"/>
                  </a:lnTo>
                  <a:lnTo>
                    <a:pt x="935" y="1870"/>
                  </a:lnTo>
                  <a:lnTo>
                    <a:pt x="1060" y="1787"/>
                  </a:lnTo>
                  <a:lnTo>
                    <a:pt x="1184" y="1683"/>
                  </a:lnTo>
                  <a:lnTo>
                    <a:pt x="1288" y="1558"/>
                  </a:lnTo>
                  <a:lnTo>
                    <a:pt x="1371" y="1392"/>
                  </a:lnTo>
                  <a:lnTo>
                    <a:pt x="1434" y="1226"/>
                  </a:lnTo>
                  <a:lnTo>
                    <a:pt x="1455" y="1039"/>
                  </a:lnTo>
                  <a:lnTo>
                    <a:pt x="1475" y="831"/>
                  </a:lnTo>
                  <a:lnTo>
                    <a:pt x="1434" y="644"/>
                  </a:lnTo>
                  <a:lnTo>
                    <a:pt x="1392" y="478"/>
                  </a:lnTo>
                  <a:lnTo>
                    <a:pt x="1330" y="333"/>
                  </a:lnTo>
                  <a:lnTo>
                    <a:pt x="1226" y="208"/>
                  </a:lnTo>
                  <a:lnTo>
                    <a:pt x="1101" y="104"/>
                  </a:lnTo>
                  <a:lnTo>
                    <a:pt x="977" y="2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23"/>
            <p:cNvSpPr/>
            <p:nvPr/>
          </p:nvSpPr>
          <p:spPr>
            <a:xfrm>
              <a:off x="7734396" y="631732"/>
              <a:ext cx="1095615" cy="182249"/>
            </a:xfrm>
            <a:custGeom>
              <a:avLst/>
              <a:gdLst/>
              <a:ahLst/>
              <a:cxnLst/>
              <a:rect l="l" t="t" r="r" b="b"/>
              <a:pathLst>
                <a:path w="39725" h="6608" extrusionOk="0">
                  <a:moveTo>
                    <a:pt x="271" y="1"/>
                  </a:moveTo>
                  <a:lnTo>
                    <a:pt x="1" y="2598"/>
                  </a:lnTo>
                  <a:lnTo>
                    <a:pt x="39476" y="6607"/>
                  </a:lnTo>
                  <a:lnTo>
                    <a:pt x="39725" y="4031"/>
                  </a:lnTo>
                  <a:lnTo>
                    <a:pt x="2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dist="38100" dir="348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23"/>
            <p:cNvSpPr/>
            <p:nvPr/>
          </p:nvSpPr>
          <p:spPr>
            <a:xfrm>
              <a:off x="7855308" y="625416"/>
              <a:ext cx="163329" cy="163356"/>
            </a:xfrm>
            <a:custGeom>
              <a:avLst/>
              <a:gdLst/>
              <a:ahLst/>
              <a:cxnLst/>
              <a:rect l="l" t="t" r="r" b="b"/>
              <a:pathLst>
                <a:path w="5922" h="5923" extrusionOk="0">
                  <a:moveTo>
                    <a:pt x="2971" y="1"/>
                  </a:moveTo>
                  <a:lnTo>
                    <a:pt x="2660" y="22"/>
                  </a:lnTo>
                  <a:lnTo>
                    <a:pt x="2369" y="63"/>
                  </a:lnTo>
                  <a:lnTo>
                    <a:pt x="2099" y="126"/>
                  </a:lnTo>
                  <a:lnTo>
                    <a:pt x="1829" y="230"/>
                  </a:lnTo>
                  <a:lnTo>
                    <a:pt x="1559" y="354"/>
                  </a:lnTo>
                  <a:lnTo>
                    <a:pt x="1330" y="500"/>
                  </a:lnTo>
                  <a:lnTo>
                    <a:pt x="1102" y="666"/>
                  </a:lnTo>
                  <a:lnTo>
                    <a:pt x="873" y="853"/>
                  </a:lnTo>
                  <a:lnTo>
                    <a:pt x="686" y="1061"/>
                  </a:lnTo>
                  <a:lnTo>
                    <a:pt x="520" y="1289"/>
                  </a:lnTo>
                  <a:lnTo>
                    <a:pt x="374" y="1538"/>
                  </a:lnTo>
                  <a:lnTo>
                    <a:pt x="250" y="1809"/>
                  </a:lnTo>
                  <a:lnTo>
                    <a:pt x="146" y="2079"/>
                  </a:lnTo>
                  <a:lnTo>
                    <a:pt x="63" y="2369"/>
                  </a:lnTo>
                  <a:lnTo>
                    <a:pt x="21" y="2660"/>
                  </a:lnTo>
                  <a:lnTo>
                    <a:pt x="0" y="2972"/>
                  </a:lnTo>
                  <a:lnTo>
                    <a:pt x="21" y="3263"/>
                  </a:lnTo>
                  <a:lnTo>
                    <a:pt x="63" y="3554"/>
                  </a:lnTo>
                  <a:lnTo>
                    <a:pt x="125" y="3845"/>
                  </a:lnTo>
                  <a:lnTo>
                    <a:pt x="229" y="4115"/>
                  </a:lnTo>
                  <a:lnTo>
                    <a:pt x="354" y="4364"/>
                  </a:lnTo>
                  <a:lnTo>
                    <a:pt x="499" y="4613"/>
                  </a:lnTo>
                  <a:lnTo>
                    <a:pt x="665" y="4842"/>
                  </a:lnTo>
                  <a:lnTo>
                    <a:pt x="852" y="5050"/>
                  </a:lnTo>
                  <a:lnTo>
                    <a:pt x="1060" y="5237"/>
                  </a:lnTo>
                  <a:lnTo>
                    <a:pt x="1289" y="5403"/>
                  </a:lnTo>
                  <a:lnTo>
                    <a:pt x="1538" y="5569"/>
                  </a:lnTo>
                  <a:lnTo>
                    <a:pt x="1808" y="5694"/>
                  </a:lnTo>
                  <a:lnTo>
                    <a:pt x="2078" y="5798"/>
                  </a:lnTo>
                  <a:lnTo>
                    <a:pt x="2369" y="5860"/>
                  </a:lnTo>
                  <a:lnTo>
                    <a:pt x="2660" y="5922"/>
                  </a:lnTo>
                  <a:lnTo>
                    <a:pt x="3262" y="5922"/>
                  </a:lnTo>
                  <a:lnTo>
                    <a:pt x="3553" y="5860"/>
                  </a:lnTo>
                  <a:lnTo>
                    <a:pt x="3844" y="5798"/>
                  </a:lnTo>
                  <a:lnTo>
                    <a:pt x="4114" y="5694"/>
                  </a:lnTo>
                  <a:lnTo>
                    <a:pt x="4363" y="5569"/>
                  </a:lnTo>
                  <a:lnTo>
                    <a:pt x="4613" y="5424"/>
                  </a:lnTo>
                  <a:lnTo>
                    <a:pt x="4841" y="5257"/>
                  </a:lnTo>
                  <a:lnTo>
                    <a:pt x="5049" y="5070"/>
                  </a:lnTo>
                  <a:lnTo>
                    <a:pt x="5236" y="4863"/>
                  </a:lnTo>
                  <a:lnTo>
                    <a:pt x="5423" y="4634"/>
                  </a:lnTo>
                  <a:lnTo>
                    <a:pt x="5568" y="4385"/>
                  </a:lnTo>
                  <a:lnTo>
                    <a:pt x="5693" y="4135"/>
                  </a:lnTo>
                  <a:lnTo>
                    <a:pt x="5797" y="3845"/>
                  </a:lnTo>
                  <a:lnTo>
                    <a:pt x="5880" y="3554"/>
                  </a:lnTo>
                  <a:lnTo>
                    <a:pt x="5922" y="3263"/>
                  </a:lnTo>
                  <a:lnTo>
                    <a:pt x="5922" y="2951"/>
                  </a:lnTo>
                  <a:lnTo>
                    <a:pt x="5922" y="2660"/>
                  </a:lnTo>
                  <a:lnTo>
                    <a:pt x="5880" y="2369"/>
                  </a:lnTo>
                  <a:lnTo>
                    <a:pt x="5797" y="2099"/>
                  </a:lnTo>
                  <a:lnTo>
                    <a:pt x="5693" y="1829"/>
                  </a:lnTo>
                  <a:lnTo>
                    <a:pt x="5589" y="1559"/>
                  </a:lnTo>
                  <a:lnTo>
                    <a:pt x="5444" y="1310"/>
                  </a:lnTo>
                  <a:lnTo>
                    <a:pt x="5257" y="1081"/>
                  </a:lnTo>
                  <a:lnTo>
                    <a:pt x="5070" y="874"/>
                  </a:lnTo>
                  <a:lnTo>
                    <a:pt x="4862" y="687"/>
                  </a:lnTo>
                  <a:lnTo>
                    <a:pt x="4634" y="520"/>
                  </a:lnTo>
                  <a:lnTo>
                    <a:pt x="4384" y="354"/>
                  </a:lnTo>
                  <a:lnTo>
                    <a:pt x="4135" y="230"/>
                  </a:lnTo>
                  <a:lnTo>
                    <a:pt x="3865" y="126"/>
                  </a:lnTo>
                  <a:lnTo>
                    <a:pt x="3574" y="63"/>
                  </a:lnTo>
                  <a:lnTo>
                    <a:pt x="3262" y="22"/>
                  </a:lnTo>
                  <a:lnTo>
                    <a:pt x="2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23"/>
            <p:cNvSpPr/>
            <p:nvPr/>
          </p:nvSpPr>
          <p:spPr>
            <a:xfrm>
              <a:off x="7893121" y="663256"/>
              <a:ext cx="87704" cy="87677"/>
            </a:xfrm>
            <a:custGeom>
              <a:avLst/>
              <a:gdLst/>
              <a:ahLst/>
              <a:cxnLst/>
              <a:rect l="l" t="t" r="r" b="b"/>
              <a:pathLst>
                <a:path w="3180" h="3179" extrusionOk="0">
                  <a:moveTo>
                    <a:pt x="1600" y="0"/>
                  </a:moveTo>
                  <a:lnTo>
                    <a:pt x="1434" y="21"/>
                  </a:lnTo>
                  <a:lnTo>
                    <a:pt x="1289" y="42"/>
                  </a:lnTo>
                  <a:lnTo>
                    <a:pt x="1123" y="83"/>
                  </a:lnTo>
                  <a:lnTo>
                    <a:pt x="977" y="125"/>
                  </a:lnTo>
                  <a:lnTo>
                    <a:pt x="852" y="187"/>
                  </a:lnTo>
                  <a:lnTo>
                    <a:pt x="707" y="270"/>
                  </a:lnTo>
                  <a:lnTo>
                    <a:pt x="603" y="353"/>
                  </a:lnTo>
                  <a:lnTo>
                    <a:pt x="479" y="457"/>
                  </a:lnTo>
                  <a:lnTo>
                    <a:pt x="375" y="582"/>
                  </a:lnTo>
                  <a:lnTo>
                    <a:pt x="292" y="707"/>
                  </a:lnTo>
                  <a:lnTo>
                    <a:pt x="208" y="831"/>
                  </a:lnTo>
                  <a:lnTo>
                    <a:pt x="146" y="977"/>
                  </a:lnTo>
                  <a:lnTo>
                    <a:pt x="84" y="1122"/>
                  </a:lnTo>
                  <a:lnTo>
                    <a:pt x="42" y="1268"/>
                  </a:lnTo>
                  <a:lnTo>
                    <a:pt x="21" y="1434"/>
                  </a:lnTo>
                  <a:lnTo>
                    <a:pt x="1" y="1600"/>
                  </a:lnTo>
                  <a:lnTo>
                    <a:pt x="21" y="1745"/>
                  </a:lnTo>
                  <a:lnTo>
                    <a:pt x="42" y="1912"/>
                  </a:lnTo>
                  <a:lnTo>
                    <a:pt x="84" y="2057"/>
                  </a:lnTo>
                  <a:lnTo>
                    <a:pt x="125" y="2202"/>
                  </a:lnTo>
                  <a:lnTo>
                    <a:pt x="208" y="2348"/>
                  </a:lnTo>
                  <a:lnTo>
                    <a:pt x="271" y="2473"/>
                  </a:lnTo>
                  <a:lnTo>
                    <a:pt x="375" y="2597"/>
                  </a:lnTo>
                  <a:lnTo>
                    <a:pt x="479" y="2701"/>
                  </a:lnTo>
                  <a:lnTo>
                    <a:pt x="582" y="2805"/>
                  </a:lnTo>
                  <a:lnTo>
                    <a:pt x="707" y="2909"/>
                  </a:lnTo>
                  <a:lnTo>
                    <a:pt x="832" y="2992"/>
                  </a:lnTo>
                  <a:lnTo>
                    <a:pt x="977" y="3054"/>
                  </a:lnTo>
                  <a:lnTo>
                    <a:pt x="1123" y="3096"/>
                  </a:lnTo>
                  <a:lnTo>
                    <a:pt x="1268" y="3137"/>
                  </a:lnTo>
                  <a:lnTo>
                    <a:pt x="1434" y="3179"/>
                  </a:lnTo>
                  <a:lnTo>
                    <a:pt x="1767" y="3179"/>
                  </a:lnTo>
                  <a:lnTo>
                    <a:pt x="1912" y="3137"/>
                  </a:lnTo>
                  <a:lnTo>
                    <a:pt x="2058" y="3117"/>
                  </a:lnTo>
                  <a:lnTo>
                    <a:pt x="2203" y="3054"/>
                  </a:lnTo>
                  <a:lnTo>
                    <a:pt x="2348" y="2992"/>
                  </a:lnTo>
                  <a:lnTo>
                    <a:pt x="2473" y="2909"/>
                  </a:lnTo>
                  <a:lnTo>
                    <a:pt x="2598" y="2826"/>
                  </a:lnTo>
                  <a:lnTo>
                    <a:pt x="2702" y="2722"/>
                  </a:lnTo>
                  <a:lnTo>
                    <a:pt x="2805" y="2597"/>
                  </a:lnTo>
                  <a:lnTo>
                    <a:pt x="2909" y="2493"/>
                  </a:lnTo>
                  <a:lnTo>
                    <a:pt x="2992" y="2348"/>
                  </a:lnTo>
                  <a:lnTo>
                    <a:pt x="3055" y="2223"/>
                  </a:lnTo>
                  <a:lnTo>
                    <a:pt x="3117" y="2057"/>
                  </a:lnTo>
                  <a:lnTo>
                    <a:pt x="3159" y="1912"/>
                  </a:lnTo>
                  <a:lnTo>
                    <a:pt x="3179" y="1745"/>
                  </a:lnTo>
                  <a:lnTo>
                    <a:pt x="3179" y="1600"/>
                  </a:lnTo>
                  <a:lnTo>
                    <a:pt x="3179" y="1434"/>
                  </a:lnTo>
                  <a:lnTo>
                    <a:pt x="3159" y="1268"/>
                  </a:lnTo>
                  <a:lnTo>
                    <a:pt x="3117" y="1122"/>
                  </a:lnTo>
                  <a:lnTo>
                    <a:pt x="3055" y="977"/>
                  </a:lnTo>
                  <a:lnTo>
                    <a:pt x="2992" y="852"/>
                  </a:lnTo>
                  <a:lnTo>
                    <a:pt x="2909" y="707"/>
                  </a:lnTo>
                  <a:lnTo>
                    <a:pt x="2826" y="582"/>
                  </a:lnTo>
                  <a:lnTo>
                    <a:pt x="2722" y="478"/>
                  </a:lnTo>
                  <a:lnTo>
                    <a:pt x="2618" y="374"/>
                  </a:lnTo>
                  <a:lnTo>
                    <a:pt x="2494" y="291"/>
                  </a:lnTo>
                  <a:lnTo>
                    <a:pt x="2348" y="208"/>
                  </a:lnTo>
                  <a:lnTo>
                    <a:pt x="2224" y="125"/>
                  </a:lnTo>
                  <a:lnTo>
                    <a:pt x="2078" y="83"/>
                  </a:lnTo>
                  <a:lnTo>
                    <a:pt x="1912" y="42"/>
                  </a:lnTo>
                  <a:lnTo>
                    <a:pt x="1767" y="21"/>
                  </a:lnTo>
                  <a:lnTo>
                    <a:pt x="16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23"/>
            <p:cNvSpPr/>
            <p:nvPr/>
          </p:nvSpPr>
          <p:spPr>
            <a:xfrm>
              <a:off x="8559546" y="697070"/>
              <a:ext cx="163329" cy="163329"/>
            </a:xfrm>
            <a:custGeom>
              <a:avLst/>
              <a:gdLst/>
              <a:ahLst/>
              <a:cxnLst/>
              <a:rect l="l" t="t" r="r" b="b"/>
              <a:pathLst>
                <a:path w="5922" h="5922" extrusionOk="0">
                  <a:moveTo>
                    <a:pt x="2951" y="0"/>
                  </a:moveTo>
                  <a:lnTo>
                    <a:pt x="2660" y="21"/>
                  </a:lnTo>
                  <a:lnTo>
                    <a:pt x="2369" y="62"/>
                  </a:lnTo>
                  <a:lnTo>
                    <a:pt x="2099" y="125"/>
                  </a:lnTo>
                  <a:lnTo>
                    <a:pt x="1829" y="229"/>
                  </a:lnTo>
                  <a:lnTo>
                    <a:pt x="1559" y="353"/>
                  </a:lnTo>
                  <a:lnTo>
                    <a:pt x="1309" y="499"/>
                  </a:lnTo>
                  <a:lnTo>
                    <a:pt x="1081" y="665"/>
                  </a:lnTo>
                  <a:lnTo>
                    <a:pt x="873" y="852"/>
                  </a:lnTo>
                  <a:lnTo>
                    <a:pt x="686" y="1060"/>
                  </a:lnTo>
                  <a:lnTo>
                    <a:pt x="520" y="1288"/>
                  </a:lnTo>
                  <a:lnTo>
                    <a:pt x="354" y="1537"/>
                  </a:lnTo>
                  <a:lnTo>
                    <a:pt x="229" y="1808"/>
                  </a:lnTo>
                  <a:lnTo>
                    <a:pt x="125" y="2078"/>
                  </a:lnTo>
                  <a:lnTo>
                    <a:pt x="63" y="2369"/>
                  </a:lnTo>
                  <a:lnTo>
                    <a:pt x="21" y="2659"/>
                  </a:lnTo>
                  <a:lnTo>
                    <a:pt x="0" y="2971"/>
                  </a:lnTo>
                  <a:lnTo>
                    <a:pt x="0" y="3262"/>
                  </a:lnTo>
                  <a:lnTo>
                    <a:pt x="63" y="3553"/>
                  </a:lnTo>
                  <a:lnTo>
                    <a:pt x="125" y="3844"/>
                  </a:lnTo>
                  <a:lnTo>
                    <a:pt x="229" y="4114"/>
                  </a:lnTo>
                  <a:lnTo>
                    <a:pt x="354" y="4363"/>
                  </a:lnTo>
                  <a:lnTo>
                    <a:pt x="499" y="4612"/>
                  </a:lnTo>
                  <a:lnTo>
                    <a:pt x="665" y="4841"/>
                  </a:lnTo>
                  <a:lnTo>
                    <a:pt x="852" y="5049"/>
                  </a:lnTo>
                  <a:lnTo>
                    <a:pt x="1060" y="5236"/>
                  </a:lnTo>
                  <a:lnTo>
                    <a:pt x="1289" y="5423"/>
                  </a:lnTo>
                  <a:lnTo>
                    <a:pt x="1538" y="5568"/>
                  </a:lnTo>
                  <a:lnTo>
                    <a:pt x="1787" y="5693"/>
                  </a:lnTo>
                  <a:lnTo>
                    <a:pt x="2078" y="5797"/>
                  </a:lnTo>
                  <a:lnTo>
                    <a:pt x="2369" y="5880"/>
                  </a:lnTo>
                  <a:lnTo>
                    <a:pt x="2660" y="5921"/>
                  </a:lnTo>
                  <a:lnTo>
                    <a:pt x="3262" y="5921"/>
                  </a:lnTo>
                  <a:lnTo>
                    <a:pt x="3553" y="5880"/>
                  </a:lnTo>
                  <a:lnTo>
                    <a:pt x="3823" y="5797"/>
                  </a:lnTo>
                  <a:lnTo>
                    <a:pt x="4093" y="5713"/>
                  </a:lnTo>
                  <a:lnTo>
                    <a:pt x="4363" y="5589"/>
                  </a:lnTo>
                  <a:lnTo>
                    <a:pt x="4613" y="5443"/>
                  </a:lnTo>
                  <a:lnTo>
                    <a:pt x="4841" y="5256"/>
                  </a:lnTo>
                  <a:lnTo>
                    <a:pt x="5049" y="5069"/>
                  </a:lnTo>
                  <a:lnTo>
                    <a:pt x="5236" y="4862"/>
                  </a:lnTo>
                  <a:lnTo>
                    <a:pt x="5402" y="4633"/>
                  </a:lnTo>
                  <a:lnTo>
                    <a:pt x="5568" y="4384"/>
                  </a:lnTo>
                  <a:lnTo>
                    <a:pt x="5693" y="4134"/>
                  </a:lnTo>
                  <a:lnTo>
                    <a:pt x="5797" y="3864"/>
                  </a:lnTo>
                  <a:lnTo>
                    <a:pt x="5859" y="3574"/>
                  </a:lnTo>
                  <a:lnTo>
                    <a:pt x="5901" y="3262"/>
                  </a:lnTo>
                  <a:lnTo>
                    <a:pt x="5922" y="2971"/>
                  </a:lnTo>
                  <a:lnTo>
                    <a:pt x="5901" y="2659"/>
                  </a:lnTo>
                  <a:lnTo>
                    <a:pt x="5859" y="2369"/>
                  </a:lnTo>
                  <a:lnTo>
                    <a:pt x="5797" y="2098"/>
                  </a:lnTo>
                  <a:lnTo>
                    <a:pt x="5693" y="1828"/>
                  </a:lnTo>
                  <a:lnTo>
                    <a:pt x="5568" y="1558"/>
                  </a:lnTo>
                  <a:lnTo>
                    <a:pt x="5423" y="1330"/>
                  </a:lnTo>
                  <a:lnTo>
                    <a:pt x="5257" y="1101"/>
                  </a:lnTo>
                  <a:lnTo>
                    <a:pt x="5070" y="893"/>
                  </a:lnTo>
                  <a:lnTo>
                    <a:pt x="4862" y="686"/>
                  </a:lnTo>
                  <a:lnTo>
                    <a:pt x="4634" y="519"/>
                  </a:lnTo>
                  <a:lnTo>
                    <a:pt x="4384" y="374"/>
                  </a:lnTo>
                  <a:lnTo>
                    <a:pt x="4114" y="249"/>
                  </a:lnTo>
                  <a:lnTo>
                    <a:pt x="3844" y="145"/>
                  </a:lnTo>
                  <a:lnTo>
                    <a:pt x="3553" y="62"/>
                  </a:lnTo>
                  <a:lnTo>
                    <a:pt x="3262" y="21"/>
                  </a:lnTo>
                  <a:lnTo>
                    <a:pt x="29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23"/>
            <p:cNvSpPr/>
            <p:nvPr/>
          </p:nvSpPr>
          <p:spPr>
            <a:xfrm>
              <a:off x="8597359" y="735462"/>
              <a:ext cx="87704" cy="87125"/>
            </a:xfrm>
            <a:custGeom>
              <a:avLst/>
              <a:gdLst/>
              <a:ahLst/>
              <a:cxnLst/>
              <a:rect l="l" t="t" r="r" b="b"/>
              <a:pathLst>
                <a:path w="3180" h="3159" extrusionOk="0">
                  <a:moveTo>
                    <a:pt x="1434" y="0"/>
                  </a:moveTo>
                  <a:lnTo>
                    <a:pt x="1268" y="21"/>
                  </a:lnTo>
                  <a:lnTo>
                    <a:pt x="1123" y="62"/>
                  </a:lnTo>
                  <a:lnTo>
                    <a:pt x="977" y="104"/>
                  </a:lnTo>
                  <a:lnTo>
                    <a:pt x="832" y="187"/>
                  </a:lnTo>
                  <a:lnTo>
                    <a:pt x="707" y="249"/>
                  </a:lnTo>
                  <a:lnTo>
                    <a:pt x="582" y="353"/>
                  </a:lnTo>
                  <a:lnTo>
                    <a:pt x="479" y="457"/>
                  </a:lnTo>
                  <a:lnTo>
                    <a:pt x="375" y="561"/>
                  </a:lnTo>
                  <a:lnTo>
                    <a:pt x="271" y="686"/>
                  </a:lnTo>
                  <a:lnTo>
                    <a:pt x="208" y="810"/>
                  </a:lnTo>
                  <a:lnTo>
                    <a:pt x="125" y="956"/>
                  </a:lnTo>
                  <a:lnTo>
                    <a:pt x="84" y="1101"/>
                  </a:lnTo>
                  <a:lnTo>
                    <a:pt x="42" y="1247"/>
                  </a:lnTo>
                  <a:lnTo>
                    <a:pt x="21" y="1413"/>
                  </a:lnTo>
                  <a:lnTo>
                    <a:pt x="1" y="1579"/>
                  </a:lnTo>
                  <a:lnTo>
                    <a:pt x="21" y="1745"/>
                  </a:lnTo>
                  <a:lnTo>
                    <a:pt x="42" y="1891"/>
                  </a:lnTo>
                  <a:lnTo>
                    <a:pt x="63" y="2036"/>
                  </a:lnTo>
                  <a:lnTo>
                    <a:pt x="125" y="2182"/>
                  </a:lnTo>
                  <a:lnTo>
                    <a:pt x="188" y="2327"/>
                  </a:lnTo>
                  <a:lnTo>
                    <a:pt x="271" y="2452"/>
                  </a:lnTo>
                  <a:lnTo>
                    <a:pt x="354" y="2576"/>
                  </a:lnTo>
                  <a:lnTo>
                    <a:pt x="458" y="2680"/>
                  </a:lnTo>
                  <a:lnTo>
                    <a:pt x="582" y="2784"/>
                  </a:lnTo>
                  <a:lnTo>
                    <a:pt x="686" y="2888"/>
                  </a:lnTo>
                  <a:lnTo>
                    <a:pt x="832" y="2971"/>
                  </a:lnTo>
                  <a:lnTo>
                    <a:pt x="956" y="3033"/>
                  </a:lnTo>
                  <a:lnTo>
                    <a:pt x="1123" y="3096"/>
                  </a:lnTo>
                  <a:lnTo>
                    <a:pt x="1268" y="3137"/>
                  </a:lnTo>
                  <a:lnTo>
                    <a:pt x="1434" y="3158"/>
                  </a:lnTo>
                  <a:lnTo>
                    <a:pt x="1746" y="3158"/>
                  </a:lnTo>
                  <a:lnTo>
                    <a:pt x="1912" y="3137"/>
                  </a:lnTo>
                  <a:lnTo>
                    <a:pt x="2058" y="3096"/>
                  </a:lnTo>
                  <a:lnTo>
                    <a:pt x="2203" y="3033"/>
                  </a:lnTo>
                  <a:lnTo>
                    <a:pt x="2328" y="2971"/>
                  </a:lnTo>
                  <a:lnTo>
                    <a:pt x="2473" y="2888"/>
                  </a:lnTo>
                  <a:lnTo>
                    <a:pt x="2598" y="2805"/>
                  </a:lnTo>
                  <a:lnTo>
                    <a:pt x="2702" y="2701"/>
                  </a:lnTo>
                  <a:lnTo>
                    <a:pt x="2805" y="2597"/>
                  </a:lnTo>
                  <a:lnTo>
                    <a:pt x="2909" y="2472"/>
                  </a:lnTo>
                  <a:lnTo>
                    <a:pt x="2972" y="2348"/>
                  </a:lnTo>
                  <a:lnTo>
                    <a:pt x="3055" y="2202"/>
                  </a:lnTo>
                  <a:lnTo>
                    <a:pt x="3096" y="2057"/>
                  </a:lnTo>
                  <a:lnTo>
                    <a:pt x="3138" y="1891"/>
                  </a:lnTo>
                  <a:lnTo>
                    <a:pt x="3159" y="1745"/>
                  </a:lnTo>
                  <a:lnTo>
                    <a:pt x="3179" y="1579"/>
                  </a:lnTo>
                  <a:lnTo>
                    <a:pt x="3159" y="1413"/>
                  </a:lnTo>
                  <a:lnTo>
                    <a:pt x="3138" y="1267"/>
                  </a:lnTo>
                  <a:lnTo>
                    <a:pt x="3096" y="1101"/>
                  </a:lnTo>
                  <a:lnTo>
                    <a:pt x="3055" y="956"/>
                  </a:lnTo>
                  <a:lnTo>
                    <a:pt x="2992" y="831"/>
                  </a:lnTo>
                  <a:lnTo>
                    <a:pt x="2909" y="706"/>
                  </a:lnTo>
                  <a:lnTo>
                    <a:pt x="2826" y="582"/>
                  </a:lnTo>
                  <a:lnTo>
                    <a:pt x="2722" y="457"/>
                  </a:lnTo>
                  <a:lnTo>
                    <a:pt x="2598" y="353"/>
                  </a:lnTo>
                  <a:lnTo>
                    <a:pt x="2473" y="270"/>
                  </a:lnTo>
                  <a:lnTo>
                    <a:pt x="2348" y="187"/>
                  </a:lnTo>
                  <a:lnTo>
                    <a:pt x="2203" y="125"/>
                  </a:lnTo>
                  <a:lnTo>
                    <a:pt x="2058" y="62"/>
                  </a:lnTo>
                  <a:lnTo>
                    <a:pt x="1912" y="21"/>
                  </a:lnTo>
                  <a:lnTo>
                    <a:pt x="17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23"/>
            <p:cNvSpPr/>
            <p:nvPr/>
          </p:nvSpPr>
          <p:spPr>
            <a:xfrm>
              <a:off x="7828362" y="385328"/>
              <a:ext cx="1013703" cy="124386"/>
            </a:xfrm>
            <a:custGeom>
              <a:avLst/>
              <a:gdLst/>
              <a:ahLst/>
              <a:cxnLst/>
              <a:rect l="l" t="t" r="r" b="b"/>
              <a:pathLst>
                <a:path w="36755" h="4510" extrusionOk="0">
                  <a:moveTo>
                    <a:pt x="63" y="1"/>
                  </a:moveTo>
                  <a:lnTo>
                    <a:pt x="1" y="769"/>
                  </a:lnTo>
                  <a:lnTo>
                    <a:pt x="36671" y="4509"/>
                  </a:lnTo>
                  <a:lnTo>
                    <a:pt x="36754" y="3740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23"/>
            <p:cNvSpPr/>
            <p:nvPr/>
          </p:nvSpPr>
          <p:spPr>
            <a:xfrm>
              <a:off x="7844993" y="238627"/>
              <a:ext cx="1011965" cy="106624"/>
            </a:xfrm>
            <a:custGeom>
              <a:avLst/>
              <a:gdLst/>
              <a:ahLst/>
              <a:cxnLst/>
              <a:rect l="l" t="t" r="r" b="b"/>
              <a:pathLst>
                <a:path w="36692" h="3866" extrusionOk="0">
                  <a:moveTo>
                    <a:pt x="21" y="1"/>
                  </a:moveTo>
                  <a:lnTo>
                    <a:pt x="0" y="126"/>
                  </a:lnTo>
                  <a:lnTo>
                    <a:pt x="36691" y="3865"/>
                  </a:lnTo>
                  <a:lnTo>
                    <a:pt x="36691" y="374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6" name="Google Shape;2426;p23"/>
          <p:cNvGrpSpPr/>
          <p:nvPr/>
        </p:nvGrpSpPr>
        <p:grpSpPr>
          <a:xfrm>
            <a:off x="8128425" y="279000"/>
            <a:ext cx="790736" cy="869130"/>
            <a:chOff x="7709325" y="2753025"/>
            <a:chExt cx="790736" cy="869130"/>
          </a:xfrm>
        </p:grpSpPr>
        <p:sp>
          <p:nvSpPr>
            <p:cNvPr id="2427" name="Google Shape;2427;p23"/>
            <p:cNvSpPr/>
            <p:nvPr/>
          </p:nvSpPr>
          <p:spPr>
            <a:xfrm>
              <a:off x="7848894" y="3275867"/>
              <a:ext cx="401401" cy="223115"/>
            </a:xfrm>
            <a:custGeom>
              <a:avLst/>
              <a:gdLst/>
              <a:ahLst/>
              <a:cxnLst/>
              <a:rect l="l" t="t" r="r" b="b"/>
              <a:pathLst>
                <a:path w="10512" h="5843" fill="none" extrusionOk="0">
                  <a:moveTo>
                    <a:pt x="9812" y="5843"/>
                  </a:moveTo>
                  <a:lnTo>
                    <a:pt x="0" y="1602"/>
                  </a:lnTo>
                  <a:lnTo>
                    <a:pt x="699" y="0"/>
                  </a:lnTo>
                  <a:lnTo>
                    <a:pt x="10511" y="4241"/>
                  </a:lnTo>
                  <a:lnTo>
                    <a:pt x="9812" y="584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23"/>
            <p:cNvSpPr/>
            <p:nvPr/>
          </p:nvSpPr>
          <p:spPr>
            <a:xfrm>
              <a:off x="7748962" y="2792662"/>
              <a:ext cx="751099" cy="829493"/>
            </a:xfrm>
            <a:custGeom>
              <a:avLst/>
              <a:gdLst/>
              <a:ahLst/>
              <a:cxnLst/>
              <a:rect l="l" t="t" r="r" b="b"/>
              <a:pathLst>
                <a:path w="19670" h="21723" fill="none" extrusionOk="0">
                  <a:moveTo>
                    <a:pt x="7128" y="0"/>
                  </a:moveTo>
                  <a:lnTo>
                    <a:pt x="1" y="16512"/>
                  </a:lnTo>
                  <a:lnTo>
                    <a:pt x="316" y="16647"/>
                  </a:lnTo>
                  <a:lnTo>
                    <a:pt x="316" y="16647"/>
                  </a:lnTo>
                  <a:lnTo>
                    <a:pt x="3271" y="17933"/>
                  </a:lnTo>
                  <a:lnTo>
                    <a:pt x="11820" y="21609"/>
                  </a:lnTo>
                  <a:lnTo>
                    <a:pt x="11820" y="21609"/>
                  </a:lnTo>
                  <a:lnTo>
                    <a:pt x="12068" y="21700"/>
                  </a:lnTo>
                  <a:lnTo>
                    <a:pt x="12294" y="21722"/>
                  </a:lnTo>
                  <a:lnTo>
                    <a:pt x="12294" y="21722"/>
                  </a:lnTo>
                  <a:lnTo>
                    <a:pt x="12474" y="21700"/>
                  </a:lnTo>
                  <a:lnTo>
                    <a:pt x="12632" y="21677"/>
                  </a:lnTo>
                  <a:lnTo>
                    <a:pt x="12790" y="21609"/>
                  </a:lnTo>
                  <a:lnTo>
                    <a:pt x="12948" y="21519"/>
                  </a:lnTo>
                  <a:lnTo>
                    <a:pt x="13083" y="21429"/>
                  </a:lnTo>
                  <a:lnTo>
                    <a:pt x="13196" y="21294"/>
                  </a:lnTo>
                  <a:lnTo>
                    <a:pt x="13309" y="21158"/>
                  </a:lnTo>
                  <a:lnTo>
                    <a:pt x="13399" y="21000"/>
                  </a:lnTo>
                  <a:lnTo>
                    <a:pt x="19579" y="6677"/>
                  </a:lnTo>
                  <a:lnTo>
                    <a:pt x="19579" y="6677"/>
                  </a:lnTo>
                  <a:lnTo>
                    <a:pt x="19647" y="6451"/>
                  </a:lnTo>
                  <a:lnTo>
                    <a:pt x="19670" y="6226"/>
                  </a:lnTo>
                  <a:lnTo>
                    <a:pt x="19647" y="6000"/>
                  </a:lnTo>
                  <a:lnTo>
                    <a:pt x="19602" y="5775"/>
                  </a:lnTo>
                  <a:lnTo>
                    <a:pt x="19489" y="5572"/>
                  </a:lnTo>
                  <a:lnTo>
                    <a:pt x="19354" y="5391"/>
                  </a:lnTo>
                  <a:lnTo>
                    <a:pt x="19173" y="5233"/>
                  </a:lnTo>
                  <a:lnTo>
                    <a:pt x="18948" y="5121"/>
                  </a:lnTo>
                  <a:lnTo>
                    <a:pt x="7805" y="293"/>
                  </a:lnTo>
                  <a:lnTo>
                    <a:pt x="712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23"/>
            <p:cNvSpPr/>
            <p:nvPr/>
          </p:nvSpPr>
          <p:spPr>
            <a:xfrm>
              <a:off x="7722270" y="2759058"/>
              <a:ext cx="737314" cy="829493"/>
            </a:xfrm>
            <a:custGeom>
              <a:avLst/>
              <a:gdLst/>
              <a:ahLst/>
              <a:cxnLst/>
              <a:rect l="l" t="t" r="r" b="b"/>
              <a:pathLst>
                <a:path w="19309" h="21723" extrusionOk="0">
                  <a:moveTo>
                    <a:pt x="7128" y="0"/>
                  </a:moveTo>
                  <a:lnTo>
                    <a:pt x="0" y="16489"/>
                  </a:lnTo>
                  <a:lnTo>
                    <a:pt x="12045" y="21700"/>
                  </a:lnTo>
                  <a:lnTo>
                    <a:pt x="12136" y="21722"/>
                  </a:lnTo>
                  <a:lnTo>
                    <a:pt x="12203" y="21700"/>
                  </a:lnTo>
                  <a:lnTo>
                    <a:pt x="12294" y="21655"/>
                  </a:lnTo>
                  <a:lnTo>
                    <a:pt x="12339" y="21587"/>
                  </a:lnTo>
                  <a:lnTo>
                    <a:pt x="19286" y="5504"/>
                  </a:lnTo>
                  <a:lnTo>
                    <a:pt x="19309" y="5414"/>
                  </a:lnTo>
                  <a:lnTo>
                    <a:pt x="19286" y="5324"/>
                  </a:lnTo>
                  <a:lnTo>
                    <a:pt x="19241" y="5256"/>
                  </a:lnTo>
                  <a:lnTo>
                    <a:pt x="19173" y="5188"/>
                  </a:lnTo>
                  <a:lnTo>
                    <a:pt x="71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57150" dir="510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23"/>
            <p:cNvSpPr/>
            <p:nvPr/>
          </p:nvSpPr>
          <p:spPr>
            <a:xfrm>
              <a:off x="7709325" y="2753025"/>
              <a:ext cx="737352" cy="830371"/>
            </a:xfrm>
            <a:custGeom>
              <a:avLst/>
              <a:gdLst/>
              <a:ahLst/>
              <a:cxnLst/>
              <a:rect l="l" t="t" r="r" b="b"/>
              <a:pathLst>
                <a:path w="19310" h="21746" extrusionOk="0">
                  <a:moveTo>
                    <a:pt x="7129" y="1"/>
                  </a:moveTo>
                  <a:lnTo>
                    <a:pt x="1" y="16512"/>
                  </a:lnTo>
                  <a:lnTo>
                    <a:pt x="12046" y="21723"/>
                  </a:lnTo>
                  <a:lnTo>
                    <a:pt x="12136" y="21745"/>
                  </a:lnTo>
                  <a:lnTo>
                    <a:pt x="12226" y="21723"/>
                  </a:lnTo>
                  <a:lnTo>
                    <a:pt x="12294" y="21677"/>
                  </a:lnTo>
                  <a:lnTo>
                    <a:pt x="12339" y="21587"/>
                  </a:lnTo>
                  <a:lnTo>
                    <a:pt x="19309" y="5504"/>
                  </a:lnTo>
                  <a:lnTo>
                    <a:pt x="19309" y="5437"/>
                  </a:lnTo>
                  <a:lnTo>
                    <a:pt x="19309" y="5346"/>
                  </a:lnTo>
                  <a:lnTo>
                    <a:pt x="19264" y="5279"/>
                  </a:lnTo>
                  <a:lnTo>
                    <a:pt x="19174" y="5211"/>
                  </a:lnTo>
                  <a:lnTo>
                    <a:pt x="71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23"/>
            <p:cNvSpPr/>
            <p:nvPr/>
          </p:nvSpPr>
          <p:spPr>
            <a:xfrm>
              <a:off x="7811925" y="3232300"/>
              <a:ext cx="56907" cy="59495"/>
            </a:xfrm>
            <a:custGeom>
              <a:avLst/>
              <a:gdLst/>
              <a:ahLst/>
              <a:cxnLst/>
              <a:rect l="l" t="t" r="r" b="b"/>
              <a:pathLst>
                <a:path w="1712" h="1790" extrusionOk="0">
                  <a:moveTo>
                    <a:pt x="879" y="288"/>
                  </a:moveTo>
                  <a:lnTo>
                    <a:pt x="1166" y="412"/>
                  </a:lnTo>
                  <a:cubicBezTo>
                    <a:pt x="1273" y="458"/>
                    <a:pt x="1343" y="521"/>
                    <a:pt x="1377" y="602"/>
                  </a:cubicBezTo>
                  <a:cubicBezTo>
                    <a:pt x="1412" y="682"/>
                    <a:pt x="1407" y="772"/>
                    <a:pt x="1363" y="874"/>
                  </a:cubicBezTo>
                  <a:cubicBezTo>
                    <a:pt x="1319" y="975"/>
                    <a:pt x="1256" y="1041"/>
                    <a:pt x="1174" y="1071"/>
                  </a:cubicBezTo>
                  <a:cubicBezTo>
                    <a:pt x="1142" y="1083"/>
                    <a:pt x="1108" y="1089"/>
                    <a:pt x="1072" y="1089"/>
                  </a:cubicBezTo>
                  <a:cubicBezTo>
                    <a:pt x="1016" y="1089"/>
                    <a:pt x="956" y="1075"/>
                    <a:pt x="892" y="1047"/>
                  </a:cubicBezTo>
                  <a:lnTo>
                    <a:pt x="604" y="923"/>
                  </a:lnTo>
                  <a:lnTo>
                    <a:pt x="879" y="288"/>
                  </a:lnTo>
                  <a:close/>
                  <a:moveTo>
                    <a:pt x="732" y="1"/>
                  </a:moveTo>
                  <a:lnTo>
                    <a:pt x="0" y="1691"/>
                  </a:lnTo>
                  <a:lnTo>
                    <a:pt x="229" y="1790"/>
                  </a:lnTo>
                  <a:lnTo>
                    <a:pt x="523" y="1111"/>
                  </a:lnTo>
                  <a:lnTo>
                    <a:pt x="810" y="1235"/>
                  </a:lnTo>
                  <a:cubicBezTo>
                    <a:pt x="934" y="1289"/>
                    <a:pt x="1046" y="1316"/>
                    <a:pt x="1146" y="1316"/>
                  </a:cubicBezTo>
                  <a:cubicBezTo>
                    <a:pt x="1199" y="1316"/>
                    <a:pt x="1249" y="1308"/>
                    <a:pt x="1295" y="1293"/>
                  </a:cubicBezTo>
                  <a:cubicBezTo>
                    <a:pt x="1429" y="1250"/>
                    <a:pt x="1532" y="1145"/>
                    <a:pt x="1604" y="978"/>
                  </a:cubicBezTo>
                  <a:cubicBezTo>
                    <a:pt x="1676" y="813"/>
                    <a:pt x="1682" y="666"/>
                    <a:pt x="1622" y="539"/>
                  </a:cubicBezTo>
                  <a:cubicBezTo>
                    <a:pt x="1562" y="411"/>
                    <a:pt x="1437" y="306"/>
                    <a:pt x="1248" y="224"/>
                  </a:cubicBezTo>
                  <a:lnTo>
                    <a:pt x="7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23"/>
            <p:cNvSpPr/>
            <p:nvPr/>
          </p:nvSpPr>
          <p:spPr>
            <a:xfrm>
              <a:off x="7839447" y="3253573"/>
              <a:ext cx="270640" cy="148771"/>
            </a:xfrm>
            <a:custGeom>
              <a:avLst/>
              <a:gdLst/>
              <a:ahLst/>
              <a:cxnLst/>
              <a:rect l="l" t="t" r="r" b="b"/>
              <a:pathLst>
                <a:path w="8142" h="4476" extrusionOk="0">
                  <a:moveTo>
                    <a:pt x="1409" y="282"/>
                  </a:moveTo>
                  <a:lnTo>
                    <a:pt x="1356" y="1258"/>
                  </a:lnTo>
                  <a:lnTo>
                    <a:pt x="734" y="989"/>
                  </a:lnTo>
                  <a:lnTo>
                    <a:pt x="1409" y="282"/>
                  </a:lnTo>
                  <a:close/>
                  <a:moveTo>
                    <a:pt x="1377" y="1"/>
                  </a:moveTo>
                  <a:lnTo>
                    <a:pt x="0" y="1412"/>
                  </a:lnTo>
                  <a:lnTo>
                    <a:pt x="241" y="1516"/>
                  </a:lnTo>
                  <a:lnTo>
                    <a:pt x="583" y="1149"/>
                  </a:lnTo>
                  <a:lnTo>
                    <a:pt x="1345" y="1479"/>
                  </a:lnTo>
                  <a:lnTo>
                    <a:pt x="1311" y="1979"/>
                  </a:lnTo>
                  <a:lnTo>
                    <a:pt x="1549" y="2082"/>
                  </a:lnTo>
                  <a:lnTo>
                    <a:pt x="1636" y="113"/>
                  </a:lnTo>
                  <a:lnTo>
                    <a:pt x="1377" y="1"/>
                  </a:lnTo>
                  <a:close/>
                  <a:moveTo>
                    <a:pt x="2718" y="612"/>
                  </a:moveTo>
                  <a:cubicBezTo>
                    <a:pt x="2666" y="612"/>
                    <a:pt x="2615" y="619"/>
                    <a:pt x="2568" y="633"/>
                  </a:cubicBezTo>
                  <a:cubicBezTo>
                    <a:pt x="2425" y="673"/>
                    <a:pt x="2321" y="768"/>
                    <a:pt x="2257" y="918"/>
                  </a:cubicBezTo>
                  <a:cubicBezTo>
                    <a:pt x="2201" y="1047"/>
                    <a:pt x="2195" y="1164"/>
                    <a:pt x="2240" y="1269"/>
                  </a:cubicBezTo>
                  <a:cubicBezTo>
                    <a:pt x="2285" y="1375"/>
                    <a:pt x="2386" y="1481"/>
                    <a:pt x="2541" y="1589"/>
                  </a:cubicBezTo>
                  <a:lnTo>
                    <a:pt x="2669" y="1677"/>
                  </a:lnTo>
                  <a:cubicBezTo>
                    <a:pt x="2775" y="1750"/>
                    <a:pt x="2843" y="1822"/>
                    <a:pt x="2874" y="1890"/>
                  </a:cubicBezTo>
                  <a:cubicBezTo>
                    <a:pt x="2905" y="1959"/>
                    <a:pt x="2902" y="2035"/>
                    <a:pt x="2866" y="2118"/>
                  </a:cubicBezTo>
                  <a:cubicBezTo>
                    <a:pt x="2825" y="2213"/>
                    <a:pt x="2758" y="2271"/>
                    <a:pt x="2665" y="2292"/>
                  </a:cubicBezTo>
                  <a:cubicBezTo>
                    <a:pt x="2640" y="2297"/>
                    <a:pt x="2614" y="2300"/>
                    <a:pt x="2586" y="2300"/>
                  </a:cubicBezTo>
                  <a:cubicBezTo>
                    <a:pt x="2510" y="2300"/>
                    <a:pt x="2425" y="2279"/>
                    <a:pt x="2329" y="2238"/>
                  </a:cubicBezTo>
                  <a:cubicBezTo>
                    <a:pt x="2243" y="2201"/>
                    <a:pt x="2161" y="2150"/>
                    <a:pt x="2084" y="2085"/>
                  </a:cubicBezTo>
                  <a:cubicBezTo>
                    <a:pt x="2006" y="2020"/>
                    <a:pt x="1932" y="1941"/>
                    <a:pt x="1862" y="1849"/>
                  </a:cubicBezTo>
                  <a:lnTo>
                    <a:pt x="1760" y="2084"/>
                  </a:lnTo>
                  <a:cubicBezTo>
                    <a:pt x="1841" y="2162"/>
                    <a:pt x="1923" y="2229"/>
                    <a:pt x="2005" y="2286"/>
                  </a:cubicBezTo>
                  <a:cubicBezTo>
                    <a:pt x="2088" y="2343"/>
                    <a:pt x="2169" y="2389"/>
                    <a:pt x="2249" y="2424"/>
                  </a:cubicBezTo>
                  <a:cubicBezTo>
                    <a:pt x="2400" y="2489"/>
                    <a:pt x="2534" y="2522"/>
                    <a:pt x="2652" y="2522"/>
                  </a:cubicBezTo>
                  <a:cubicBezTo>
                    <a:pt x="2700" y="2522"/>
                    <a:pt x="2745" y="2516"/>
                    <a:pt x="2787" y="2506"/>
                  </a:cubicBezTo>
                  <a:cubicBezTo>
                    <a:pt x="2933" y="2469"/>
                    <a:pt x="3042" y="2368"/>
                    <a:pt x="3112" y="2205"/>
                  </a:cubicBezTo>
                  <a:cubicBezTo>
                    <a:pt x="3172" y="2067"/>
                    <a:pt x="3179" y="1940"/>
                    <a:pt x="3133" y="1823"/>
                  </a:cubicBezTo>
                  <a:cubicBezTo>
                    <a:pt x="3087" y="1706"/>
                    <a:pt x="2986" y="1594"/>
                    <a:pt x="2830" y="1488"/>
                  </a:cubicBezTo>
                  <a:lnTo>
                    <a:pt x="2704" y="1400"/>
                  </a:lnTo>
                  <a:cubicBezTo>
                    <a:pt x="2589" y="1322"/>
                    <a:pt x="2517" y="1255"/>
                    <a:pt x="2489" y="1197"/>
                  </a:cubicBezTo>
                  <a:cubicBezTo>
                    <a:pt x="2460" y="1140"/>
                    <a:pt x="2462" y="1074"/>
                    <a:pt x="2494" y="999"/>
                  </a:cubicBezTo>
                  <a:cubicBezTo>
                    <a:pt x="2533" y="910"/>
                    <a:pt x="2596" y="856"/>
                    <a:pt x="2685" y="837"/>
                  </a:cubicBezTo>
                  <a:cubicBezTo>
                    <a:pt x="2708" y="832"/>
                    <a:pt x="2732" y="829"/>
                    <a:pt x="2758" y="829"/>
                  </a:cubicBezTo>
                  <a:cubicBezTo>
                    <a:pt x="2830" y="829"/>
                    <a:pt x="2912" y="849"/>
                    <a:pt x="3004" y="889"/>
                  </a:cubicBezTo>
                  <a:cubicBezTo>
                    <a:pt x="3076" y="920"/>
                    <a:pt x="3146" y="962"/>
                    <a:pt x="3214" y="1016"/>
                  </a:cubicBezTo>
                  <a:cubicBezTo>
                    <a:pt x="3282" y="1070"/>
                    <a:pt x="3351" y="1136"/>
                    <a:pt x="3420" y="1215"/>
                  </a:cubicBezTo>
                  <a:lnTo>
                    <a:pt x="3516" y="992"/>
                  </a:lnTo>
                  <a:cubicBezTo>
                    <a:pt x="3443" y="926"/>
                    <a:pt x="3368" y="868"/>
                    <a:pt x="3292" y="818"/>
                  </a:cubicBezTo>
                  <a:cubicBezTo>
                    <a:pt x="3216" y="768"/>
                    <a:pt x="3138" y="726"/>
                    <a:pt x="3059" y="692"/>
                  </a:cubicBezTo>
                  <a:cubicBezTo>
                    <a:pt x="2936" y="639"/>
                    <a:pt x="2822" y="612"/>
                    <a:pt x="2718" y="612"/>
                  </a:cubicBezTo>
                  <a:close/>
                  <a:moveTo>
                    <a:pt x="5617" y="2058"/>
                  </a:moveTo>
                  <a:lnTo>
                    <a:pt x="5904" y="2183"/>
                  </a:lnTo>
                  <a:cubicBezTo>
                    <a:pt x="6011" y="2229"/>
                    <a:pt x="6081" y="2292"/>
                    <a:pt x="6115" y="2372"/>
                  </a:cubicBezTo>
                  <a:cubicBezTo>
                    <a:pt x="6149" y="2452"/>
                    <a:pt x="6145" y="2543"/>
                    <a:pt x="6101" y="2644"/>
                  </a:cubicBezTo>
                  <a:cubicBezTo>
                    <a:pt x="6057" y="2746"/>
                    <a:pt x="5994" y="2812"/>
                    <a:pt x="5912" y="2842"/>
                  </a:cubicBezTo>
                  <a:cubicBezTo>
                    <a:pt x="5880" y="2854"/>
                    <a:pt x="5845" y="2860"/>
                    <a:pt x="5809" y="2860"/>
                  </a:cubicBezTo>
                  <a:cubicBezTo>
                    <a:pt x="5754" y="2860"/>
                    <a:pt x="5694" y="2846"/>
                    <a:pt x="5629" y="2818"/>
                  </a:cubicBezTo>
                  <a:lnTo>
                    <a:pt x="5342" y="2693"/>
                  </a:lnTo>
                  <a:lnTo>
                    <a:pt x="5617" y="2058"/>
                  </a:lnTo>
                  <a:close/>
                  <a:moveTo>
                    <a:pt x="4190" y="1249"/>
                  </a:moveTo>
                  <a:cubicBezTo>
                    <a:pt x="4137" y="1249"/>
                    <a:pt x="4087" y="1256"/>
                    <a:pt x="4039" y="1269"/>
                  </a:cubicBezTo>
                  <a:cubicBezTo>
                    <a:pt x="3896" y="1310"/>
                    <a:pt x="3793" y="1405"/>
                    <a:pt x="3728" y="1554"/>
                  </a:cubicBezTo>
                  <a:cubicBezTo>
                    <a:pt x="3672" y="1683"/>
                    <a:pt x="3667" y="1800"/>
                    <a:pt x="3711" y="1906"/>
                  </a:cubicBezTo>
                  <a:cubicBezTo>
                    <a:pt x="3756" y="2011"/>
                    <a:pt x="3857" y="2118"/>
                    <a:pt x="4013" y="2226"/>
                  </a:cubicBezTo>
                  <a:lnTo>
                    <a:pt x="4140" y="2313"/>
                  </a:lnTo>
                  <a:cubicBezTo>
                    <a:pt x="4246" y="2387"/>
                    <a:pt x="4315" y="2458"/>
                    <a:pt x="4345" y="2527"/>
                  </a:cubicBezTo>
                  <a:cubicBezTo>
                    <a:pt x="4376" y="2596"/>
                    <a:pt x="4373" y="2672"/>
                    <a:pt x="4337" y="2755"/>
                  </a:cubicBezTo>
                  <a:cubicBezTo>
                    <a:pt x="4296" y="2850"/>
                    <a:pt x="4229" y="2908"/>
                    <a:pt x="4136" y="2928"/>
                  </a:cubicBezTo>
                  <a:cubicBezTo>
                    <a:pt x="4111" y="2934"/>
                    <a:pt x="4085" y="2937"/>
                    <a:pt x="4057" y="2937"/>
                  </a:cubicBezTo>
                  <a:cubicBezTo>
                    <a:pt x="3982" y="2937"/>
                    <a:pt x="3896" y="2916"/>
                    <a:pt x="3800" y="2874"/>
                  </a:cubicBezTo>
                  <a:cubicBezTo>
                    <a:pt x="3714" y="2837"/>
                    <a:pt x="3633" y="2786"/>
                    <a:pt x="3555" y="2721"/>
                  </a:cubicBezTo>
                  <a:cubicBezTo>
                    <a:pt x="3477" y="2656"/>
                    <a:pt x="3403" y="2578"/>
                    <a:pt x="3333" y="2485"/>
                  </a:cubicBezTo>
                  <a:lnTo>
                    <a:pt x="3231" y="2721"/>
                  </a:lnTo>
                  <a:cubicBezTo>
                    <a:pt x="3312" y="2798"/>
                    <a:pt x="3394" y="2865"/>
                    <a:pt x="3477" y="2923"/>
                  </a:cubicBezTo>
                  <a:cubicBezTo>
                    <a:pt x="3559" y="2980"/>
                    <a:pt x="3640" y="3026"/>
                    <a:pt x="3720" y="3060"/>
                  </a:cubicBezTo>
                  <a:cubicBezTo>
                    <a:pt x="3871" y="3126"/>
                    <a:pt x="4006" y="3158"/>
                    <a:pt x="4123" y="3158"/>
                  </a:cubicBezTo>
                  <a:cubicBezTo>
                    <a:pt x="4171" y="3158"/>
                    <a:pt x="4216" y="3153"/>
                    <a:pt x="4258" y="3142"/>
                  </a:cubicBezTo>
                  <a:cubicBezTo>
                    <a:pt x="4404" y="3105"/>
                    <a:pt x="4513" y="3005"/>
                    <a:pt x="4584" y="2841"/>
                  </a:cubicBezTo>
                  <a:cubicBezTo>
                    <a:pt x="4643" y="2704"/>
                    <a:pt x="4650" y="2577"/>
                    <a:pt x="4604" y="2460"/>
                  </a:cubicBezTo>
                  <a:cubicBezTo>
                    <a:pt x="4559" y="2343"/>
                    <a:pt x="4457" y="2231"/>
                    <a:pt x="4301" y="2125"/>
                  </a:cubicBezTo>
                  <a:lnTo>
                    <a:pt x="4175" y="2037"/>
                  </a:lnTo>
                  <a:cubicBezTo>
                    <a:pt x="4060" y="1959"/>
                    <a:pt x="3988" y="1891"/>
                    <a:pt x="3960" y="1834"/>
                  </a:cubicBezTo>
                  <a:cubicBezTo>
                    <a:pt x="3931" y="1776"/>
                    <a:pt x="3933" y="1710"/>
                    <a:pt x="3966" y="1636"/>
                  </a:cubicBezTo>
                  <a:cubicBezTo>
                    <a:pt x="4004" y="1546"/>
                    <a:pt x="4068" y="1492"/>
                    <a:pt x="4156" y="1473"/>
                  </a:cubicBezTo>
                  <a:cubicBezTo>
                    <a:pt x="4179" y="1468"/>
                    <a:pt x="4204" y="1466"/>
                    <a:pt x="4229" y="1466"/>
                  </a:cubicBezTo>
                  <a:cubicBezTo>
                    <a:pt x="4301" y="1466"/>
                    <a:pt x="4384" y="1486"/>
                    <a:pt x="4476" y="1526"/>
                  </a:cubicBezTo>
                  <a:cubicBezTo>
                    <a:pt x="4547" y="1557"/>
                    <a:pt x="4617" y="1599"/>
                    <a:pt x="4685" y="1653"/>
                  </a:cubicBezTo>
                  <a:cubicBezTo>
                    <a:pt x="4753" y="1706"/>
                    <a:pt x="4822" y="1773"/>
                    <a:pt x="4891" y="1852"/>
                  </a:cubicBezTo>
                  <a:lnTo>
                    <a:pt x="4987" y="1629"/>
                  </a:lnTo>
                  <a:cubicBezTo>
                    <a:pt x="4914" y="1563"/>
                    <a:pt x="4839" y="1505"/>
                    <a:pt x="4763" y="1455"/>
                  </a:cubicBezTo>
                  <a:cubicBezTo>
                    <a:pt x="4687" y="1405"/>
                    <a:pt x="4609" y="1363"/>
                    <a:pt x="4530" y="1329"/>
                  </a:cubicBezTo>
                  <a:cubicBezTo>
                    <a:pt x="4407" y="1275"/>
                    <a:pt x="4294" y="1249"/>
                    <a:pt x="4190" y="1249"/>
                  </a:cubicBezTo>
                  <a:close/>
                  <a:moveTo>
                    <a:pt x="5469" y="1771"/>
                  </a:moveTo>
                  <a:lnTo>
                    <a:pt x="4738" y="3462"/>
                  </a:lnTo>
                  <a:lnTo>
                    <a:pt x="4967" y="3561"/>
                  </a:lnTo>
                  <a:lnTo>
                    <a:pt x="5260" y="2881"/>
                  </a:lnTo>
                  <a:lnTo>
                    <a:pt x="5548" y="3006"/>
                  </a:lnTo>
                  <a:cubicBezTo>
                    <a:pt x="5672" y="3059"/>
                    <a:pt x="5784" y="3086"/>
                    <a:pt x="5884" y="3086"/>
                  </a:cubicBezTo>
                  <a:cubicBezTo>
                    <a:pt x="5937" y="3086"/>
                    <a:pt x="5987" y="3079"/>
                    <a:pt x="6033" y="3064"/>
                  </a:cubicBezTo>
                  <a:cubicBezTo>
                    <a:pt x="6167" y="3020"/>
                    <a:pt x="6270" y="2915"/>
                    <a:pt x="6342" y="2749"/>
                  </a:cubicBezTo>
                  <a:cubicBezTo>
                    <a:pt x="6414" y="2583"/>
                    <a:pt x="6419" y="2437"/>
                    <a:pt x="6359" y="2309"/>
                  </a:cubicBezTo>
                  <a:cubicBezTo>
                    <a:pt x="6300" y="2182"/>
                    <a:pt x="6175" y="2077"/>
                    <a:pt x="5985" y="1995"/>
                  </a:cubicBezTo>
                  <a:lnTo>
                    <a:pt x="5469" y="1771"/>
                  </a:lnTo>
                  <a:close/>
                  <a:moveTo>
                    <a:pt x="7257" y="2778"/>
                  </a:moveTo>
                  <a:cubicBezTo>
                    <a:pt x="7332" y="2778"/>
                    <a:pt x="7408" y="2795"/>
                    <a:pt x="7486" y="2828"/>
                  </a:cubicBezTo>
                  <a:cubicBezTo>
                    <a:pt x="7652" y="2900"/>
                    <a:pt x="7757" y="3019"/>
                    <a:pt x="7800" y="3185"/>
                  </a:cubicBezTo>
                  <a:cubicBezTo>
                    <a:pt x="7843" y="3350"/>
                    <a:pt x="7819" y="3540"/>
                    <a:pt x="7727" y="3754"/>
                  </a:cubicBezTo>
                  <a:cubicBezTo>
                    <a:pt x="7634" y="3966"/>
                    <a:pt x="7513" y="4114"/>
                    <a:pt x="7363" y="4196"/>
                  </a:cubicBezTo>
                  <a:cubicBezTo>
                    <a:pt x="7282" y="4239"/>
                    <a:pt x="7200" y="4261"/>
                    <a:pt x="7116" y="4261"/>
                  </a:cubicBezTo>
                  <a:cubicBezTo>
                    <a:pt x="7041" y="4261"/>
                    <a:pt x="6965" y="4244"/>
                    <a:pt x="6888" y="4211"/>
                  </a:cubicBezTo>
                  <a:cubicBezTo>
                    <a:pt x="6722" y="4139"/>
                    <a:pt x="6617" y="4020"/>
                    <a:pt x="6572" y="3854"/>
                  </a:cubicBezTo>
                  <a:cubicBezTo>
                    <a:pt x="6528" y="3688"/>
                    <a:pt x="6552" y="3498"/>
                    <a:pt x="6644" y="3285"/>
                  </a:cubicBezTo>
                  <a:cubicBezTo>
                    <a:pt x="6737" y="3072"/>
                    <a:pt x="6859" y="2924"/>
                    <a:pt x="7010" y="2843"/>
                  </a:cubicBezTo>
                  <a:cubicBezTo>
                    <a:pt x="7090" y="2799"/>
                    <a:pt x="7173" y="2778"/>
                    <a:pt x="7257" y="2778"/>
                  </a:cubicBezTo>
                  <a:close/>
                  <a:moveTo>
                    <a:pt x="7210" y="2563"/>
                  </a:moveTo>
                  <a:cubicBezTo>
                    <a:pt x="7101" y="2563"/>
                    <a:pt x="6996" y="2587"/>
                    <a:pt x="6893" y="2634"/>
                  </a:cubicBezTo>
                  <a:cubicBezTo>
                    <a:pt x="6682" y="2732"/>
                    <a:pt x="6519" y="2914"/>
                    <a:pt x="6403" y="3181"/>
                  </a:cubicBezTo>
                  <a:cubicBezTo>
                    <a:pt x="6288" y="3448"/>
                    <a:pt x="6267" y="3692"/>
                    <a:pt x="6340" y="3912"/>
                  </a:cubicBezTo>
                  <a:cubicBezTo>
                    <a:pt x="6414" y="4132"/>
                    <a:pt x="6570" y="4293"/>
                    <a:pt x="6807" y="4396"/>
                  </a:cubicBezTo>
                  <a:cubicBezTo>
                    <a:pt x="6929" y="4449"/>
                    <a:pt x="7047" y="4475"/>
                    <a:pt x="7162" y="4475"/>
                  </a:cubicBezTo>
                  <a:cubicBezTo>
                    <a:pt x="7270" y="4475"/>
                    <a:pt x="7376" y="4451"/>
                    <a:pt x="7479" y="4404"/>
                  </a:cubicBezTo>
                  <a:cubicBezTo>
                    <a:pt x="7689" y="4306"/>
                    <a:pt x="7852" y="4124"/>
                    <a:pt x="7968" y="3858"/>
                  </a:cubicBezTo>
                  <a:cubicBezTo>
                    <a:pt x="8083" y="3591"/>
                    <a:pt x="8105" y="3347"/>
                    <a:pt x="8031" y="3127"/>
                  </a:cubicBezTo>
                  <a:cubicBezTo>
                    <a:pt x="7958" y="2907"/>
                    <a:pt x="7803" y="2745"/>
                    <a:pt x="7566" y="2643"/>
                  </a:cubicBezTo>
                  <a:cubicBezTo>
                    <a:pt x="7444" y="2590"/>
                    <a:pt x="7325" y="2563"/>
                    <a:pt x="7210" y="25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23"/>
            <p:cNvSpPr/>
            <p:nvPr/>
          </p:nvSpPr>
          <p:spPr>
            <a:xfrm>
              <a:off x="8104277" y="3359695"/>
              <a:ext cx="57140" cy="75150"/>
            </a:xfrm>
            <a:custGeom>
              <a:avLst/>
              <a:gdLst/>
              <a:ahLst/>
              <a:cxnLst/>
              <a:rect l="l" t="t" r="r" b="b"/>
              <a:pathLst>
                <a:path w="1719" h="2261" extrusionOk="0">
                  <a:moveTo>
                    <a:pt x="879" y="287"/>
                  </a:moveTo>
                  <a:lnTo>
                    <a:pt x="1167" y="412"/>
                  </a:lnTo>
                  <a:cubicBezTo>
                    <a:pt x="1277" y="460"/>
                    <a:pt x="1349" y="521"/>
                    <a:pt x="1384" y="595"/>
                  </a:cubicBezTo>
                  <a:cubicBezTo>
                    <a:pt x="1418" y="670"/>
                    <a:pt x="1414" y="756"/>
                    <a:pt x="1371" y="855"/>
                  </a:cubicBezTo>
                  <a:cubicBezTo>
                    <a:pt x="1329" y="954"/>
                    <a:pt x="1268" y="1017"/>
                    <a:pt x="1190" y="1043"/>
                  </a:cubicBezTo>
                  <a:cubicBezTo>
                    <a:pt x="1162" y="1053"/>
                    <a:pt x="1132" y="1058"/>
                    <a:pt x="1100" y="1058"/>
                  </a:cubicBezTo>
                  <a:cubicBezTo>
                    <a:pt x="1042" y="1058"/>
                    <a:pt x="978" y="1042"/>
                    <a:pt x="907" y="1012"/>
                  </a:cubicBezTo>
                  <a:lnTo>
                    <a:pt x="620" y="887"/>
                  </a:lnTo>
                  <a:lnTo>
                    <a:pt x="879" y="287"/>
                  </a:lnTo>
                  <a:close/>
                  <a:moveTo>
                    <a:pt x="732" y="0"/>
                  </a:moveTo>
                  <a:lnTo>
                    <a:pt x="1" y="1691"/>
                  </a:lnTo>
                  <a:lnTo>
                    <a:pt x="229" y="1790"/>
                  </a:lnTo>
                  <a:lnTo>
                    <a:pt x="538" y="1075"/>
                  </a:lnTo>
                  <a:lnTo>
                    <a:pt x="787" y="1183"/>
                  </a:lnTo>
                  <a:cubicBezTo>
                    <a:pt x="878" y="1222"/>
                    <a:pt x="941" y="1272"/>
                    <a:pt x="978" y="1331"/>
                  </a:cubicBezTo>
                  <a:cubicBezTo>
                    <a:pt x="1014" y="1391"/>
                    <a:pt x="1036" y="1490"/>
                    <a:pt x="1043" y="1627"/>
                  </a:cubicBezTo>
                  <a:lnTo>
                    <a:pt x="1071" y="2154"/>
                  </a:lnTo>
                  <a:lnTo>
                    <a:pt x="1317" y="2260"/>
                  </a:lnTo>
                  <a:lnTo>
                    <a:pt x="1285" y="1698"/>
                  </a:lnTo>
                  <a:cubicBezTo>
                    <a:pt x="1279" y="1583"/>
                    <a:pt x="1265" y="1488"/>
                    <a:pt x="1242" y="1413"/>
                  </a:cubicBezTo>
                  <a:cubicBezTo>
                    <a:pt x="1219" y="1339"/>
                    <a:pt x="1187" y="1283"/>
                    <a:pt x="1145" y="1245"/>
                  </a:cubicBezTo>
                  <a:lnTo>
                    <a:pt x="1145" y="1245"/>
                  </a:lnTo>
                  <a:cubicBezTo>
                    <a:pt x="1168" y="1248"/>
                    <a:pt x="1191" y="1250"/>
                    <a:pt x="1213" y="1250"/>
                  </a:cubicBezTo>
                  <a:cubicBezTo>
                    <a:pt x="1291" y="1250"/>
                    <a:pt x="1361" y="1230"/>
                    <a:pt x="1424" y="1192"/>
                  </a:cubicBezTo>
                  <a:cubicBezTo>
                    <a:pt x="1504" y="1144"/>
                    <a:pt x="1567" y="1066"/>
                    <a:pt x="1613" y="960"/>
                  </a:cubicBezTo>
                  <a:cubicBezTo>
                    <a:pt x="1683" y="797"/>
                    <a:pt x="1688" y="654"/>
                    <a:pt x="1628" y="532"/>
                  </a:cubicBezTo>
                  <a:cubicBezTo>
                    <a:pt x="1568" y="410"/>
                    <a:pt x="1441" y="307"/>
                    <a:pt x="1248" y="224"/>
                  </a:cubicBezTo>
                  <a:lnTo>
                    <a:pt x="7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23"/>
            <p:cNvSpPr/>
            <p:nvPr/>
          </p:nvSpPr>
          <p:spPr>
            <a:xfrm>
              <a:off x="8161406" y="3378697"/>
              <a:ext cx="51921" cy="68137"/>
            </a:xfrm>
            <a:custGeom>
              <a:avLst/>
              <a:gdLst/>
              <a:ahLst/>
              <a:cxnLst/>
              <a:rect l="l" t="t" r="r" b="b"/>
              <a:pathLst>
                <a:path w="1562" h="2050" extrusionOk="0">
                  <a:moveTo>
                    <a:pt x="132" y="0"/>
                  </a:moveTo>
                  <a:lnTo>
                    <a:pt x="48" y="192"/>
                  </a:lnTo>
                  <a:lnTo>
                    <a:pt x="648" y="452"/>
                  </a:lnTo>
                  <a:lnTo>
                    <a:pt x="0" y="1950"/>
                  </a:lnTo>
                  <a:lnTo>
                    <a:pt x="230" y="2049"/>
                  </a:lnTo>
                  <a:lnTo>
                    <a:pt x="878" y="552"/>
                  </a:lnTo>
                  <a:lnTo>
                    <a:pt x="1478" y="811"/>
                  </a:lnTo>
                  <a:lnTo>
                    <a:pt x="1562" y="619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23"/>
            <p:cNvSpPr/>
            <p:nvPr/>
          </p:nvSpPr>
          <p:spPr>
            <a:xfrm>
              <a:off x="8017713" y="3082073"/>
              <a:ext cx="84427" cy="93897"/>
            </a:xfrm>
            <a:custGeom>
              <a:avLst/>
              <a:gdLst/>
              <a:ahLst/>
              <a:cxnLst/>
              <a:rect l="l" t="t" r="r" b="b"/>
              <a:pathLst>
                <a:path w="2211" h="2459" extrusionOk="0">
                  <a:moveTo>
                    <a:pt x="541" y="0"/>
                  </a:moveTo>
                  <a:lnTo>
                    <a:pt x="361" y="429"/>
                  </a:lnTo>
                  <a:lnTo>
                    <a:pt x="226" y="835"/>
                  </a:lnTo>
                  <a:lnTo>
                    <a:pt x="113" y="1263"/>
                  </a:lnTo>
                  <a:lnTo>
                    <a:pt x="0" y="1692"/>
                  </a:lnTo>
                  <a:lnTo>
                    <a:pt x="722" y="2098"/>
                  </a:lnTo>
                  <a:lnTo>
                    <a:pt x="1466" y="2459"/>
                  </a:lnTo>
                  <a:lnTo>
                    <a:pt x="2211" y="722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23"/>
            <p:cNvSpPr/>
            <p:nvPr/>
          </p:nvSpPr>
          <p:spPr>
            <a:xfrm>
              <a:off x="8009083" y="3163906"/>
              <a:ext cx="57736" cy="57736"/>
            </a:xfrm>
            <a:custGeom>
              <a:avLst/>
              <a:gdLst/>
              <a:ahLst/>
              <a:cxnLst/>
              <a:rect l="l" t="t" r="r" b="b"/>
              <a:pathLst>
                <a:path w="1512" h="1512" extrusionOk="0">
                  <a:moveTo>
                    <a:pt x="136" y="0"/>
                  </a:moveTo>
                  <a:lnTo>
                    <a:pt x="91" y="271"/>
                  </a:lnTo>
                  <a:lnTo>
                    <a:pt x="23" y="519"/>
                  </a:lnTo>
                  <a:lnTo>
                    <a:pt x="1" y="519"/>
                  </a:lnTo>
                  <a:lnTo>
                    <a:pt x="249" y="812"/>
                  </a:lnTo>
                  <a:lnTo>
                    <a:pt x="519" y="1083"/>
                  </a:lnTo>
                  <a:lnTo>
                    <a:pt x="835" y="1308"/>
                  </a:lnTo>
                  <a:lnTo>
                    <a:pt x="1173" y="1511"/>
                  </a:lnTo>
                  <a:lnTo>
                    <a:pt x="1512" y="722"/>
                  </a:lnTo>
                  <a:lnTo>
                    <a:pt x="813" y="384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23"/>
            <p:cNvSpPr/>
            <p:nvPr/>
          </p:nvSpPr>
          <p:spPr>
            <a:xfrm>
              <a:off x="8088318" y="3116517"/>
              <a:ext cx="88780" cy="86184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768" y="0"/>
                  </a:moveTo>
                  <a:lnTo>
                    <a:pt x="1" y="1737"/>
                  </a:lnTo>
                  <a:lnTo>
                    <a:pt x="745" y="2008"/>
                  </a:lnTo>
                  <a:lnTo>
                    <a:pt x="1489" y="2256"/>
                  </a:lnTo>
                  <a:lnTo>
                    <a:pt x="1941" y="1489"/>
                  </a:lnTo>
                  <a:lnTo>
                    <a:pt x="2144" y="1083"/>
                  </a:lnTo>
                  <a:lnTo>
                    <a:pt x="2324" y="677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23"/>
            <p:cNvSpPr/>
            <p:nvPr/>
          </p:nvSpPr>
          <p:spPr>
            <a:xfrm>
              <a:off x="8198561" y="3082073"/>
              <a:ext cx="44829" cy="67206"/>
            </a:xfrm>
            <a:custGeom>
              <a:avLst/>
              <a:gdLst/>
              <a:ahLst/>
              <a:cxnLst/>
              <a:rect l="l" t="t" r="r" b="b"/>
              <a:pathLst>
                <a:path w="1174" h="1760" extrusionOk="0">
                  <a:moveTo>
                    <a:pt x="520" y="0"/>
                  </a:moveTo>
                  <a:lnTo>
                    <a:pt x="272" y="677"/>
                  </a:lnTo>
                  <a:lnTo>
                    <a:pt x="1" y="1354"/>
                  </a:lnTo>
                  <a:lnTo>
                    <a:pt x="971" y="1760"/>
                  </a:lnTo>
                  <a:lnTo>
                    <a:pt x="1061" y="1444"/>
                  </a:lnTo>
                  <a:lnTo>
                    <a:pt x="1129" y="1105"/>
                  </a:lnTo>
                  <a:lnTo>
                    <a:pt x="1174" y="767"/>
                  </a:lnTo>
                  <a:lnTo>
                    <a:pt x="1174" y="451"/>
                  </a:lnTo>
                  <a:lnTo>
                    <a:pt x="836" y="226"/>
                  </a:lnTo>
                  <a:lnTo>
                    <a:pt x="5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23"/>
            <p:cNvSpPr/>
            <p:nvPr/>
          </p:nvSpPr>
          <p:spPr>
            <a:xfrm>
              <a:off x="8082285" y="2975267"/>
              <a:ext cx="74995" cy="45669"/>
            </a:xfrm>
            <a:custGeom>
              <a:avLst/>
              <a:gdLst/>
              <a:ahLst/>
              <a:cxnLst/>
              <a:rect l="l" t="t" r="r" b="b"/>
              <a:pathLst>
                <a:path w="1964" h="1196" extrusionOk="0">
                  <a:moveTo>
                    <a:pt x="813" y="0"/>
                  </a:moveTo>
                  <a:lnTo>
                    <a:pt x="452" y="23"/>
                  </a:lnTo>
                  <a:lnTo>
                    <a:pt x="204" y="339"/>
                  </a:lnTo>
                  <a:lnTo>
                    <a:pt x="1" y="677"/>
                  </a:lnTo>
                  <a:lnTo>
                    <a:pt x="384" y="790"/>
                  </a:lnTo>
                  <a:lnTo>
                    <a:pt x="768" y="902"/>
                  </a:lnTo>
                  <a:lnTo>
                    <a:pt x="1535" y="1196"/>
                  </a:lnTo>
                  <a:lnTo>
                    <a:pt x="1963" y="203"/>
                  </a:lnTo>
                  <a:lnTo>
                    <a:pt x="1580" y="90"/>
                  </a:lnTo>
                  <a:lnTo>
                    <a:pt x="1196" y="23"/>
                  </a:lnTo>
                  <a:lnTo>
                    <a:pt x="8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23"/>
            <p:cNvSpPr/>
            <p:nvPr/>
          </p:nvSpPr>
          <p:spPr>
            <a:xfrm>
              <a:off x="8123640" y="3042436"/>
              <a:ext cx="80150" cy="84465"/>
            </a:xfrm>
            <a:custGeom>
              <a:avLst/>
              <a:gdLst/>
              <a:ahLst/>
              <a:cxnLst/>
              <a:rect l="l" t="t" r="r" b="b"/>
              <a:pathLst>
                <a:path w="2099" h="2212" extrusionOk="0">
                  <a:moveTo>
                    <a:pt x="677" y="1"/>
                  </a:moveTo>
                  <a:lnTo>
                    <a:pt x="1" y="1534"/>
                  </a:lnTo>
                  <a:lnTo>
                    <a:pt x="1580" y="2211"/>
                  </a:lnTo>
                  <a:lnTo>
                    <a:pt x="1850" y="1512"/>
                  </a:lnTo>
                  <a:lnTo>
                    <a:pt x="2098" y="768"/>
                  </a:lnTo>
                  <a:lnTo>
                    <a:pt x="1760" y="564"/>
                  </a:lnTo>
                  <a:lnTo>
                    <a:pt x="1399" y="361"/>
                  </a:lnTo>
                  <a:lnTo>
                    <a:pt x="1038" y="181"/>
                  </a:lnTo>
                  <a:lnTo>
                    <a:pt x="6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23"/>
            <p:cNvSpPr/>
            <p:nvPr/>
          </p:nvSpPr>
          <p:spPr>
            <a:xfrm>
              <a:off x="8044405" y="3015744"/>
              <a:ext cx="89620" cy="79272"/>
            </a:xfrm>
            <a:custGeom>
              <a:avLst/>
              <a:gdLst/>
              <a:ahLst/>
              <a:cxnLst/>
              <a:rect l="l" t="t" r="r" b="b"/>
              <a:pathLst>
                <a:path w="2347" h="2076" extrusionOk="0">
                  <a:moveTo>
                    <a:pt x="722" y="0"/>
                  </a:moveTo>
                  <a:lnTo>
                    <a:pt x="339" y="654"/>
                  </a:lnTo>
                  <a:lnTo>
                    <a:pt x="0" y="1331"/>
                  </a:lnTo>
                  <a:lnTo>
                    <a:pt x="1692" y="2076"/>
                  </a:lnTo>
                  <a:lnTo>
                    <a:pt x="2346" y="519"/>
                  </a:lnTo>
                  <a:lnTo>
                    <a:pt x="1940" y="384"/>
                  </a:lnTo>
                  <a:lnTo>
                    <a:pt x="1557" y="226"/>
                  </a:lnTo>
                  <a:lnTo>
                    <a:pt x="1128" y="113"/>
                  </a:lnTo>
                  <a:lnTo>
                    <a:pt x="7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23"/>
            <p:cNvSpPr/>
            <p:nvPr/>
          </p:nvSpPr>
          <p:spPr>
            <a:xfrm>
              <a:off x="8069378" y="3197471"/>
              <a:ext cx="67206" cy="37956"/>
            </a:xfrm>
            <a:custGeom>
              <a:avLst/>
              <a:gdLst/>
              <a:ahLst/>
              <a:cxnLst/>
              <a:rect l="l" t="t" r="r" b="b"/>
              <a:pathLst>
                <a:path w="1760" h="994" extrusionOk="0">
                  <a:moveTo>
                    <a:pt x="339" y="1"/>
                  </a:moveTo>
                  <a:lnTo>
                    <a:pt x="0" y="813"/>
                  </a:lnTo>
                  <a:lnTo>
                    <a:pt x="361" y="903"/>
                  </a:lnTo>
                  <a:lnTo>
                    <a:pt x="745" y="971"/>
                  </a:lnTo>
                  <a:lnTo>
                    <a:pt x="1128" y="993"/>
                  </a:lnTo>
                  <a:lnTo>
                    <a:pt x="1489" y="993"/>
                  </a:lnTo>
                  <a:lnTo>
                    <a:pt x="1489" y="971"/>
                  </a:lnTo>
                  <a:lnTo>
                    <a:pt x="1760" y="520"/>
                  </a:lnTo>
                  <a:lnTo>
                    <a:pt x="1038" y="294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23"/>
            <p:cNvSpPr/>
            <p:nvPr/>
          </p:nvSpPr>
          <p:spPr>
            <a:xfrm>
              <a:off x="8147773" y="3221605"/>
              <a:ext cx="17260" cy="9508"/>
            </a:xfrm>
            <a:custGeom>
              <a:avLst/>
              <a:gdLst/>
              <a:ahLst/>
              <a:cxnLst/>
              <a:rect l="l" t="t" r="r" b="b"/>
              <a:pathLst>
                <a:path w="452" h="249" extrusionOk="0">
                  <a:moveTo>
                    <a:pt x="135" y="0"/>
                  </a:moveTo>
                  <a:lnTo>
                    <a:pt x="0" y="248"/>
                  </a:lnTo>
                  <a:lnTo>
                    <a:pt x="226" y="181"/>
                  </a:lnTo>
                  <a:lnTo>
                    <a:pt x="451" y="91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23"/>
            <p:cNvSpPr/>
            <p:nvPr/>
          </p:nvSpPr>
          <p:spPr>
            <a:xfrm>
              <a:off x="7990143" y="3149242"/>
              <a:ext cx="9508" cy="15541"/>
            </a:xfrm>
            <a:custGeom>
              <a:avLst/>
              <a:gdLst/>
              <a:ahLst/>
              <a:cxnLst/>
              <a:rect l="l" t="t" r="r" b="b"/>
              <a:pathLst>
                <a:path w="249" h="407" extrusionOk="0">
                  <a:moveTo>
                    <a:pt x="0" y="1"/>
                  </a:moveTo>
                  <a:lnTo>
                    <a:pt x="91" y="204"/>
                  </a:lnTo>
                  <a:lnTo>
                    <a:pt x="181" y="407"/>
                  </a:lnTo>
                  <a:lnTo>
                    <a:pt x="248" y="15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23"/>
            <p:cNvSpPr/>
            <p:nvPr/>
          </p:nvSpPr>
          <p:spPr>
            <a:xfrm>
              <a:off x="7982391" y="3061376"/>
              <a:ext cx="40514" cy="76714"/>
            </a:xfrm>
            <a:custGeom>
              <a:avLst/>
              <a:gdLst/>
              <a:ahLst/>
              <a:cxnLst/>
              <a:rect l="l" t="t" r="r" b="b"/>
              <a:pathLst>
                <a:path w="1061" h="2009" extrusionOk="0">
                  <a:moveTo>
                    <a:pt x="203" y="1"/>
                  </a:moveTo>
                  <a:lnTo>
                    <a:pt x="91" y="429"/>
                  </a:lnTo>
                  <a:lnTo>
                    <a:pt x="23" y="858"/>
                  </a:lnTo>
                  <a:lnTo>
                    <a:pt x="0" y="1264"/>
                  </a:lnTo>
                  <a:lnTo>
                    <a:pt x="45" y="1693"/>
                  </a:lnTo>
                  <a:lnTo>
                    <a:pt x="542" y="2008"/>
                  </a:lnTo>
                  <a:lnTo>
                    <a:pt x="654" y="1580"/>
                  </a:lnTo>
                  <a:lnTo>
                    <a:pt x="767" y="1174"/>
                  </a:lnTo>
                  <a:lnTo>
                    <a:pt x="903" y="768"/>
                  </a:lnTo>
                  <a:lnTo>
                    <a:pt x="1060" y="362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23"/>
            <p:cNvSpPr/>
            <p:nvPr/>
          </p:nvSpPr>
          <p:spPr>
            <a:xfrm>
              <a:off x="8162399" y="3148402"/>
              <a:ext cx="66366" cy="65487"/>
            </a:xfrm>
            <a:custGeom>
              <a:avLst/>
              <a:gdLst/>
              <a:ahLst/>
              <a:cxnLst/>
              <a:rect l="l" t="t" r="r" b="b"/>
              <a:pathLst>
                <a:path w="1738" h="1715" extrusionOk="0">
                  <a:moveTo>
                    <a:pt x="790" y="0"/>
                  </a:moveTo>
                  <a:lnTo>
                    <a:pt x="407" y="790"/>
                  </a:lnTo>
                  <a:lnTo>
                    <a:pt x="1" y="1534"/>
                  </a:lnTo>
                  <a:lnTo>
                    <a:pt x="632" y="1714"/>
                  </a:lnTo>
                  <a:lnTo>
                    <a:pt x="790" y="1579"/>
                  </a:lnTo>
                  <a:lnTo>
                    <a:pt x="971" y="1444"/>
                  </a:lnTo>
                  <a:lnTo>
                    <a:pt x="1106" y="1308"/>
                  </a:lnTo>
                  <a:lnTo>
                    <a:pt x="1264" y="1150"/>
                  </a:lnTo>
                  <a:lnTo>
                    <a:pt x="1399" y="970"/>
                  </a:lnTo>
                  <a:lnTo>
                    <a:pt x="1534" y="812"/>
                  </a:lnTo>
                  <a:lnTo>
                    <a:pt x="1647" y="609"/>
                  </a:lnTo>
                  <a:lnTo>
                    <a:pt x="1737" y="429"/>
                  </a:lnTo>
                  <a:lnTo>
                    <a:pt x="7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23"/>
            <p:cNvSpPr/>
            <p:nvPr/>
          </p:nvSpPr>
          <p:spPr>
            <a:xfrm>
              <a:off x="7997016" y="3006274"/>
              <a:ext cx="57774" cy="54299"/>
            </a:xfrm>
            <a:custGeom>
              <a:avLst/>
              <a:gdLst/>
              <a:ahLst/>
              <a:cxnLst/>
              <a:rect l="l" t="t" r="r" b="b"/>
              <a:pathLst>
                <a:path w="1513" h="1422" extrusionOk="0">
                  <a:moveTo>
                    <a:pt x="813" y="0"/>
                  </a:moveTo>
                  <a:lnTo>
                    <a:pt x="587" y="226"/>
                  </a:lnTo>
                  <a:lnTo>
                    <a:pt x="362" y="474"/>
                  </a:lnTo>
                  <a:lnTo>
                    <a:pt x="181" y="745"/>
                  </a:lnTo>
                  <a:lnTo>
                    <a:pt x="1" y="1060"/>
                  </a:lnTo>
                  <a:lnTo>
                    <a:pt x="835" y="1421"/>
                  </a:lnTo>
                  <a:lnTo>
                    <a:pt x="1151" y="767"/>
                  </a:lnTo>
                  <a:lnTo>
                    <a:pt x="1512" y="158"/>
                  </a:lnTo>
                  <a:lnTo>
                    <a:pt x="1174" y="68"/>
                  </a:lnTo>
                  <a:lnTo>
                    <a:pt x="8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23"/>
            <p:cNvSpPr/>
            <p:nvPr/>
          </p:nvSpPr>
          <p:spPr>
            <a:xfrm>
              <a:off x="8155525" y="2989052"/>
              <a:ext cx="61172" cy="66327"/>
            </a:xfrm>
            <a:custGeom>
              <a:avLst/>
              <a:gdLst/>
              <a:ahLst/>
              <a:cxnLst/>
              <a:rect l="l" t="t" r="r" b="b"/>
              <a:pathLst>
                <a:path w="1602" h="1737" extrusionOk="0">
                  <a:moveTo>
                    <a:pt x="429" y="0"/>
                  </a:moveTo>
                  <a:lnTo>
                    <a:pt x="0" y="993"/>
                  </a:lnTo>
                  <a:lnTo>
                    <a:pt x="699" y="1353"/>
                  </a:lnTo>
                  <a:lnTo>
                    <a:pt x="1399" y="1737"/>
                  </a:lnTo>
                  <a:lnTo>
                    <a:pt x="1489" y="1353"/>
                  </a:lnTo>
                  <a:lnTo>
                    <a:pt x="1602" y="970"/>
                  </a:lnTo>
                  <a:lnTo>
                    <a:pt x="1354" y="699"/>
                  </a:lnTo>
                  <a:lnTo>
                    <a:pt x="1083" y="429"/>
                  </a:lnTo>
                  <a:lnTo>
                    <a:pt x="767" y="203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23"/>
            <p:cNvSpPr/>
            <p:nvPr/>
          </p:nvSpPr>
          <p:spPr>
            <a:xfrm>
              <a:off x="8046123" y="2980422"/>
              <a:ext cx="30166" cy="17260"/>
            </a:xfrm>
            <a:custGeom>
              <a:avLst/>
              <a:gdLst/>
              <a:ahLst/>
              <a:cxnLst/>
              <a:rect l="l" t="t" r="r" b="b"/>
              <a:pathLst>
                <a:path w="790" h="452" extrusionOk="0">
                  <a:moveTo>
                    <a:pt x="790" y="1"/>
                  </a:moveTo>
                  <a:lnTo>
                    <a:pt x="384" y="158"/>
                  </a:lnTo>
                  <a:lnTo>
                    <a:pt x="203" y="249"/>
                  </a:lnTo>
                  <a:lnTo>
                    <a:pt x="0" y="339"/>
                  </a:lnTo>
                  <a:lnTo>
                    <a:pt x="474" y="452"/>
                  </a:lnTo>
                  <a:lnTo>
                    <a:pt x="7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23"/>
            <p:cNvSpPr/>
            <p:nvPr/>
          </p:nvSpPr>
          <p:spPr>
            <a:xfrm>
              <a:off x="8222694" y="3045033"/>
              <a:ext cx="18138" cy="31884"/>
            </a:xfrm>
            <a:custGeom>
              <a:avLst/>
              <a:gdLst/>
              <a:ahLst/>
              <a:cxnLst/>
              <a:rect l="l" t="t" r="r" b="b"/>
              <a:pathLst>
                <a:path w="475" h="835" extrusionOk="0">
                  <a:moveTo>
                    <a:pt x="158" y="0"/>
                  </a:moveTo>
                  <a:lnTo>
                    <a:pt x="1" y="519"/>
                  </a:lnTo>
                  <a:lnTo>
                    <a:pt x="474" y="835"/>
                  </a:lnTo>
                  <a:lnTo>
                    <a:pt x="474" y="835"/>
                  </a:lnTo>
                  <a:lnTo>
                    <a:pt x="407" y="632"/>
                  </a:lnTo>
                  <a:lnTo>
                    <a:pt x="339" y="406"/>
                  </a:lnTo>
                  <a:lnTo>
                    <a:pt x="249" y="203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1" name="Google Shape;2621;p26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2" name="Google Shape;2622;p26"/>
          <p:cNvSpPr/>
          <p:nvPr/>
        </p:nvSpPr>
        <p:spPr>
          <a:xfrm>
            <a:off x="376200" y="757175"/>
            <a:ext cx="8391600" cy="4105800"/>
          </a:xfrm>
          <a:prstGeom prst="roundRect">
            <a:avLst>
              <a:gd name="adj" fmla="val 6508"/>
            </a:avLst>
          </a:prstGeom>
          <a:solidFill>
            <a:schemeClr val="lt1"/>
          </a:solidFill>
          <a:ln>
            <a:noFill/>
          </a:ln>
          <a:effectLst>
            <a:outerShdw dist="142875" dir="3600000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3" name="Google Shape;2623;p26"/>
          <p:cNvSpPr txBox="1">
            <a:spLocks noGrp="1"/>
          </p:cNvSpPr>
          <p:nvPr>
            <p:ph type="title"/>
          </p:nvPr>
        </p:nvSpPr>
        <p:spPr>
          <a:xfrm>
            <a:off x="2157218" y="1422651"/>
            <a:ext cx="2057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24" name="Google Shape;2624;p26"/>
          <p:cNvSpPr txBox="1">
            <a:spLocks noGrp="1"/>
          </p:cNvSpPr>
          <p:nvPr>
            <p:ph type="subTitle" idx="1"/>
          </p:nvPr>
        </p:nvSpPr>
        <p:spPr>
          <a:xfrm>
            <a:off x="2157218" y="1817057"/>
            <a:ext cx="2055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625" name="Google Shape;2625;p26"/>
          <p:cNvSpPr txBox="1">
            <a:spLocks noGrp="1"/>
          </p:cNvSpPr>
          <p:nvPr>
            <p:ph type="title" idx="2"/>
          </p:nvPr>
        </p:nvSpPr>
        <p:spPr>
          <a:xfrm>
            <a:off x="5965027" y="1422651"/>
            <a:ext cx="2057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26" name="Google Shape;2626;p26"/>
          <p:cNvSpPr txBox="1">
            <a:spLocks noGrp="1"/>
          </p:cNvSpPr>
          <p:nvPr>
            <p:ph type="subTitle" idx="3"/>
          </p:nvPr>
        </p:nvSpPr>
        <p:spPr>
          <a:xfrm>
            <a:off x="5965027" y="1817057"/>
            <a:ext cx="2055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627" name="Google Shape;2627;p26"/>
          <p:cNvSpPr txBox="1">
            <a:spLocks noGrp="1"/>
          </p:cNvSpPr>
          <p:nvPr>
            <p:ph type="title" idx="4"/>
          </p:nvPr>
        </p:nvSpPr>
        <p:spPr>
          <a:xfrm>
            <a:off x="2157218" y="2601175"/>
            <a:ext cx="2057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28" name="Google Shape;2628;p26"/>
          <p:cNvSpPr txBox="1">
            <a:spLocks noGrp="1"/>
          </p:cNvSpPr>
          <p:nvPr>
            <p:ph type="subTitle" idx="5"/>
          </p:nvPr>
        </p:nvSpPr>
        <p:spPr>
          <a:xfrm>
            <a:off x="2157218" y="2997436"/>
            <a:ext cx="2055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629" name="Google Shape;2629;p26"/>
          <p:cNvSpPr txBox="1">
            <a:spLocks noGrp="1"/>
          </p:cNvSpPr>
          <p:nvPr>
            <p:ph type="title" idx="6"/>
          </p:nvPr>
        </p:nvSpPr>
        <p:spPr>
          <a:xfrm>
            <a:off x="2157218" y="3775535"/>
            <a:ext cx="2057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30" name="Google Shape;2630;p26"/>
          <p:cNvSpPr txBox="1">
            <a:spLocks noGrp="1"/>
          </p:cNvSpPr>
          <p:nvPr>
            <p:ph type="subTitle" idx="7"/>
          </p:nvPr>
        </p:nvSpPr>
        <p:spPr>
          <a:xfrm>
            <a:off x="2157218" y="4171796"/>
            <a:ext cx="2055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631" name="Google Shape;2631;p26"/>
          <p:cNvSpPr txBox="1">
            <a:spLocks noGrp="1"/>
          </p:cNvSpPr>
          <p:nvPr>
            <p:ph type="title" idx="8"/>
          </p:nvPr>
        </p:nvSpPr>
        <p:spPr>
          <a:xfrm>
            <a:off x="5965027" y="2601175"/>
            <a:ext cx="2057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32" name="Google Shape;2632;p26"/>
          <p:cNvSpPr txBox="1">
            <a:spLocks noGrp="1"/>
          </p:cNvSpPr>
          <p:nvPr>
            <p:ph type="subTitle" idx="9"/>
          </p:nvPr>
        </p:nvSpPr>
        <p:spPr>
          <a:xfrm>
            <a:off x="5965027" y="2997436"/>
            <a:ext cx="2055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633" name="Google Shape;2633;p26"/>
          <p:cNvSpPr txBox="1">
            <a:spLocks noGrp="1"/>
          </p:cNvSpPr>
          <p:nvPr>
            <p:ph type="title" idx="13"/>
          </p:nvPr>
        </p:nvSpPr>
        <p:spPr>
          <a:xfrm>
            <a:off x="5965027" y="3775535"/>
            <a:ext cx="2057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34" name="Google Shape;2634;p26"/>
          <p:cNvSpPr txBox="1">
            <a:spLocks noGrp="1"/>
          </p:cNvSpPr>
          <p:nvPr>
            <p:ph type="subTitle" idx="14"/>
          </p:nvPr>
        </p:nvSpPr>
        <p:spPr>
          <a:xfrm>
            <a:off x="5965027" y="4171796"/>
            <a:ext cx="2055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635" name="Google Shape;2635;p26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2636" name="Google Shape;2636;p26"/>
          <p:cNvSpPr/>
          <p:nvPr/>
        </p:nvSpPr>
        <p:spPr>
          <a:xfrm>
            <a:off x="-66450" y="14650"/>
            <a:ext cx="1876425" cy="781050"/>
          </a:xfrm>
          <a:custGeom>
            <a:avLst/>
            <a:gdLst/>
            <a:ahLst/>
            <a:cxnLst/>
            <a:rect l="l" t="t" r="r" b="b"/>
            <a:pathLst>
              <a:path w="75057" h="31242" extrusionOk="0">
                <a:moveTo>
                  <a:pt x="75057" y="0"/>
                </a:moveTo>
                <a:cubicBezTo>
                  <a:pt x="66948" y="1622"/>
                  <a:pt x="58782" y="2950"/>
                  <a:pt x="50673" y="4572"/>
                </a:cubicBezTo>
                <a:cubicBezTo>
                  <a:pt x="42142" y="6278"/>
                  <a:pt x="36953" y="15623"/>
                  <a:pt x="28956" y="19050"/>
                </a:cubicBezTo>
                <a:cubicBezTo>
                  <a:pt x="22962" y="21619"/>
                  <a:pt x="14742" y="17423"/>
                  <a:pt x="9525" y="21336"/>
                </a:cubicBezTo>
                <a:cubicBezTo>
                  <a:pt x="5860" y="24084"/>
                  <a:pt x="4097" y="29193"/>
                  <a:pt x="0" y="31242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637" name="Google Shape;2637;p26"/>
          <p:cNvSpPr/>
          <p:nvPr/>
        </p:nvSpPr>
        <p:spPr>
          <a:xfrm>
            <a:off x="5058000" y="-109175"/>
            <a:ext cx="2733675" cy="526975"/>
          </a:xfrm>
          <a:custGeom>
            <a:avLst/>
            <a:gdLst/>
            <a:ahLst/>
            <a:cxnLst/>
            <a:rect l="l" t="t" r="r" b="b"/>
            <a:pathLst>
              <a:path w="109347" h="21079" extrusionOk="0">
                <a:moveTo>
                  <a:pt x="0" y="4191"/>
                </a:moveTo>
                <a:cubicBezTo>
                  <a:pt x="11068" y="6745"/>
                  <a:pt x="22657" y="6993"/>
                  <a:pt x="33528" y="10287"/>
                </a:cubicBezTo>
                <a:cubicBezTo>
                  <a:pt x="52712" y="16100"/>
                  <a:pt x="73596" y="24596"/>
                  <a:pt x="92964" y="19431"/>
                </a:cubicBezTo>
                <a:cubicBezTo>
                  <a:pt x="101150" y="17248"/>
                  <a:pt x="105558" y="7578"/>
                  <a:pt x="109347" y="0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2638" name="Google Shape;2638;p26"/>
          <p:cNvGrpSpPr/>
          <p:nvPr/>
        </p:nvGrpSpPr>
        <p:grpSpPr>
          <a:xfrm rot="-2864756">
            <a:off x="598961" y="282048"/>
            <a:ext cx="342892" cy="319092"/>
            <a:chOff x="-1003774" y="3010923"/>
            <a:chExt cx="671424" cy="624822"/>
          </a:xfrm>
        </p:grpSpPr>
        <p:sp>
          <p:nvSpPr>
            <p:cNvPr id="2639" name="Google Shape;2639;p26"/>
            <p:cNvSpPr/>
            <p:nvPr/>
          </p:nvSpPr>
          <p:spPr>
            <a:xfrm>
              <a:off x="-1003774" y="3010923"/>
              <a:ext cx="624822" cy="550520"/>
            </a:xfrm>
            <a:custGeom>
              <a:avLst/>
              <a:gdLst/>
              <a:ahLst/>
              <a:cxnLst/>
              <a:rect l="l" t="t" r="r" b="b"/>
              <a:pathLst>
                <a:path w="22377" h="19716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  <a:close/>
                  <a:moveTo>
                    <a:pt x="18429" y="2843"/>
                  </a:moveTo>
                  <a:lnTo>
                    <a:pt x="15610" y="11956"/>
                  </a:lnTo>
                  <a:lnTo>
                    <a:pt x="7534" y="5414"/>
                  </a:lnTo>
                  <a:lnTo>
                    <a:pt x="7512" y="5640"/>
                  </a:lnTo>
                  <a:lnTo>
                    <a:pt x="7940" y="6023"/>
                  </a:lnTo>
                  <a:lnTo>
                    <a:pt x="16580" y="13038"/>
                  </a:lnTo>
                  <a:lnTo>
                    <a:pt x="19399" y="3925"/>
                  </a:lnTo>
                  <a:lnTo>
                    <a:pt x="19602" y="4083"/>
                  </a:lnTo>
                  <a:lnTo>
                    <a:pt x="19625" y="3903"/>
                  </a:lnTo>
                  <a:lnTo>
                    <a:pt x="19106" y="3452"/>
                  </a:lnTo>
                  <a:lnTo>
                    <a:pt x="18429" y="2843"/>
                  </a:lnTo>
                  <a:close/>
                  <a:moveTo>
                    <a:pt x="19331" y="15001"/>
                  </a:moveTo>
                  <a:lnTo>
                    <a:pt x="19309" y="15249"/>
                  </a:lnTo>
                  <a:lnTo>
                    <a:pt x="22377" y="17753"/>
                  </a:lnTo>
                  <a:lnTo>
                    <a:pt x="22377" y="17753"/>
                  </a:lnTo>
                  <a:lnTo>
                    <a:pt x="22196" y="17504"/>
                  </a:lnTo>
                  <a:lnTo>
                    <a:pt x="22016" y="17256"/>
                  </a:lnTo>
                  <a:lnTo>
                    <a:pt x="21813" y="17053"/>
                  </a:lnTo>
                  <a:lnTo>
                    <a:pt x="21610" y="16850"/>
                  </a:lnTo>
                  <a:lnTo>
                    <a:pt x="19331" y="15001"/>
                  </a:lnTo>
                  <a:close/>
                  <a:moveTo>
                    <a:pt x="13016" y="14820"/>
                  </a:moveTo>
                  <a:lnTo>
                    <a:pt x="4399" y="18700"/>
                  </a:lnTo>
                  <a:lnTo>
                    <a:pt x="5549" y="19715"/>
                  </a:lnTo>
                  <a:lnTo>
                    <a:pt x="14098" y="15858"/>
                  </a:lnTo>
                  <a:lnTo>
                    <a:pt x="13016" y="148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26"/>
            <p:cNvSpPr/>
            <p:nvPr/>
          </p:nvSpPr>
          <p:spPr>
            <a:xfrm>
              <a:off x="-464646" y="3429761"/>
              <a:ext cx="85694" cy="76871"/>
            </a:xfrm>
            <a:custGeom>
              <a:avLst/>
              <a:gdLst/>
              <a:ahLst/>
              <a:cxnLst/>
              <a:rect l="l" t="t" r="r" b="b"/>
              <a:pathLst>
                <a:path w="3069" h="2753" fill="none" extrusionOk="0">
                  <a:moveTo>
                    <a:pt x="23" y="1"/>
                  </a:moveTo>
                  <a:lnTo>
                    <a:pt x="1" y="249"/>
                  </a:lnTo>
                  <a:lnTo>
                    <a:pt x="3069" y="2753"/>
                  </a:lnTo>
                  <a:lnTo>
                    <a:pt x="3069" y="2753"/>
                  </a:lnTo>
                  <a:lnTo>
                    <a:pt x="2888" y="2504"/>
                  </a:lnTo>
                  <a:lnTo>
                    <a:pt x="2708" y="2256"/>
                  </a:lnTo>
                  <a:lnTo>
                    <a:pt x="2505" y="2053"/>
                  </a:lnTo>
                  <a:lnTo>
                    <a:pt x="2302" y="1850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26"/>
            <p:cNvSpPr/>
            <p:nvPr/>
          </p:nvSpPr>
          <p:spPr>
            <a:xfrm>
              <a:off x="-1003774" y="3010923"/>
              <a:ext cx="190878" cy="198417"/>
            </a:xfrm>
            <a:custGeom>
              <a:avLst/>
              <a:gdLst/>
              <a:ahLst/>
              <a:cxnLst/>
              <a:rect l="l" t="t" r="r" b="b"/>
              <a:pathLst>
                <a:path w="6836" h="7106" fill="none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26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62" y="0"/>
                  </a:move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26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813" y="113"/>
                  </a:move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lnTo>
                    <a:pt x="452" y="0"/>
                  </a:lnTo>
                  <a:lnTo>
                    <a:pt x="362" y="0"/>
                  </a:ln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26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extrusionOk="0">
                  <a:moveTo>
                    <a:pt x="316" y="0"/>
                  </a:move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26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fill="none" extrusionOk="0">
                  <a:moveTo>
                    <a:pt x="700" y="91"/>
                  </a:move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lnTo>
                    <a:pt x="384" y="0"/>
                  </a:lnTo>
                  <a:lnTo>
                    <a:pt x="316" y="0"/>
                  </a:ln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038" y="1422"/>
                  </a:lnTo>
                  <a:lnTo>
                    <a:pt x="112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26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84" y="0"/>
                  </a:moveTo>
                  <a:lnTo>
                    <a:pt x="294" y="45"/>
                  </a:lnTo>
                  <a:lnTo>
                    <a:pt x="204" y="90"/>
                  </a:lnTo>
                  <a:lnTo>
                    <a:pt x="136" y="158"/>
                  </a:lnTo>
                  <a:lnTo>
                    <a:pt x="68" y="248"/>
                  </a:lnTo>
                  <a:lnTo>
                    <a:pt x="23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23" y="609"/>
                  </a:lnTo>
                  <a:lnTo>
                    <a:pt x="46" y="699"/>
                  </a:lnTo>
                  <a:lnTo>
                    <a:pt x="91" y="790"/>
                  </a:lnTo>
                  <a:lnTo>
                    <a:pt x="159" y="857"/>
                  </a:lnTo>
                  <a:lnTo>
                    <a:pt x="1512" y="2053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73" y="2166"/>
                  </a:lnTo>
                  <a:lnTo>
                    <a:pt x="1963" y="2143"/>
                  </a:lnTo>
                  <a:lnTo>
                    <a:pt x="2053" y="2121"/>
                  </a:lnTo>
                  <a:lnTo>
                    <a:pt x="2121" y="2075"/>
                  </a:lnTo>
                  <a:lnTo>
                    <a:pt x="2211" y="2008"/>
                  </a:lnTo>
                  <a:lnTo>
                    <a:pt x="2256" y="1918"/>
                  </a:lnTo>
                  <a:lnTo>
                    <a:pt x="2302" y="1827"/>
                  </a:lnTo>
                  <a:lnTo>
                    <a:pt x="2324" y="1737"/>
                  </a:lnTo>
                  <a:lnTo>
                    <a:pt x="2324" y="1647"/>
                  </a:lnTo>
                  <a:lnTo>
                    <a:pt x="2324" y="1534"/>
                  </a:lnTo>
                  <a:lnTo>
                    <a:pt x="2279" y="1444"/>
                  </a:lnTo>
                  <a:lnTo>
                    <a:pt x="2234" y="1376"/>
                  </a:lnTo>
                  <a:lnTo>
                    <a:pt x="2166" y="1286"/>
                  </a:lnTo>
                  <a:lnTo>
                    <a:pt x="835" y="113"/>
                  </a:lnTo>
                  <a:lnTo>
                    <a:pt x="745" y="68"/>
                  </a:lnTo>
                  <a:lnTo>
                    <a:pt x="655" y="2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26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159" y="857"/>
                  </a:moveTo>
                  <a:lnTo>
                    <a:pt x="159" y="857"/>
                  </a:lnTo>
                  <a:lnTo>
                    <a:pt x="91" y="790"/>
                  </a:lnTo>
                  <a:lnTo>
                    <a:pt x="46" y="699"/>
                  </a:lnTo>
                  <a:lnTo>
                    <a:pt x="23" y="609"/>
                  </a:lnTo>
                  <a:lnTo>
                    <a:pt x="1" y="519"/>
                  </a:lnTo>
                  <a:lnTo>
                    <a:pt x="1" y="429"/>
                  </a:lnTo>
                  <a:lnTo>
                    <a:pt x="23" y="339"/>
                  </a:lnTo>
                  <a:lnTo>
                    <a:pt x="68" y="248"/>
                  </a:lnTo>
                  <a:lnTo>
                    <a:pt x="136" y="158"/>
                  </a:lnTo>
                  <a:lnTo>
                    <a:pt x="136" y="158"/>
                  </a:lnTo>
                  <a:lnTo>
                    <a:pt x="204" y="90"/>
                  </a:lnTo>
                  <a:lnTo>
                    <a:pt x="294" y="45"/>
                  </a:lnTo>
                  <a:lnTo>
                    <a:pt x="384" y="0"/>
                  </a:lnTo>
                  <a:lnTo>
                    <a:pt x="474" y="0"/>
                  </a:lnTo>
                  <a:lnTo>
                    <a:pt x="565" y="0"/>
                  </a:lnTo>
                  <a:lnTo>
                    <a:pt x="655" y="23"/>
                  </a:lnTo>
                  <a:lnTo>
                    <a:pt x="745" y="68"/>
                  </a:lnTo>
                  <a:lnTo>
                    <a:pt x="835" y="113"/>
                  </a:lnTo>
                  <a:lnTo>
                    <a:pt x="2166" y="1286"/>
                  </a:lnTo>
                  <a:lnTo>
                    <a:pt x="2166" y="1286"/>
                  </a:lnTo>
                  <a:lnTo>
                    <a:pt x="2234" y="1376"/>
                  </a:lnTo>
                  <a:lnTo>
                    <a:pt x="2279" y="1444"/>
                  </a:lnTo>
                  <a:lnTo>
                    <a:pt x="2324" y="1534"/>
                  </a:lnTo>
                  <a:lnTo>
                    <a:pt x="2324" y="1647"/>
                  </a:lnTo>
                  <a:lnTo>
                    <a:pt x="2324" y="1737"/>
                  </a:lnTo>
                  <a:lnTo>
                    <a:pt x="2302" y="1827"/>
                  </a:lnTo>
                  <a:lnTo>
                    <a:pt x="2256" y="1918"/>
                  </a:lnTo>
                  <a:lnTo>
                    <a:pt x="2211" y="2008"/>
                  </a:lnTo>
                  <a:lnTo>
                    <a:pt x="2211" y="2008"/>
                  </a:lnTo>
                  <a:lnTo>
                    <a:pt x="2121" y="2075"/>
                  </a:lnTo>
                  <a:lnTo>
                    <a:pt x="2053" y="2121"/>
                  </a:lnTo>
                  <a:lnTo>
                    <a:pt x="1963" y="2143"/>
                  </a:lnTo>
                  <a:lnTo>
                    <a:pt x="1873" y="2166"/>
                  </a:lnTo>
                  <a:lnTo>
                    <a:pt x="1760" y="2166"/>
                  </a:lnTo>
                  <a:lnTo>
                    <a:pt x="1670" y="2143"/>
                  </a:lnTo>
                  <a:lnTo>
                    <a:pt x="1580" y="2098"/>
                  </a:lnTo>
                  <a:lnTo>
                    <a:pt x="1512" y="2053"/>
                  </a:lnTo>
                  <a:lnTo>
                    <a:pt x="159" y="85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26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extrusionOk="0">
                  <a:moveTo>
                    <a:pt x="407" y="1"/>
                  </a:moveTo>
                  <a:lnTo>
                    <a:pt x="316" y="23"/>
                  </a:lnTo>
                  <a:lnTo>
                    <a:pt x="249" y="46"/>
                  </a:lnTo>
                  <a:lnTo>
                    <a:pt x="181" y="91"/>
                  </a:lnTo>
                  <a:lnTo>
                    <a:pt x="113" y="136"/>
                  </a:lnTo>
                  <a:lnTo>
                    <a:pt x="68" y="227"/>
                  </a:lnTo>
                  <a:lnTo>
                    <a:pt x="23" y="294"/>
                  </a:lnTo>
                  <a:lnTo>
                    <a:pt x="1" y="362"/>
                  </a:lnTo>
                  <a:lnTo>
                    <a:pt x="1" y="452"/>
                  </a:lnTo>
                  <a:lnTo>
                    <a:pt x="23" y="542"/>
                  </a:lnTo>
                  <a:lnTo>
                    <a:pt x="46" y="610"/>
                  </a:lnTo>
                  <a:lnTo>
                    <a:pt x="91" y="678"/>
                  </a:lnTo>
                  <a:lnTo>
                    <a:pt x="158" y="745"/>
                  </a:lnTo>
                  <a:lnTo>
                    <a:pt x="813" y="1332"/>
                  </a:lnTo>
                  <a:lnTo>
                    <a:pt x="903" y="1377"/>
                  </a:lnTo>
                  <a:lnTo>
                    <a:pt x="971" y="1422"/>
                  </a:lnTo>
                  <a:lnTo>
                    <a:pt x="1038" y="1445"/>
                  </a:lnTo>
                  <a:lnTo>
                    <a:pt x="1128" y="1445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422" y="1309"/>
                  </a:lnTo>
                  <a:lnTo>
                    <a:pt x="1467" y="1242"/>
                  </a:lnTo>
                  <a:lnTo>
                    <a:pt x="1489" y="1151"/>
                  </a:lnTo>
                  <a:lnTo>
                    <a:pt x="1512" y="1084"/>
                  </a:lnTo>
                  <a:lnTo>
                    <a:pt x="1512" y="993"/>
                  </a:lnTo>
                  <a:lnTo>
                    <a:pt x="1512" y="926"/>
                  </a:lnTo>
                  <a:lnTo>
                    <a:pt x="1489" y="836"/>
                  </a:lnTo>
                  <a:lnTo>
                    <a:pt x="1444" y="768"/>
                  </a:lnTo>
                  <a:lnTo>
                    <a:pt x="1377" y="700"/>
                  </a:lnTo>
                  <a:lnTo>
                    <a:pt x="700" y="114"/>
                  </a:lnTo>
                  <a:lnTo>
                    <a:pt x="632" y="69"/>
                  </a:lnTo>
                  <a:lnTo>
                    <a:pt x="564" y="23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26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fill="none" extrusionOk="0">
                  <a:moveTo>
                    <a:pt x="158" y="745"/>
                  </a:moveTo>
                  <a:lnTo>
                    <a:pt x="158" y="745"/>
                  </a:lnTo>
                  <a:lnTo>
                    <a:pt x="91" y="678"/>
                  </a:lnTo>
                  <a:lnTo>
                    <a:pt x="46" y="610"/>
                  </a:lnTo>
                  <a:lnTo>
                    <a:pt x="23" y="542"/>
                  </a:lnTo>
                  <a:lnTo>
                    <a:pt x="1" y="452"/>
                  </a:lnTo>
                  <a:lnTo>
                    <a:pt x="1" y="362"/>
                  </a:lnTo>
                  <a:lnTo>
                    <a:pt x="23" y="294"/>
                  </a:lnTo>
                  <a:lnTo>
                    <a:pt x="68" y="227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181" y="91"/>
                  </a:lnTo>
                  <a:lnTo>
                    <a:pt x="249" y="46"/>
                  </a:lnTo>
                  <a:lnTo>
                    <a:pt x="316" y="23"/>
                  </a:lnTo>
                  <a:lnTo>
                    <a:pt x="407" y="1"/>
                  </a:lnTo>
                  <a:lnTo>
                    <a:pt x="474" y="1"/>
                  </a:lnTo>
                  <a:lnTo>
                    <a:pt x="564" y="23"/>
                  </a:lnTo>
                  <a:lnTo>
                    <a:pt x="632" y="69"/>
                  </a:lnTo>
                  <a:lnTo>
                    <a:pt x="700" y="114"/>
                  </a:lnTo>
                  <a:lnTo>
                    <a:pt x="1377" y="700"/>
                  </a:lnTo>
                  <a:lnTo>
                    <a:pt x="1377" y="700"/>
                  </a:lnTo>
                  <a:lnTo>
                    <a:pt x="1444" y="768"/>
                  </a:lnTo>
                  <a:lnTo>
                    <a:pt x="1489" y="836"/>
                  </a:lnTo>
                  <a:lnTo>
                    <a:pt x="1512" y="926"/>
                  </a:lnTo>
                  <a:lnTo>
                    <a:pt x="1512" y="993"/>
                  </a:lnTo>
                  <a:lnTo>
                    <a:pt x="1512" y="1084"/>
                  </a:lnTo>
                  <a:lnTo>
                    <a:pt x="1489" y="1151"/>
                  </a:lnTo>
                  <a:lnTo>
                    <a:pt x="1467" y="1242"/>
                  </a:lnTo>
                  <a:lnTo>
                    <a:pt x="1422" y="1309"/>
                  </a:lnTo>
                  <a:lnTo>
                    <a:pt x="1422" y="1309"/>
                  </a:lnTo>
                  <a:lnTo>
                    <a:pt x="1354" y="1354"/>
                  </a:lnTo>
                  <a:lnTo>
                    <a:pt x="1286" y="1399"/>
                  </a:lnTo>
                  <a:lnTo>
                    <a:pt x="1196" y="1422"/>
                  </a:lnTo>
                  <a:lnTo>
                    <a:pt x="1128" y="1445"/>
                  </a:lnTo>
                  <a:lnTo>
                    <a:pt x="1038" y="1445"/>
                  </a:lnTo>
                  <a:lnTo>
                    <a:pt x="971" y="1422"/>
                  </a:lnTo>
                  <a:lnTo>
                    <a:pt x="903" y="1377"/>
                  </a:lnTo>
                  <a:lnTo>
                    <a:pt x="813" y="1332"/>
                  </a:lnTo>
                  <a:lnTo>
                    <a:pt x="158" y="7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26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26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fill="none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26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26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fill="none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26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extrusionOk="0">
                  <a:moveTo>
                    <a:pt x="2865" y="0"/>
                  </a:moveTo>
                  <a:lnTo>
                    <a:pt x="0" y="9316"/>
                  </a:lnTo>
                  <a:lnTo>
                    <a:pt x="2730" y="11595"/>
                  </a:lnTo>
                  <a:lnTo>
                    <a:pt x="4083" y="1061"/>
                  </a:lnTo>
                  <a:lnTo>
                    <a:pt x="28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26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fill="none" extrusionOk="0">
                  <a:moveTo>
                    <a:pt x="0" y="9316"/>
                  </a:moveTo>
                  <a:lnTo>
                    <a:pt x="2865" y="0"/>
                  </a:lnTo>
                  <a:lnTo>
                    <a:pt x="4083" y="1061"/>
                  </a:lnTo>
                  <a:lnTo>
                    <a:pt x="2730" y="11595"/>
                  </a:lnTo>
                  <a:lnTo>
                    <a:pt x="0" y="931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26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EE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26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26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26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26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26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26"/>
            <p:cNvSpPr/>
            <p:nvPr/>
          </p:nvSpPr>
          <p:spPr>
            <a:xfrm>
              <a:off x="-889766" y="3133112"/>
              <a:ext cx="557417" cy="502633"/>
            </a:xfrm>
            <a:custGeom>
              <a:avLst/>
              <a:gdLst/>
              <a:ahLst/>
              <a:cxnLst/>
              <a:rect l="l" t="t" r="r" b="b"/>
              <a:pathLst>
                <a:path w="19963" h="18001" extrusionOk="0">
                  <a:moveTo>
                    <a:pt x="993" y="1"/>
                  </a:moveTo>
                  <a:lnTo>
                    <a:pt x="767" y="23"/>
                  </a:lnTo>
                  <a:lnTo>
                    <a:pt x="564" y="68"/>
                  </a:lnTo>
                  <a:lnTo>
                    <a:pt x="451" y="91"/>
                  </a:lnTo>
                  <a:lnTo>
                    <a:pt x="361" y="158"/>
                  </a:lnTo>
                  <a:lnTo>
                    <a:pt x="294" y="226"/>
                  </a:lnTo>
                  <a:lnTo>
                    <a:pt x="203" y="294"/>
                  </a:lnTo>
                  <a:lnTo>
                    <a:pt x="136" y="384"/>
                  </a:lnTo>
                  <a:lnTo>
                    <a:pt x="91" y="474"/>
                  </a:lnTo>
                  <a:lnTo>
                    <a:pt x="45" y="587"/>
                  </a:lnTo>
                  <a:lnTo>
                    <a:pt x="23" y="677"/>
                  </a:lnTo>
                  <a:lnTo>
                    <a:pt x="0" y="880"/>
                  </a:lnTo>
                  <a:lnTo>
                    <a:pt x="23" y="1106"/>
                  </a:lnTo>
                  <a:lnTo>
                    <a:pt x="68" y="1354"/>
                  </a:lnTo>
                  <a:lnTo>
                    <a:pt x="181" y="1580"/>
                  </a:lnTo>
                  <a:lnTo>
                    <a:pt x="294" y="1828"/>
                  </a:lnTo>
                  <a:lnTo>
                    <a:pt x="451" y="2076"/>
                  </a:lnTo>
                  <a:lnTo>
                    <a:pt x="632" y="2324"/>
                  </a:lnTo>
                  <a:lnTo>
                    <a:pt x="812" y="2549"/>
                  </a:lnTo>
                  <a:lnTo>
                    <a:pt x="1218" y="3023"/>
                  </a:lnTo>
                  <a:lnTo>
                    <a:pt x="1602" y="3429"/>
                  </a:lnTo>
                  <a:lnTo>
                    <a:pt x="1985" y="3768"/>
                  </a:lnTo>
                  <a:lnTo>
                    <a:pt x="15587" y="16850"/>
                  </a:lnTo>
                  <a:lnTo>
                    <a:pt x="15857" y="17076"/>
                  </a:lnTo>
                  <a:lnTo>
                    <a:pt x="16151" y="17256"/>
                  </a:lnTo>
                  <a:lnTo>
                    <a:pt x="16421" y="17437"/>
                  </a:lnTo>
                  <a:lnTo>
                    <a:pt x="16715" y="17572"/>
                  </a:lnTo>
                  <a:lnTo>
                    <a:pt x="17008" y="17707"/>
                  </a:lnTo>
                  <a:lnTo>
                    <a:pt x="17279" y="17820"/>
                  </a:lnTo>
                  <a:lnTo>
                    <a:pt x="17572" y="17888"/>
                  </a:lnTo>
                  <a:lnTo>
                    <a:pt x="17842" y="17956"/>
                  </a:lnTo>
                  <a:lnTo>
                    <a:pt x="18113" y="17978"/>
                  </a:lnTo>
                  <a:lnTo>
                    <a:pt x="18361" y="18001"/>
                  </a:lnTo>
                  <a:lnTo>
                    <a:pt x="18609" y="17978"/>
                  </a:lnTo>
                  <a:lnTo>
                    <a:pt x="18857" y="17933"/>
                  </a:lnTo>
                  <a:lnTo>
                    <a:pt x="19061" y="17865"/>
                  </a:lnTo>
                  <a:lnTo>
                    <a:pt x="19264" y="17753"/>
                  </a:lnTo>
                  <a:lnTo>
                    <a:pt x="19467" y="17617"/>
                  </a:lnTo>
                  <a:lnTo>
                    <a:pt x="19624" y="17482"/>
                  </a:lnTo>
                  <a:lnTo>
                    <a:pt x="19760" y="17279"/>
                  </a:lnTo>
                  <a:lnTo>
                    <a:pt x="19850" y="17076"/>
                  </a:lnTo>
                  <a:lnTo>
                    <a:pt x="19918" y="16850"/>
                  </a:lnTo>
                  <a:lnTo>
                    <a:pt x="19963" y="16625"/>
                  </a:lnTo>
                  <a:lnTo>
                    <a:pt x="19963" y="16377"/>
                  </a:lnTo>
                  <a:lnTo>
                    <a:pt x="19940" y="16106"/>
                  </a:lnTo>
                  <a:lnTo>
                    <a:pt x="19895" y="15835"/>
                  </a:lnTo>
                  <a:lnTo>
                    <a:pt x="19805" y="15565"/>
                  </a:lnTo>
                  <a:lnTo>
                    <a:pt x="19715" y="15271"/>
                  </a:lnTo>
                  <a:lnTo>
                    <a:pt x="19602" y="15001"/>
                  </a:lnTo>
                  <a:lnTo>
                    <a:pt x="19467" y="14730"/>
                  </a:lnTo>
                  <a:lnTo>
                    <a:pt x="19309" y="14482"/>
                  </a:lnTo>
                  <a:lnTo>
                    <a:pt x="19128" y="14211"/>
                  </a:lnTo>
                  <a:lnTo>
                    <a:pt x="18925" y="13986"/>
                  </a:lnTo>
                  <a:lnTo>
                    <a:pt x="18722" y="13760"/>
                  </a:lnTo>
                  <a:lnTo>
                    <a:pt x="18519" y="13557"/>
                  </a:lnTo>
                  <a:lnTo>
                    <a:pt x="3857" y="1647"/>
                  </a:lnTo>
                  <a:lnTo>
                    <a:pt x="3474" y="1309"/>
                  </a:lnTo>
                  <a:lnTo>
                    <a:pt x="3023" y="971"/>
                  </a:lnTo>
                  <a:lnTo>
                    <a:pt x="2527" y="632"/>
                  </a:lnTo>
                  <a:lnTo>
                    <a:pt x="2256" y="474"/>
                  </a:lnTo>
                  <a:lnTo>
                    <a:pt x="2008" y="316"/>
                  </a:lnTo>
                  <a:lnTo>
                    <a:pt x="1737" y="204"/>
                  </a:lnTo>
                  <a:lnTo>
                    <a:pt x="1489" y="113"/>
                  </a:lnTo>
                  <a:lnTo>
                    <a:pt x="1241" y="46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26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26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fill="none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26"/>
            <p:cNvSpPr/>
            <p:nvPr/>
          </p:nvSpPr>
          <p:spPr>
            <a:xfrm>
              <a:off x="-853858" y="3041163"/>
              <a:ext cx="68661" cy="143633"/>
            </a:xfrm>
            <a:custGeom>
              <a:avLst/>
              <a:gdLst/>
              <a:ahLst/>
              <a:cxnLst/>
              <a:rect l="l" t="t" r="r" b="b"/>
              <a:pathLst>
                <a:path w="2459" h="5144" extrusionOk="0">
                  <a:moveTo>
                    <a:pt x="1015" y="0"/>
                  </a:moveTo>
                  <a:lnTo>
                    <a:pt x="0" y="3316"/>
                  </a:lnTo>
                  <a:lnTo>
                    <a:pt x="2098" y="5143"/>
                  </a:lnTo>
                  <a:lnTo>
                    <a:pt x="2459" y="1286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26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26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26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26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fill="none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26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26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fill="none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26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26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fill="none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26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26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fill="none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6" name="Google Shape;2676;p26"/>
          <p:cNvGrpSpPr/>
          <p:nvPr/>
        </p:nvGrpSpPr>
        <p:grpSpPr>
          <a:xfrm>
            <a:off x="7955349" y="266494"/>
            <a:ext cx="1073603" cy="1003212"/>
            <a:chOff x="10715325" y="1566575"/>
            <a:chExt cx="934950" cy="873650"/>
          </a:xfrm>
        </p:grpSpPr>
        <p:sp>
          <p:nvSpPr>
            <p:cNvPr id="2677" name="Google Shape;2677;p26"/>
            <p:cNvSpPr/>
            <p:nvPr/>
          </p:nvSpPr>
          <p:spPr>
            <a:xfrm>
              <a:off x="10810900" y="1566575"/>
              <a:ext cx="672650" cy="605125"/>
            </a:xfrm>
            <a:custGeom>
              <a:avLst/>
              <a:gdLst/>
              <a:ahLst/>
              <a:cxnLst/>
              <a:rect l="l" t="t" r="r" b="b"/>
              <a:pathLst>
                <a:path w="26906" h="24205" extrusionOk="0">
                  <a:moveTo>
                    <a:pt x="25326" y="12819"/>
                  </a:moveTo>
                  <a:lnTo>
                    <a:pt x="25451" y="13089"/>
                  </a:lnTo>
                  <a:lnTo>
                    <a:pt x="25555" y="13359"/>
                  </a:lnTo>
                  <a:lnTo>
                    <a:pt x="25638" y="13629"/>
                  </a:lnTo>
                  <a:lnTo>
                    <a:pt x="25700" y="13899"/>
                  </a:lnTo>
                  <a:lnTo>
                    <a:pt x="25721" y="14170"/>
                  </a:lnTo>
                  <a:lnTo>
                    <a:pt x="25742" y="14440"/>
                  </a:lnTo>
                  <a:lnTo>
                    <a:pt x="25742" y="14710"/>
                  </a:lnTo>
                  <a:lnTo>
                    <a:pt x="25742" y="14959"/>
                  </a:lnTo>
                  <a:lnTo>
                    <a:pt x="25700" y="15229"/>
                  </a:lnTo>
                  <a:lnTo>
                    <a:pt x="25659" y="15499"/>
                  </a:lnTo>
                  <a:lnTo>
                    <a:pt x="25534" y="16039"/>
                  </a:lnTo>
                  <a:lnTo>
                    <a:pt x="25347" y="16559"/>
                  </a:lnTo>
                  <a:lnTo>
                    <a:pt x="25139" y="17099"/>
                  </a:lnTo>
                  <a:lnTo>
                    <a:pt x="24973" y="16850"/>
                  </a:lnTo>
                  <a:lnTo>
                    <a:pt x="24848" y="16580"/>
                  </a:lnTo>
                  <a:lnTo>
                    <a:pt x="24807" y="16455"/>
                  </a:lnTo>
                  <a:lnTo>
                    <a:pt x="24786" y="16309"/>
                  </a:lnTo>
                  <a:lnTo>
                    <a:pt x="24765" y="16164"/>
                  </a:lnTo>
                  <a:lnTo>
                    <a:pt x="24765" y="16039"/>
                  </a:lnTo>
                  <a:lnTo>
                    <a:pt x="24807" y="15271"/>
                  </a:lnTo>
                  <a:lnTo>
                    <a:pt x="24848" y="14876"/>
                  </a:lnTo>
                  <a:lnTo>
                    <a:pt x="24911" y="14502"/>
                  </a:lnTo>
                  <a:lnTo>
                    <a:pt x="24994" y="14086"/>
                  </a:lnTo>
                  <a:lnTo>
                    <a:pt x="25098" y="13671"/>
                  </a:lnTo>
                  <a:lnTo>
                    <a:pt x="25326" y="12819"/>
                  </a:lnTo>
                  <a:close/>
                  <a:moveTo>
                    <a:pt x="9204" y="0"/>
                  </a:moveTo>
                  <a:lnTo>
                    <a:pt x="8955" y="21"/>
                  </a:lnTo>
                  <a:lnTo>
                    <a:pt x="9266" y="229"/>
                  </a:lnTo>
                  <a:lnTo>
                    <a:pt x="9453" y="374"/>
                  </a:lnTo>
                  <a:lnTo>
                    <a:pt x="9619" y="519"/>
                  </a:lnTo>
                  <a:lnTo>
                    <a:pt x="9765" y="686"/>
                  </a:lnTo>
                  <a:lnTo>
                    <a:pt x="9890" y="873"/>
                  </a:lnTo>
                  <a:lnTo>
                    <a:pt x="9993" y="1060"/>
                  </a:lnTo>
                  <a:lnTo>
                    <a:pt x="10076" y="1267"/>
                  </a:lnTo>
                  <a:lnTo>
                    <a:pt x="10118" y="1496"/>
                  </a:lnTo>
                  <a:lnTo>
                    <a:pt x="10118" y="1745"/>
                  </a:lnTo>
                  <a:lnTo>
                    <a:pt x="10097" y="1932"/>
                  </a:lnTo>
                  <a:lnTo>
                    <a:pt x="10056" y="2098"/>
                  </a:lnTo>
                  <a:lnTo>
                    <a:pt x="9993" y="2265"/>
                  </a:lnTo>
                  <a:lnTo>
                    <a:pt x="9890" y="2389"/>
                  </a:lnTo>
                  <a:lnTo>
                    <a:pt x="9786" y="2514"/>
                  </a:lnTo>
                  <a:lnTo>
                    <a:pt x="9640" y="2597"/>
                  </a:lnTo>
                  <a:lnTo>
                    <a:pt x="9474" y="2659"/>
                  </a:lnTo>
                  <a:lnTo>
                    <a:pt x="9287" y="2680"/>
                  </a:lnTo>
                  <a:lnTo>
                    <a:pt x="9038" y="2701"/>
                  </a:lnTo>
                  <a:lnTo>
                    <a:pt x="8788" y="2680"/>
                  </a:lnTo>
                  <a:lnTo>
                    <a:pt x="8539" y="2659"/>
                  </a:lnTo>
                  <a:lnTo>
                    <a:pt x="8290" y="2618"/>
                  </a:lnTo>
                  <a:lnTo>
                    <a:pt x="7833" y="2556"/>
                  </a:lnTo>
                  <a:lnTo>
                    <a:pt x="7355" y="2535"/>
                  </a:lnTo>
                  <a:lnTo>
                    <a:pt x="7126" y="2535"/>
                  </a:lnTo>
                  <a:lnTo>
                    <a:pt x="6898" y="2556"/>
                  </a:lnTo>
                  <a:lnTo>
                    <a:pt x="6648" y="2597"/>
                  </a:lnTo>
                  <a:lnTo>
                    <a:pt x="6420" y="2659"/>
                  </a:lnTo>
                  <a:lnTo>
                    <a:pt x="6212" y="2680"/>
                  </a:lnTo>
                  <a:lnTo>
                    <a:pt x="6004" y="2701"/>
                  </a:lnTo>
                  <a:lnTo>
                    <a:pt x="5568" y="2722"/>
                  </a:lnTo>
                  <a:lnTo>
                    <a:pt x="4820" y="2722"/>
                  </a:lnTo>
                  <a:lnTo>
                    <a:pt x="4446" y="2743"/>
                  </a:lnTo>
                  <a:lnTo>
                    <a:pt x="4093" y="2784"/>
                  </a:lnTo>
                  <a:lnTo>
                    <a:pt x="3719" y="2846"/>
                  </a:lnTo>
                  <a:lnTo>
                    <a:pt x="3366" y="2930"/>
                  </a:lnTo>
                  <a:lnTo>
                    <a:pt x="2992" y="3033"/>
                  </a:lnTo>
                  <a:lnTo>
                    <a:pt x="2639" y="3158"/>
                  </a:lnTo>
                  <a:lnTo>
                    <a:pt x="2514" y="3220"/>
                  </a:lnTo>
                  <a:lnTo>
                    <a:pt x="2389" y="3241"/>
                  </a:lnTo>
                  <a:lnTo>
                    <a:pt x="2244" y="3262"/>
                  </a:lnTo>
                  <a:lnTo>
                    <a:pt x="2119" y="3283"/>
                  </a:lnTo>
                  <a:lnTo>
                    <a:pt x="1995" y="3262"/>
                  </a:lnTo>
                  <a:lnTo>
                    <a:pt x="1870" y="3262"/>
                  </a:lnTo>
                  <a:lnTo>
                    <a:pt x="1766" y="3220"/>
                  </a:lnTo>
                  <a:lnTo>
                    <a:pt x="1641" y="3179"/>
                  </a:lnTo>
                  <a:lnTo>
                    <a:pt x="1537" y="3117"/>
                  </a:lnTo>
                  <a:lnTo>
                    <a:pt x="1434" y="3054"/>
                  </a:lnTo>
                  <a:lnTo>
                    <a:pt x="1330" y="2950"/>
                  </a:lnTo>
                  <a:lnTo>
                    <a:pt x="1226" y="2867"/>
                  </a:lnTo>
                  <a:lnTo>
                    <a:pt x="1143" y="2763"/>
                  </a:lnTo>
                  <a:lnTo>
                    <a:pt x="1060" y="2639"/>
                  </a:lnTo>
                  <a:lnTo>
                    <a:pt x="914" y="2348"/>
                  </a:lnTo>
                  <a:lnTo>
                    <a:pt x="852" y="2182"/>
                  </a:lnTo>
                  <a:lnTo>
                    <a:pt x="810" y="2015"/>
                  </a:lnTo>
                  <a:lnTo>
                    <a:pt x="810" y="1849"/>
                  </a:lnTo>
                  <a:lnTo>
                    <a:pt x="831" y="1683"/>
                  </a:lnTo>
                  <a:lnTo>
                    <a:pt x="893" y="1538"/>
                  </a:lnTo>
                  <a:lnTo>
                    <a:pt x="977" y="1392"/>
                  </a:lnTo>
                  <a:lnTo>
                    <a:pt x="1060" y="1267"/>
                  </a:lnTo>
                  <a:lnTo>
                    <a:pt x="1184" y="1122"/>
                  </a:lnTo>
                  <a:lnTo>
                    <a:pt x="1579" y="769"/>
                  </a:lnTo>
                  <a:lnTo>
                    <a:pt x="1413" y="810"/>
                  </a:lnTo>
                  <a:lnTo>
                    <a:pt x="1267" y="873"/>
                  </a:lnTo>
                  <a:lnTo>
                    <a:pt x="1101" y="935"/>
                  </a:lnTo>
                  <a:lnTo>
                    <a:pt x="956" y="1018"/>
                  </a:lnTo>
                  <a:lnTo>
                    <a:pt x="810" y="1101"/>
                  </a:lnTo>
                  <a:lnTo>
                    <a:pt x="686" y="1205"/>
                  </a:lnTo>
                  <a:lnTo>
                    <a:pt x="457" y="1413"/>
                  </a:lnTo>
                  <a:lnTo>
                    <a:pt x="353" y="1538"/>
                  </a:lnTo>
                  <a:lnTo>
                    <a:pt x="270" y="1662"/>
                  </a:lnTo>
                  <a:lnTo>
                    <a:pt x="187" y="1808"/>
                  </a:lnTo>
                  <a:lnTo>
                    <a:pt x="125" y="1932"/>
                  </a:lnTo>
                  <a:lnTo>
                    <a:pt x="62" y="2078"/>
                  </a:lnTo>
                  <a:lnTo>
                    <a:pt x="21" y="2223"/>
                  </a:lnTo>
                  <a:lnTo>
                    <a:pt x="0" y="2369"/>
                  </a:lnTo>
                  <a:lnTo>
                    <a:pt x="0" y="2514"/>
                  </a:lnTo>
                  <a:lnTo>
                    <a:pt x="0" y="2680"/>
                  </a:lnTo>
                  <a:lnTo>
                    <a:pt x="21" y="2846"/>
                  </a:lnTo>
                  <a:lnTo>
                    <a:pt x="42" y="3013"/>
                  </a:lnTo>
                  <a:lnTo>
                    <a:pt x="104" y="3179"/>
                  </a:lnTo>
                  <a:lnTo>
                    <a:pt x="145" y="3345"/>
                  </a:lnTo>
                  <a:lnTo>
                    <a:pt x="229" y="3490"/>
                  </a:lnTo>
                  <a:lnTo>
                    <a:pt x="312" y="3636"/>
                  </a:lnTo>
                  <a:lnTo>
                    <a:pt x="416" y="3781"/>
                  </a:lnTo>
                  <a:lnTo>
                    <a:pt x="540" y="3927"/>
                  </a:lnTo>
                  <a:lnTo>
                    <a:pt x="665" y="4051"/>
                  </a:lnTo>
                  <a:lnTo>
                    <a:pt x="810" y="4176"/>
                  </a:lnTo>
                  <a:lnTo>
                    <a:pt x="977" y="4280"/>
                  </a:lnTo>
                  <a:lnTo>
                    <a:pt x="1163" y="4384"/>
                  </a:lnTo>
                  <a:lnTo>
                    <a:pt x="1371" y="4467"/>
                  </a:lnTo>
                  <a:lnTo>
                    <a:pt x="1579" y="4550"/>
                  </a:lnTo>
                  <a:lnTo>
                    <a:pt x="1808" y="4633"/>
                  </a:lnTo>
                  <a:lnTo>
                    <a:pt x="1330" y="5256"/>
                  </a:lnTo>
                  <a:lnTo>
                    <a:pt x="1558" y="5360"/>
                  </a:lnTo>
                  <a:lnTo>
                    <a:pt x="1350" y="5568"/>
                  </a:lnTo>
                  <a:lnTo>
                    <a:pt x="1579" y="5755"/>
                  </a:lnTo>
                  <a:lnTo>
                    <a:pt x="1828" y="5901"/>
                  </a:lnTo>
                  <a:lnTo>
                    <a:pt x="2078" y="6004"/>
                  </a:lnTo>
                  <a:lnTo>
                    <a:pt x="2327" y="6067"/>
                  </a:lnTo>
                  <a:lnTo>
                    <a:pt x="2597" y="6088"/>
                  </a:lnTo>
                  <a:lnTo>
                    <a:pt x="3158" y="6088"/>
                  </a:lnTo>
                  <a:lnTo>
                    <a:pt x="3428" y="6046"/>
                  </a:lnTo>
                  <a:lnTo>
                    <a:pt x="3470" y="6482"/>
                  </a:lnTo>
                  <a:lnTo>
                    <a:pt x="3511" y="7085"/>
                  </a:lnTo>
                  <a:lnTo>
                    <a:pt x="3553" y="7667"/>
                  </a:lnTo>
                  <a:lnTo>
                    <a:pt x="3636" y="8269"/>
                  </a:lnTo>
                  <a:lnTo>
                    <a:pt x="3740" y="8851"/>
                  </a:lnTo>
                  <a:lnTo>
                    <a:pt x="3864" y="9433"/>
                  </a:lnTo>
                  <a:lnTo>
                    <a:pt x="4010" y="9993"/>
                  </a:lnTo>
                  <a:lnTo>
                    <a:pt x="4176" y="10575"/>
                  </a:lnTo>
                  <a:lnTo>
                    <a:pt x="4342" y="11136"/>
                  </a:lnTo>
                  <a:lnTo>
                    <a:pt x="4425" y="11385"/>
                  </a:lnTo>
                  <a:lnTo>
                    <a:pt x="4488" y="11635"/>
                  </a:lnTo>
                  <a:lnTo>
                    <a:pt x="4529" y="11863"/>
                  </a:lnTo>
                  <a:lnTo>
                    <a:pt x="4550" y="12113"/>
                  </a:lnTo>
                  <a:lnTo>
                    <a:pt x="4571" y="12611"/>
                  </a:lnTo>
                  <a:lnTo>
                    <a:pt x="4550" y="13110"/>
                  </a:lnTo>
                  <a:lnTo>
                    <a:pt x="4550" y="13401"/>
                  </a:lnTo>
                  <a:lnTo>
                    <a:pt x="4550" y="13692"/>
                  </a:lnTo>
                  <a:lnTo>
                    <a:pt x="4592" y="13983"/>
                  </a:lnTo>
                  <a:lnTo>
                    <a:pt x="4633" y="14273"/>
                  </a:lnTo>
                  <a:lnTo>
                    <a:pt x="4716" y="14543"/>
                  </a:lnTo>
                  <a:lnTo>
                    <a:pt x="4799" y="14814"/>
                  </a:lnTo>
                  <a:lnTo>
                    <a:pt x="4986" y="15354"/>
                  </a:lnTo>
                  <a:lnTo>
                    <a:pt x="5256" y="15977"/>
                  </a:lnTo>
                  <a:lnTo>
                    <a:pt x="5527" y="16580"/>
                  </a:lnTo>
                  <a:lnTo>
                    <a:pt x="5817" y="17182"/>
                  </a:lnTo>
                  <a:lnTo>
                    <a:pt x="6067" y="17785"/>
                  </a:lnTo>
                  <a:lnTo>
                    <a:pt x="6171" y="18075"/>
                  </a:lnTo>
                  <a:lnTo>
                    <a:pt x="6274" y="18346"/>
                  </a:lnTo>
                  <a:lnTo>
                    <a:pt x="6420" y="18927"/>
                  </a:lnTo>
                  <a:lnTo>
                    <a:pt x="6732" y="19925"/>
                  </a:lnTo>
                  <a:lnTo>
                    <a:pt x="6877" y="20423"/>
                  </a:lnTo>
                  <a:lnTo>
                    <a:pt x="7064" y="20922"/>
                  </a:lnTo>
                  <a:lnTo>
                    <a:pt x="7189" y="21317"/>
                  </a:lnTo>
                  <a:lnTo>
                    <a:pt x="7272" y="21732"/>
                  </a:lnTo>
                  <a:lnTo>
                    <a:pt x="7334" y="22148"/>
                  </a:lnTo>
                  <a:lnTo>
                    <a:pt x="7355" y="22563"/>
                  </a:lnTo>
                  <a:lnTo>
                    <a:pt x="7334" y="22979"/>
                  </a:lnTo>
                  <a:lnTo>
                    <a:pt x="7292" y="23394"/>
                  </a:lnTo>
                  <a:lnTo>
                    <a:pt x="7209" y="23810"/>
                  </a:lnTo>
                  <a:lnTo>
                    <a:pt x="7105" y="24204"/>
                  </a:lnTo>
                  <a:lnTo>
                    <a:pt x="8643" y="24080"/>
                  </a:lnTo>
                  <a:lnTo>
                    <a:pt x="8498" y="23644"/>
                  </a:lnTo>
                  <a:lnTo>
                    <a:pt x="8726" y="23581"/>
                  </a:lnTo>
                  <a:lnTo>
                    <a:pt x="8643" y="23290"/>
                  </a:lnTo>
                  <a:lnTo>
                    <a:pt x="8581" y="22999"/>
                  </a:lnTo>
                  <a:lnTo>
                    <a:pt x="8477" y="22625"/>
                  </a:lnTo>
                  <a:lnTo>
                    <a:pt x="8394" y="22251"/>
                  </a:lnTo>
                  <a:lnTo>
                    <a:pt x="8311" y="21878"/>
                  </a:lnTo>
                  <a:lnTo>
                    <a:pt x="8269" y="21504"/>
                  </a:lnTo>
                  <a:lnTo>
                    <a:pt x="8248" y="21130"/>
                  </a:lnTo>
                  <a:lnTo>
                    <a:pt x="8227" y="20756"/>
                  </a:lnTo>
                  <a:lnTo>
                    <a:pt x="8248" y="20382"/>
                  </a:lnTo>
                  <a:lnTo>
                    <a:pt x="8290" y="19987"/>
                  </a:lnTo>
                  <a:lnTo>
                    <a:pt x="8290" y="19821"/>
                  </a:lnTo>
                  <a:lnTo>
                    <a:pt x="8269" y="19634"/>
                  </a:lnTo>
                  <a:lnTo>
                    <a:pt x="8227" y="19280"/>
                  </a:lnTo>
                  <a:lnTo>
                    <a:pt x="8103" y="17888"/>
                  </a:lnTo>
                  <a:lnTo>
                    <a:pt x="8290" y="17972"/>
                  </a:lnTo>
                  <a:lnTo>
                    <a:pt x="8414" y="18055"/>
                  </a:lnTo>
                  <a:lnTo>
                    <a:pt x="8705" y="18242"/>
                  </a:lnTo>
                  <a:lnTo>
                    <a:pt x="8996" y="18429"/>
                  </a:lnTo>
                  <a:lnTo>
                    <a:pt x="9142" y="18491"/>
                  </a:lnTo>
                  <a:lnTo>
                    <a:pt x="9266" y="18533"/>
                  </a:lnTo>
                  <a:lnTo>
                    <a:pt x="9391" y="18574"/>
                  </a:lnTo>
                  <a:lnTo>
                    <a:pt x="9640" y="18574"/>
                  </a:lnTo>
                  <a:lnTo>
                    <a:pt x="9765" y="18533"/>
                  </a:lnTo>
                  <a:lnTo>
                    <a:pt x="9890" y="18491"/>
                  </a:lnTo>
                  <a:lnTo>
                    <a:pt x="10014" y="18408"/>
                  </a:lnTo>
                  <a:lnTo>
                    <a:pt x="10222" y="18262"/>
                  </a:lnTo>
                  <a:lnTo>
                    <a:pt x="10430" y="18096"/>
                  </a:lnTo>
                  <a:lnTo>
                    <a:pt x="10845" y="17764"/>
                  </a:lnTo>
                  <a:lnTo>
                    <a:pt x="11095" y="17577"/>
                  </a:lnTo>
                  <a:lnTo>
                    <a:pt x="11178" y="17577"/>
                  </a:lnTo>
                  <a:lnTo>
                    <a:pt x="11219" y="18117"/>
                  </a:lnTo>
                  <a:lnTo>
                    <a:pt x="11240" y="18387"/>
                  </a:lnTo>
                  <a:lnTo>
                    <a:pt x="11282" y="18657"/>
                  </a:lnTo>
                  <a:lnTo>
                    <a:pt x="11385" y="19073"/>
                  </a:lnTo>
                  <a:lnTo>
                    <a:pt x="11469" y="19467"/>
                  </a:lnTo>
                  <a:lnTo>
                    <a:pt x="11676" y="20278"/>
                  </a:lnTo>
                  <a:lnTo>
                    <a:pt x="11759" y="20631"/>
                  </a:lnTo>
                  <a:lnTo>
                    <a:pt x="11801" y="21005"/>
                  </a:lnTo>
                  <a:lnTo>
                    <a:pt x="11822" y="21358"/>
                  </a:lnTo>
                  <a:lnTo>
                    <a:pt x="11842" y="21711"/>
                  </a:lnTo>
                  <a:lnTo>
                    <a:pt x="11822" y="22065"/>
                  </a:lnTo>
                  <a:lnTo>
                    <a:pt x="11801" y="22438"/>
                  </a:lnTo>
                  <a:lnTo>
                    <a:pt x="11759" y="22792"/>
                  </a:lnTo>
                  <a:lnTo>
                    <a:pt x="11697" y="23145"/>
                  </a:lnTo>
                  <a:lnTo>
                    <a:pt x="11593" y="23831"/>
                  </a:lnTo>
                  <a:lnTo>
                    <a:pt x="12985" y="23706"/>
                  </a:lnTo>
                  <a:lnTo>
                    <a:pt x="12944" y="23394"/>
                  </a:lnTo>
                  <a:lnTo>
                    <a:pt x="12944" y="23311"/>
                  </a:lnTo>
                  <a:lnTo>
                    <a:pt x="12964" y="23270"/>
                  </a:lnTo>
                  <a:lnTo>
                    <a:pt x="12964" y="23249"/>
                  </a:lnTo>
                  <a:lnTo>
                    <a:pt x="13068" y="23186"/>
                  </a:lnTo>
                  <a:lnTo>
                    <a:pt x="13110" y="23124"/>
                  </a:lnTo>
                  <a:lnTo>
                    <a:pt x="13151" y="23062"/>
                  </a:lnTo>
                  <a:lnTo>
                    <a:pt x="13151" y="22979"/>
                  </a:lnTo>
                  <a:lnTo>
                    <a:pt x="13110" y="22812"/>
                  </a:lnTo>
                  <a:lnTo>
                    <a:pt x="13068" y="22667"/>
                  </a:lnTo>
                  <a:lnTo>
                    <a:pt x="12964" y="22023"/>
                  </a:lnTo>
                  <a:lnTo>
                    <a:pt x="12923" y="21711"/>
                  </a:lnTo>
                  <a:lnTo>
                    <a:pt x="12902" y="21379"/>
                  </a:lnTo>
                  <a:lnTo>
                    <a:pt x="12902" y="21046"/>
                  </a:lnTo>
                  <a:lnTo>
                    <a:pt x="12902" y="20735"/>
                  </a:lnTo>
                  <a:lnTo>
                    <a:pt x="12923" y="20402"/>
                  </a:lnTo>
                  <a:lnTo>
                    <a:pt x="12964" y="20070"/>
                  </a:lnTo>
                  <a:lnTo>
                    <a:pt x="13131" y="19239"/>
                  </a:lnTo>
                  <a:lnTo>
                    <a:pt x="13276" y="18408"/>
                  </a:lnTo>
                  <a:lnTo>
                    <a:pt x="13338" y="18013"/>
                  </a:lnTo>
                  <a:lnTo>
                    <a:pt x="13359" y="17598"/>
                  </a:lnTo>
                  <a:lnTo>
                    <a:pt x="13380" y="17514"/>
                  </a:lnTo>
                  <a:lnTo>
                    <a:pt x="13421" y="17431"/>
                  </a:lnTo>
                  <a:lnTo>
                    <a:pt x="13484" y="17390"/>
                  </a:lnTo>
                  <a:lnTo>
                    <a:pt x="13588" y="17348"/>
                  </a:lnTo>
                  <a:lnTo>
                    <a:pt x="14377" y="17203"/>
                  </a:lnTo>
                  <a:lnTo>
                    <a:pt x="15167" y="17037"/>
                  </a:lnTo>
                  <a:lnTo>
                    <a:pt x="15458" y="16974"/>
                  </a:lnTo>
                  <a:lnTo>
                    <a:pt x="15748" y="16912"/>
                  </a:lnTo>
                  <a:lnTo>
                    <a:pt x="15977" y="16891"/>
                  </a:lnTo>
                  <a:lnTo>
                    <a:pt x="16185" y="16912"/>
                  </a:lnTo>
                  <a:lnTo>
                    <a:pt x="16372" y="16954"/>
                  </a:lnTo>
                  <a:lnTo>
                    <a:pt x="16517" y="17037"/>
                  </a:lnTo>
                  <a:lnTo>
                    <a:pt x="16663" y="17161"/>
                  </a:lnTo>
                  <a:lnTo>
                    <a:pt x="16766" y="17307"/>
                  </a:lnTo>
                  <a:lnTo>
                    <a:pt x="16850" y="17494"/>
                  </a:lnTo>
                  <a:lnTo>
                    <a:pt x="16912" y="17722"/>
                  </a:lnTo>
                  <a:lnTo>
                    <a:pt x="17182" y="17494"/>
                  </a:lnTo>
                  <a:lnTo>
                    <a:pt x="17452" y="17265"/>
                  </a:lnTo>
                  <a:lnTo>
                    <a:pt x="17743" y="17078"/>
                  </a:lnTo>
                  <a:lnTo>
                    <a:pt x="18055" y="16891"/>
                  </a:lnTo>
                  <a:lnTo>
                    <a:pt x="18117" y="17016"/>
                  </a:lnTo>
                  <a:lnTo>
                    <a:pt x="18158" y="17120"/>
                  </a:lnTo>
                  <a:lnTo>
                    <a:pt x="18491" y="18179"/>
                  </a:lnTo>
                  <a:lnTo>
                    <a:pt x="18636" y="18720"/>
                  </a:lnTo>
                  <a:lnTo>
                    <a:pt x="18782" y="19239"/>
                  </a:lnTo>
                  <a:lnTo>
                    <a:pt x="18865" y="19675"/>
                  </a:lnTo>
                  <a:lnTo>
                    <a:pt x="18886" y="19883"/>
                  </a:lnTo>
                  <a:lnTo>
                    <a:pt x="18886" y="20112"/>
                  </a:lnTo>
                  <a:lnTo>
                    <a:pt x="18886" y="20299"/>
                  </a:lnTo>
                  <a:lnTo>
                    <a:pt x="18865" y="20506"/>
                  </a:lnTo>
                  <a:lnTo>
                    <a:pt x="18844" y="20714"/>
                  </a:lnTo>
                  <a:lnTo>
                    <a:pt x="18782" y="20901"/>
                  </a:lnTo>
                  <a:lnTo>
                    <a:pt x="18719" y="21088"/>
                  </a:lnTo>
                  <a:lnTo>
                    <a:pt x="18657" y="21275"/>
                  </a:lnTo>
                  <a:lnTo>
                    <a:pt x="18574" y="21462"/>
                  </a:lnTo>
                  <a:lnTo>
                    <a:pt x="18470" y="21628"/>
                  </a:lnTo>
                  <a:lnTo>
                    <a:pt x="18345" y="21815"/>
                  </a:lnTo>
                  <a:lnTo>
                    <a:pt x="18200" y="21981"/>
                  </a:lnTo>
                  <a:lnTo>
                    <a:pt x="18055" y="22148"/>
                  </a:lnTo>
                  <a:lnTo>
                    <a:pt x="17888" y="22293"/>
                  </a:lnTo>
                  <a:lnTo>
                    <a:pt x="17784" y="22418"/>
                  </a:lnTo>
                  <a:lnTo>
                    <a:pt x="17701" y="22522"/>
                  </a:lnTo>
                  <a:lnTo>
                    <a:pt x="17639" y="22667"/>
                  </a:lnTo>
                  <a:lnTo>
                    <a:pt x="17577" y="22792"/>
                  </a:lnTo>
                  <a:lnTo>
                    <a:pt x="17494" y="23062"/>
                  </a:lnTo>
                  <a:lnTo>
                    <a:pt x="17411" y="23332"/>
                  </a:lnTo>
                  <a:lnTo>
                    <a:pt x="18948" y="23207"/>
                  </a:lnTo>
                  <a:lnTo>
                    <a:pt x="18969" y="22750"/>
                  </a:lnTo>
                  <a:lnTo>
                    <a:pt x="19239" y="22833"/>
                  </a:lnTo>
                  <a:lnTo>
                    <a:pt x="19280" y="22709"/>
                  </a:lnTo>
                  <a:lnTo>
                    <a:pt x="19322" y="22563"/>
                  </a:lnTo>
                  <a:lnTo>
                    <a:pt x="19384" y="22148"/>
                  </a:lnTo>
                  <a:lnTo>
                    <a:pt x="19447" y="21753"/>
                  </a:lnTo>
                  <a:lnTo>
                    <a:pt x="19550" y="21358"/>
                  </a:lnTo>
                  <a:lnTo>
                    <a:pt x="19654" y="20963"/>
                  </a:lnTo>
                  <a:lnTo>
                    <a:pt x="19800" y="20589"/>
                  </a:lnTo>
                  <a:lnTo>
                    <a:pt x="19945" y="20215"/>
                  </a:lnTo>
                  <a:lnTo>
                    <a:pt x="20132" y="19841"/>
                  </a:lnTo>
                  <a:lnTo>
                    <a:pt x="20319" y="19488"/>
                  </a:lnTo>
                  <a:lnTo>
                    <a:pt x="20402" y="19343"/>
                  </a:lnTo>
                  <a:lnTo>
                    <a:pt x="20444" y="19218"/>
                  </a:lnTo>
                  <a:lnTo>
                    <a:pt x="20485" y="19114"/>
                  </a:lnTo>
                  <a:lnTo>
                    <a:pt x="20506" y="18990"/>
                  </a:lnTo>
                  <a:lnTo>
                    <a:pt x="20527" y="18865"/>
                  </a:lnTo>
                  <a:lnTo>
                    <a:pt x="20506" y="18740"/>
                  </a:lnTo>
                  <a:lnTo>
                    <a:pt x="20485" y="18595"/>
                  </a:lnTo>
                  <a:lnTo>
                    <a:pt x="20444" y="18449"/>
                  </a:lnTo>
                  <a:lnTo>
                    <a:pt x="20402" y="18304"/>
                  </a:lnTo>
                  <a:lnTo>
                    <a:pt x="20361" y="18159"/>
                  </a:lnTo>
                  <a:lnTo>
                    <a:pt x="20361" y="18013"/>
                  </a:lnTo>
                  <a:lnTo>
                    <a:pt x="20361" y="17888"/>
                  </a:lnTo>
                  <a:lnTo>
                    <a:pt x="20382" y="17743"/>
                  </a:lnTo>
                  <a:lnTo>
                    <a:pt x="20402" y="17598"/>
                  </a:lnTo>
                  <a:lnTo>
                    <a:pt x="20485" y="17348"/>
                  </a:lnTo>
                  <a:lnTo>
                    <a:pt x="20631" y="17120"/>
                  </a:lnTo>
                  <a:lnTo>
                    <a:pt x="20797" y="16891"/>
                  </a:lnTo>
                  <a:lnTo>
                    <a:pt x="20984" y="16683"/>
                  </a:lnTo>
                  <a:lnTo>
                    <a:pt x="21213" y="16517"/>
                  </a:lnTo>
                  <a:lnTo>
                    <a:pt x="21254" y="16496"/>
                  </a:lnTo>
                  <a:lnTo>
                    <a:pt x="21337" y="16476"/>
                  </a:lnTo>
                  <a:lnTo>
                    <a:pt x="21337" y="16995"/>
                  </a:lnTo>
                  <a:lnTo>
                    <a:pt x="21358" y="17203"/>
                  </a:lnTo>
                  <a:lnTo>
                    <a:pt x="21420" y="17369"/>
                  </a:lnTo>
                  <a:lnTo>
                    <a:pt x="21483" y="17514"/>
                  </a:lnTo>
                  <a:lnTo>
                    <a:pt x="21587" y="17639"/>
                  </a:lnTo>
                  <a:lnTo>
                    <a:pt x="21690" y="17743"/>
                  </a:lnTo>
                  <a:lnTo>
                    <a:pt x="21836" y="17826"/>
                  </a:lnTo>
                  <a:lnTo>
                    <a:pt x="21981" y="17868"/>
                  </a:lnTo>
                  <a:lnTo>
                    <a:pt x="22127" y="17868"/>
                  </a:lnTo>
                  <a:lnTo>
                    <a:pt x="22314" y="17847"/>
                  </a:lnTo>
                  <a:lnTo>
                    <a:pt x="22501" y="17785"/>
                  </a:lnTo>
                  <a:lnTo>
                    <a:pt x="22646" y="17701"/>
                  </a:lnTo>
                  <a:lnTo>
                    <a:pt x="22771" y="17577"/>
                  </a:lnTo>
                  <a:lnTo>
                    <a:pt x="22875" y="17431"/>
                  </a:lnTo>
                  <a:lnTo>
                    <a:pt x="22958" y="17265"/>
                  </a:lnTo>
                  <a:lnTo>
                    <a:pt x="22999" y="17078"/>
                  </a:lnTo>
                  <a:lnTo>
                    <a:pt x="23020" y="16891"/>
                  </a:lnTo>
                  <a:lnTo>
                    <a:pt x="22999" y="16642"/>
                  </a:lnTo>
                  <a:lnTo>
                    <a:pt x="23062" y="16725"/>
                  </a:lnTo>
                  <a:lnTo>
                    <a:pt x="23124" y="16787"/>
                  </a:lnTo>
                  <a:lnTo>
                    <a:pt x="23394" y="17348"/>
                  </a:lnTo>
                  <a:lnTo>
                    <a:pt x="23498" y="17618"/>
                  </a:lnTo>
                  <a:lnTo>
                    <a:pt x="23602" y="17909"/>
                  </a:lnTo>
                  <a:lnTo>
                    <a:pt x="23706" y="18200"/>
                  </a:lnTo>
                  <a:lnTo>
                    <a:pt x="23789" y="18470"/>
                  </a:lnTo>
                  <a:lnTo>
                    <a:pt x="23913" y="19052"/>
                  </a:lnTo>
                  <a:lnTo>
                    <a:pt x="23976" y="19654"/>
                  </a:lnTo>
                  <a:lnTo>
                    <a:pt x="23997" y="20257"/>
                  </a:lnTo>
                  <a:lnTo>
                    <a:pt x="23976" y="20859"/>
                  </a:lnTo>
                  <a:lnTo>
                    <a:pt x="23913" y="21462"/>
                  </a:lnTo>
                  <a:lnTo>
                    <a:pt x="23872" y="21691"/>
                  </a:lnTo>
                  <a:lnTo>
                    <a:pt x="23789" y="21919"/>
                  </a:lnTo>
                  <a:lnTo>
                    <a:pt x="23643" y="22376"/>
                  </a:lnTo>
                  <a:lnTo>
                    <a:pt x="23519" y="22812"/>
                  </a:lnTo>
                  <a:lnTo>
                    <a:pt x="24952" y="22709"/>
                  </a:lnTo>
                  <a:lnTo>
                    <a:pt x="24911" y="22148"/>
                  </a:lnTo>
                  <a:lnTo>
                    <a:pt x="25181" y="22106"/>
                  </a:lnTo>
                  <a:lnTo>
                    <a:pt x="25077" y="21649"/>
                  </a:lnTo>
                  <a:lnTo>
                    <a:pt x="25035" y="21192"/>
                  </a:lnTo>
                  <a:lnTo>
                    <a:pt x="25015" y="20714"/>
                  </a:lnTo>
                  <a:lnTo>
                    <a:pt x="25015" y="20257"/>
                  </a:lnTo>
                  <a:lnTo>
                    <a:pt x="25056" y="19800"/>
                  </a:lnTo>
                  <a:lnTo>
                    <a:pt x="25118" y="19343"/>
                  </a:lnTo>
                  <a:lnTo>
                    <a:pt x="25222" y="18865"/>
                  </a:lnTo>
                  <a:lnTo>
                    <a:pt x="25326" y="18408"/>
                  </a:lnTo>
                  <a:lnTo>
                    <a:pt x="25638" y="18865"/>
                  </a:lnTo>
                  <a:lnTo>
                    <a:pt x="25783" y="19093"/>
                  </a:lnTo>
                  <a:lnTo>
                    <a:pt x="25970" y="19280"/>
                  </a:lnTo>
                  <a:lnTo>
                    <a:pt x="26157" y="19467"/>
                  </a:lnTo>
                  <a:lnTo>
                    <a:pt x="26365" y="19634"/>
                  </a:lnTo>
                  <a:lnTo>
                    <a:pt x="26614" y="19758"/>
                  </a:lnTo>
                  <a:lnTo>
                    <a:pt x="26905" y="19841"/>
                  </a:lnTo>
                  <a:lnTo>
                    <a:pt x="26843" y="19717"/>
                  </a:lnTo>
                  <a:lnTo>
                    <a:pt x="26801" y="19634"/>
                  </a:lnTo>
                  <a:lnTo>
                    <a:pt x="26614" y="19384"/>
                  </a:lnTo>
                  <a:lnTo>
                    <a:pt x="26469" y="19135"/>
                  </a:lnTo>
                  <a:lnTo>
                    <a:pt x="26365" y="18865"/>
                  </a:lnTo>
                  <a:lnTo>
                    <a:pt x="26303" y="18574"/>
                  </a:lnTo>
                  <a:lnTo>
                    <a:pt x="26282" y="18304"/>
                  </a:lnTo>
                  <a:lnTo>
                    <a:pt x="26282" y="18013"/>
                  </a:lnTo>
                  <a:lnTo>
                    <a:pt x="26303" y="17701"/>
                  </a:lnTo>
                  <a:lnTo>
                    <a:pt x="26344" y="17411"/>
                  </a:lnTo>
                  <a:lnTo>
                    <a:pt x="26469" y="16517"/>
                  </a:lnTo>
                  <a:lnTo>
                    <a:pt x="26552" y="15624"/>
                  </a:lnTo>
                  <a:lnTo>
                    <a:pt x="26573" y="15229"/>
                  </a:lnTo>
                  <a:lnTo>
                    <a:pt x="26573" y="14855"/>
                  </a:lnTo>
                  <a:lnTo>
                    <a:pt x="26511" y="14481"/>
                  </a:lnTo>
                  <a:lnTo>
                    <a:pt x="26427" y="14107"/>
                  </a:lnTo>
                  <a:lnTo>
                    <a:pt x="26303" y="13754"/>
                  </a:lnTo>
                  <a:lnTo>
                    <a:pt x="26157" y="13401"/>
                  </a:lnTo>
                  <a:lnTo>
                    <a:pt x="26012" y="13048"/>
                  </a:lnTo>
                  <a:lnTo>
                    <a:pt x="25846" y="12694"/>
                  </a:lnTo>
                  <a:lnTo>
                    <a:pt x="25679" y="12424"/>
                  </a:lnTo>
                  <a:lnTo>
                    <a:pt x="25576" y="12258"/>
                  </a:lnTo>
                  <a:lnTo>
                    <a:pt x="25513" y="12092"/>
                  </a:lnTo>
                  <a:lnTo>
                    <a:pt x="25430" y="11926"/>
                  </a:lnTo>
                  <a:lnTo>
                    <a:pt x="25389" y="11759"/>
                  </a:lnTo>
                  <a:lnTo>
                    <a:pt x="25347" y="11572"/>
                  </a:lnTo>
                  <a:lnTo>
                    <a:pt x="25326" y="11406"/>
                  </a:lnTo>
                  <a:lnTo>
                    <a:pt x="25305" y="11032"/>
                  </a:lnTo>
                  <a:lnTo>
                    <a:pt x="25285" y="10367"/>
                  </a:lnTo>
                  <a:lnTo>
                    <a:pt x="25264" y="10035"/>
                  </a:lnTo>
                  <a:lnTo>
                    <a:pt x="25222" y="9723"/>
                  </a:lnTo>
                  <a:lnTo>
                    <a:pt x="25160" y="9391"/>
                  </a:lnTo>
                  <a:lnTo>
                    <a:pt x="25077" y="9079"/>
                  </a:lnTo>
                  <a:lnTo>
                    <a:pt x="24973" y="8747"/>
                  </a:lnTo>
                  <a:lnTo>
                    <a:pt x="24828" y="8456"/>
                  </a:lnTo>
                  <a:lnTo>
                    <a:pt x="24703" y="8207"/>
                  </a:lnTo>
                  <a:lnTo>
                    <a:pt x="24558" y="7978"/>
                  </a:lnTo>
                  <a:lnTo>
                    <a:pt x="24246" y="7542"/>
                  </a:lnTo>
                  <a:lnTo>
                    <a:pt x="24163" y="7438"/>
                  </a:lnTo>
                  <a:lnTo>
                    <a:pt x="24100" y="7334"/>
                  </a:lnTo>
                  <a:lnTo>
                    <a:pt x="24059" y="7230"/>
                  </a:lnTo>
                  <a:lnTo>
                    <a:pt x="23997" y="7126"/>
                  </a:lnTo>
                  <a:lnTo>
                    <a:pt x="23913" y="7064"/>
                  </a:lnTo>
                  <a:lnTo>
                    <a:pt x="23830" y="7002"/>
                  </a:lnTo>
                  <a:lnTo>
                    <a:pt x="23747" y="6981"/>
                  </a:lnTo>
                  <a:lnTo>
                    <a:pt x="23643" y="6960"/>
                  </a:lnTo>
                  <a:lnTo>
                    <a:pt x="23540" y="6939"/>
                  </a:lnTo>
                  <a:lnTo>
                    <a:pt x="23436" y="6960"/>
                  </a:lnTo>
                  <a:lnTo>
                    <a:pt x="22002" y="7085"/>
                  </a:lnTo>
                  <a:lnTo>
                    <a:pt x="21296" y="7168"/>
                  </a:lnTo>
                  <a:lnTo>
                    <a:pt x="20589" y="7272"/>
                  </a:lnTo>
                  <a:lnTo>
                    <a:pt x="19737" y="7417"/>
                  </a:lnTo>
                  <a:lnTo>
                    <a:pt x="18906" y="7521"/>
                  </a:lnTo>
                  <a:lnTo>
                    <a:pt x="18055" y="7625"/>
                  </a:lnTo>
                  <a:lnTo>
                    <a:pt x="17224" y="7687"/>
                  </a:lnTo>
                  <a:lnTo>
                    <a:pt x="15520" y="7812"/>
                  </a:lnTo>
                  <a:lnTo>
                    <a:pt x="13837" y="7937"/>
                  </a:lnTo>
                  <a:lnTo>
                    <a:pt x="13338" y="7937"/>
                  </a:lnTo>
                  <a:lnTo>
                    <a:pt x="13151" y="7916"/>
                  </a:lnTo>
                  <a:lnTo>
                    <a:pt x="12964" y="7874"/>
                  </a:lnTo>
                  <a:lnTo>
                    <a:pt x="12777" y="7812"/>
                  </a:lnTo>
                  <a:lnTo>
                    <a:pt x="12611" y="7729"/>
                  </a:lnTo>
                  <a:lnTo>
                    <a:pt x="12424" y="7625"/>
                  </a:lnTo>
                  <a:lnTo>
                    <a:pt x="12279" y="7500"/>
                  </a:lnTo>
                  <a:lnTo>
                    <a:pt x="12113" y="7355"/>
                  </a:lnTo>
                  <a:lnTo>
                    <a:pt x="11842" y="7085"/>
                  </a:lnTo>
                  <a:lnTo>
                    <a:pt x="11552" y="6835"/>
                  </a:lnTo>
                  <a:lnTo>
                    <a:pt x="11261" y="6586"/>
                  </a:lnTo>
                  <a:lnTo>
                    <a:pt x="10949" y="6358"/>
                  </a:lnTo>
                  <a:lnTo>
                    <a:pt x="10637" y="6150"/>
                  </a:lnTo>
                  <a:lnTo>
                    <a:pt x="10326" y="5942"/>
                  </a:lnTo>
                  <a:lnTo>
                    <a:pt x="9973" y="5776"/>
                  </a:lnTo>
                  <a:lnTo>
                    <a:pt x="9640" y="5610"/>
                  </a:lnTo>
                  <a:lnTo>
                    <a:pt x="9557" y="5547"/>
                  </a:lnTo>
                  <a:lnTo>
                    <a:pt x="9910" y="5277"/>
                  </a:lnTo>
                  <a:lnTo>
                    <a:pt x="10263" y="4986"/>
                  </a:lnTo>
                  <a:lnTo>
                    <a:pt x="10388" y="4862"/>
                  </a:lnTo>
                  <a:lnTo>
                    <a:pt x="10430" y="4820"/>
                  </a:lnTo>
                  <a:lnTo>
                    <a:pt x="10430" y="4758"/>
                  </a:lnTo>
                  <a:lnTo>
                    <a:pt x="10409" y="4716"/>
                  </a:lnTo>
                  <a:lnTo>
                    <a:pt x="10367" y="4675"/>
                  </a:lnTo>
                  <a:lnTo>
                    <a:pt x="10222" y="4571"/>
                  </a:lnTo>
                  <a:lnTo>
                    <a:pt x="9723" y="4342"/>
                  </a:lnTo>
                  <a:lnTo>
                    <a:pt x="9162" y="4114"/>
                  </a:lnTo>
                  <a:lnTo>
                    <a:pt x="9412" y="4010"/>
                  </a:lnTo>
                  <a:lnTo>
                    <a:pt x="9723" y="3885"/>
                  </a:lnTo>
                  <a:lnTo>
                    <a:pt x="10035" y="3740"/>
                  </a:lnTo>
                  <a:lnTo>
                    <a:pt x="10180" y="3657"/>
                  </a:lnTo>
                  <a:lnTo>
                    <a:pt x="10326" y="3574"/>
                  </a:lnTo>
                  <a:lnTo>
                    <a:pt x="10450" y="3470"/>
                  </a:lnTo>
                  <a:lnTo>
                    <a:pt x="10554" y="3345"/>
                  </a:lnTo>
                  <a:lnTo>
                    <a:pt x="10762" y="3075"/>
                  </a:lnTo>
                  <a:lnTo>
                    <a:pt x="10908" y="2805"/>
                  </a:lnTo>
                  <a:lnTo>
                    <a:pt x="11011" y="2535"/>
                  </a:lnTo>
                  <a:lnTo>
                    <a:pt x="11074" y="2285"/>
                  </a:lnTo>
                  <a:lnTo>
                    <a:pt x="11095" y="2036"/>
                  </a:lnTo>
                  <a:lnTo>
                    <a:pt x="11095" y="1787"/>
                  </a:lnTo>
                  <a:lnTo>
                    <a:pt x="11032" y="1558"/>
                  </a:lnTo>
                  <a:lnTo>
                    <a:pt x="10949" y="1330"/>
                  </a:lnTo>
                  <a:lnTo>
                    <a:pt x="10845" y="1122"/>
                  </a:lnTo>
                  <a:lnTo>
                    <a:pt x="10721" y="935"/>
                  </a:lnTo>
                  <a:lnTo>
                    <a:pt x="10575" y="748"/>
                  </a:lnTo>
                  <a:lnTo>
                    <a:pt x="10388" y="582"/>
                  </a:lnTo>
                  <a:lnTo>
                    <a:pt x="10201" y="436"/>
                  </a:lnTo>
                  <a:lnTo>
                    <a:pt x="10014" y="312"/>
                  </a:lnTo>
                  <a:lnTo>
                    <a:pt x="9806" y="208"/>
                  </a:lnTo>
                  <a:lnTo>
                    <a:pt x="9578" y="125"/>
                  </a:lnTo>
                  <a:lnTo>
                    <a:pt x="92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47625" dir="540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26"/>
            <p:cNvSpPr/>
            <p:nvPr/>
          </p:nvSpPr>
          <p:spPr>
            <a:xfrm>
              <a:off x="10715325" y="2211150"/>
              <a:ext cx="166750" cy="229075"/>
            </a:xfrm>
            <a:custGeom>
              <a:avLst/>
              <a:gdLst/>
              <a:ahLst/>
              <a:cxnLst/>
              <a:rect l="l" t="t" r="r" b="b"/>
              <a:pathLst>
                <a:path w="6670" h="9163" extrusionOk="0">
                  <a:moveTo>
                    <a:pt x="2888" y="0"/>
                  </a:moveTo>
                  <a:lnTo>
                    <a:pt x="2556" y="42"/>
                  </a:lnTo>
                  <a:lnTo>
                    <a:pt x="2244" y="104"/>
                  </a:lnTo>
                  <a:lnTo>
                    <a:pt x="1953" y="187"/>
                  </a:lnTo>
                  <a:lnTo>
                    <a:pt x="1662" y="291"/>
                  </a:lnTo>
                  <a:lnTo>
                    <a:pt x="1392" y="416"/>
                  </a:lnTo>
                  <a:lnTo>
                    <a:pt x="1143" y="541"/>
                  </a:lnTo>
                  <a:lnTo>
                    <a:pt x="935" y="707"/>
                  </a:lnTo>
                  <a:lnTo>
                    <a:pt x="727" y="873"/>
                  </a:lnTo>
                  <a:lnTo>
                    <a:pt x="540" y="1060"/>
                  </a:lnTo>
                  <a:lnTo>
                    <a:pt x="395" y="1289"/>
                  </a:lnTo>
                  <a:lnTo>
                    <a:pt x="250" y="1496"/>
                  </a:lnTo>
                  <a:lnTo>
                    <a:pt x="146" y="1746"/>
                  </a:lnTo>
                  <a:lnTo>
                    <a:pt x="63" y="2016"/>
                  </a:lnTo>
                  <a:lnTo>
                    <a:pt x="21" y="2286"/>
                  </a:lnTo>
                  <a:lnTo>
                    <a:pt x="0" y="2577"/>
                  </a:lnTo>
                  <a:lnTo>
                    <a:pt x="21" y="2868"/>
                  </a:lnTo>
                  <a:lnTo>
                    <a:pt x="42" y="3138"/>
                  </a:lnTo>
                  <a:lnTo>
                    <a:pt x="104" y="3387"/>
                  </a:lnTo>
                  <a:lnTo>
                    <a:pt x="166" y="3595"/>
                  </a:lnTo>
                  <a:lnTo>
                    <a:pt x="250" y="3823"/>
                  </a:lnTo>
                  <a:lnTo>
                    <a:pt x="353" y="4010"/>
                  </a:lnTo>
                  <a:lnTo>
                    <a:pt x="478" y="4197"/>
                  </a:lnTo>
                  <a:lnTo>
                    <a:pt x="603" y="4364"/>
                  </a:lnTo>
                  <a:lnTo>
                    <a:pt x="748" y="4509"/>
                  </a:lnTo>
                  <a:lnTo>
                    <a:pt x="894" y="4634"/>
                  </a:lnTo>
                  <a:lnTo>
                    <a:pt x="1060" y="4758"/>
                  </a:lnTo>
                  <a:lnTo>
                    <a:pt x="1226" y="4883"/>
                  </a:lnTo>
                  <a:lnTo>
                    <a:pt x="1392" y="4966"/>
                  </a:lnTo>
                  <a:lnTo>
                    <a:pt x="1766" y="5132"/>
                  </a:lnTo>
                  <a:lnTo>
                    <a:pt x="2140" y="5236"/>
                  </a:lnTo>
                  <a:lnTo>
                    <a:pt x="3491" y="5548"/>
                  </a:lnTo>
                  <a:lnTo>
                    <a:pt x="3865" y="5631"/>
                  </a:lnTo>
                  <a:lnTo>
                    <a:pt x="4052" y="5693"/>
                  </a:lnTo>
                  <a:lnTo>
                    <a:pt x="4218" y="5776"/>
                  </a:lnTo>
                  <a:lnTo>
                    <a:pt x="4363" y="5880"/>
                  </a:lnTo>
                  <a:lnTo>
                    <a:pt x="4488" y="6005"/>
                  </a:lnTo>
                  <a:lnTo>
                    <a:pt x="4529" y="6088"/>
                  </a:lnTo>
                  <a:lnTo>
                    <a:pt x="4571" y="6171"/>
                  </a:lnTo>
                  <a:lnTo>
                    <a:pt x="4592" y="6254"/>
                  </a:lnTo>
                  <a:lnTo>
                    <a:pt x="4613" y="6358"/>
                  </a:lnTo>
                  <a:lnTo>
                    <a:pt x="4613" y="6566"/>
                  </a:lnTo>
                  <a:lnTo>
                    <a:pt x="4571" y="6753"/>
                  </a:lnTo>
                  <a:lnTo>
                    <a:pt x="4509" y="6919"/>
                  </a:lnTo>
                  <a:lnTo>
                    <a:pt x="4405" y="7044"/>
                  </a:lnTo>
                  <a:lnTo>
                    <a:pt x="4259" y="7168"/>
                  </a:lnTo>
                  <a:lnTo>
                    <a:pt x="4072" y="7251"/>
                  </a:lnTo>
                  <a:lnTo>
                    <a:pt x="3865" y="7314"/>
                  </a:lnTo>
                  <a:lnTo>
                    <a:pt x="3636" y="7355"/>
                  </a:lnTo>
                  <a:lnTo>
                    <a:pt x="3158" y="7355"/>
                  </a:lnTo>
                  <a:lnTo>
                    <a:pt x="3034" y="7314"/>
                  </a:lnTo>
                  <a:lnTo>
                    <a:pt x="2909" y="7272"/>
                  </a:lnTo>
                  <a:lnTo>
                    <a:pt x="2784" y="7231"/>
                  </a:lnTo>
                  <a:lnTo>
                    <a:pt x="2680" y="7168"/>
                  </a:lnTo>
                  <a:lnTo>
                    <a:pt x="2597" y="7106"/>
                  </a:lnTo>
                  <a:lnTo>
                    <a:pt x="2493" y="7023"/>
                  </a:lnTo>
                  <a:lnTo>
                    <a:pt x="2431" y="6940"/>
                  </a:lnTo>
                  <a:lnTo>
                    <a:pt x="2369" y="6857"/>
                  </a:lnTo>
                  <a:lnTo>
                    <a:pt x="2306" y="6753"/>
                  </a:lnTo>
                  <a:lnTo>
                    <a:pt x="2223" y="6524"/>
                  </a:lnTo>
                  <a:lnTo>
                    <a:pt x="2182" y="6275"/>
                  </a:lnTo>
                  <a:lnTo>
                    <a:pt x="2161" y="5922"/>
                  </a:lnTo>
                  <a:lnTo>
                    <a:pt x="63" y="6088"/>
                  </a:lnTo>
                  <a:lnTo>
                    <a:pt x="208" y="7833"/>
                  </a:lnTo>
                  <a:lnTo>
                    <a:pt x="810" y="7771"/>
                  </a:lnTo>
                  <a:lnTo>
                    <a:pt x="914" y="7958"/>
                  </a:lnTo>
                  <a:lnTo>
                    <a:pt x="1018" y="8124"/>
                  </a:lnTo>
                  <a:lnTo>
                    <a:pt x="1164" y="8269"/>
                  </a:lnTo>
                  <a:lnTo>
                    <a:pt x="1288" y="8415"/>
                  </a:lnTo>
                  <a:lnTo>
                    <a:pt x="1455" y="8540"/>
                  </a:lnTo>
                  <a:lnTo>
                    <a:pt x="1621" y="8664"/>
                  </a:lnTo>
                  <a:lnTo>
                    <a:pt x="1787" y="8768"/>
                  </a:lnTo>
                  <a:lnTo>
                    <a:pt x="1995" y="8872"/>
                  </a:lnTo>
                  <a:lnTo>
                    <a:pt x="2182" y="8955"/>
                  </a:lnTo>
                  <a:lnTo>
                    <a:pt x="2389" y="9017"/>
                  </a:lnTo>
                  <a:lnTo>
                    <a:pt x="2597" y="9080"/>
                  </a:lnTo>
                  <a:lnTo>
                    <a:pt x="2826" y="9121"/>
                  </a:lnTo>
                  <a:lnTo>
                    <a:pt x="3054" y="9142"/>
                  </a:lnTo>
                  <a:lnTo>
                    <a:pt x="3262" y="9163"/>
                  </a:lnTo>
                  <a:lnTo>
                    <a:pt x="3740" y="9163"/>
                  </a:lnTo>
                  <a:lnTo>
                    <a:pt x="6669" y="5672"/>
                  </a:lnTo>
                  <a:lnTo>
                    <a:pt x="6607" y="5423"/>
                  </a:lnTo>
                  <a:lnTo>
                    <a:pt x="6545" y="5215"/>
                  </a:lnTo>
                  <a:lnTo>
                    <a:pt x="6462" y="5028"/>
                  </a:lnTo>
                  <a:lnTo>
                    <a:pt x="6358" y="4862"/>
                  </a:lnTo>
                  <a:lnTo>
                    <a:pt x="6254" y="4717"/>
                  </a:lnTo>
                  <a:lnTo>
                    <a:pt x="6150" y="4571"/>
                  </a:lnTo>
                  <a:lnTo>
                    <a:pt x="6025" y="4447"/>
                  </a:lnTo>
                  <a:lnTo>
                    <a:pt x="5901" y="4322"/>
                  </a:lnTo>
                  <a:lnTo>
                    <a:pt x="5755" y="4218"/>
                  </a:lnTo>
                  <a:lnTo>
                    <a:pt x="5610" y="4135"/>
                  </a:lnTo>
                  <a:lnTo>
                    <a:pt x="5298" y="3969"/>
                  </a:lnTo>
                  <a:lnTo>
                    <a:pt x="4966" y="3865"/>
                  </a:lnTo>
                  <a:lnTo>
                    <a:pt x="3345" y="3470"/>
                  </a:lnTo>
                  <a:lnTo>
                    <a:pt x="2930" y="3387"/>
                  </a:lnTo>
                  <a:lnTo>
                    <a:pt x="2722" y="3325"/>
                  </a:lnTo>
                  <a:lnTo>
                    <a:pt x="2514" y="3262"/>
                  </a:lnTo>
                  <a:lnTo>
                    <a:pt x="2348" y="3158"/>
                  </a:lnTo>
                  <a:lnTo>
                    <a:pt x="2202" y="3034"/>
                  </a:lnTo>
                  <a:lnTo>
                    <a:pt x="2161" y="2951"/>
                  </a:lnTo>
                  <a:lnTo>
                    <a:pt x="2119" y="2868"/>
                  </a:lnTo>
                  <a:lnTo>
                    <a:pt x="2078" y="2764"/>
                  </a:lnTo>
                  <a:lnTo>
                    <a:pt x="2057" y="2639"/>
                  </a:lnTo>
                  <a:lnTo>
                    <a:pt x="2078" y="2431"/>
                  </a:lnTo>
                  <a:lnTo>
                    <a:pt x="2119" y="2265"/>
                  </a:lnTo>
                  <a:lnTo>
                    <a:pt x="2202" y="2120"/>
                  </a:lnTo>
                  <a:lnTo>
                    <a:pt x="2327" y="2016"/>
                  </a:lnTo>
                  <a:lnTo>
                    <a:pt x="2473" y="1912"/>
                  </a:lnTo>
                  <a:lnTo>
                    <a:pt x="2639" y="1829"/>
                  </a:lnTo>
                  <a:lnTo>
                    <a:pt x="2826" y="1787"/>
                  </a:lnTo>
                  <a:lnTo>
                    <a:pt x="3034" y="1766"/>
                  </a:lnTo>
                  <a:lnTo>
                    <a:pt x="3283" y="1746"/>
                  </a:lnTo>
                  <a:lnTo>
                    <a:pt x="3511" y="1787"/>
                  </a:lnTo>
                  <a:lnTo>
                    <a:pt x="3740" y="1870"/>
                  </a:lnTo>
                  <a:lnTo>
                    <a:pt x="3927" y="1953"/>
                  </a:lnTo>
                  <a:lnTo>
                    <a:pt x="4093" y="2099"/>
                  </a:lnTo>
                  <a:lnTo>
                    <a:pt x="4239" y="2244"/>
                  </a:lnTo>
                  <a:lnTo>
                    <a:pt x="4342" y="2431"/>
                  </a:lnTo>
                  <a:lnTo>
                    <a:pt x="4405" y="2618"/>
                  </a:lnTo>
                  <a:lnTo>
                    <a:pt x="4446" y="3117"/>
                  </a:lnTo>
                  <a:lnTo>
                    <a:pt x="6545" y="2951"/>
                  </a:lnTo>
                  <a:lnTo>
                    <a:pt x="6399" y="1206"/>
                  </a:lnTo>
                  <a:lnTo>
                    <a:pt x="5818" y="1247"/>
                  </a:lnTo>
                  <a:lnTo>
                    <a:pt x="5734" y="1122"/>
                  </a:lnTo>
                  <a:lnTo>
                    <a:pt x="5631" y="977"/>
                  </a:lnTo>
                  <a:lnTo>
                    <a:pt x="5506" y="852"/>
                  </a:lnTo>
                  <a:lnTo>
                    <a:pt x="5381" y="728"/>
                  </a:lnTo>
                  <a:lnTo>
                    <a:pt x="5236" y="624"/>
                  </a:lnTo>
                  <a:lnTo>
                    <a:pt x="5090" y="499"/>
                  </a:lnTo>
                  <a:lnTo>
                    <a:pt x="4924" y="395"/>
                  </a:lnTo>
                  <a:lnTo>
                    <a:pt x="4737" y="312"/>
                  </a:lnTo>
                  <a:lnTo>
                    <a:pt x="4550" y="229"/>
                  </a:lnTo>
                  <a:lnTo>
                    <a:pt x="4342" y="167"/>
                  </a:lnTo>
                  <a:lnTo>
                    <a:pt x="4114" y="104"/>
                  </a:lnTo>
                  <a:lnTo>
                    <a:pt x="3885" y="42"/>
                  </a:lnTo>
                  <a:lnTo>
                    <a:pt x="3657" y="21"/>
                  </a:lnTo>
                  <a:lnTo>
                    <a:pt x="34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dist="47625" dir="540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26"/>
            <p:cNvSpPr/>
            <p:nvPr/>
          </p:nvSpPr>
          <p:spPr>
            <a:xfrm>
              <a:off x="10894500" y="2199725"/>
              <a:ext cx="116375" cy="101825"/>
            </a:xfrm>
            <a:custGeom>
              <a:avLst/>
              <a:gdLst/>
              <a:ahLst/>
              <a:cxnLst/>
              <a:rect l="l" t="t" r="r" b="b"/>
              <a:pathLst>
                <a:path w="4655" h="4073" extrusionOk="0">
                  <a:moveTo>
                    <a:pt x="4343" y="0"/>
                  </a:moveTo>
                  <a:lnTo>
                    <a:pt x="4032" y="21"/>
                  </a:lnTo>
                  <a:lnTo>
                    <a:pt x="1" y="354"/>
                  </a:lnTo>
                  <a:lnTo>
                    <a:pt x="146" y="1953"/>
                  </a:lnTo>
                  <a:lnTo>
                    <a:pt x="1040" y="1870"/>
                  </a:lnTo>
                  <a:lnTo>
                    <a:pt x="1227" y="4073"/>
                  </a:lnTo>
                  <a:lnTo>
                    <a:pt x="2972" y="2016"/>
                  </a:lnTo>
                  <a:lnTo>
                    <a:pt x="2951" y="1704"/>
                  </a:lnTo>
                  <a:lnTo>
                    <a:pt x="3263" y="1683"/>
                  </a:lnTo>
                  <a:lnTo>
                    <a:pt x="4655" y="21"/>
                  </a:lnTo>
                  <a:lnTo>
                    <a:pt x="43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dist="47625" dir="540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26"/>
            <p:cNvSpPr/>
            <p:nvPr/>
          </p:nvSpPr>
          <p:spPr>
            <a:xfrm>
              <a:off x="11564025" y="2150900"/>
              <a:ext cx="11450" cy="12500"/>
            </a:xfrm>
            <a:custGeom>
              <a:avLst/>
              <a:gdLst/>
              <a:ahLst/>
              <a:cxnLst/>
              <a:rect l="l" t="t" r="r" b="b"/>
              <a:pathLst>
                <a:path w="458" h="500" extrusionOk="0">
                  <a:moveTo>
                    <a:pt x="458" y="0"/>
                  </a:moveTo>
                  <a:lnTo>
                    <a:pt x="1" y="42"/>
                  </a:lnTo>
                  <a:lnTo>
                    <a:pt x="42" y="499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  <a:effectLst>
              <a:outerShdw dist="47625" dir="540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26"/>
            <p:cNvSpPr/>
            <p:nvPr/>
          </p:nvSpPr>
          <p:spPr>
            <a:xfrm>
              <a:off x="11310025" y="2165450"/>
              <a:ext cx="102350" cy="225950"/>
            </a:xfrm>
            <a:custGeom>
              <a:avLst/>
              <a:gdLst/>
              <a:ahLst/>
              <a:cxnLst/>
              <a:rect l="l" t="t" r="r" b="b"/>
              <a:pathLst>
                <a:path w="4094" h="9038" extrusionOk="0">
                  <a:moveTo>
                    <a:pt x="3741" y="0"/>
                  </a:moveTo>
                  <a:lnTo>
                    <a:pt x="1" y="333"/>
                  </a:lnTo>
                  <a:lnTo>
                    <a:pt x="126" y="1891"/>
                  </a:lnTo>
                  <a:lnTo>
                    <a:pt x="1040" y="1828"/>
                  </a:lnTo>
                  <a:lnTo>
                    <a:pt x="1518" y="7397"/>
                  </a:lnTo>
                  <a:lnTo>
                    <a:pt x="604" y="7459"/>
                  </a:lnTo>
                  <a:lnTo>
                    <a:pt x="749" y="9038"/>
                  </a:lnTo>
                  <a:lnTo>
                    <a:pt x="2640" y="8872"/>
                  </a:lnTo>
                  <a:lnTo>
                    <a:pt x="4094" y="7168"/>
                  </a:lnTo>
                  <a:lnTo>
                    <a:pt x="3408" y="7230"/>
                  </a:lnTo>
                  <a:lnTo>
                    <a:pt x="2951" y="1662"/>
                  </a:lnTo>
                  <a:lnTo>
                    <a:pt x="3865" y="1579"/>
                  </a:lnTo>
                  <a:lnTo>
                    <a:pt x="37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47625" dir="540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26"/>
            <p:cNvSpPr/>
            <p:nvPr/>
          </p:nvSpPr>
          <p:spPr>
            <a:xfrm>
              <a:off x="11098650" y="2181550"/>
              <a:ext cx="210375" cy="229075"/>
            </a:xfrm>
            <a:custGeom>
              <a:avLst/>
              <a:gdLst/>
              <a:ahLst/>
              <a:cxnLst/>
              <a:rect l="l" t="t" r="r" b="b"/>
              <a:pathLst>
                <a:path w="8415" h="9163" extrusionOk="0">
                  <a:moveTo>
                    <a:pt x="3636" y="1683"/>
                  </a:moveTo>
                  <a:lnTo>
                    <a:pt x="4758" y="4446"/>
                  </a:lnTo>
                  <a:lnTo>
                    <a:pt x="2992" y="4592"/>
                  </a:lnTo>
                  <a:lnTo>
                    <a:pt x="2992" y="4592"/>
                  </a:lnTo>
                  <a:lnTo>
                    <a:pt x="3636" y="1683"/>
                  </a:lnTo>
                  <a:close/>
                  <a:moveTo>
                    <a:pt x="4716" y="0"/>
                  </a:moveTo>
                  <a:lnTo>
                    <a:pt x="2410" y="187"/>
                  </a:lnTo>
                  <a:lnTo>
                    <a:pt x="644" y="7542"/>
                  </a:lnTo>
                  <a:lnTo>
                    <a:pt x="0" y="7584"/>
                  </a:lnTo>
                  <a:lnTo>
                    <a:pt x="125" y="9163"/>
                  </a:lnTo>
                  <a:lnTo>
                    <a:pt x="3428" y="8892"/>
                  </a:lnTo>
                  <a:lnTo>
                    <a:pt x="3303" y="7313"/>
                  </a:lnTo>
                  <a:lnTo>
                    <a:pt x="2389" y="7376"/>
                  </a:lnTo>
                  <a:lnTo>
                    <a:pt x="2659" y="6108"/>
                  </a:lnTo>
                  <a:lnTo>
                    <a:pt x="5340" y="5880"/>
                  </a:lnTo>
                  <a:lnTo>
                    <a:pt x="5838" y="7085"/>
                  </a:lnTo>
                  <a:lnTo>
                    <a:pt x="4966" y="7168"/>
                  </a:lnTo>
                  <a:lnTo>
                    <a:pt x="5111" y="8747"/>
                  </a:lnTo>
                  <a:lnTo>
                    <a:pt x="8414" y="8456"/>
                  </a:lnTo>
                  <a:lnTo>
                    <a:pt x="8269" y="6877"/>
                  </a:lnTo>
                  <a:lnTo>
                    <a:pt x="7646" y="6940"/>
                  </a:lnTo>
                  <a:lnTo>
                    <a:pt x="47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47625" dir="540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26"/>
            <p:cNvSpPr/>
            <p:nvPr/>
          </p:nvSpPr>
          <p:spPr>
            <a:xfrm>
              <a:off x="11426900" y="2158175"/>
              <a:ext cx="101825" cy="135075"/>
            </a:xfrm>
            <a:custGeom>
              <a:avLst/>
              <a:gdLst/>
              <a:ahLst/>
              <a:cxnLst/>
              <a:rect l="l" t="t" r="r" b="b"/>
              <a:pathLst>
                <a:path w="4073" h="5403" extrusionOk="0">
                  <a:moveTo>
                    <a:pt x="2618" y="0"/>
                  </a:moveTo>
                  <a:lnTo>
                    <a:pt x="1" y="229"/>
                  </a:lnTo>
                  <a:lnTo>
                    <a:pt x="125" y="1808"/>
                  </a:lnTo>
                  <a:lnTo>
                    <a:pt x="832" y="1746"/>
                  </a:lnTo>
                  <a:lnTo>
                    <a:pt x="1143" y="5402"/>
                  </a:lnTo>
                  <a:lnTo>
                    <a:pt x="2847" y="3387"/>
                  </a:lnTo>
                  <a:lnTo>
                    <a:pt x="2826" y="3075"/>
                  </a:lnTo>
                  <a:lnTo>
                    <a:pt x="2951" y="3262"/>
                  </a:lnTo>
                  <a:lnTo>
                    <a:pt x="4073" y="1912"/>
                  </a:lnTo>
                  <a:lnTo>
                    <a:pt x="26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47625" dir="540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26"/>
            <p:cNvSpPr/>
            <p:nvPr/>
          </p:nvSpPr>
          <p:spPr>
            <a:xfrm>
              <a:off x="10909575" y="2200250"/>
              <a:ext cx="168300" cy="226475"/>
            </a:xfrm>
            <a:custGeom>
              <a:avLst/>
              <a:gdLst/>
              <a:ahLst/>
              <a:cxnLst/>
              <a:rect l="l" t="t" r="r" b="b"/>
              <a:pathLst>
                <a:path w="6732" h="9059" extrusionOk="0">
                  <a:moveTo>
                    <a:pt x="4052" y="0"/>
                  </a:moveTo>
                  <a:lnTo>
                    <a:pt x="2660" y="1662"/>
                  </a:lnTo>
                  <a:lnTo>
                    <a:pt x="2660" y="1662"/>
                  </a:lnTo>
                  <a:lnTo>
                    <a:pt x="3138" y="1621"/>
                  </a:lnTo>
                  <a:lnTo>
                    <a:pt x="3470" y="1600"/>
                  </a:lnTo>
                  <a:lnTo>
                    <a:pt x="3761" y="1642"/>
                  </a:lnTo>
                  <a:lnTo>
                    <a:pt x="3886" y="1683"/>
                  </a:lnTo>
                  <a:lnTo>
                    <a:pt x="4010" y="1725"/>
                  </a:lnTo>
                  <a:lnTo>
                    <a:pt x="4114" y="1787"/>
                  </a:lnTo>
                  <a:lnTo>
                    <a:pt x="4218" y="1849"/>
                  </a:lnTo>
                  <a:lnTo>
                    <a:pt x="4322" y="1912"/>
                  </a:lnTo>
                  <a:lnTo>
                    <a:pt x="4405" y="1995"/>
                  </a:lnTo>
                  <a:lnTo>
                    <a:pt x="4467" y="2099"/>
                  </a:lnTo>
                  <a:lnTo>
                    <a:pt x="4530" y="2202"/>
                  </a:lnTo>
                  <a:lnTo>
                    <a:pt x="4571" y="2306"/>
                  </a:lnTo>
                  <a:lnTo>
                    <a:pt x="4613" y="2431"/>
                  </a:lnTo>
                  <a:lnTo>
                    <a:pt x="4654" y="2680"/>
                  </a:lnTo>
                  <a:lnTo>
                    <a:pt x="4675" y="2826"/>
                  </a:lnTo>
                  <a:lnTo>
                    <a:pt x="4654" y="2971"/>
                  </a:lnTo>
                  <a:lnTo>
                    <a:pt x="4634" y="3096"/>
                  </a:lnTo>
                  <a:lnTo>
                    <a:pt x="4613" y="3221"/>
                  </a:lnTo>
                  <a:lnTo>
                    <a:pt x="4571" y="3324"/>
                  </a:lnTo>
                  <a:lnTo>
                    <a:pt x="4509" y="3428"/>
                  </a:lnTo>
                  <a:lnTo>
                    <a:pt x="4426" y="3511"/>
                  </a:lnTo>
                  <a:lnTo>
                    <a:pt x="4343" y="3594"/>
                  </a:lnTo>
                  <a:lnTo>
                    <a:pt x="4156" y="3740"/>
                  </a:lnTo>
                  <a:lnTo>
                    <a:pt x="3906" y="3844"/>
                  </a:lnTo>
                  <a:lnTo>
                    <a:pt x="3636" y="3906"/>
                  </a:lnTo>
                  <a:lnTo>
                    <a:pt x="3325" y="3948"/>
                  </a:lnTo>
                  <a:lnTo>
                    <a:pt x="2535" y="4031"/>
                  </a:lnTo>
                  <a:lnTo>
                    <a:pt x="2369" y="1995"/>
                  </a:lnTo>
                  <a:lnTo>
                    <a:pt x="624" y="4052"/>
                  </a:lnTo>
                  <a:lnTo>
                    <a:pt x="915" y="7397"/>
                  </a:lnTo>
                  <a:lnTo>
                    <a:pt x="1" y="7480"/>
                  </a:lnTo>
                  <a:lnTo>
                    <a:pt x="146" y="9059"/>
                  </a:lnTo>
                  <a:lnTo>
                    <a:pt x="3740" y="8747"/>
                  </a:lnTo>
                  <a:lnTo>
                    <a:pt x="3616" y="7168"/>
                  </a:lnTo>
                  <a:lnTo>
                    <a:pt x="2826" y="7251"/>
                  </a:lnTo>
                  <a:lnTo>
                    <a:pt x="2681" y="5589"/>
                  </a:lnTo>
                  <a:lnTo>
                    <a:pt x="3886" y="5485"/>
                  </a:lnTo>
                  <a:lnTo>
                    <a:pt x="4280" y="5423"/>
                  </a:lnTo>
                  <a:lnTo>
                    <a:pt x="4634" y="5360"/>
                  </a:lnTo>
                  <a:lnTo>
                    <a:pt x="4945" y="5257"/>
                  </a:lnTo>
                  <a:lnTo>
                    <a:pt x="5236" y="5132"/>
                  </a:lnTo>
                  <a:lnTo>
                    <a:pt x="5506" y="4986"/>
                  </a:lnTo>
                  <a:lnTo>
                    <a:pt x="5756" y="4820"/>
                  </a:lnTo>
                  <a:lnTo>
                    <a:pt x="5963" y="4633"/>
                  </a:lnTo>
                  <a:lnTo>
                    <a:pt x="6150" y="4426"/>
                  </a:lnTo>
                  <a:lnTo>
                    <a:pt x="6316" y="4218"/>
                  </a:lnTo>
                  <a:lnTo>
                    <a:pt x="6441" y="3989"/>
                  </a:lnTo>
                  <a:lnTo>
                    <a:pt x="6545" y="3740"/>
                  </a:lnTo>
                  <a:lnTo>
                    <a:pt x="6628" y="3470"/>
                  </a:lnTo>
                  <a:lnTo>
                    <a:pt x="6690" y="3179"/>
                  </a:lnTo>
                  <a:lnTo>
                    <a:pt x="6732" y="2909"/>
                  </a:lnTo>
                  <a:lnTo>
                    <a:pt x="6732" y="2618"/>
                  </a:lnTo>
                  <a:lnTo>
                    <a:pt x="6711" y="2306"/>
                  </a:lnTo>
                  <a:lnTo>
                    <a:pt x="6690" y="2057"/>
                  </a:lnTo>
                  <a:lnTo>
                    <a:pt x="6628" y="1828"/>
                  </a:lnTo>
                  <a:lnTo>
                    <a:pt x="6524" y="1579"/>
                  </a:lnTo>
                  <a:lnTo>
                    <a:pt x="6400" y="1351"/>
                  </a:lnTo>
                  <a:lnTo>
                    <a:pt x="6254" y="1143"/>
                  </a:lnTo>
                  <a:lnTo>
                    <a:pt x="6088" y="935"/>
                  </a:lnTo>
                  <a:lnTo>
                    <a:pt x="5901" y="748"/>
                  </a:lnTo>
                  <a:lnTo>
                    <a:pt x="5693" y="582"/>
                  </a:lnTo>
                  <a:lnTo>
                    <a:pt x="5465" y="436"/>
                  </a:lnTo>
                  <a:lnTo>
                    <a:pt x="5215" y="312"/>
                  </a:lnTo>
                  <a:lnTo>
                    <a:pt x="4966" y="187"/>
                  </a:lnTo>
                  <a:lnTo>
                    <a:pt x="4675" y="104"/>
                  </a:lnTo>
                  <a:lnTo>
                    <a:pt x="4364" y="42"/>
                  </a:lnTo>
                  <a:lnTo>
                    <a:pt x="40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47625" dir="540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26"/>
            <p:cNvSpPr/>
            <p:nvPr/>
          </p:nvSpPr>
          <p:spPr>
            <a:xfrm>
              <a:off x="10808800" y="2352950"/>
              <a:ext cx="74825" cy="87275"/>
            </a:xfrm>
            <a:custGeom>
              <a:avLst/>
              <a:gdLst/>
              <a:ahLst/>
              <a:cxnLst/>
              <a:rect l="l" t="t" r="r" b="b"/>
              <a:pathLst>
                <a:path w="2993" h="3491" extrusionOk="0">
                  <a:moveTo>
                    <a:pt x="2930" y="0"/>
                  </a:moveTo>
                  <a:lnTo>
                    <a:pt x="1" y="3491"/>
                  </a:lnTo>
                  <a:lnTo>
                    <a:pt x="42" y="3470"/>
                  </a:lnTo>
                  <a:lnTo>
                    <a:pt x="396" y="3429"/>
                  </a:lnTo>
                  <a:lnTo>
                    <a:pt x="728" y="3366"/>
                  </a:lnTo>
                  <a:lnTo>
                    <a:pt x="1040" y="3283"/>
                  </a:lnTo>
                  <a:lnTo>
                    <a:pt x="1331" y="3158"/>
                  </a:lnTo>
                  <a:lnTo>
                    <a:pt x="1601" y="3034"/>
                  </a:lnTo>
                  <a:lnTo>
                    <a:pt x="1850" y="2868"/>
                  </a:lnTo>
                  <a:lnTo>
                    <a:pt x="2079" y="2681"/>
                  </a:lnTo>
                  <a:lnTo>
                    <a:pt x="2286" y="2494"/>
                  </a:lnTo>
                  <a:lnTo>
                    <a:pt x="2453" y="2286"/>
                  </a:lnTo>
                  <a:lnTo>
                    <a:pt x="2619" y="2057"/>
                  </a:lnTo>
                  <a:lnTo>
                    <a:pt x="2743" y="1808"/>
                  </a:lnTo>
                  <a:lnTo>
                    <a:pt x="2847" y="1538"/>
                  </a:lnTo>
                  <a:lnTo>
                    <a:pt x="2930" y="1268"/>
                  </a:lnTo>
                  <a:lnTo>
                    <a:pt x="2993" y="977"/>
                  </a:lnTo>
                  <a:lnTo>
                    <a:pt x="2993" y="686"/>
                  </a:lnTo>
                  <a:lnTo>
                    <a:pt x="2993" y="374"/>
                  </a:lnTo>
                  <a:lnTo>
                    <a:pt x="2930" y="0"/>
                  </a:ln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  <a:effectLst>
              <a:outerShdw dist="47625" dir="540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26"/>
            <p:cNvSpPr/>
            <p:nvPr/>
          </p:nvSpPr>
          <p:spPr>
            <a:xfrm>
              <a:off x="11376000" y="2344125"/>
              <a:ext cx="45725" cy="43125"/>
            </a:xfrm>
            <a:custGeom>
              <a:avLst/>
              <a:gdLst/>
              <a:ahLst/>
              <a:cxnLst/>
              <a:rect l="l" t="t" r="r" b="b"/>
              <a:pathLst>
                <a:path w="1829" h="1725" extrusionOk="0">
                  <a:moveTo>
                    <a:pt x="1704" y="0"/>
                  </a:moveTo>
                  <a:lnTo>
                    <a:pt x="1455" y="21"/>
                  </a:lnTo>
                  <a:lnTo>
                    <a:pt x="1" y="1725"/>
                  </a:lnTo>
                  <a:lnTo>
                    <a:pt x="1829" y="1579"/>
                  </a:lnTo>
                  <a:lnTo>
                    <a:pt x="17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dist="47625" dir="540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26"/>
            <p:cNvSpPr/>
            <p:nvPr/>
          </p:nvSpPr>
          <p:spPr>
            <a:xfrm>
              <a:off x="11441450" y="2242825"/>
              <a:ext cx="86250" cy="138725"/>
            </a:xfrm>
            <a:custGeom>
              <a:avLst/>
              <a:gdLst/>
              <a:ahLst/>
              <a:cxnLst/>
              <a:rect l="l" t="t" r="r" b="b"/>
              <a:pathLst>
                <a:path w="3450" h="5549" extrusionOk="0">
                  <a:moveTo>
                    <a:pt x="2265" y="1"/>
                  </a:moveTo>
                  <a:lnTo>
                    <a:pt x="561" y="2016"/>
                  </a:lnTo>
                  <a:lnTo>
                    <a:pt x="728" y="3907"/>
                  </a:lnTo>
                  <a:lnTo>
                    <a:pt x="0" y="3969"/>
                  </a:lnTo>
                  <a:lnTo>
                    <a:pt x="146" y="5548"/>
                  </a:lnTo>
                  <a:lnTo>
                    <a:pt x="3449" y="5278"/>
                  </a:lnTo>
                  <a:lnTo>
                    <a:pt x="3304" y="3699"/>
                  </a:lnTo>
                  <a:lnTo>
                    <a:pt x="2577" y="3761"/>
                  </a:lnTo>
                  <a:lnTo>
                    <a:pt x="22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dist="47625" dir="540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26"/>
            <p:cNvSpPr/>
            <p:nvPr/>
          </p:nvSpPr>
          <p:spPr>
            <a:xfrm>
              <a:off x="11500650" y="2145175"/>
              <a:ext cx="149625" cy="223375"/>
            </a:xfrm>
            <a:custGeom>
              <a:avLst/>
              <a:gdLst/>
              <a:ahLst/>
              <a:cxnLst/>
              <a:rect l="l" t="t" r="r" b="b"/>
              <a:pathLst>
                <a:path w="5985" h="8935" extrusionOk="0">
                  <a:moveTo>
                    <a:pt x="5839" y="1"/>
                  </a:moveTo>
                  <a:lnTo>
                    <a:pt x="2993" y="229"/>
                  </a:lnTo>
                  <a:lnTo>
                    <a:pt x="2577" y="728"/>
                  </a:lnTo>
                  <a:lnTo>
                    <a:pt x="2681" y="1850"/>
                  </a:lnTo>
                  <a:lnTo>
                    <a:pt x="3408" y="1788"/>
                  </a:lnTo>
                  <a:lnTo>
                    <a:pt x="3761" y="5922"/>
                  </a:lnTo>
                  <a:lnTo>
                    <a:pt x="1123" y="2432"/>
                  </a:lnTo>
                  <a:lnTo>
                    <a:pt x="1" y="3782"/>
                  </a:lnTo>
                  <a:lnTo>
                    <a:pt x="3969" y="8935"/>
                  </a:lnTo>
                  <a:lnTo>
                    <a:pt x="5881" y="8768"/>
                  </a:lnTo>
                  <a:lnTo>
                    <a:pt x="5278" y="1642"/>
                  </a:lnTo>
                  <a:lnTo>
                    <a:pt x="5984" y="1580"/>
                  </a:lnTo>
                  <a:lnTo>
                    <a:pt x="58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dist="47625" dir="540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9" name="Google Shape;2689;p26"/>
          <p:cNvGrpSpPr/>
          <p:nvPr/>
        </p:nvGrpSpPr>
        <p:grpSpPr>
          <a:xfrm>
            <a:off x="-12" y="4323050"/>
            <a:ext cx="1073629" cy="720788"/>
            <a:chOff x="7681600" y="381950"/>
            <a:chExt cx="1073629" cy="720788"/>
          </a:xfrm>
        </p:grpSpPr>
        <p:sp>
          <p:nvSpPr>
            <p:cNvPr id="2690" name="Google Shape;2690;p26"/>
            <p:cNvSpPr/>
            <p:nvPr/>
          </p:nvSpPr>
          <p:spPr>
            <a:xfrm>
              <a:off x="7896527" y="971845"/>
              <a:ext cx="226409" cy="91112"/>
            </a:xfrm>
            <a:custGeom>
              <a:avLst/>
              <a:gdLst/>
              <a:ahLst/>
              <a:cxnLst/>
              <a:rect l="l" t="t" r="r" b="b"/>
              <a:pathLst>
                <a:path w="5775" h="2324" fill="none" extrusionOk="0">
                  <a:moveTo>
                    <a:pt x="226" y="2323"/>
                  </a:moveTo>
                  <a:lnTo>
                    <a:pt x="0" y="1444"/>
                  </a:lnTo>
                  <a:lnTo>
                    <a:pt x="5549" y="0"/>
                  </a:lnTo>
                  <a:lnTo>
                    <a:pt x="5775" y="880"/>
                  </a:lnTo>
                  <a:lnTo>
                    <a:pt x="226" y="23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26"/>
            <p:cNvSpPr/>
            <p:nvPr/>
          </p:nvSpPr>
          <p:spPr>
            <a:xfrm>
              <a:off x="7885000" y="930286"/>
              <a:ext cx="229977" cy="84918"/>
            </a:xfrm>
            <a:custGeom>
              <a:avLst/>
              <a:gdLst/>
              <a:ahLst/>
              <a:cxnLst/>
              <a:rect l="l" t="t" r="r" b="b"/>
              <a:pathLst>
                <a:path w="5866" h="2166" fill="none" extrusionOk="0">
                  <a:moveTo>
                    <a:pt x="181" y="2165"/>
                  </a:moveTo>
                  <a:lnTo>
                    <a:pt x="1" y="1489"/>
                  </a:lnTo>
                  <a:lnTo>
                    <a:pt x="5685" y="0"/>
                  </a:lnTo>
                  <a:lnTo>
                    <a:pt x="5866" y="699"/>
                  </a:lnTo>
                  <a:lnTo>
                    <a:pt x="181" y="216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26"/>
            <p:cNvSpPr/>
            <p:nvPr/>
          </p:nvSpPr>
          <p:spPr>
            <a:xfrm>
              <a:off x="7681600" y="381950"/>
              <a:ext cx="1073629" cy="720784"/>
            </a:xfrm>
            <a:custGeom>
              <a:avLst/>
              <a:gdLst/>
              <a:ahLst/>
              <a:cxnLst/>
              <a:rect l="l" t="t" r="r" b="b"/>
              <a:pathLst>
                <a:path w="27385" h="18385" extrusionOk="0">
                  <a:moveTo>
                    <a:pt x="24159" y="1"/>
                  </a:moveTo>
                  <a:lnTo>
                    <a:pt x="1" y="6633"/>
                  </a:lnTo>
                  <a:lnTo>
                    <a:pt x="3249" y="18385"/>
                  </a:lnTo>
                  <a:lnTo>
                    <a:pt x="27384" y="11775"/>
                  </a:lnTo>
                  <a:lnTo>
                    <a:pt x="241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47625" dir="300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26"/>
            <p:cNvSpPr/>
            <p:nvPr/>
          </p:nvSpPr>
          <p:spPr>
            <a:xfrm>
              <a:off x="7681600" y="540264"/>
              <a:ext cx="496178" cy="562474"/>
            </a:xfrm>
            <a:custGeom>
              <a:avLst/>
              <a:gdLst/>
              <a:ahLst/>
              <a:cxnLst/>
              <a:rect l="l" t="t" r="r" b="b"/>
              <a:pathLst>
                <a:path w="12656" h="14347" extrusionOk="0">
                  <a:moveTo>
                    <a:pt x="9430" y="1"/>
                  </a:moveTo>
                  <a:lnTo>
                    <a:pt x="1" y="2595"/>
                  </a:lnTo>
                  <a:lnTo>
                    <a:pt x="3249" y="14347"/>
                  </a:lnTo>
                  <a:lnTo>
                    <a:pt x="12655" y="11775"/>
                  </a:lnTo>
                  <a:lnTo>
                    <a:pt x="94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26"/>
            <p:cNvSpPr/>
            <p:nvPr/>
          </p:nvSpPr>
          <p:spPr>
            <a:xfrm>
              <a:off x="8170655" y="573001"/>
              <a:ext cx="427178" cy="117654"/>
            </a:xfrm>
            <a:custGeom>
              <a:avLst/>
              <a:gdLst/>
              <a:ahLst/>
              <a:cxnLst/>
              <a:rect l="l" t="t" r="r" b="b"/>
              <a:pathLst>
                <a:path w="10896" h="3001" extrusionOk="0">
                  <a:moveTo>
                    <a:pt x="1" y="3000"/>
                  </a:moveTo>
                  <a:lnTo>
                    <a:pt x="10895" y="0"/>
                  </a:lnTo>
                  <a:close/>
                </a:path>
              </a:pathLst>
            </a:custGeom>
            <a:solidFill>
              <a:srgbClr val="FDEB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26"/>
            <p:cNvSpPr/>
            <p:nvPr/>
          </p:nvSpPr>
          <p:spPr>
            <a:xfrm>
              <a:off x="8170655" y="573001"/>
              <a:ext cx="427178" cy="117654"/>
            </a:xfrm>
            <a:custGeom>
              <a:avLst/>
              <a:gdLst/>
              <a:ahLst/>
              <a:cxnLst/>
              <a:rect l="l" t="t" r="r" b="b"/>
              <a:pathLst>
                <a:path w="10896" h="3001" fill="none" extrusionOk="0">
                  <a:moveTo>
                    <a:pt x="1" y="3000"/>
                  </a:moveTo>
                  <a:lnTo>
                    <a:pt x="1089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26"/>
            <p:cNvSpPr/>
            <p:nvPr/>
          </p:nvSpPr>
          <p:spPr>
            <a:xfrm>
              <a:off x="8161833" y="564141"/>
              <a:ext cx="444820" cy="134473"/>
            </a:xfrm>
            <a:custGeom>
              <a:avLst/>
              <a:gdLst/>
              <a:ahLst/>
              <a:cxnLst/>
              <a:rect l="l" t="t" r="r" b="b"/>
              <a:pathLst>
                <a:path w="11346" h="3430" extrusionOk="0">
                  <a:moveTo>
                    <a:pt x="11053" y="1"/>
                  </a:moveTo>
                  <a:lnTo>
                    <a:pt x="158" y="3001"/>
                  </a:lnTo>
                  <a:lnTo>
                    <a:pt x="68" y="3046"/>
                  </a:lnTo>
                  <a:lnTo>
                    <a:pt x="23" y="3113"/>
                  </a:lnTo>
                  <a:lnTo>
                    <a:pt x="0" y="3181"/>
                  </a:lnTo>
                  <a:lnTo>
                    <a:pt x="0" y="3271"/>
                  </a:lnTo>
                  <a:lnTo>
                    <a:pt x="23" y="3339"/>
                  </a:lnTo>
                  <a:lnTo>
                    <a:pt x="90" y="3384"/>
                  </a:lnTo>
                  <a:lnTo>
                    <a:pt x="135" y="3429"/>
                  </a:lnTo>
                  <a:lnTo>
                    <a:pt x="271" y="3429"/>
                  </a:lnTo>
                  <a:lnTo>
                    <a:pt x="11188" y="429"/>
                  </a:lnTo>
                  <a:lnTo>
                    <a:pt x="11256" y="407"/>
                  </a:lnTo>
                  <a:lnTo>
                    <a:pt x="11323" y="339"/>
                  </a:lnTo>
                  <a:lnTo>
                    <a:pt x="11346" y="249"/>
                  </a:lnTo>
                  <a:lnTo>
                    <a:pt x="11346" y="159"/>
                  </a:lnTo>
                  <a:lnTo>
                    <a:pt x="11301" y="91"/>
                  </a:lnTo>
                  <a:lnTo>
                    <a:pt x="11233" y="23"/>
                  </a:lnTo>
                  <a:lnTo>
                    <a:pt x="111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26"/>
            <p:cNvSpPr/>
            <p:nvPr/>
          </p:nvSpPr>
          <p:spPr>
            <a:xfrm>
              <a:off x="8183044" y="618990"/>
              <a:ext cx="427178" cy="116752"/>
            </a:xfrm>
            <a:custGeom>
              <a:avLst/>
              <a:gdLst/>
              <a:ahLst/>
              <a:cxnLst/>
              <a:rect l="l" t="t" r="r" b="b"/>
              <a:pathLst>
                <a:path w="10896" h="2978" extrusionOk="0">
                  <a:moveTo>
                    <a:pt x="0" y="2978"/>
                  </a:moveTo>
                  <a:lnTo>
                    <a:pt x="10895" y="0"/>
                  </a:lnTo>
                  <a:close/>
                </a:path>
              </a:pathLst>
            </a:custGeom>
            <a:solidFill>
              <a:srgbClr val="FDEB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26"/>
            <p:cNvSpPr/>
            <p:nvPr/>
          </p:nvSpPr>
          <p:spPr>
            <a:xfrm>
              <a:off x="8183044" y="618990"/>
              <a:ext cx="427178" cy="116752"/>
            </a:xfrm>
            <a:custGeom>
              <a:avLst/>
              <a:gdLst/>
              <a:ahLst/>
              <a:cxnLst/>
              <a:rect l="l" t="t" r="r" b="b"/>
              <a:pathLst>
                <a:path w="10896" h="2978" fill="none" extrusionOk="0">
                  <a:moveTo>
                    <a:pt x="0" y="2978"/>
                  </a:moveTo>
                  <a:lnTo>
                    <a:pt x="1089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26"/>
            <p:cNvSpPr/>
            <p:nvPr/>
          </p:nvSpPr>
          <p:spPr>
            <a:xfrm>
              <a:off x="8174183" y="610129"/>
              <a:ext cx="444859" cy="134473"/>
            </a:xfrm>
            <a:custGeom>
              <a:avLst/>
              <a:gdLst/>
              <a:ahLst/>
              <a:cxnLst/>
              <a:rect l="l" t="t" r="r" b="b"/>
              <a:pathLst>
                <a:path w="11347" h="3430" extrusionOk="0">
                  <a:moveTo>
                    <a:pt x="11076" y="1"/>
                  </a:moveTo>
                  <a:lnTo>
                    <a:pt x="159" y="3001"/>
                  </a:lnTo>
                  <a:lnTo>
                    <a:pt x="91" y="3023"/>
                  </a:lnTo>
                  <a:lnTo>
                    <a:pt x="23" y="3091"/>
                  </a:lnTo>
                  <a:lnTo>
                    <a:pt x="1" y="3181"/>
                  </a:lnTo>
                  <a:lnTo>
                    <a:pt x="1" y="3271"/>
                  </a:lnTo>
                  <a:lnTo>
                    <a:pt x="46" y="3339"/>
                  </a:lnTo>
                  <a:lnTo>
                    <a:pt x="91" y="3384"/>
                  </a:lnTo>
                  <a:lnTo>
                    <a:pt x="159" y="3429"/>
                  </a:lnTo>
                  <a:lnTo>
                    <a:pt x="272" y="3429"/>
                  </a:lnTo>
                  <a:lnTo>
                    <a:pt x="11189" y="429"/>
                  </a:lnTo>
                  <a:lnTo>
                    <a:pt x="11279" y="384"/>
                  </a:lnTo>
                  <a:lnTo>
                    <a:pt x="11324" y="339"/>
                  </a:lnTo>
                  <a:lnTo>
                    <a:pt x="11347" y="249"/>
                  </a:lnTo>
                  <a:lnTo>
                    <a:pt x="11347" y="158"/>
                  </a:lnTo>
                  <a:lnTo>
                    <a:pt x="11302" y="68"/>
                  </a:lnTo>
                  <a:lnTo>
                    <a:pt x="11234" y="23"/>
                  </a:lnTo>
                  <a:lnTo>
                    <a:pt x="111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26"/>
            <p:cNvSpPr/>
            <p:nvPr/>
          </p:nvSpPr>
          <p:spPr>
            <a:xfrm>
              <a:off x="8195433" y="664077"/>
              <a:ext cx="428040" cy="117654"/>
            </a:xfrm>
            <a:custGeom>
              <a:avLst/>
              <a:gdLst/>
              <a:ahLst/>
              <a:cxnLst/>
              <a:rect l="l" t="t" r="r" b="b"/>
              <a:pathLst>
                <a:path w="10918" h="3001" extrusionOk="0">
                  <a:moveTo>
                    <a:pt x="0" y="3001"/>
                  </a:moveTo>
                  <a:lnTo>
                    <a:pt x="10918" y="0"/>
                  </a:lnTo>
                  <a:close/>
                </a:path>
              </a:pathLst>
            </a:custGeom>
            <a:solidFill>
              <a:srgbClr val="FDEB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26"/>
            <p:cNvSpPr/>
            <p:nvPr/>
          </p:nvSpPr>
          <p:spPr>
            <a:xfrm>
              <a:off x="8195433" y="664077"/>
              <a:ext cx="428040" cy="117654"/>
            </a:xfrm>
            <a:custGeom>
              <a:avLst/>
              <a:gdLst/>
              <a:ahLst/>
              <a:cxnLst/>
              <a:rect l="l" t="t" r="r" b="b"/>
              <a:pathLst>
                <a:path w="10918" h="3001" fill="none" extrusionOk="0">
                  <a:moveTo>
                    <a:pt x="0" y="3001"/>
                  </a:moveTo>
                  <a:lnTo>
                    <a:pt x="1091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26"/>
            <p:cNvSpPr/>
            <p:nvPr/>
          </p:nvSpPr>
          <p:spPr>
            <a:xfrm>
              <a:off x="8186572" y="656118"/>
              <a:ext cx="444859" cy="134473"/>
            </a:xfrm>
            <a:custGeom>
              <a:avLst/>
              <a:gdLst/>
              <a:ahLst/>
              <a:cxnLst/>
              <a:rect l="l" t="t" r="r" b="b"/>
              <a:pathLst>
                <a:path w="11347" h="3430" extrusionOk="0">
                  <a:moveTo>
                    <a:pt x="11076" y="0"/>
                  </a:moveTo>
                  <a:lnTo>
                    <a:pt x="159" y="3001"/>
                  </a:lnTo>
                  <a:lnTo>
                    <a:pt x="91" y="3023"/>
                  </a:lnTo>
                  <a:lnTo>
                    <a:pt x="23" y="3091"/>
                  </a:lnTo>
                  <a:lnTo>
                    <a:pt x="1" y="3181"/>
                  </a:lnTo>
                  <a:lnTo>
                    <a:pt x="1" y="3271"/>
                  </a:lnTo>
                  <a:lnTo>
                    <a:pt x="46" y="3339"/>
                  </a:lnTo>
                  <a:lnTo>
                    <a:pt x="91" y="3384"/>
                  </a:lnTo>
                  <a:lnTo>
                    <a:pt x="159" y="3429"/>
                  </a:lnTo>
                  <a:lnTo>
                    <a:pt x="294" y="3429"/>
                  </a:lnTo>
                  <a:lnTo>
                    <a:pt x="11189" y="429"/>
                  </a:lnTo>
                  <a:lnTo>
                    <a:pt x="11279" y="384"/>
                  </a:lnTo>
                  <a:lnTo>
                    <a:pt x="11324" y="316"/>
                  </a:lnTo>
                  <a:lnTo>
                    <a:pt x="11347" y="249"/>
                  </a:lnTo>
                  <a:lnTo>
                    <a:pt x="11347" y="158"/>
                  </a:lnTo>
                  <a:lnTo>
                    <a:pt x="11301" y="68"/>
                  </a:lnTo>
                  <a:lnTo>
                    <a:pt x="11234" y="23"/>
                  </a:lnTo>
                  <a:lnTo>
                    <a:pt x="111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26"/>
            <p:cNvSpPr/>
            <p:nvPr/>
          </p:nvSpPr>
          <p:spPr>
            <a:xfrm>
              <a:off x="8207822" y="710066"/>
              <a:ext cx="428040" cy="117654"/>
            </a:xfrm>
            <a:custGeom>
              <a:avLst/>
              <a:gdLst/>
              <a:ahLst/>
              <a:cxnLst/>
              <a:rect l="l" t="t" r="r" b="b"/>
              <a:pathLst>
                <a:path w="10918" h="3001" extrusionOk="0">
                  <a:moveTo>
                    <a:pt x="0" y="3000"/>
                  </a:moveTo>
                  <a:lnTo>
                    <a:pt x="10917" y="0"/>
                  </a:lnTo>
                  <a:close/>
                </a:path>
              </a:pathLst>
            </a:custGeom>
            <a:solidFill>
              <a:srgbClr val="FDEB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26"/>
            <p:cNvSpPr/>
            <p:nvPr/>
          </p:nvSpPr>
          <p:spPr>
            <a:xfrm>
              <a:off x="8207822" y="710066"/>
              <a:ext cx="428040" cy="117654"/>
            </a:xfrm>
            <a:custGeom>
              <a:avLst/>
              <a:gdLst/>
              <a:ahLst/>
              <a:cxnLst/>
              <a:rect l="l" t="t" r="r" b="b"/>
              <a:pathLst>
                <a:path w="10918" h="3001" fill="none" extrusionOk="0">
                  <a:moveTo>
                    <a:pt x="0" y="3000"/>
                  </a:moveTo>
                  <a:lnTo>
                    <a:pt x="1091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26"/>
            <p:cNvSpPr/>
            <p:nvPr/>
          </p:nvSpPr>
          <p:spPr>
            <a:xfrm>
              <a:off x="8198961" y="701205"/>
              <a:ext cx="445722" cy="135375"/>
            </a:xfrm>
            <a:custGeom>
              <a:avLst/>
              <a:gdLst/>
              <a:ahLst/>
              <a:cxnLst/>
              <a:rect l="l" t="t" r="r" b="b"/>
              <a:pathLst>
                <a:path w="11369" h="3453" extrusionOk="0">
                  <a:moveTo>
                    <a:pt x="11166" y="1"/>
                  </a:moveTo>
                  <a:lnTo>
                    <a:pt x="11076" y="23"/>
                  </a:lnTo>
                  <a:lnTo>
                    <a:pt x="181" y="3001"/>
                  </a:lnTo>
                  <a:lnTo>
                    <a:pt x="91" y="3046"/>
                  </a:lnTo>
                  <a:lnTo>
                    <a:pt x="46" y="3114"/>
                  </a:lnTo>
                  <a:lnTo>
                    <a:pt x="0" y="3204"/>
                  </a:lnTo>
                  <a:lnTo>
                    <a:pt x="23" y="3294"/>
                  </a:lnTo>
                  <a:lnTo>
                    <a:pt x="46" y="3362"/>
                  </a:lnTo>
                  <a:lnTo>
                    <a:pt x="91" y="3407"/>
                  </a:lnTo>
                  <a:lnTo>
                    <a:pt x="158" y="3429"/>
                  </a:lnTo>
                  <a:lnTo>
                    <a:pt x="226" y="3452"/>
                  </a:lnTo>
                  <a:lnTo>
                    <a:pt x="294" y="3452"/>
                  </a:lnTo>
                  <a:lnTo>
                    <a:pt x="11188" y="452"/>
                  </a:lnTo>
                  <a:lnTo>
                    <a:pt x="11279" y="407"/>
                  </a:lnTo>
                  <a:lnTo>
                    <a:pt x="11324" y="339"/>
                  </a:lnTo>
                  <a:lnTo>
                    <a:pt x="11369" y="272"/>
                  </a:lnTo>
                  <a:lnTo>
                    <a:pt x="11346" y="181"/>
                  </a:lnTo>
                  <a:lnTo>
                    <a:pt x="11324" y="91"/>
                  </a:lnTo>
                  <a:lnTo>
                    <a:pt x="11256" y="46"/>
                  </a:lnTo>
                  <a:lnTo>
                    <a:pt x="111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26"/>
            <p:cNvSpPr/>
            <p:nvPr/>
          </p:nvSpPr>
          <p:spPr>
            <a:xfrm>
              <a:off x="7813371" y="668507"/>
              <a:ext cx="217588" cy="217588"/>
            </a:xfrm>
            <a:custGeom>
              <a:avLst/>
              <a:gdLst/>
              <a:ahLst/>
              <a:cxnLst/>
              <a:rect l="l" t="t" r="r" b="b"/>
              <a:pathLst>
                <a:path w="5550" h="5550" extrusionOk="0">
                  <a:moveTo>
                    <a:pt x="2866" y="0"/>
                  </a:moveTo>
                  <a:lnTo>
                    <a:pt x="2595" y="23"/>
                  </a:lnTo>
                  <a:lnTo>
                    <a:pt x="2302" y="45"/>
                  </a:lnTo>
                  <a:lnTo>
                    <a:pt x="2031" y="113"/>
                  </a:lnTo>
                  <a:lnTo>
                    <a:pt x="1760" y="203"/>
                  </a:lnTo>
                  <a:lnTo>
                    <a:pt x="1512" y="316"/>
                  </a:lnTo>
                  <a:lnTo>
                    <a:pt x="1264" y="451"/>
                  </a:lnTo>
                  <a:lnTo>
                    <a:pt x="1038" y="609"/>
                  </a:lnTo>
                  <a:lnTo>
                    <a:pt x="835" y="790"/>
                  </a:lnTo>
                  <a:lnTo>
                    <a:pt x="655" y="970"/>
                  </a:lnTo>
                  <a:lnTo>
                    <a:pt x="497" y="1173"/>
                  </a:lnTo>
                  <a:lnTo>
                    <a:pt x="362" y="1399"/>
                  </a:lnTo>
                  <a:lnTo>
                    <a:pt x="226" y="1647"/>
                  </a:lnTo>
                  <a:lnTo>
                    <a:pt x="136" y="1895"/>
                  </a:lnTo>
                  <a:lnTo>
                    <a:pt x="69" y="2143"/>
                  </a:lnTo>
                  <a:lnTo>
                    <a:pt x="23" y="2414"/>
                  </a:lnTo>
                  <a:lnTo>
                    <a:pt x="1" y="2685"/>
                  </a:lnTo>
                  <a:lnTo>
                    <a:pt x="1" y="2955"/>
                  </a:lnTo>
                  <a:lnTo>
                    <a:pt x="23" y="3248"/>
                  </a:lnTo>
                  <a:lnTo>
                    <a:pt x="91" y="3519"/>
                  </a:lnTo>
                  <a:lnTo>
                    <a:pt x="181" y="3790"/>
                  </a:lnTo>
                  <a:lnTo>
                    <a:pt x="294" y="4038"/>
                  </a:lnTo>
                  <a:lnTo>
                    <a:pt x="429" y="4286"/>
                  </a:lnTo>
                  <a:lnTo>
                    <a:pt x="587" y="4512"/>
                  </a:lnTo>
                  <a:lnTo>
                    <a:pt x="768" y="4715"/>
                  </a:lnTo>
                  <a:lnTo>
                    <a:pt x="948" y="4895"/>
                  </a:lnTo>
                  <a:lnTo>
                    <a:pt x="1174" y="5053"/>
                  </a:lnTo>
                  <a:lnTo>
                    <a:pt x="1399" y="5188"/>
                  </a:lnTo>
                  <a:lnTo>
                    <a:pt x="1625" y="5324"/>
                  </a:lnTo>
                  <a:lnTo>
                    <a:pt x="1873" y="5414"/>
                  </a:lnTo>
                  <a:lnTo>
                    <a:pt x="2144" y="5482"/>
                  </a:lnTo>
                  <a:lnTo>
                    <a:pt x="2392" y="5527"/>
                  </a:lnTo>
                  <a:lnTo>
                    <a:pt x="2663" y="5549"/>
                  </a:lnTo>
                  <a:lnTo>
                    <a:pt x="2956" y="5549"/>
                  </a:lnTo>
                  <a:lnTo>
                    <a:pt x="3226" y="5527"/>
                  </a:lnTo>
                  <a:lnTo>
                    <a:pt x="3497" y="5459"/>
                  </a:lnTo>
                  <a:lnTo>
                    <a:pt x="3768" y="5369"/>
                  </a:lnTo>
                  <a:lnTo>
                    <a:pt x="4016" y="5256"/>
                  </a:lnTo>
                  <a:lnTo>
                    <a:pt x="4264" y="5121"/>
                  </a:lnTo>
                  <a:lnTo>
                    <a:pt x="4490" y="4963"/>
                  </a:lnTo>
                  <a:lnTo>
                    <a:pt x="4693" y="4782"/>
                  </a:lnTo>
                  <a:lnTo>
                    <a:pt x="4873" y="4602"/>
                  </a:lnTo>
                  <a:lnTo>
                    <a:pt x="5031" y="4376"/>
                  </a:lnTo>
                  <a:lnTo>
                    <a:pt x="5189" y="4151"/>
                  </a:lnTo>
                  <a:lnTo>
                    <a:pt x="5302" y="3925"/>
                  </a:lnTo>
                  <a:lnTo>
                    <a:pt x="5392" y="3677"/>
                  </a:lnTo>
                  <a:lnTo>
                    <a:pt x="5460" y="3406"/>
                  </a:lnTo>
                  <a:lnTo>
                    <a:pt x="5527" y="3158"/>
                  </a:lnTo>
                  <a:lnTo>
                    <a:pt x="5550" y="2888"/>
                  </a:lnTo>
                  <a:lnTo>
                    <a:pt x="5527" y="2594"/>
                  </a:lnTo>
                  <a:lnTo>
                    <a:pt x="5505" y="2324"/>
                  </a:lnTo>
                  <a:lnTo>
                    <a:pt x="5437" y="2053"/>
                  </a:lnTo>
                  <a:lnTo>
                    <a:pt x="5347" y="1782"/>
                  </a:lnTo>
                  <a:lnTo>
                    <a:pt x="5234" y="1534"/>
                  </a:lnTo>
                  <a:lnTo>
                    <a:pt x="5099" y="1286"/>
                  </a:lnTo>
                  <a:lnTo>
                    <a:pt x="4941" y="1060"/>
                  </a:lnTo>
                  <a:lnTo>
                    <a:pt x="4760" y="857"/>
                  </a:lnTo>
                  <a:lnTo>
                    <a:pt x="4580" y="677"/>
                  </a:lnTo>
                  <a:lnTo>
                    <a:pt x="4354" y="519"/>
                  </a:lnTo>
                  <a:lnTo>
                    <a:pt x="4129" y="361"/>
                  </a:lnTo>
                  <a:lnTo>
                    <a:pt x="3903" y="248"/>
                  </a:lnTo>
                  <a:lnTo>
                    <a:pt x="3655" y="158"/>
                  </a:lnTo>
                  <a:lnTo>
                    <a:pt x="3407" y="68"/>
                  </a:lnTo>
                  <a:lnTo>
                    <a:pt x="3136" y="23"/>
                  </a:lnTo>
                  <a:lnTo>
                    <a:pt x="28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26"/>
            <p:cNvSpPr/>
            <p:nvPr/>
          </p:nvSpPr>
          <p:spPr>
            <a:xfrm>
              <a:off x="7844344" y="720691"/>
              <a:ext cx="148587" cy="112322"/>
            </a:xfrm>
            <a:custGeom>
              <a:avLst/>
              <a:gdLst/>
              <a:ahLst/>
              <a:cxnLst/>
              <a:rect l="l" t="t" r="r" b="b"/>
              <a:pathLst>
                <a:path w="3790" h="2865" extrusionOk="0">
                  <a:moveTo>
                    <a:pt x="2301" y="0"/>
                  </a:moveTo>
                  <a:lnTo>
                    <a:pt x="2008" y="68"/>
                  </a:lnTo>
                  <a:lnTo>
                    <a:pt x="1805" y="293"/>
                  </a:lnTo>
                  <a:lnTo>
                    <a:pt x="1760" y="248"/>
                  </a:lnTo>
                  <a:lnTo>
                    <a:pt x="1602" y="203"/>
                  </a:lnTo>
                  <a:lnTo>
                    <a:pt x="1579" y="361"/>
                  </a:lnTo>
                  <a:lnTo>
                    <a:pt x="1715" y="384"/>
                  </a:lnTo>
                  <a:lnTo>
                    <a:pt x="1421" y="699"/>
                  </a:lnTo>
                  <a:lnTo>
                    <a:pt x="1354" y="654"/>
                  </a:lnTo>
                  <a:lnTo>
                    <a:pt x="1218" y="632"/>
                  </a:lnTo>
                  <a:lnTo>
                    <a:pt x="1173" y="790"/>
                  </a:lnTo>
                  <a:lnTo>
                    <a:pt x="1331" y="812"/>
                  </a:lnTo>
                  <a:lnTo>
                    <a:pt x="1106" y="1038"/>
                  </a:lnTo>
                  <a:lnTo>
                    <a:pt x="1106" y="1060"/>
                  </a:lnTo>
                  <a:lnTo>
                    <a:pt x="812" y="993"/>
                  </a:lnTo>
                  <a:lnTo>
                    <a:pt x="542" y="970"/>
                  </a:lnTo>
                  <a:lnTo>
                    <a:pt x="271" y="970"/>
                  </a:lnTo>
                  <a:lnTo>
                    <a:pt x="68" y="993"/>
                  </a:lnTo>
                  <a:lnTo>
                    <a:pt x="23" y="1015"/>
                  </a:lnTo>
                  <a:lnTo>
                    <a:pt x="0" y="1083"/>
                  </a:lnTo>
                  <a:lnTo>
                    <a:pt x="0" y="1128"/>
                  </a:lnTo>
                  <a:lnTo>
                    <a:pt x="45" y="1173"/>
                  </a:lnTo>
                  <a:lnTo>
                    <a:pt x="226" y="1263"/>
                  </a:lnTo>
                  <a:lnTo>
                    <a:pt x="474" y="1376"/>
                  </a:lnTo>
                  <a:lnTo>
                    <a:pt x="722" y="1421"/>
                  </a:lnTo>
                  <a:lnTo>
                    <a:pt x="1015" y="1489"/>
                  </a:lnTo>
                  <a:lnTo>
                    <a:pt x="1151" y="1782"/>
                  </a:lnTo>
                  <a:lnTo>
                    <a:pt x="1015" y="1760"/>
                  </a:lnTo>
                  <a:lnTo>
                    <a:pt x="970" y="1917"/>
                  </a:lnTo>
                  <a:lnTo>
                    <a:pt x="1128" y="1940"/>
                  </a:lnTo>
                  <a:lnTo>
                    <a:pt x="1196" y="1917"/>
                  </a:lnTo>
                  <a:lnTo>
                    <a:pt x="1376" y="2323"/>
                  </a:lnTo>
                  <a:lnTo>
                    <a:pt x="1241" y="2301"/>
                  </a:lnTo>
                  <a:lnTo>
                    <a:pt x="1196" y="2436"/>
                  </a:lnTo>
                  <a:lnTo>
                    <a:pt x="1354" y="2459"/>
                  </a:lnTo>
                  <a:lnTo>
                    <a:pt x="1421" y="2436"/>
                  </a:lnTo>
                  <a:lnTo>
                    <a:pt x="1534" y="2707"/>
                  </a:lnTo>
                  <a:lnTo>
                    <a:pt x="1782" y="2865"/>
                  </a:lnTo>
                  <a:lnTo>
                    <a:pt x="1647" y="1602"/>
                  </a:lnTo>
                  <a:lnTo>
                    <a:pt x="2865" y="1827"/>
                  </a:lnTo>
                  <a:lnTo>
                    <a:pt x="3023" y="1827"/>
                  </a:lnTo>
                  <a:lnTo>
                    <a:pt x="3181" y="1782"/>
                  </a:lnTo>
                  <a:lnTo>
                    <a:pt x="3339" y="2323"/>
                  </a:lnTo>
                  <a:lnTo>
                    <a:pt x="3564" y="2369"/>
                  </a:lnTo>
                  <a:lnTo>
                    <a:pt x="3564" y="2369"/>
                  </a:lnTo>
                  <a:lnTo>
                    <a:pt x="3519" y="1714"/>
                  </a:lnTo>
                  <a:lnTo>
                    <a:pt x="3790" y="1128"/>
                  </a:lnTo>
                  <a:lnTo>
                    <a:pt x="3564" y="1083"/>
                  </a:lnTo>
                  <a:lnTo>
                    <a:pt x="3226" y="1534"/>
                  </a:lnTo>
                  <a:lnTo>
                    <a:pt x="3158" y="1489"/>
                  </a:lnTo>
                  <a:lnTo>
                    <a:pt x="3091" y="1444"/>
                  </a:lnTo>
                  <a:lnTo>
                    <a:pt x="3023" y="1399"/>
                  </a:lnTo>
                  <a:lnTo>
                    <a:pt x="2933" y="1376"/>
                  </a:lnTo>
                  <a:lnTo>
                    <a:pt x="1737" y="1173"/>
                  </a:lnTo>
                  <a:lnTo>
                    <a:pt x="2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26"/>
            <p:cNvSpPr/>
            <p:nvPr/>
          </p:nvSpPr>
          <p:spPr>
            <a:xfrm>
              <a:off x="7854851" y="977922"/>
              <a:ext cx="34030" cy="40381"/>
            </a:xfrm>
            <a:custGeom>
              <a:avLst/>
              <a:gdLst/>
              <a:ahLst/>
              <a:cxnLst/>
              <a:rect l="l" t="t" r="r" b="b"/>
              <a:pathLst>
                <a:path w="868" h="1030" extrusionOk="0">
                  <a:moveTo>
                    <a:pt x="822" y="1"/>
                  </a:moveTo>
                  <a:lnTo>
                    <a:pt x="1" y="216"/>
                  </a:lnTo>
                  <a:lnTo>
                    <a:pt x="46" y="390"/>
                  </a:lnTo>
                  <a:lnTo>
                    <a:pt x="342" y="312"/>
                  </a:lnTo>
                  <a:lnTo>
                    <a:pt x="530" y="1029"/>
                  </a:lnTo>
                  <a:lnTo>
                    <a:pt x="760" y="969"/>
                  </a:lnTo>
                  <a:lnTo>
                    <a:pt x="572" y="252"/>
                  </a:lnTo>
                  <a:lnTo>
                    <a:pt x="867" y="174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26"/>
            <p:cNvSpPr/>
            <p:nvPr/>
          </p:nvSpPr>
          <p:spPr>
            <a:xfrm>
              <a:off x="7889979" y="947302"/>
              <a:ext cx="124123" cy="64963"/>
            </a:xfrm>
            <a:custGeom>
              <a:avLst/>
              <a:gdLst/>
              <a:ahLst/>
              <a:cxnLst/>
              <a:rect l="l" t="t" r="r" b="b"/>
              <a:pathLst>
                <a:path w="3166" h="1657" extrusionOk="0">
                  <a:moveTo>
                    <a:pt x="2919" y="1"/>
                  </a:moveTo>
                  <a:lnTo>
                    <a:pt x="2299" y="163"/>
                  </a:lnTo>
                  <a:lnTo>
                    <a:pt x="2532" y="1054"/>
                  </a:lnTo>
                  <a:lnTo>
                    <a:pt x="3165" y="888"/>
                  </a:lnTo>
                  <a:lnTo>
                    <a:pt x="3120" y="714"/>
                  </a:lnTo>
                  <a:lnTo>
                    <a:pt x="2717" y="820"/>
                  </a:lnTo>
                  <a:lnTo>
                    <a:pt x="2663" y="616"/>
                  </a:lnTo>
                  <a:lnTo>
                    <a:pt x="3030" y="520"/>
                  </a:lnTo>
                  <a:lnTo>
                    <a:pt x="2984" y="346"/>
                  </a:lnTo>
                  <a:lnTo>
                    <a:pt x="2617" y="442"/>
                  </a:lnTo>
                  <a:lnTo>
                    <a:pt x="2574" y="277"/>
                  </a:lnTo>
                  <a:lnTo>
                    <a:pt x="2964" y="174"/>
                  </a:lnTo>
                  <a:lnTo>
                    <a:pt x="2919" y="1"/>
                  </a:lnTo>
                  <a:close/>
                  <a:moveTo>
                    <a:pt x="2179" y="195"/>
                  </a:moveTo>
                  <a:lnTo>
                    <a:pt x="1913" y="265"/>
                  </a:lnTo>
                  <a:lnTo>
                    <a:pt x="1667" y="677"/>
                  </a:lnTo>
                  <a:lnTo>
                    <a:pt x="1581" y="351"/>
                  </a:lnTo>
                  <a:lnTo>
                    <a:pt x="1352" y="412"/>
                  </a:lnTo>
                  <a:lnTo>
                    <a:pt x="1585" y="1302"/>
                  </a:lnTo>
                  <a:lnTo>
                    <a:pt x="1815" y="1242"/>
                  </a:lnTo>
                  <a:lnTo>
                    <a:pt x="1723" y="891"/>
                  </a:lnTo>
                  <a:lnTo>
                    <a:pt x="1723" y="891"/>
                  </a:lnTo>
                  <a:lnTo>
                    <a:pt x="2170" y="1149"/>
                  </a:lnTo>
                  <a:lnTo>
                    <a:pt x="2457" y="1074"/>
                  </a:lnTo>
                  <a:lnTo>
                    <a:pt x="1861" y="729"/>
                  </a:lnTo>
                  <a:lnTo>
                    <a:pt x="2179" y="195"/>
                  </a:lnTo>
                  <a:close/>
                  <a:moveTo>
                    <a:pt x="1041" y="497"/>
                  </a:moveTo>
                  <a:cubicBezTo>
                    <a:pt x="1037" y="497"/>
                    <a:pt x="1033" y="497"/>
                    <a:pt x="1030" y="497"/>
                  </a:cubicBezTo>
                  <a:cubicBezTo>
                    <a:pt x="981" y="498"/>
                    <a:pt x="932" y="505"/>
                    <a:pt x="882" y="518"/>
                  </a:cubicBezTo>
                  <a:cubicBezTo>
                    <a:pt x="734" y="557"/>
                    <a:pt x="627" y="629"/>
                    <a:pt x="562" y="735"/>
                  </a:cubicBezTo>
                  <a:cubicBezTo>
                    <a:pt x="497" y="840"/>
                    <a:pt x="484" y="964"/>
                    <a:pt x="521" y="1107"/>
                  </a:cubicBezTo>
                  <a:cubicBezTo>
                    <a:pt x="558" y="1249"/>
                    <a:pt x="631" y="1350"/>
                    <a:pt x="739" y="1410"/>
                  </a:cubicBezTo>
                  <a:cubicBezTo>
                    <a:pt x="805" y="1446"/>
                    <a:pt x="879" y="1465"/>
                    <a:pt x="959" y="1465"/>
                  </a:cubicBezTo>
                  <a:cubicBezTo>
                    <a:pt x="1011" y="1465"/>
                    <a:pt x="1066" y="1457"/>
                    <a:pt x="1125" y="1442"/>
                  </a:cubicBezTo>
                  <a:cubicBezTo>
                    <a:pt x="1174" y="1429"/>
                    <a:pt x="1221" y="1411"/>
                    <a:pt x="1264" y="1388"/>
                  </a:cubicBezTo>
                  <a:cubicBezTo>
                    <a:pt x="1306" y="1364"/>
                    <a:pt x="1346" y="1336"/>
                    <a:pt x="1382" y="1303"/>
                  </a:cubicBezTo>
                  <a:lnTo>
                    <a:pt x="1334" y="1119"/>
                  </a:lnTo>
                  <a:cubicBezTo>
                    <a:pt x="1299" y="1159"/>
                    <a:pt x="1263" y="1192"/>
                    <a:pt x="1225" y="1216"/>
                  </a:cubicBezTo>
                  <a:cubicBezTo>
                    <a:pt x="1187" y="1240"/>
                    <a:pt x="1145" y="1258"/>
                    <a:pt x="1100" y="1270"/>
                  </a:cubicBezTo>
                  <a:cubicBezTo>
                    <a:pt x="1071" y="1278"/>
                    <a:pt x="1044" y="1282"/>
                    <a:pt x="1018" y="1282"/>
                  </a:cubicBezTo>
                  <a:cubicBezTo>
                    <a:pt x="969" y="1282"/>
                    <a:pt x="925" y="1269"/>
                    <a:pt x="886" y="1242"/>
                  </a:cubicBezTo>
                  <a:cubicBezTo>
                    <a:pt x="825" y="1202"/>
                    <a:pt x="782" y="1136"/>
                    <a:pt x="758" y="1044"/>
                  </a:cubicBezTo>
                  <a:cubicBezTo>
                    <a:pt x="734" y="952"/>
                    <a:pt x="739" y="874"/>
                    <a:pt x="772" y="809"/>
                  </a:cubicBezTo>
                  <a:cubicBezTo>
                    <a:pt x="805" y="744"/>
                    <a:pt x="862" y="701"/>
                    <a:pt x="944" y="679"/>
                  </a:cubicBezTo>
                  <a:cubicBezTo>
                    <a:pt x="982" y="669"/>
                    <a:pt x="1019" y="665"/>
                    <a:pt x="1056" y="665"/>
                  </a:cubicBezTo>
                  <a:cubicBezTo>
                    <a:pt x="1064" y="665"/>
                    <a:pt x="1072" y="665"/>
                    <a:pt x="1080" y="665"/>
                  </a:cubicBezTo>
                  <a:cubicBezTo>
                    <a:pt x="1125" y="668"/>
                    <a:pt x="1173" y="678"/>
                    <a:pt x="1223" y="696"/>
                  </a:cubicBezTo>
                  <a:lnTo>
                    <a:pt x="1175" y="512"/>
                  </a:lnTo>
                  <a:cubicBezTo>
                    <a:pt x="1130" y="502"/>
                    <a:pt x="1086" y="497"/>
                    <a:pt x="1041" y="497"/>
                  </a:cubicBezTo>
                  <a:close/>
                  <a:moveTo>
                    <a:pt x="230" y="706"/>
                  </a:moveTo>
                  <a:lnTo>
                    <a:pt x="1" y="766"/>
                  </a:lnTo>
                  <a:lnTo>
                    <a:pt x="234" y="1657"/>
                  </a:lnTo>
                  <a:lnTo>
                    <a:pt x="464" y="1597"/>
                  </a:lnTo>
                  <a:lnTo>
                    <a:pt x="230" y="70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26"/>
            <p:cNvSpPr/>
            <p:nvPr/>
          </p:nvSpPr>
          <p:spPr>
            <a:xfrm>
              <a:off x="8009636" y="937265"/>
              <a:ext cx="33991" cy="40342"/>
            </a:xfrm>
            <a:custGeom>
              <a:avLst/>
              <a:gdLst/>
              <a:ahLst/>
              <a:cxnLst/>
              <a:rect l="l" t="t" r="r" b="b"/>
              <a:pathLst>
                <a:path w="867" h="1029" extrusionOk="0">
                  <a:moveTo>
                    <a:pt x="821" y="0"/>
                  </a:moveTo>
                  <a:lnTo>
                    <a:pt x="0" y="215"/>
                  </a:lnTo>
                  <a:lnTo>
                    <a:pt x="46" y="389"/>
                  </a:lnTo>
                  <a:lnTo>
                    <a:pt x="342" y="311"/>
                  </a:lnTo>
                  <a:lnTo>
                    <a:pt x="530" y="1029"/>
                  </a:lnTo>
                  <a:lnTo>
                    <a:pt x="760" y="968"/>
                  </a:lnTo>
                  <a:lnTo>
                    <a:pt x="571" y="251"/>
                  </a:lnTo>
                  <a:lnTo>
                    <a:pt x="867" y="174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26"/>
            <p:cNvSpPr/>
            <p:nvPr/>
          </p:nvSpPr>
          <p:spPr>
            <a:xfrm>
              <a:off x="8045078" y="931384"/>
              <a:ext cx="34148" cy="38774"/>
            </a:xfrm>
            <a:custGeom>
              <a:avLst/>
              <a:gdLst/>
              <a:ahLst/>
              <a:cxnLst/>
              <a:rect l="l" t="t" r="r" b="b"/>
              <a:pathLst>
                <a:path w="871" h="989" extrusionOk="0">
                  <a:moveTo>
                    <a:pt x="613" y="0"/>
                  </a:moveTo>
                  <a:cubicBezTo>
                    <a:pt x="556" y="0"/>
                    <a:pt x="502" y="3"/>
                    <a:pt x="450" y="9"/>
                  </a:cubicBezTo>
                  <a:cubicBezTo>
                    <a:pt x="396" y="15"/>
                    <a:pt x="345" y="25"/>
                    <a:pt x="296" y="38"/>
                  </a:cubicBezTo>
                  <a:cubicBezTo>
                    <a:pt x="189" y="66"/>
                    <a:pt x="113" y="111"/>
                    <a:pt x="68" y="174"/>
                  </a:cubicBezTo>
                  <a:cubicBezTo>
                    <a:pt x="23" y="237"/>
                    <a:pt x="12" y="312"/>
                    <a:pt x="36" y="401"/>
                  </a:cubicBezTo>
                  <a:cubicBezTo>
                    <a:pt x="54" y="472"/>
                    <a:pt x="90" y="523"/>
                    <a:pt x="142" y="554"/>
                  </a:cubicBezTo>
                  <a:cubicBezTo>
                    <a:pt x="188" y="581"/>
                    <a:pt x="250" y="595"/>
                    <a:pt x="328" y="595"/>
                  </a:cubicBezTo>
                  <a:cubicBezTo>
                    <a:pt x="339" y="595"/>
                    <a:pt x="350" y="594"/>
                    <a:pt x="361" y="594"/>
                  </a:cubicBezTo>
                  <a:lnTo>
                    <a:pt x="455" y="590"/>
                  </a:lnTo>
                  <a:cubicBezTo>
                    <a:pt x="465" y="590"/>
                    <a:pt x="475" y="590"/>
                    <a:pt x="484" y="590"/>
                  </a:cubicBezTo>
                  <a:cubicBezTo>
                    <a:pt x="526" y="590"/>
                    <a:pt x="556" y="594"/>
                    <a:pt x="574" y="602"/>
                  </a:cubicBezTo>
                  <a:cubicBezTo>
                    <a:pt x="596" y="613"/>
                    <a:pt x="611" y="632"/>
                    <a:pt x="618" y="660"/>
                  </a:cubicBezTo>
                  <a:cubicBezTo>
                    <a:pt x="626" y="691"/>
                    <a:pt x="619" y="718"/>
                    <a:pt x="597" y="742"/>
                  </a:cubicBezTo>
                  <a:cubicBezTo>
                    <a:pt x="575" y="765"/>
                    <a:pt x="538" y="784"/>
                    <a:pt x="488" y="797"/>
                  </a:cubicBezTo>
                  <a:cubicBezTo>
                    <a:pt x="444" y="809"/>
                    <a:pt x="396" y="814"/>
                    <a:pt x="345" y="814"/>
                  </a:cubicBezTo>
                  <a:cubicBezTo>
                    <a:pt x="340" y="814"/>
                    <a:pt x="334" y="814"/>
                    <a:pt x="329" y="814"/>
                  </a:cubicBezTo>
                  <a:cubicBezTo>
                    <a:pt x="272" y="813"/>
                    <a:pt x="211" y="805"/>
                    <a:pt x="146" y="789"/>
                  </a:cubicBezTo>
                  <a:lnTo>
                    <a:pt x="146" y="789"/>
                  </a:lnTo>
                  <a:lnTo>
                    <a:pt x="197" y="983"/>
                  </a:lnTo>
                  <a:cubicBezTo>
                    <a:pt x="234" y="987"/>
                    <a:pt x="271" y="989"/>
                    <a:pt x="307" y="989"/>
                  </a:cubicBezTo>
                  <a:cubicBezTo>
                    <a:pt x="331" y="989"/>
                    <a:pt x="356" y="988"/>
                    <a:pt x="380" y="986"/>
                  </a:cubicBezTo>
                  <a:cubicBezTo>
                    <a:pt x="440" y="982"/>
                    <a:pt x="498" y="972"/>
                    <a:pt x="554" y="958"/>
                  </a:cubicBezTo>
                  <a:cubicBezTo>
                    <a:pt x="674" y="926"/>
                    <a:pt x="757" y="879"/>
                    <a:pt x="802" y="816"/>
                  </a:cubicBezTo>
                  <a:cubicBezTo>
                    <a:pt x="848" y="752"/>
                    <a:pt x="858" y="672"/>
                    <a:pt x="832" y="574"/>
                  </a:cubicBezTo>
                  <a:cubicBezTo>
                    <a:pt x="812" y="499"/>
                    <a:pt x="776" y="447"/>
                    <a:pt x="724" y="417"/>
                  </a:cubicBezTo>
                  <a:cubicBezTo>
                    <a:pt x="681" y="392"/>
                    <a:pt x="619" y="380"/>
                    <a:pt x="540" y="380"/>
                  </a:cubicBezTo>
                  <a:cubicBezTo>
                    <a:pt x="524" y="380"/>
                    <a:pt x="507" y="381"/>
                    <a:pt x="489" y="382"/>
                  </a:cubicBezTo>
                  <a:lnTo>
                    <a:pt x="386" y="388"/>
                  </a:lnTo>
                  <a:cubicBezTo>
                    <a:pt x="375" y="388"/>
                    <a:pt x="364" y="389"/>
                    <a:pt x="354" y="389"/>
                  </a:cubicBezTo>
                  <a:cubicBezTo>
                    <a:pt x="321" y="389"/>
                    <a:pt x="297" y="385"/>
                    <a:pt x="281" y="379"/>
                  </a:cubicBezTo>
                  <a:cubicBezTo>
                    <a:pt x="260" y="370"/>
                    <a:pt x="246" y="354"/>
                    <a:pt x="240" y="330"/>
                  </a:cubicBezTo>
                  <a:cubicBezTo>
                    <a:pt x="231" y="298"/>
                    <a:pt x="238" y="271"/>
                    <a:pt x="260" y="249"/>
                  </a:cubicBezTo>
                  <a:cubicBezTo>
                    <a:pt x="283" y="227"/>
                    <a:pt x="321" y="209"/>
                    <a:pt x="376" y="194"/>
                  </a:cubicBezTo>
                  <a:cubicBezTo>
                    <a:pt x="418" y="184"/>
                    <a:pt x="463" y="178"/>
                    <a:pt x="512" y="177"/>
                  </a:cubicBezTo>
                  <a:cubicBezTo>
                    <a:pt x="518" y="176"/>
                    <a:pt x="523" y="176"/>
                    <a:pt x="528" y="176"/>
                  </a:cubicBezTo>
                  <a:cubicBezTo>
                    <a:pt x="573" y="176"/>
                    <a:pt x="620" y="180"/>
                    <a:pt x="669" y="189"/>
                  </a:cubicBezTo>
                  <a:lnTo>
                    <a:pt x="619" y="0"/>
                  </a:lnTo>
                  <a:cubicBezTo>
                    <a:pt x="617" y="0"/>
                    <a:pt x="615" y="0"/>
                    <a:pt x="6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26"/>
            <p:cNvSpPr/>
            <p:nvPr/>
          </p:nvSpPr>
          <p:spPr>
            <a:xfrm>
              <a:off x="7851597" y="942127"/>
              <a:ext cx="28816" cy="32344"/>
            </a:xfrm>
            <a:custGeom>
              <a:avLst/>
              <a:gdLst/>
              <a:ahLst/>
              <a:cxnLst/>
              <a:rect l="l" t="t" r="r" b="b"/>
              <a:pathLst>
                <a:path w="735" h="825" extrusionOk="0">
                  <a:moveTo>
                    <a:pt x="227" y="193"/>
                  </a:moveTo>
                  <a:lnTo>
                    <a:pt x="396" y="446"/>
                  </a:lnTo>
                  <a:lnTo>
                    <a:pt x="204" y="496"/>
                  </a:lnTo>
                  <a:lnTo>
                    <a:pt x="227" y="193"/>
                  </a:lnTo>
                  <a:close/>
                  <a:moveTo>
                    <a:pt x="291" y="0"/>
                  </a:moveTo>
                  <a:lnTo>
                    <a:pt x="76" y="57"/>
                  </a:lnTo>
                  <a:lnTo>
                    <a:pt x="0" y="825"/>
                  </a:lnTo>
                  <a:lnTo>
                    <a:pt x="182" y="777"/>
                  </a:lnTo>
                  <a:lnTo>
                    <a:pt x="193" y="638"/>
                  </a:lnTo>
                  <a:lnTo>
                    <a:pt x="475" y="564"/>
                  </a:lnTo>
                  <a:lnTo>
                    <a:pt x="553" y="680"/>
                  </a:lnTo>
                  <a:lnTo>
                    <a:pt x="734" y="632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26"/>
            <p:cNvSpPr/>
            <p:nvPr/>
          </p:nvSpPr>
          <p:spPr>
            <a:xfrm>
              <a:off x="7878610" y="936324"/>
              <a:ext cx="14310" cy="29325"/>
            </a:xfrm>
            <a:custGeom>
              <a:avLst/>
              <a:gdLst/>
              <a:ahLst/>
              <a:cxnLst/>
              <a:rect l="l" t="t" r="r" b="b"/>
              <a:pathLst>
                <a:path w="365" h="748" extrusionOk="0">
                  <a:moveTo>
                    <a:pt x="181" y="1"/>
                  </a:moveTo>
                  <a:lnTo>
                    <a:pt x="1" y="48"/>
                  </a:lnTo>
                  <a:lnTo>
                    <a:pt x="184" y="748"/>
                  </a:lnTo>
                  <a:lnTo>
                    <a:pt x="365" y="700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26"/>
            <p:cNvSpPr/>
            <p:nvPr/>
          </p:nvSpPr>
          <p:spPr>
            <a:xfrm>
              <a:off x="7893665" y="931031"/>
              <a:ext cx="31991" cy="31090"/>
            </a:xfrm>
            <a:custGeom>
              <a:avLst/>
              <a:gdLst/>
              <a:ahLst/>
              <a:cxnLst/>
              <a:rect l="l" t="t" r="r" b="b"/>
              <a:pathLst>
                <a:path w="816" h="793" extrusionOk="0">
                  <a:moveTo>
                    <a:pt x="342" y="149"/>
                  </a:moveTo>
                  <a:cubicBezTo>
                    <a:pt x="356" y="149"/>
                    <a:pt x="368" y="151"/>
                    <a:pt x="378" y="155"/>
                  </a:cubicBezTo>
                  <a:cubicBezTo>
                    <a:pt x="398" y="165"/>
                    <a:pt x="412" y="186"/>
                    <a:pt x="420" y="217"/>
                  </a:cubicBezTo>
                  <a:cubicBezTo>
                    <a:pt x="429" y="250"/>
                    <a:pt x="427" y="275"/>
                    <a:pt x="414" y="293"/>
                  </a:cubicBezTo>
                  <a:cubicBezTo>
                    <a:pt x="401" y="312"/>
                    <a:pt x="376" y="326"/>
                    <a:pt x="338" y="336"/>
                  </a:cubicBezTo>
                  <a:lnTo>
                    <a:pt x="262" y="356"/>
                  </a:lnTo>
                  <a:lnTo>
                    <a:pt x="215" y="176"/>
                  </a:lnTo>
                  <a:lnTo>
                    <a:pt x="291" y="156"/>
                  </a:lnTo>
                  <a:cubicBezTo>
                    <a:pt x="310" y="151"/>
                    <a:pt x="327" y="149"/>
                    <a:pt x="342" y="149"/>
                  </a:cubicBezTo>
                  <a:close/>
                  <a:moveTo>
                    <a:pt x="410" y="0"/>
                  </a:moveTo>
                  <a:cubicBezTo>
                    <a:pt x="371" y="0"/>
                    <a:pt x="327" y="7"/>
                    <a:pt x="276" y="20"/>
                  </a:cubicBezTo>
                  <a:lnTo>
                    <a:pt x="0" y="93"/>
                  </a:lnTo>
                  <a:lnTo>
                    <a:pt x="184" y="792"/>
                  </a:lnTo>
                  <a:lnTo>
                    <a:pt x="364" y="745"/>
                  </a:lnTo>
                  <a:lnTo>
                    <a:pt x="295" y="480"/>
                  </a:lnTo>
                  <a:lnTo>
                    <a:pt x="346" y="467"/>
                  </a:lnTo>
                  <a:cubicBezTo>
                    <a:pt x="360" y="463"/>
                    <a:pt x="373" y="461"/>
                    <a:pt x="386" y="461"/>
                  </a:cubicBezTo>
                  <a:cubicBezTo>
                    <a:pt x="399" y="461"/>
                    <a:pt x="411" y="463"/>
                    <a:pt x="422" y="468"/>
                  </a:cubicBezTo>
                  <a:cubicBezTo>
                    <a:pt x="443" y="476"/>
                    <a:pt x="466" y="495"/>
                    <a:pt x="493" y="526"/>
                  </a:cubicBezTo>
                  <a:lnTo>
                    <a:pt x="624" y="677"/>
                  </a:lnTo>
                  <a:lnTo>
                    <a:pt x="816" y="627"/>
                  </a:lnTo>
                  <a:lnTo>
                    <a:pt x="666" y="454"/>
                  </a:lnTo>
                  <a:cubicBezTo>
                    <a:pt x="635" y="419"/>
                    <a:pt x="607" y="394"/>
                    <a:pt x="583" y="379"/>
                  </a:cubicBezTo>
                  <a:cubicBezTo>
                    <a:pt x="559" y="365"/>
                    <a:pt x="535" y="358"/>
                    <a:pt x="510" y="358"/>
                  </a:cubicBezTo>
                  <a:cubicBezTo>
                    <a:pt x="509" y="358"/>
                    <a:pt x="508" y="358"/>
                    <a:pt x="506" y="358"/>
                  </a:cubicBezTo>
                  <a:cubicBezTo>
                    <a:pt x="548" y="332"/>
                    <a:pt x="576" y="302"/>
                    <a:pt x="590" y="266"/>
                  </a:cubicBezTo>
                  <a:cubicBezTo>
                    <a:pt x="605" y="231"/>
                    <a:pt x="606" y="190"/>
                    <a:pt x="594" y="143"/>
                  </a:cubicBezTo>
                  <a:cubicBezTo>
                    <a:pt x="576" y="76"/>
                    <a:pt x="542" y="33"/>
                    <a:pt x="491" y="14"/>
                  </a:cubicBezTo>
                  <a:cubicBezTo>
                    <a:pt x="468" y="5"/>
                    <a:pt x="441" y="0"/>
                    <a:pt x="4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26"/>
            <p:cNvSpPr/>
            <p:nvPr/>
          </p:nvSpPr>
          <p:spPr>
            <a:xfrm>
              <a:off x="7923736" y="922955"/>
              <a:ext cx="26111" cy="31207"/>
            </a:xfrm>
            <a:custGeom>
              <a:avLst/>
              <a:gdLst/>
              <a:ahLst/>
              <a:cxnLst/>
              <a:rect l="l" t="t" r="r" b="b"/>
              <a:pathLst>
                <a:path w="666" h="796" extrusionOk="0">
                  <a:moveTo>
                    <a:pt x="357" y="147"/>
                  </a:moveTo>
                  <a:cubicBezTo>
                    <a:pt x="374" y="147"/>
                    <a:pt x="389" y="150"/>
                    <a:pt x="403" y="157"/>
                  </a:cubicBezTo>
                  <a:cubicBezTo>
                    <a:pt x="426" y="169"/>
                    <a:pt x="442" y="190"/>
                    <a:pt x="450" y="222"/>
                  </a:cubicBezTo>
                  <a:cubicBezTo>
                    <a:pt x="458" y="253"/>
                    <a:pt x="455" y="279"/>
                    <a:pt x="440" y="302"/>
                  </a:cubicBezTo>
                  <a:cubicBezTo>
                    <a:pt x="426" y="324"/>
                    <a:pt x="401" y="339"/>
                    <a:pt x="366" y="348"/>
                  </a:cubicBezTo>
                  <a:lnTo>
                    <a:pt x="266" y="375"/>
                  </a:lnTo>
                  <a:lnTo>
                    <a:pt x="215" y="179"/>
                  </a:lnTo>
                  <a:lnTo>
                    <a:pt x="315" y="153"/>
                  </a:lnTo>
                  <a:cubicBezTo>
                    <a:pt x="330" y="149"/>
                    <a:pt x="344" y="147"/>
                    <a:pt x="357" y="147"/>
                  </a:cubicBezTo>
                  <a:close/>
                  <a:moveTo>
                    <a:pt x="414" y="1"/>
                  </a:moveTo>
                  <a:cubicBezTo>
                    <a:pt x="379" y="1"/>
                    <a:pt x="341" y="6"/>
                    <a:pt x="300" y="17"/>
                  </a:cubicBezTo>
                  <a:lnTo>
                    <a:pt x="0" y="96"/>
                  </a:lnTo>
                  <a:lnTo>
                    <a:pt x="184" y="795"/>
                  </a:lnTo>
                  <a:lnTo>
                    <a:pt x="364" y="748"/>
                  </a:lnTo>
                  <a:lnTo>
                    <a:pt x="301" y="505"/>
                  </a:lnTo>
                  <a:lnTo>
                    <a:pt x="420" y="474"/>
                  </a:lnTo>
                  <a:cubicBezTo>
                    <a:pt x="509" y="451"/>
                    <a:pt x="572" y="413"/>
                    <a:pt x="609" y="361"/>
                  </a:cubicBezTo>
                  <a:cubicBezTo>
                    <a:pt x="646" y="309"/>
                    <a:pt x="655" y="246"/>
                    <a:pt x="636" y="173"/>
                  </a:cubicBezTo>
                  <a:cubicBezTo>
                    <a:pt x="617" y="100"/>
                    <a:pt x="578" y="50"/>
                    <a:pt x="520" y="23"/>
                  </a:cubicBezTo>
                  <a:cubicBezTo>
                    <a:pt x="489" y="8"/>
                    <a:pt x="454" y="1"/>
                    <a:pt x="4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26"/>
            <p:cNvSpPr/>
            <p:nvPr/>
          </p:nvSpPr>
          <p:spPr>
            <a:xfrm>
              <a:off x="7952003" y="916878"/>
              <a:ext cx="26738" cy="29325"/>
            </a:xfrm>
            <a:custGeom>
              <a:avLst/>
              <a:gdLst/>
              <a:ahLst/>
              <a:cxnLst/>
              <a:rect l="l" t="t" r="r" b="b"/>
              <a:pathLst>
                <a:path w="682" h="748" extrusionOk="0">
                  <a:moveTo>
                    <a:pt x="181" y="0"/>
                  </a:moveTo>
                  <a:lnTo>
                    <a:pt x="1" y="48"/>
                  </a:lnTo>
                  <a:lnTo>
                    <a:pt x="185" y="747"/>
                  </a:lnTo>
                  <a:lnTo>
                    <a:pt x="682" y="617"/>
                  </a:lnTo>
                  <a:lnTo>
                    <a:pt x="646" y="481"/>
                  </a:lnTo>
                  <a:lnTo>
                    <a:pt x="329" y="564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26"/>
            <p:cNvSpPr/>
            <p:nvPr/>
          </p:nvSpPr>
          <p:spPr>
            <a:xfrm>
              <a:off x="7979839" y="898451"/>
              <a:ext cx="57004" cy="42420"/>
            </a:xfrm>
            <a:custGeom>
              <a:avLst/>
              <a:gdLst/>
              <a:ahLst/>
              <a:cxnLst/>
              <a:rect l="l" t="t" r="r" b="b"/>
              <a:pathLst>
                <a:path w="1454" h="1082" extrusionOk="0">
                  <a:moveTo>
                    <a:pt x="227" y="449"/>
                  </a:moveTo>
                  <a:lnTo>
                    <a:pt x="395" y="703"/>
                  </a:lnTo>
                  <a:lnTo>
                    <a:pt x="204" y="753"/>
                  </a:lnTo>
                  <a:lnTo>
                    <a:pt x="227" y="449"/>
                  </a:lnTo>
                  <a:close/>
                  <a:moveTo>
                    <a:pt x="1270" y="0"/>
                  </a:moveTo>
                  <a:lnTo>
                    <a:pt x="1099" y="45"/>
                  </a:lnTo>
                  <a:lnTo>
                    <a:pt x="1225" y="525"/>
                  </a:lnTo>
                  <a:lnTo>
                    <a:pt x="1225" y="525"/>
                  </a:lnTo>
                  <a:lnTo>
                    <a:pt x="844" y="112"/>
                  </a:lnTo>
                  <a:lnTo>
                    <a:pt x="643" y="165"/>
                  </a:lnTo>
                  <a:lnTo>
                    <a:pt x="826" y="865"/>
                  </a:lnTo>
                  <a:lnTo>
                    <a:pt x="998" y="820"/>
                  </a:lnTo>
                  <a:lnTo>
                    <a:pt x="872" y="340"/>
                  </a:lnTo>
                  <a:lnTo>
                    <a:pt x="1252" y="753"/>
                  </a:lnTo>
                  <a:lnTo>
                    <a:pt x="1454" y="700"/>
                  </a:lnTo>
                  <a:lnTo>
                    <a:pt x="1270" y="0"/>
                  </a:lnTo>
                  <a:close/>
                  <a:moveTo>
                    <a:pt x="291" y="257"/>
                  </a:moveTo>
                  <a:lnTo>
                    <a:pt x="76" y="314"/>
                  </a:lnTo>
                  <a:lnTo>
                    <a:pt x="0" y="1081"/>
                  </a:lnTo>
                  <a:lnTo>
                    <a:pt x="0" y="1081"/>
                  </a:lnTo>
                  <a:lnTo>
                    <a:pt x="182" y="1034"/>
                  </a:lnTo>
                  <a:lnTo>
                    <a:pt x="193" y="895"/>
                  </a:lnTo>
                  <a:lnTo>
                    <a:pt x="475" y="821"/>
                  </a:lnTo>
                  <a:lnTo>
                    <a:pt x="552" y="937"/>
                  </a:lnTo>
                  <a:lnTo>
                    <a:pt x="734" y="889"/>
                  </a:lnTo>
                  <a:lnTo>
                    <a:pt x="291" y="25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26"/>
            <p:cNvSpPr/>
            <p:nvPr/>
          </p:nvSpPr>
          <p:spPr>
            <a:xfrm>
              <a:off x="8040452" y="890728"/>
              <a:ext cx="26738" cy="32462"/>
            </a:xfrm>
            <a:custGeom>
              <a:avLst/>
              <a:gdLst/>
              <a:ahLst/>
              <a:cxnLst/>
              <a:rect l="l" t="t" r="r" b="b"/>
              <a:pathLst>
                <a:path w="682" h="828" extrusionOk="0">
                  <a:moveTo>
                    <a:pt x="488" y="0"/>
                  </a:moveTo>
                  <a:lnTo>
                    <a:pt x="1" y="128"/>
                  </a:lnTo>
                  <a:lnTo>
                    <a:pt x="184" y="828"/>
                  </a:lnTo>
                  <a:lnTo>
                    <a:pt x="682" y="698"/>
                  </a:lnTo>
                  <a:lnTo>
                    <a:pt x="646" y="561"/>
                  </a:lnTo>
                  <a:lnTo>
                    <a:pt x="329" y="644"/>
                  </a:lnTo>
                  <a:lnTo>
                    <a:pt x="287" y="484"/>
                  </a:lnTo>
                  <a:lnTo>
                    <a:pt x="575" y="408"/>
                  </a:lnTo>
                  <a:lnTo>
                    <a:pt x="539" y="272"/>
                  </a:lnTo>
                  <a:lnTo>
                    <a:pt x="251" y="348"/>
                  </a:lnTo>
                  <a:lnTo>
                    <a:pt x="217" y="217"/>
                  </a:lnTo>
                  <a:lnTo>
                    <a:pt x="523" y="137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Google Shape;3082;p30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3" name="Google Shape;3083;p30"/>
          <p:cNvSpPr/>
          <p:nvPr/>
        </p:nvSpPr>
        <p:spPr>
          <a:xfrm>
            <a:off x="376200" y="757175"/>
            <a:ext cx="8391600" cy="4105800"/>
          </a:xfrm>
          <a:prstGeom prst="roundRect">
            <a:avLst>
              <a:gd name="adj" fmla="val 6508"/>
            </a:avLst>
          </a:prstGeom>
          <a:solidFill>
            <a:schemeClr val="lt1"/>
          </a:solidFill>
          <a:ln>
            <a:noFill/>
          </a:ln>
          <a:effectLst>
            <a:outerShdw dist="142875" dir="3600000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4" name="Google Shape;3084;p30"/>
          <p:cNvSpPr/>
          <p:nvPr/>
        </p:nvSpPr>
        <p:spPr>
          <a:xfrm>
            <a:off x="2186200" y="-37725"/>
            <a:ext cx="4000500" cy="633050"/>
          </a:xfrm>
          <a:custGeom>
            <a:avLst/>
            <a:gdLst/>
            <a:ahLst/>
            <a:cxnLst/>
            <a:rect l="l" t="t" r="r" b="b"/>
            <a:pathLst>
              <a:path w="160020" h="25322" extrusionOk="0">
                <a:moveTo>
                  <a:pt x="0" y="1524"/>
                </a:moveTo>
                <a:cubicBezTo>
                  <a:pt x="11438" y="3703"/>
                  <a:pt x="24696" y="2787"/>
                  <a:pt x="33909" y="9906"/>
                </a:cubicBezTo>
                <a:cubicBezTo>
                  <a:pt x="39295" y="14068"/>
                  <a:pt x="43577" y="20979"/>
                  <a:pt x="50292" y="22098"/>
                </a:cubicBezTo>
                <a:cubicBezTo>
                  <a:pt x="56388" y="23114"/>
                  <a:pt x="62462" y="18176"/>
                  <a:pt x="68580" y="19050"/>
                </a:cubicBezTo>
                <a:cubicBezTo>
                  <a:pt x="81915" y="20955"/>
                  <a:pt x="95320" y="27106"/>
                  <a:pt x="108585" y="24765"/>
                </a:cubicBezTo>
                <a:cubicBezTo>
                  <a:pt x="121968" y="22403"/>
                  <a:pt x="136956" y="21870"/>
                  <a:pt x="147828" y="13716"/>
                </a:cubicBezTo>
                <a:cubicBezTo>
                  <a:pt x="152722" y="10046"/>
                  <a:pt x="155695" y="4325"/>
                  <a:pt x="160020" y="0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3085" name="Google Shape;3085;p30"/>
          <p:cNvGrpSpPr/>
          <p:nvPr/>
        </p:nvGrpSpPr>
        <p:grpSpPr>
          <a:xfrm>
            <a:off x="233415" y="236007"/>
            <a:ext cx="959605" cy="1542140"/>
            <a:chOff x="9840651" y="2066749"/>
            <a:chExt cx="701773" cy="1127790"/>
          </a:xfrm>
        </p:grpSpPr>
        <p:sp>
          <p:nvSpPr>
            <p:cNvPr id="3086" name="Google Shape;3086;p30"/>
            <p:cNvSpPr/>
            <p:nvPr/>
          </p:nvSpPr>
          <p:spPr>
            <a:xfrm>
              <a:off x="9890974" y="2066749"/>
              <a:ext cx="651450" cy="809115"/>
            </a:xfrm>
            <a:custGeom>
              <a:avLst/>
              <a:gdLst/>
              <a:ahLst/>
              <a:cxnLst/>
              <a:rect l="l" t="t" r="r" b="b"/>
              <a:pathLst>
                <a:path w="21903" h="27204" extrusionOk="0">
                  <a:moveTo>
                    <a:pt x="12158" y="1"/>
                  </a:moveTo>
                  <a:lnTo>
                    <a:pt x="11662" y="68"/>
                  </a:lnTo>
                  <a:lnTo>
                    <a:pt x="11188" y="181"/>
                  </a:lnTo>
                  <a:lnTo>
                    <a:pt x="10692" y="316"/>
                  </a:lnTo>
                  <a:lnTo>
                    <a:pt x="10308" y="452"/>
                  </a:lnTo>
                  <a:lnTo>
                    <a:pt x="9925" y="632"/>
                  </a:lnTo>
                  <a:lnTo>
                    <a:pt x="9541" y="813"/>
                  </a:lnTo>
                  <a:lnTo>
                    <a:pt x="9181" y="1016"/>
                  </a:lnTo>
                  <a:lnTo>
                    <a:pt x="8820" y="1241"/>
                  </a:lnTo>
                  <a:lnTo>
                    <a:pt x="8481" y="1489"/>
                  </a:lnTo>
                  <a:lnTo>
                    <a:pt x="8143" y="1737"/>
                  </a:lnTo>
                  <a:lnTo>
                    <a:pt x="7827" y="2008"/>
                  </a:lnTo>
                  <a:lnTo>
                    <a:pt x="7489" y="2301"/>
                  </a:lnTo>
                  <a:lnTo>
                    <a:pt x="7196" y="2595"/>
                  </a:lnTo>
                  <a:lnTo>
                    <a:pt x="6880" y="2910"/>
                  </a:lnTo>
                  <a:lnTo>
                    <a:pt x="6609" y="3226"/>
                  </a:lnTo>
                  <a:lnTo>
                    <a:pt x="6045" y="3903"/>
                  </a:lnTo>
                  <a:lnTo>
                    <a:pt x="5549" y="4580"/>
                  </a:lnTo>
                  <a:lnTo>
                    <a:pt x="5098" y="5279"/>
                  </a:lnTo>
                  <a:lnTo>
                    <a:pt x="4692" y="5978"/>
                  </a:lnTo>
                  <a:lnTo>
                    <a:pt x="4331" y="6677"/>
                  </a:lnTo>
                  <a:lnTo>
                    <a:pt x="4015" y="7331"/>
                  </a:lnTo>
                  <a:lnTo>
                    <a:pt x="3767" y="7986"/>
                  </a:lnTo>
                  <a:lnTo>
                    <a:pt x="3564" y="8595"/>
                  </a:lnTo>
                  <a:lnTo>
                    <a:pt x="3429" y="9136"/>
                  </a:lnTo>
                  <a:lnTo>
                    <a:pt x="3338" y="9632"/>
                  </a:lnTo>
                  <a:lnTo>
                    <a:pt x="3271" y="10399"/>
                  </a:lnTo>
                  <a:lnTo>
                    <a:pt x="3226" y="11098"/>
                  </a:lnTo>
                  <a:lnTo>
                    <a:pt x="3181" y="12249"/>
                  </a:lnTo>
                  <a:lnTo>
                    <a:pt x="3181" y="12790"/>
                  </a:lnTo>
                  <a:lnTo>
                    <a:pt x="3158" y="13309"/>
                  </a:lnTo>
                  <a:lnTo>
                    <a:pt x="3090" y="13828"/>
                  </a:lnTo>
                  <a:lnTo>
                    <a:pt x="3000" y="14347"/>
                  </a:lnTo>
                  <a:lnTo>
                    <a:pt x="2842" y="14910"/>
                  </a:lnTo>
                  <a:lnTo>
                    <a:pt x="2594" y="15542"/>
                  </a:lnTo>
                  <a:lnTo>
                    <a:pt x="2278" y="16241"/>
                  </a:lnTo>
                  <a:lnTo>
                    <a:pt x="1850" y="17076"/>
                  </a:lnTo>
                  <a:lnTo>
                    <a:pt x="1489" y="17753"/>
                  </a:lnTo>
                  <a:lnTo>
                    <a:pt x="1196" y="18407"/>
                  </a:lnTo>
                  <a:lnTo>
                    <a:pt x="947" y="19038"/>
                  </a:lnTo>
                  <a:lnTo>
                    <a:pt x="722" y="19647"/>
                  </a:lnTo>
                  <a:lnTo>
                    <a:pt x="541" y="20256"/>
                  </a:lnTo>
                  <a:lnTo>
                    <a:pt x="406" y="20820"/>
                  </a:lnTo>
                  <a:lnTo>
                    <a:pt x="271" y="21362"/>
                  </a:lnTo>
                  <a:lnTo>
                    <a:pt x="181" y="21858"/>
                  </a:lnTo>
                  <a:lnTo>
                    <a:pt x="113" y="22309"/>
                  </a:lnTo>
                  <a:lnTo>
                    <a:pt x="68" y="22738"/>
                  </a:lnTo>
                  <a:lnTo>
                    <a:pt x="0" y="23414"/>
                  </a:lnTo>
                  <a:lnTo>
                    <a:pt x="0" y="23865"/>
                  </a:lnTo>
                  <a:lnTo>
                    <a:pt x="0" y="24046"/>
                  </a:lnTo>
                  <a:lnTo>
                    <a:pt x="23" y="24181"/>
                  </a:lnTo>
                  <a:lnTo>
                    <a:pt x="90" y="24294"/>
                  </a:lnTo>
                  <a:lnTo>
                    <a:pt x="158" y="24316"/>
                  </a:lnTo>
                  <a:lnTo>
                    <a:pt x="203" y="24362"/>
                  </a:lnTo>
                  <a:lnTo>
                    <a:pt x="406" y="24362"/>
                  </a:lnTo>
                  <a:lnTo>
                    <a:pt x="474" y="24339"/>
                  </a:lnTo>
                  <a:lnTo>
                    <a:pt x="587" y="24271"/>
                  </a:lnTo>
                  <a:lnTo>
                    <a:pt x="654" y="24159"/>
                  </a:lnTo>
                  <a:lnTo>
                    <a:pt x="654" y="24091"/>
                  </a:lnTo>
                  <a:lnTo>
                    <a:pt x="677" y="24023"/>
                  </a:lnTo>
                  <a:lnTo>
                    <a:pt x="654" y="23865"/>
                  </a:lnTo>
                  <a:lnTo>
                    <a:pt x="677" y="23459"/>
                  </a:lnTo>
                  <a:lnTo>
                    <a:pt x="722" y="22805"/>
                  </a:lnTo>
                  <a:lnTo>
                    <a:pt x="790" y="22422"/>
                  </a:lnTo>
                  <a:lnTo>
                    <a:pt x="857" y="21971"/>
                  </a:lnTo>
                  <a:lnTo>
                    <a:pt x="947" y="21497"/>
                  </a:lnTo>
                  <a:lnTo>
                    <a:pt x="1060" y="20978"/>
                  </a:lnTo>
                  <a:lnTo>
                    <a:pt x="1196" y="20437"/>
                  </a:lnTo>
                  <a:lnTo>
                    <a:pt x="1376" y="19873"/>
                  </a:lnTo>
                  <a:lnTo>
                    <a:pt x="1579" y="19264"/>
                  </a:lnTo>
                  <a:lnTo>
                    <a:pt x="1827" y="18655"/>
                  </a:lnTo>
                  <a:lnTo>
                    <a:pt x="2098" y="18046"/>
                  </a:lnTo>
                  <a:lnTo>
                    <a:pt x="2436" y="17392"/>
                  </a:lnTo>
                  <a:lnTo>
                    <a:pt x="2887" y="16512"/>
                  </a:lnTo>
                  <a:lnTo>
                    <a:pt x="3226" y="15745"/>
                  </a:lnTo>
                  <a:lnTo>
                    <a:pt x="3361" y="15407"/>
                  </a:lnTo>
                  <a:lnTo>
                    <a:pt x="3474" y="15068"/>
                  </a:lnTo>
                  <a:lnTo>
                    <a:pt x="3587" y="14775"/>
                  </a:lnTo>
                  <a:lnTo>
                    <a:pt x="3654" y="14482"/>
                  </a:lnTo>
                  <a:lnTo>
                    <a:pt x="3767" y="13918"/>
                  </a:lnTo>
                  <a:lnTo>
                    <a:pt x="3812" y="13377"/>
                  </a:lnTo>
                  <a:lnTo>
                    <a:pt x="3857" y="12835"/>
                  </a:lnTo>
                  <a:lnTo>
                    <a:pt x="3857" y="12271"/>
                  </a:lnTo>
                  <a:lnTo>
                    <a:pt x="3902" y="11121"/>
                  </a:lnTo>
                  <a:lnTo>
                    <a:pt x="3947" y="10467"/>
                  </a:lnTo>
                  <a:lnTo>
                    <a:pt x="4015" y="9700"/>
                  </a:lnTo>
                  <a:lnTo>
                    <a:pt x="4105" y="9226"/>
                  </a:lnTo>
                  <a:lnTo>
                    <a:pt x="4241" y="8707"/>
                  </a:lnTo>
                  <a:lnTo>
                    <a:pt x="4421" y="8121"/>
                  </a:lnTo>
                  <a:lnTo>
                    <a:pt x="4669" y="7512"/>
                  </a:lnTo>
                  <a:lnTo>
                    <a:pt x="4985" y="6880"/>
                  </a:lnTo>
                  <a:lnTo>
                    <a:pt x="5323" y="6226"/>
                  </a:lnTo>
                  <a:lnTo>
                    <a:pt x="5707" y="5572"/>
                  </a:lnTo>
                  <a:lnTo>
                    <a:pt x="6158" y="4918"/>
                  </a:lnTo>
                  <a:lnTo>
                    <a:pt x="6632" y="4264"/>
                  </a:lnTo>
                  <a:lnTo>
                    <a:pt x="7150" y="3655"/>
                  </a:lnTo>
                  <a:lnTo>
                    <a:pt x="7692" y="3068"/>
                  </a:lnTo>
                  <a:lnTo>
                    <a:pt x="7985" y="2775"/>
                  </a:lnTo>
                  <a:lnTo>
                    <a:pt x="8278" y="2527"/>
                  </a:lnTo>
                  <a:lnTo>
                    <a:pt x="8572" y="2256"/>
                  </a:lnTo>
                  <a:lnTo>
                    <a:pt x="8887" y="2031"/>
                  </a:lnTo>
                  <a:lnTo>
                    <a:pt x="9203" y="1805"/>
                  </a:lnTo>
                  <a:lnTo>
                    <a:pt x="9541" y="1602"/>
                  </a:lnTo>
                  <a:lnTo>
                    <a:pt x="9880" y="1399"/>
                  </a:lnTo>
                  <a:lnTo>
                    <a:pt x="10218" y="1241"/>
                  </a:lnTo>
                  <a:lnTo>
                    <a:pt x="10556" y="1083"/>
                  </a:lnTo>
                  <a:lnTo>
                    <a:pt x="10917" y="948"/>
                  </a:lnTo>
                  <a:lnTo>
                    <a:pt x="11346" y="835"/>
                  </a:lnTo>
                  <a:lnTo>
                    <a:pt x="11775" y="745"/>
                  </a:lnTo>
                  <a:lnTo>
                    <a:pt x="12226" y="677"/>
                  </a:lnTo>
                  <a:lnTo>
                    <a:pt x="12654" y="677"/>
                  </a:lnTo>
                  <a:lnTo>
                    <a:pt x="13083" y="700"/>
                  </a:lnTo>
                  <a:lnTo>
                    <a:pt x="13534" y="745"/>
                  </a:lnTo>
                  <a:lnTo>
                    <a:pt x="13962" y="835"/>
                  </a:lnTo>
                  <a:lnTo>
                    <a:pt x="14391" y="970"/>
                  </a:lnTo>
                  <a:lnTo>
                    <a:pt x="14820" y="1151"/>
                  </a:lnTo>
                  <a:lnTo>
                    <a:pt x="15248" y="1354"/>
                  </a:lnTo>
                  <a:lnTo>
                    <a:pt x="15677" y="1580"/>
                  </a:lnTo>
                  <a:lnTo>
                    <a:pt x="16105" y="1873"/>
                  </a:lnTo>
                  <a:lnTo>
                    <a:pt x="16534" y="2189"/>
                  </a:lnTo>
                  <a:lnTo>
                    <a:pt x="16963" y="2527"/>
                  </a:lnTo>
                  <a:lnTo>
                    <a:pt x="17391" y="2933"/>
                  </a:lnTo>
                  <a:lnTo>
                    <a:pt x="17820" y="3339"/>
                  </a:lnTo>
                  <a:lnTo>
                    <a:pt x="18293" y="3880"/>
                  </a:lnTo>
                  <a:lnTo>
                    <a:pt x="18744" y="4399"/>
                  </a:lnTo>
                  <a:lnTo>
                    <a:pt x="19128" y="4895"/>
                  </a:lnTo>
                  <a:lnTo>
                    <a:pt x="19489" y="5369"/>
                  </a:lnTo>
                  <a:lnTo>
                    <a:pt x="19827" y="5865"/>
                  </a:lnTo>
                  <a:lnTo>
                    <a:pt x="20098" y="6316"/>
                  </a:lnTo>
                  <a:lnTo>
                    <a:pt x="20346" y="6768"/>
                  </a:lnTo>
                  <a:lnTo>
                    <a:pt x="20549" y="7219"/>
                  </a:lnTo>
                  <a:lnTo>
                    <a:pt x="20729" y="7647"/>
                  </a:lnTo>
                  <a:lnTo>
                    <a:pt x="20887" y="8076"/>
                  </a:lnTo>
                  <a:lnTo>
                    <a:pt x="21000" y="8482"/>
                  </a:lnTo>
                  <a:lnTo>
                    <a:pt x="21090" y="8888"/>
                  </a:lnTo>
                  <a:lnTo>
                    <a:pt x="21158" y="9271"/>
                  </a:lnTo>
                  <a:lnTo>
                    <a:pt x="21203" y="9655"/>
                  </a:lnTo>
                  <a:lnTo>
                    <a:pt x="21226" y="10016"/>
                  </a:lnTo>
                  <a:lnTo>
                    <a:pt x="21203" y="10377"/>
                  </a:lnTo>
                  <a:lnTo>
                    <a:pt x="21181" y="10737"/>
                  </a:lnTo>
                  <a:lnTo>
                    <a:pt x="21135" y="11076"/>
                  </a:lnTo>
                  <a:lnTo>
                    <a:pt x="21068" y="11414"/>
                  </a:lnTo>
                  <a:lnTo>
                    <a:pt x="21000" y="11730"/>
                  </a:lnTo>
                  <a:lnTo>
                    <a:pt x="20910" y="12046"/>
                  </a:lnTo>
                  <a:lnTo>
                    <a:pt x="20797" y="12362"/>
                  </a:lnTo>
                  <a:lnTo>
                    <a:pt x="20549" y="12948"/>
                  </a:lnTo>
                  <a:lnTo>
                    <a:pt x="20256" y="13512"/>
                  </a:lnTo>
                  <a:lnTo>
                    <a:pt x="19963" y="14053"/>
                  </a:lnTo>
                  <a:lnTo>
                    <a:pt x="19647" y="14572"/>
                  </a:lnTo>
                  <a:lnTo>
                    <a:pt x="19331" y="15046"/>
                  </a:lnTo>
                  <a:lnTo>
                    <a:pt x="18925" y="15700"/>
                  </a:lnTo>
                  <a:lnTo>
                    <a:pt x="18564" y="16309"/>
                  </a:lnTo>
                  <a:lnTo>
                    <a:pt x="18429" y="16602"/>
                  </a:lnTo>
                  <a:lnTo>
                    <a:pt x="18316" y="16895"/>
                  </a:lnTo>
                  <a:lnTo>
                    <a:pt x="18226" y="17189"/>
                  </a:lnTo>
                  <a:lnTo>
                    <a:pt x="18158" y="17459"/>
                  </a:lnTo>
                  <a:lnTo>
                    <a:pt x="18023" y="18610"/>
                  </a:lnTo>
                  <a:lnTo>
                    <a:pt x="17887" y="20031"/>
                  </a:lnTo>
                  <a:lnTo>
                    <a:pt x="17594" y="23121"/>
                  </a:lnTo>
                  <a:lnTo>
                    <a:pt x="17278" y="26843"/>
                  </a:lnTo>
                  <a:lnTo>
                    <a:pt x="17278" y="26910"/>
                  </a:lnTo>
                  <a:lnTo>
                    <a:pt x="17278" y="26978"/>
                  </a:lnTo>
                  <a:lnTo>
                    <a:pt x="17346" y="27091"/>
                  </a:lnTo>
                  <a:lnTo>
                    <a:pt x="17436" y="27159"/>
                  </a:lnTo>
                  <a:lnTo>
                    <a:pt x="17504" y="27181"/>
                  </a:lnTo>
                  <a:lnTo>
                    <a:pt x="17572" y="27204"/>
                  </a:lnTo>
                  <a:lnTo>
                    <a:pt x="17594" y="27204"/>
                  </a:lnTo>
                  <a:lnTo>
                    <a:pt x="17729" y="27181"/>
                  </a:lnTo>
                  <a:lnTo>
                    <a:pt x="17820" y="27113"/>
                  </a:lnTo>
                  <a:lnTo>
                    <a:pt x="17910" y="27023"/>
                  </a:lnTo>
                  <a:lnTo>
                    <a:pt x="17932" y="26888"/>
                  </a:lnTo>
                  <a:lnTo>
                    <a:pt x="18271" y="23189"/>
                  </a:lnTo>
                  <a:lnTo>
                    <a:pt x="18541" y="20098"/>
                  </a:lnTo>
                  <a:lnTo>
                    <a:pt x="18699" y="18700"/>
                  </a:lnTo>
                  <a:lnTo>
                    <a:pt x="18835" y="17550"/>
                  </a:lnTo>
                  <a:lnTo>
                    <a:pt x="18880" y="17324"/>
                  </a:lnTo>
                  <a:lnTo>
                    <a:pt x="18947" y="17076"/>
                  </a:lnTo>
                  <a:lnTo>
                    <a:pt x="19060" y="16828"/>
                  </a:lnTo>
                  <a:lnTo>
                    <a:pt x="19196" y="16580"/>
                  </a:lnTo>
                  <a:lnTo>
                    <a:pt x="19511" y="16016"/>
                  </a:lnTo>
                  <a:lnTo>
                    <a:pt x="19895" y="15429"/>
                  </a:lnTo>
                  <a:lnTo>
                    <a:pt x="20211" y="14933"/>
                  </a:lnTo>
                  <a:lnTo>
                    <a:pt x="20549" y="14392"/>
                  </a:lnTo>
                  <a:lnTo>
                    <a:pt x="20865" y="13828"/>
                  </a:lnTo>
                  <a:lnTo>
                    <a:pt x="21158" y="13219"/>
                  </a:lnTo>
                  <a:lnTo>
                    <a:pt x="21429" y="12587"/>
                  </a:lnTo>
                  <a:lnTo>
                    <a:pt x="21541" y="12271"/>
                  </a:lnTo>
                  <a:lnTo>
                    <a:pt x="21632" y="11933"/>
                  </a:lnTo>
                  <a:lnTo>
                    <a:pt x="21722" y="11572"/>
                  </a:lnTo>
                  <a:lnTo>
                    <a:pt x="21790" y="11211"/>
                  </a:lnTo>
                  <a:lnTo>
                    <a:pt x="21857" y="10850"/>
                  </a:lnTo>
                  <a:lnTo>
                    <a:pt x="21880" y="10467"/>
                  </a:lnTo>
                  <a:lnTo>
                    <a:pt x="21902" y="10083"/>
                  </a:lnTo>
                  <a:lnTo>
                    <a:pt x="21880" y="9677"/>
                  </a:lnTo>
                  <a:lnTo>
                    <a:pt x="21835" y="9271"/>
                  </a:lnTo>
                  <a:lnTo>
                    <a:pt x="21767" y="8843"/>
                  </a:lnTo>
                  <a:lnTo>
                    <a:pt x="21677" y="8414"/>
                  </a:lnTo>
                  <a:lnTo>
                    <a:pt x="21564" y="7963"/>
                  </a:lnTo>
                  <a:lnTo>
                    <a:pt x="21406" y="7512"/>
                  </a:lnTo>
                  <a:lnTo>
                    <a:pt x="21226" y="7038"/>
                  </a:lnTo>
                  <a:lnTo>
                    <a:pt x="21000" y="6565"/>
                  </a:lnTo>
                  <a:lnTo>
                    <a:pt x="20729" y="6068"/>
                  </a:lnTo>
                  <a:lnTo>
                    <a:pt x="20436" y="5572"/>
                  </a:lnTo>
                  <a:lnTo>
                    <a:pt x="20098" y="5053"/>
                  </a:lnTo>
                  <a:lnTo>
                    <a:pt x="19714" y="4534"/>
                  </a:lnTo>
                  <a:lnTo>
                    <a:pt x="19286" y="3993"/>
                  </a:lnTo>
                  <a:lnTo>
                    <a:pt x="18812" y="3452"/>
                  </a:lnTo>
                  <a:lnTo>
                    <a:pt x="18293" y="2888"/>
                  </a:lnTo>
                  <a:lnTo>
                    <a:pt x="17842" y="2414"/>
                  </a:lnTo>
                  <a:lnTo>
                    <a:pt x="17391" y="2008"/>
                  </a:lnTo>
                  <a:lnTo>
                    <a:pt x="16917" y="1625"/>
                  </a:lnTo>
                  <a:lnTo>
                    <a:pt x="16444" y="1286"/>
                  </a:lnTo>
                  <a:lnTo>
                    <a:pt x="15970" y="970"/>
                  </a:lnTo>
                  <a:lnTo>
                    <a:pt x="15519" y="722"/>
                  </a:lnTo>
                  <a:lnTo>
                    <a:pt x="15045" y="497"/>
                  </a:lnTo>
                  <a:lnTo>
                    <a:pt x="14572" y="316"/>
                  </a:lnTo>
                  <a:lnTo>
                    <a:pt x="14075" y="181"/>
                  </a:lnTo>
                  <a:lnTo>
                    <a:pt x="13602" y="68"/>
                  </a:lnTo>
                  <a:lnTo>
                    <a:pt x="131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47625" dir="426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30"/>
            <p:cNvSpPr/>
            <p:nvPr/>
          </p:nvSpPr>
          <p:spPr>
            <a:xfrm>
              <a:off x="10335079" y="2773862"/>
              <a:ext cx="63768" cy="70460"/>
            </a:xfrm>
            <a:custGeom>
              <a:avLst/>
              <a:gdLst/>
              <a:ahLst/>
              <a:cxnLst/>
              <a:rect l="l" t="t" r="r" b="b"/>
              <a:pathLst>
                <a:path w="2144" h="2369" extrusionOk="0">
                  <a:moveTo>
                    <a:pt x="0" y="0"/>
                  </a:moveTo>
                  <a:lnTo>
                    <a:pt x="0" y="2166"/>
                  </a:lnTo>
                  <a:lnTo>
                    <a:pt x="1602" y="2369"/>
                  </a:lnTo>
                  <a:lnTo>
                    <a:pt x="2143" y="2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30"/>
            <p:cNvSpPr/>
            <p:nvPr/>
          </p:nvSpPr>
          <p:spPr>
            <a:xfrm>
              <a:off x="10309590" y="2668516"/>
              <a:ext cx="126138" cy="125484"/>
            </a:xfrm>
            <a:custGeom>
              <a:avLst/>
              <a:gdLst/>
              <a:ahLst/>
              <a:cxnLst/>
              <a:rect l="l" t="t" r="r" b="b"/>
              <a:pathLst>
                <a:path w="4241" h="4219" extrusionOk="0">
                  <a:moveTo>
                    <a:pt x="722" y="1"/>
                  </a:moveTo>
                  <a:lnTo>
                    <a:pt x="632" y="46"/>
                  </a:lnTo>
                  <a:lnTo>
                    <a:pt x="564" y="91"/>
                  </a:lnTo>
                  <a:lnTo>
                    <a:pt x="497" y="159"/>
                  </a:lnTo>
                  <a:lnTo>
                    <a:pt x="451" y="226"/>
                  </a:lnTo>
                  <a:lnTo>
                    <a:pt x="406" y="294"/>
                  </a:lnTo>
                  <a:lnTo>
                    <a:pt x="384" y="384"/>
                  </a:lnTo>
                  <a:lnTo>
                    <a:pt x="23" y="3339"/>
                  </a:lnTo>
                  <a:lnTo>
                    <a:pt x="0" y="3429"/>
                  </a:lnTo>
                  <a:lnTo>
                    <a:pt x="23" y="3520"/>
                  </a:lnTo>
                  <a:lnTo>
                    <a:pt x="68" y="3610"/>
                  </a:lnTo>
                  <a:lnTo>
                    <a:pt x="113" y="3677"/>
                  </a:lnTo>
                  <a:lnTo>
                    <a:pt x="158" y="3745"/>
                  </a:lnTo>
                  <a:lnTo>
                    <a:pt x="226" y="3790"/>
                  </a:lnTo>
                  <a:lnTo>
                    <a:pt x="316" y="3835"/>
                  </a:lnTo>
                  <a:lnTo>
                    <a:pt x="406" y="3858"/>
                  </a:lnTo>
                  <a:lnTo>
                    <a:pt x="3361" y="4219"/>
                  </a:lnTo>
                  <a:lnTo>
                    <a:pt x="3542" y="4219"/>
                  </a:lnTo>
                  <a:lnTo>
                    <a:pt x="3632" y="4174"/>
                  </a:lnTo>
                  <a:lnTo>
                    <a:pt x="3700" y="4129"/>
                  </a:lnTo>
                  <a:lnTo>
                    <a:pt x="3767" y="4083"/>
                  </a:lnTo>
                  <a:lnTo>
                    <a:pt x="3812" y="4016"/>
                  </a:lnTo>
                  <a:lnTo>
                    <a:pt x="3835" y="3926"/>
                  </a:lnTo>
                  <a:lnTo>
                    <a:pt x="3857" y="3835"/>
                  </a:lnTo>
                  <a:lnTo>
                    <a:pt x="4241" y="880"/>
                  </a:lnTo>
                  <a:lnTo>
                    <a:pt x="4241" y="790"/>
                  </a:lnTo>
                  <a:lnTo>
                    <a:pt x="4218" y="700"/>
                  </a:lnTo>
                  <a:lnTo>
                    <a:pt x="4196" y="610"/>
                  </a:lnTo>
                  <a:lnTo>
                    <a:pt x="4151" y="542"/>
                  </a:lnTo>
                  <a:lnTo>
                    <a:pt x="4083" y="474"/>
                  </a:lnTo>
                  <a:lnTo>
                    <a:pt x="4015" y="429"/>
                  </a:lnTo>
                  <a:lnTo>
                    <a:pt x="3948" y="384"/>
                  </a:lnTo>
                  <a:lnTo>
                    <a:pt x="3857" y="384"/>
                  </a:lnTo>
                  <a:lnTo>
                    <a:pt x="9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30"/>
            <p:cNvSpPr/>
            <p:nvPr/>
          </p:nvSpPr>
          <p:spPr>
            <a:xfrm>
              <a:off x="10309590" y="2668516"/>
              <a:ext cx="126138" cy="125484"/>
            </a:xfrm>
            <a:custGeom>
              <a:avLst/>
              <a:gdLst/>
              <a:ahLst/>
              <a:cxnLst/>
              <a:rect l="l" t="t" r="r" b="b"/>
              <a:pathLst>
                <a:path w="4241" h="4219" fill="none" extrusionOk="0">
                  <a:moveTo>
                    <a:pt x="3361" y="4219"/>
                  </a:moveTo>
                  <a:lnTo>
                    <a:pt x="406" y="3858"/>
                  </a:lnTo>
                  <a:lnTo>
                    <a:pt x="406" y="3858"/>
                  </a:lnTo>
                  <a:lnTo>
                    <a:pt x="316" y="3835"/>
                  </a:lnTo>
                  <a:lnTo>
                    <a:pt x="226" y="3790"/>
                  </a:lnTo>
                  <a:lnTo>
                    <a:pt x="158" y="3745"/>
                  </a:lnTo>
                  <a:lnTo>
                    <a:pt x="113" y="3677"/>
                  </a:lnTo>
                  <a:lnTo>
                    <a:pt x="68" y="3610"/>
                  </a:lnTo>
                  <a:lnTo>
                    <a:pt x="23" y="3520"/>
                  </a:lnTo>
                  <a:lnTo>
                    <a:pt x="0" y="3429"/>
                  </a:lnTo>
                  <a:lnTo>
                    <a:pt x="23" y="3339"/>
                  </a:lnTo>
                  <a:lnTo>
                    <a:pt x="384" y="384"/>
                  </a:lnTo>
                  <a:lnTo>
                    <a:pt x="384" y="384"/>
                  </a:lnTo>
                  <a:lnTo>
                    <a:pt x="406" y="294"/>
                  </a:lnTo>
                  <a:lnTo>
                    <a:pt x="451" y="226"/>
                  </a:lnTo>
                  <a:lnTo>
                    <a:pt x="497" y="159"/>
                  </a:lnTo>
                  <a:lnTo>
                    <a:pt x="564" y="91"/>
                  </a:lnTo>
                  <a:lnTo>
                    <a:pt x="632" y="46"/>
                  </a:lnTo>
                  <a:lnTo>
                    <a:pt x="722" y="1"/>
                  </a:lnTo>
                  <a:lnTo>
                    <a:pt x="812" y="1"/>
                  </a:lnTo>
                  <a:lnTo>
                    <a:pt x="903" y="1"/>
                  </a:lnTo>
                  <a:lnTo>
                    <a:pt x="3857" y="384"/>
                  </a:lnTo>
                  <a:lnTo>
                    <a:pt x="3857" y="384"/>
                  </a:lnTo>
                  <a:lnTo>
                    <a:pt x="3948" y="384"/>
                  </a:lnTo>
                  <a:lnTo>
                    <a:pt x="4015" y="429"/>
                  </a:lnTo>
                  <a:lnTo>
                    <a:pt x="4083" y="474"/>
                  </a:lnTo>
                  <a:lnTo>
                    <a:pt x="4151" y="542"/>
                  </a:lnTo>
                  <a:lnTo>
                    <a:pt x="4196" y="610"/>
                  </a:lnTo>
                  <a:lnTo>
                    <a:pt x="4218" y="700"/>
                  </a:lnTo>
                  <a:lnTo>
                    <a:pt x="4241" y="790"/>
                  </a:lnTo>
                  <a:lnTo>
                    <a:pt x="4241" y="880"/>
                  </a:lnTo>
                  <a:lnTo>
                    <a:pt x="3857" y="3835"/>
                  </a:lnTo>
                  <a:lnTo>
                    <a:pt x="3857" y="3835"/>
                  </a:lnTo>
                  <a:lnTo>
                    <a:pt x="3835" y="3926"/>
                  </a:lnTo>
                  <a:lnTo>
                    <a:pt x="3812" y="4016"/>
                  </a:lnTo>
                  <a:lnTo>
                    <a:pt x="3767" y="4083"/>
                  </a:lnTo>
                  <a:lnTo>
                    <a:pt x="3700" y="4129"/>
                  </a:lnTo>
                  <a:lnTo>
                    <a:pt x="3632" y="4174"/>
                  </a:lnTo>
                  <a:lnTo>
                    <a:pt x="3542" y="4219"/>
                  </a:lnTo>
                  <a:lnTo>
                    <a:pt x="3451" y="4219"/>
                  </a:lnTo>
                  <a:lnTo>
                    <a:pt x="3361" y="42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30"/>
            <p:cNvSpPr/>
            <p:nvPr/>
          </p:nvSpPr>
          <p:spPr>
            <a:xfrm>
              <a:off x="10325026" y="2683952"/>
              <a:ext cx="95295" cy="95295"/>
            </a:xfrm>
            <a:custGeom>
              <a:avLst/>
              <a:gdLst/>
              <a:ahLst/>
              <a:cxnLst/>
              <a:rect l="l" t="t" r="r" b="b"/>
              <a:pathLst>
                <a:path w="3204" h="3204" extrusionOk="0">
                  <a:moveTo>
                    <a:pt x="361" y="1"/>
                  </a:moveTo>
                  <a:lnTo>
                    <a:pt x="0" y="2843"/>
                  </a:lnTo>
                  <a:lnTo>
                    <a:pt x="2842" y="3204"/>
                  </a:lnTo>
                  <a:lnTo>
                    <a:pt x="3203" y="361"/>
                  </a:lnTo>
                  <a:lnTo>
                    <a:pt x="3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30"/>
            <p:cNvSpPr/>
            <p:nvPr/>
          </p:nvSpPr>
          <p:spPr>
            <a:xfrm>
              <a:off x="10331064" y="2689990"/>
              <a:ext cx="83220" cy="83220"/>
            </a:xfrm>
            <a:custGeom>
              <a:avLst/>
              <a:gdLst/>
              <a:ahLst/>
              <a:cxnLst/>
              <a:rect l="l" t="t" r="r" b="b"/>
              <a:pathLst>
                <a:path w="2798" h="2798" extrusionOk="0">
                  <a:moveTo>
                    <a:pt x="316" y="1"/>
                  </a:moveTo>
                  <a:lnTo>
                    <a:pt x="0" y="2482"/>
                  </a:lnTo>
                  <a:lnTo>
                    <a:pt x="2481" y="2798"/>
                  </a:lnTo>
                  <a:lnTo>
                    <a:pt x="2797" y="316"/>
                  </a:lnTo>
                  <a:lnTo>
                    <a:pt x="3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30"/>
            <p:cNvSpPr/>
            <p:nvPr/>
          </p:nvSpPr>
          <p:spPr>
            <a:xfrm>
              <a:off x="10343794" y="2702749"/>
              <a:ext cx="57730" cy="57700"/>
            </a:xfrm>
            <a:custGeom>
              <a:avLst/>
              <a:gdLst/>
              <a:ahLst/>
              <a:cxnLst/>
              <a:rect l="l" t="t" r="r" b="b"/>
              <a:pathLst>
                <a:path w="1941" h="1940" extrusionOk="0">
                  <a:moveTo>
                    <a:pt x="226" y="0"/>
                  </a:moveTo>
                  <a:lnTo>
                    <a:pt x="1" y="1714"/>
                  </a:lnTo>
                  <a:lnTo>
                    <a:pt x="1738" y="1940"/>
                  </a:lnTo>
                  <a:lnTo>
                    <a:pt x="1941" y="203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30"/>
            <p:cNvSpPr/>
            <p:nvPr/>
          </p:nvSpPr>
          <p:spPr>
            <a:xfrm>
              <a:off x="10343794" y="2702749"/>
              <a:ext cx="57730" cy="57700"/>
            </a:xfrm>
            <a:custGeom>
              <a:avLst/>
              <a:gdLst/>
              <a:ahLst/>
              <a:cxnLst/>
              <a:rect l="l" t="t" r="r" b="b"/>
              <a:pathLst>
                <a:path w="1941" h="1940" fill="none" extrusionOk="0">
                  <a:moveTo>
                    <a:pt x="1738" y="1940"/>
                  </a:moveTo>
                  <a:lnTo>
                    <a:pt x="1" y="1714"/>
                  </a:lnTo>
                  <a:lnTo>
                    <a:pt x="226" y="0"/>
                  </a:lnTo>
                  <a:lnTo>
                    <a:pt x="1941" y="203"/>
                  </a:lnTo>
                  <a:lnTo>
                    <a:pt x="1738" y="19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30"/>
            <p:cNvSpPr/>
            <p:nvPr/>
          </p:nvSpPr>
          <p:spPr>
            <a:xfrm>
              <a:off x="10343794" y="2702749"/>
              <a:ext cx="46339" cy="51008"/>
            </a:xfrm>
            <a:custGeom>
              <a:avLst/>
              <a:gdLst/>
              <a:ahLst/>
              <a:cxnLst/>
              <a:rect l="l" t="t" r="r" b="b"/>
              <a:pathLst>
                <a:path w="1558" h="1715" extrusionOk="0">
                  <a:moveTo>
                    <a:pt x="226" y="0"/>
                  </a:moveTo>
                  <a:lnTo>
                    <a:pt x="1" y="1714"/>
                  </a:lnTo>
                  <a:lnTo>
                    <a:pt x="226" y="0"/>
                  </a:lnTo>
                  <a:lnTo>
                    <a:pt x="1557" y="158"/>
                  </a:lnTo>
                  <a:lnTo>
                    <a:pt x="1557" y="158"/>
                  </a:lnTo>
                  <a:lnTo>
                    <a:pt x="1557" y="158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2932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30"/>
            <p:cNvSpPr/>
            <p:nvPr/>
          </p:nvSpPr>
          <p:spPr>
            <a:xfrm>
              <a:off x="10343794" y="2702749"/>
              <a:ext cx="46339" cy="51008"/>
            </a:xfrm>
            <a:custGeom>
              <a:avLst/>
              <a:gdLst/>
              <a:ahLst/>
              <a:cxnLst/>
              <a:rect l="l" t="t" r="r" b="b"/>
              <a:pathLst>
                <a:path w="1558" h="1715" fill="none" extrusionOk="0">
                  <a:moveTo>
                    <a:pt x="226" y="0"/>
                  </a:moveTo>
                  <a:lnTo>
                    <a:pt x="1" y="1714"/>
                  </a:lnTo>
                  <a:lnTo>
                    <a:pt x="226" y="0"/>
                  </a:lnTo>
                  <a:lnTo>
                    <a:pt x="1557" y="158"/>
                  </a:lnTo>
                  <a:lnTo>
                    <a:pt x="1557" y="158"/>
                  </a:lnTo>
                  <a:lnTo>
                    <a:pt x="1557" y="158"/>
                  </a:lnTo>
                  <a:lnTo>
                    <a:pt x="22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30"/>
            <p:cNvSpPr/>
            <p:nvPr/>
          </p:nvSpPr>
          <p:spPr>
            <a:xfrm>
              <a:off x="9935914" y="2738974"/>
              <a:ext cx="68467" cy="50324"/>
            </a:xfrm>
            <a:custGeom>
              <a:avLst/>
              <a:gdLst/>
              <a:ahLst/>
              <a:cxnLst/>
              <a:rect l="l" t="t" r="r" b="b"/>
              <a:pathLst>
                <a:path w="2302" h="1692" extrusionOk="0">
                  <a:moveTo>
                    <a:pt x="181" y="0"/>
                  </a:moveTo>
                  <a:lnTo>
                    <a:pt x="0" y="1421"/>
                  </a:lnTo>
                  <a:lnTo>
                    <a:pt x="2121" y="1692"/>
                  </a:lnTo>
                  <a:lnTo>
                    <a:pt x="2301" y="248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30"/>
            <p:cNvSpPr/>
            <p:nvPr/>
          </p:nvSpPr>
          <p:spPr>
            <a:xfrm>
              <a:off x="10075463" y="2716162"/>
              <a:ext cx="157011" cy="102671"/>
            </a:xfrm>
            <a:custGeom>
              <a:avLst/>
              <a:gdLst/>
              <a:ahLst/>
              <a:cxnLst/>
              <a:rect l="l" t="t" r="r" b="b"/>
              <a:pathLst>
                <a:path w="5279" h="3452" extrusionOk="0">
                  <a:moveTo>
                    <a:pt x="1940" y="745"/>
                  </a:moveTo>
                  <a:lnTo>
                    <a:pt x="3880" y="993"/>
                  </a:lnTo>
                  <a:lnTo>
                    <a:pt x="4286" y="2301"/>
                  </a:lnTo>
                  <a:lnTo>
                    <a:pt x="1241" y="1918"/>
                  </a:lnTo>
                  <a:lnTo>
                    <a:pt x="1940" y="745"/>
                  </a:lnTo>
                  <a:close/>
                  <a:moveTo>
                    <a:pt x="1308" y="0"/>
                  </a:moveTo>
                  <a:lnTo>
                    <a:pt x="0" y="2820"/>
                  </a:lnTo>
                  <a:lnTo>
                    <a:pt x="5278" y="3451"/>
                  </a:lnTo>
                  <a:lnTo>
                    <a:pt x="4669" y="406"/>
                  </a:lnTo>
                  <a:lnTo>
                    <a:pt x="13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30"/>
            <p:cNvSpPr/>
            <p:nvPr/>
          </p:nvSpPr>
          <p:spPr>
            <a:xfrm>
              <a:off x="10055982" y="2753726"/>
              <a:ext cx="199304" cy="77836"/>
            </a:xfrm>
            <a:custGeom>
              <a:avLst/>
              <a:gdLst/>
              <a:ahLst/>
              <a:cxnLst/>
              <a:rect l="l" t="t" r="r" b="b"/>
              <a:pathLst>
                <a:path w="6701" h="2617" extrusionOk="0">
                  <a:moveTo>
                    <a:pt x="227" y="0"/>
                  </a:moveTo>
                  <a:lnTo>
                    <a:pt x="1" y="1850"/>
                  </a:lnTo>
                  <a:lnTo>
                    <a:pt x="6475" y="2617"/>
                  </a:lnTo>
                  <a:lnTo>
                    <a:pt x="6700" y="767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30"/>
            <p:cNvSpPr/>
            <p:nvPr/>
          </p:nvSpPr>
          <p:spPr>
            <a:xfrm>
              <a:off x="9840651" y="2759764"/>
              <a:ext cx="593750" cy="434776"/>
            </a:xfrm>
            <a:custGeom>
              <a:avLst/>
              <a:gdLst/>
              <a:ahLst/>
              <a:cxnLst/>
              <a:rect l="l" t="t" r="r" b="b"/>
              <a:pathLst>
                <a:path w="19963" h="14618" extrusionOk="0">
                  <a:moveTo>
                    <a:pt x="1602" y="0"/>
                  </a:moveTo>
                  <a:lnTo>
                    <a:pt x="1557" y="23"/>
                  </a:lnTo>
                  <a:lnTo>
                    <a:pt x="1512" y="23"/>
                  </a:lnTo>
                  <a:lnTo>
                    <a:pt x="1489" y="68"/>
                  </a:lnTo>
                  <a:lnTo>
                    <a:pt x="1466" y="113"/>
                  </a:lnTo>
                  <a:lnTo>
                    <a:pt x="0" y="12294"/>
                  </a:lnTo>
                  <a:lnTo>
                    <a:pt x="0" y="12316"/>
                  </a:lnTo>
                  <a:lnTo>
                    <a:pt x="23" y="12361"/>
                  </a:lnTo>
                  <a:lnTo>
                    <a:pt x="45" y="12384"/>
                  </a:lnTo>
                  <a:lnTo>
                    <a:pt x="91" y="12407"/>
                  </a:lnTo>
                  <a:lnTo>
                    <a:pt x="18361" y="14617"/>
                  </a:lnTo>
                  <a:lnTo>
                    <a:pt x="18406" y="14617"/>
                  </a:lnTo>
                  <a:lnTo>
                    <a:pt x="18429" y="14595"/>
                  </a:lnTo>
                  <a:lnTo>
                    <a:pt x="18474" y="14572"/>
                  </a:lnTo>
                  <a:lnTo>
                    <a:pt x="18474" y="14527"/>
                  </a:lnTo>
                  <a:lnTo>
                    <a:pt x="19963" y="2346"/>
                  </a:lnTo>
                  <a:lnTo>
                    <a:pt x="19963" y="2301"/>
                  </a:lnTo>
                  <a:lnTo>
                    <a:pt x="19940" y="2279"/>
                  </a:lnTo>
                  <a:lnTo>
                    <a:pt x="19895" y="2234"/>
                  </a:lnTo>
                  <a:lnTo>
                    <a:pt x="19850" y="2234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24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30"/>
            <p:cNvSpPr/>
            <p:nvPr/>
          </p:nvSpPr>
          <p:spPr>
            <a:xfrm>
              <a:off x="9840651" y="2759764"/>
              <a:ext cx="593750" cy="434776"/>
            </a:xfrm>
            <a:custGeom>
              <a:avLst/>
              <a:gdLst/>
              <a:ahLst/>
              <a:cxnLst/>
              <a:rect l="l" t="t" r="r" b="b"/>
              <a:pathLst>
                <a:path w="19963" h="14618" fill="none" extrusionOk="0">
                  <a:moveTo>
                    <a:pt x="18361" y="14617"/>
                  </a:moveTo>
                  <a:lnTo>
                    <a:pt x="91" y="12407"/>
                  </a:lnTo>
                  <a:lnTo>
                    <a:pt x="91" y="12407"/>
                  </a:lnTo>
                  <a:lnTo>
                    <a:pt x="45" y="12384"/>
                  </a:lnTo>
                  <a:lnTo>
                    <a:pt x="23" y="12361"/>
                  </a:lnTo>
                  <a:lnTo>
                    <a:pt x="0" y="12316"/>
                  </a:lnTo>
                  <a:lnTo>
                    <a:pt x="0" y="12294"/>
                  </a:lnTo>
                  <a:lnTo>
                    <a:pt x="1466" y="113"/>
                  </a:lnTo>
                  <a:lnTo>
                    <a:pt x="1466" y="113"/>
                  </a:lnTo>
                  <a:lnTo>
                    <a:pt x="1489" y="68"/>
                  </a:lnTo>
                  <a:lnTo>
                    <a:pt x="1512" y="23"/>
                  </a:lnTo>
                  <a:lnTo>
                    <a:pt x="1557" y="23"/>
                  </a:lnTo>
                  <a:lnTo>
                    <a:pt x="1602" y="0"/>
                  </a:lnTo>
                  <a:lnTo>
                    <a:pt x="19850" y="2234"/>
                  </a:lnTo>
                  <a:lnTo>
                    <a:pt x="19850" y="2234"/>
                  </a:lnTo>
                  <a:lnTo>
                    <a:pt x="19895" y="2234"/>
                  </a:lnTo>
                  <a:lnTo>
                    <a:pt x="19940" y="2279"/>
                  </a:lnTo>
                  <a:lnTo>
                    <a:pt x="19963" y="2301"/>
                  </a:lnTo>
                  <a:lnTo>
                    <a:pt x="19963" y="2346"/>
                  </a:lnTo>
                  <a:lnTo>
                    <a:pt x="18474" y="14527"/>
                  </a:lnTo>
                  <a:lnTo>
                    <a:pt x="18474" y="14527"/>
                  </a:lnTo>
                  <a:lnTo>
                    <a:pt x="18474" y="14572"/>
                  </a:lnTo>
                  <a:lnTo>
                    <a:pt x="18429" y="14595"/>
                  </a:lnTo>
                  <a:lnTo>
                    <a:pt x="18406" y="14617"/>
                  </a:lnTo>
                  <a:lnTo>
                    <a:pt x="18361" y="1461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30"/>
            <p:cNvSpPr/>
            <p:nvPr/>
          </p:nvSpPr>
          <p:spPr>
            <a:xfrm>
              <a:off x="9982192" y="2826177"/>
              <a:ext cx="305961" cy="305961"/>
            </a:xfrm>
            <a:custGeom>
              <a:avLst/>
              <a:gdLst/>
              <a:ahLst/>
              <a:cxnLst/>
              <a:rect l="l" t="t" r="r" b="b"/>
              <a:pathLst>
                <a:path w="10287" h="10287" extrusionOk="0">
                  <a:moveTo>
                    <a:pt x="5211" y="1"/>
                  </a:moveTo>
                  <a:lnTo>
                    <a:pt x="4692" y="23"/>
                  </a:lnTo>
                  <a:lnTo>
                    <a:pt x="4174" y="91"/>
                  </a:lnTo>
                  <a:lnTo>
                    <a:pt x="3677" y="226"/>
                  </a:lnTo>
                  <a:lnTo>
                    <a:pt x="3204" y="384"/>
                  </a:lnTo>
                  <a:lnTo>
                    <a:pt x="2753" y="587"/>
                  </a:lnTo>
                  <a:lnTo>
                    <a:pt x="2324" y="835"/>
                  </a:lnTo>
                  <a:lnTo>
                    <a:pt x="1918" y="1128"/>
                  </a:lnTo>
                  <a:lnTo>
                    <a:pt x="1557" y="1467"/>
                  </a:lnTo>
                  <a:lnTo>
                    <a:pt x="1219" y="1828"/>
                  </a:lnTo>
                  <a:lnTo>
                    <a:pt x="926" y="2211"/>
                  </a:lnTo>
                  <a:lnTo>
                    <a:pt x="655" y="2640"/>
                  </a:lnTo>
                  <a:lnTo>
                    <a:pt x="429" y="3091"/>
                  </a:lnTo>
                  <a:lnTo>
                    <a:pt x="249" y="3542"/>
                  </a:lnTo>
                  <a:lnTo>
                    <a:pt x="114" y="4038"/>
                  </a:lnTo>
                  <a:lnTo>
                    <a:pt x="46" y="4557"/>
                  </a:lnTo>
                  <a:lnTo>
                    <a:pt x="1" y="5076"/>
                  </a:lnTo>
                  <a:lnTo>
                    <a:pt x="23" y="5595"/>
                  </a:lnTo>
                  <a:lnTo>
                    <a:pt x="91" y="6113"/>
                  </a:lnTo>
                  <a:lnTo>
                    <a:pt x="226" y="6610"/>
                  </a:lnTo>
                  <a:lnTo>
                    <a:pt x="384" y="7083"/>
                  </a:lnTo>
                  <a:lnTo>
                    <a:pt x="587" y="7534"/>
                  </a:lnTo>
                  <a:lnTo>
                    <a:pt x="835" y="7963"/>
                  </a:lnTo>
                  <a:lnTo>
                    <a:pt x="1129" y="8369"/>
                  </a:lnTo>
                  <a:lnTo>
                    <a:pt x="1467" y="8730"/>
                  </a:lnTo>
                  <a:lnTo>
                    <a:pt x="1828" y="9068"/>
                  </a:lnTo>
                  <a:lnTo>
                    <a:pt x="2211" y="9361"/>
                  </a:lnTo>
                  <a:lnTo>
                    <a:pt x="2640" y="9632"/>
                  </a:lnTo>
                  <a:lnTo>
                    <a:pt x="3091" y="9858"/>
                  </a:lnTo>
                  <a:lnTo>
                    <a:pt x="3542" y="10038"/>
                  </a:lnTo>
                  <a:lnTo>
                    <a:pt x="4038" y="10174"/>
                  </a:lnTo>
                  <a:lnTo>
                    <a:pt x="4557" y="10241"/>
                  </a:lnTo>
                  <a:lnTo>
                    <a:pt x="5076" y="10286"/>
                  </a:lnTo>
                  <a:lnTo>
                    <a:pt x="5595" y="10264"/>
                  </a:lnTo>
                  <a:lnTo>
                    <a:pt x="6114" y="10196"/>
                  </a:lnTo>
                  <a:lnTo>
                    <a:pt x="6610" y="10061"/>
                  </a:lnTo>
                  <a:lnTo>
                    <a:pt x="7083" y="9903"/>
                  </a:lnTo>
                  <a:lnTo>
                    <a:pt x="7535" y="9700"/>
                  </a:lnTo>
                  <a:lnTo>
                    <a:pt x="7963" y="9429"/>
                  </a:lnTo>
                  <a:lnTo>
                    <a:pt x="8369" y="9158"/>
                  </a:lnTo>
                  <a:lnTo>
                    <a:pt x="8730" y="8820"/>
                  </a:lnTo>
                  <a:lnTo>
                    <a:pt x="9068" y="8459"/>
                  </a:lnTo>
                  <a:lnTo>
                    <a:pt x="9362" y="8076"/>
                  </a:lnTo>
                  <a:lnTo>
                    <a:pt x="9632" y="7647"/>
                  </a:lnTo>
                  <a:lnTo>
                    <a:pt x="9858" y="7196"/>
                  </a:lnTo>
                  <a:lnTo>
                    <a:pt x="10038" y="6722"/>
                  </a:lnTo>
                  <a:lnTo>
                    <a:pt x="10174" y="6249"/>
                  </a:lnTo>
                  <a:lnTo>
                    <a:pt x="10241" y="5730"/>
                  </a:lnTo>
                  <a:lnTo>
                    <a:pt x="10286" y="5211"/>
                  </a:lnTo>
                  <a:lnTo>
                    <a:pt x="10264" y="4692"/>
                  </a:lnTo>
                  <a:lnTo>
                    <a:pt x="10196" y="4173"/>
                  </a:lnTo>
                  <a:lnTo>
                    <a:pt x="10061" y="3677"/>
                  </a:lnTo>
                  <a:lnTo>
                    <a:pt x="9903" y="3204"/>
                  </a:lnTo>
                  <a:lnTo>
                    <a:pt x="9700" y="2752"/>
                  </a:lnTo>
                  <a:lnTo>
                    <a:pt x="9452" y="2324"/>
                  </a:lnTo>
                  <a:lnTo>
                    <a:pt x="9159" y="1918"/>
                  </a:lnTo>
                  <a:lnTo>
                    <a:pt x="8820" y="1557"/>
                  </a:lnTo>
                  <a:lnTo>
                    <a:pt x="8459" y="1219"/>
                  </a:lnTo>
                  <a:lnTo>
                    <a:pt x="8076" y="925"/>
                  </a:lnTo>
                  <a:lnTo>
                    <a:pt x="7647" y="655"/>
                  </a:lnTo>
                  <a:lnTo>
                    <a:pt x="7196" y="429"/>
                  </a:lnTo>
                  <a:lnTo>
                    <a:pt x="6745" y="249"/>
                  </a:lnTo>
                  <a:lnTo>
                    <a:pt x="6249" y="113"/>
                  </a:lnTo>
                  <a:lnTo>
                    <a:pt x="5730" y="46"/>
                  </a:lnTo>
                  <a:lnTo>
                    <a:pt x="52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30"/>
            <p:cNvSpPr/>
            <p:nvPr/>
          </p:nvSpPr>
          <p:spPr>
            <a:xfrm>
              <a:off x="9982192" y="2826177"/>
              <a:ext cx="305961" cy="305961"/>
            </a:xfrm>
            <a:custGeom>
              <a:avLst/>
              <a:gdLst/>
              <a:ahLst/>
              <a:cxnLst/>
              <a:rect l="l" t="t" r="r" b="b"/>
              <a:pathLst>
                <a:path w="10287" h="10287" fill="none" extrusionOk="0">
                  <a:moveTo>
                    <a:pt x="10286" y="5211"/>
                  </a:moveTo>
                  <a:lnTo>
                    <a:pt x="10286" y="5211"/>
                  </a:lnTo>
                  <a:lnTo>
                    <a:pt x="10241" y="5730"/>
                  </a:lnTo>
                  <a:lnTo>
                    <a:pt x="10174" y="6249"/>
                  </a:lnTo>
                  <a:lnTo>
                    <a:pt x="10038" y="6722"/>
                  </a:lnTo>
                  <a:lnTo>
                    <a:pt x="9858" y="7196"/>
                  </a:lnTo>
                  <a:lnTo>
                    <a:pt x="9632" y="7647"/>
                  </a:lnTo>
                  <a:lnTo>
                    <a:pt x="9362" y="8076"/>
                  </a:lnTo>
                  <a:lnTo>
                    <a:pt x="9068" y="8459"/>
                  </a:lnTo>
                  <a:lnTo>
                    <a:pt x="8730" y="8820"/>
                  </a:lnTo>
                  <a:lnTo>
                    <a:pt x="8369" y="9158"/>
                  </a:lnTo>
                  <a:lnTo>
                    <a:pt x="7963" y="9429"/>
                  </a:lnTo>
                  <a:lnTo>
                    <a:pt x="7535" y="9700"/>
                  </a:lnTo>
                  <a:lnTo>
                    <a:pt x="7083" y="9903"/>
                  </a:lnTo>
                  <a:lnTo>
                    <a:pt x="6610" y="10061"/>
                  </a:lnTo>
                  <a:lnTo>
                    <a:pt x="6114" y="10196"/>
                  </a:lnTo>
                  <a:lnTo>
                    <a:pt x="5595" y="10264"/>
                  </a:lnTo>
                  <a:lnTo>
                    <a:pt x="5076" y="10286"/>
                  </a:lnTo>
                  <a:lnTo>
                    <a:pt x="5076" y="10286"/>
                  </a:lnTo>
                  <a:lnTo>
                    <a:pt x="4557" y="10241"/>
                  </a:lnTo>
                  <a:lnTo>
                    <a:pt x="4038" y="10174"/>
                  </a:lnTo>
                  <a:lnTo>
                    <a:pt x="3542" y="10038"/>
                  </a:lnTo>
                  <a:lnTo>
                    <a:pt x="3091" y="9858"/>
                  </a:lnTo>
                  <a:lnTo>
                    <a:pt x="2640" y="9632"/>
                  </a:lnTo>
                  <a:lnTo>
                    <a:pt x="2211" y="9361"/>
                  </a:lnTo>
                  <a:lnTo>
                    <a:pt x="1828" y="9068"/>
                  </a:lnTo>
                  <a:lnTo>
                    <a:pt x="1467" y="8730"/>
                  </a:lnTo>
                  <a:lnTo>
                    <a:pt x="1129" y="8369"/>
                  </a:lnTo>
                  <a:lnTo>
                    <a:pt x="835" y="7963"/>
                  </a:lnTo>
                  <a:lnTo>
                    <a:pt x="587" y="7534"/>
                  </a:lnTo>
                  <a:lnTo>
                    <a:pt x="384" y="7083"/>
                  </a:lnTo>
                  <a:lnTo>
                    <a:pt x="226" y="6610"/>
                  </a:lnTo>
                  <a:lnTo>
                    <a:pt x="91" y="6113"/>
                  </a:lnTo>
                  <a:lnTo>
                    <a:pt x="23" y="5595"/>
                  </a:lnTo>
                  <a:lnTo>
                    <a:pt x="1" y="5076"/>
                  </a:lnTo>
                  <a:lnTo>
                    <a:pt x="1" y="5076"/>
                  </a:lnTo>
                  <a:lnTo>
                    <a:pt x="46" y="4557"/>
                  </a:lnTo>
                  <a:lnTo>
                    <a:pt x="114" y="4038"/>
                  </a:lnTo>
                  <a:lnTo>
                    <a:pt x="249" y="3542"/>
                  </a:lnTo>
                  <a:lnTo>
                    <a:pt x="429" y="3091"/>
                  </a:lnTo>
                  <a:lnTo>
                    <a:pt x="655" y="2640"/>
                  </a:lnTo>
                  <a:lnTo>
                    <a:pt x="926" y="2211"/>
                  </a:lnTo>
                  <a:lnTo>
                    <a:pt x="1219" y="1828"/>
                  </a:lnTo>
                  <a:lnTo>
                    <a:pt x="1557" y="1467"/>
                  </a:lnTo>
                  <a:lnTo>
                    <a:pt x="1918" y="1128"/>
                  </a:lnTo>
                  <a:lnTo>
                    <a:pt x="2324" y="835"/>
                  </a:lnTo>
                  <a:lnTo>
                    <a:pt x="2753" y="587"/>
                  </a:lnTo>
                  <a:lnTo>
                    <a:pt x="3204" y="384"/>
                  </a:lnTo>
                  <a:lnTo>
                    <a:pt x="3677" y="226"/>
                  </a:lnTo>
                  <a:lnTo>
                    <a:pt x="4174" y="91"/>
                  </a:lnTo>
                  <a:lnTo>
                    <a:pt x="4692" y="23"/>
                  </a:lnTo>
                  <a:lnTo>
                    <a:pt x="5211" y="1"/>
                  </a:lnTo>
                  <a:lnTo>
                    <a:pt x="5211" y="1"/>
                  </a:lnTo>
                  <a:lnTo>
                    <a:pt x="5730" y="46"/>
                  </a:lnTo>
                  <a:lnTo>
                    <a:pt x="6249" y="113"/>
                  </a:lnTo>
                  <a:lnTo>
                    <a:pt x="6745" y="249"/>
                  </a:lnTo>
                  <a:lnTo>
                    <a:pt x="7196" y="429"/>
                  </a:lnTo>
                  <a:lnTo>
                    <a:pt x="7647" y="655"/>
                  </a:lnTo>
                  <a:lnTo>
                    <a:pt x="8076" y="925"/>
                  </a:lnTo>
                  <a:lnTo>
                    <a:pt x="8459" y="1219"/>
                  </a:lnTo>
                  <a:lnTo>
                    <a:pt x="8820" y="1557"/>
                  </a:lnTo>
                  <a:lnTo>
                    <a:pt x="9159" y="1918"/>
                  </a:lnTo>
                  <a:lnTo>
                    <a:pt x="9452" y="2324"/>
                  </a:lnTo>
                  <a:lnTo>
                    <a:pt x="9700" y="2752"/>
                  </a:lnTo>
                  <a:lnTo>
                    <a:pt x="9903" y="3204"/>
                  </a:lnTo>
                  <a:lnTo>
                    <a:pt x="10061" y="3677"/>
                  </a:lnTo>
                  <a:lnTo>
                    <a:pt x="10196" y="4173"/>
                  </a:lnTo>
                  <a:lnTo>
                    <a:pt x="10264" y="4692"/>
                  </a:lnTo>
                  <a:lnTo>
                    <a:pt x="10286" y="521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30"/>
            <p:cNvSpPr/>
            <p:nvPr/>
          </p:nvSpPr>
          <p:spPr>
            <a:xfrm>
              <a:off x="9996290" y="2840275"/>
              <a:ext cx="277765" cy="277765"/>
            </a:xfrm>
            <a:custGeom>
              <a:avLst/>
              <a:gdLst/>
              <a:ahLst/>
              <a:cxnLst/>
              <a:rect l="l" t="t" r="r" b="b"/>
              <a:pathLst>
                <a:path w="9339" h="9339" extrusionOk="0">
                  <a:moveTo>
                    <a:pt x="4737" y="0"/>
                  </a:moveTo>
                  <a:lnTo>
                    <a:pt x="4241" y="23"/>
                  </a:lnTo>
                  <a:lnTo>
                    <a:pt x="3790" y="90"/>
                  </a:lnTo>
                  <a:lnTo>
                    <a:pt x="3339" y="181"/>
                  </a:lnTo>
                  <a:lnTo>
                    <a:pt x="2910" y="339"/>
                  </a:lnTo>
                  <a:lnTo>
                    <a:pt x="2504" y="542"/>
                  </a:lnTo>
                  <a:lnTo>
                    <a:pt x="2098" y="767"/>
                  </a:lnTo>
                  <a:lnTo>
                    <a:pt x="1737" y="1038"/>
                  </a:lnTo>
                  <a:lnTo>
                    <a:pt x="1421" y="1331"/>
                  </a:lnTo>
                  <a:lnTo>
                    <a:pt x="1106" y="1647"/>
                  </a:lnTo>
                  <a:lnTo>
                    <a:pt x="835" y="2008"/>
                  </a:lnTo>
                  <a:lnTo>
                    <a:pt x="587" y="2391"/>
                  </a:lnTo>
                  <a:lnTo>
                    <a:pt x="384" y="2797"/>
                  </a:lnTo>
                  <a:lnTo>
                    <a:pt x="226" y="3226"/>
                  </a:lnTo>
                  <a:lnTo>
                    <a:pt x="113" y="3677"/>
                  </a:lnTo>
                  <a:lnTo>
                    <a:pt x="23" y="4128"/>
                  </a:lnTo>
                  <a:lnTo>
                    <a:pt x="0" y="4602"/>
                  </a:lnTo>
                  <a:lnTo>
                    <a:pt x="23" y="5075"/>
                  </a:lnTo>
                  <a:lnTo>
                    <a:pt x="91" y="5549"/>
                  </a:lnTo>
                  <a:lnTo>
                    <a:pt x="203" y="6000"/>
                  </a:lnTo>
                  <a:lnTo>
                    <a:pt x="339" y="6429"/>
                  </a:lnTo>
                  <a:lnTo>
                    <a:pt x="542" y="6835"/>
                  </a:lnTo>
                  <a:lnTo>
                    <a:pt x="767" y="7218"/>
                  </a:lnTo>
                  <a:lnTo>
                    <a:pt x="1038" y="7579"/>
                  </a:lnTo>
                  <a:lnTo>
                    <a:pt x="1331" y="7918"/>
                  </a:lnTo>
                  <a:lnTo>
                    <a:pt x="1647" y="8233"/>
                  </a:lnTo>
                  <a:lnTo>
                    <a:pt x="2008" y="8504"/>
                  </a:lnTo>
                  <a:lnTo>
                    <a:pt x="2391" y="8752"/>
                  </a:lnTo>
                  <a:lnTo>
                    <a:pt x="2797" y="8955"/>
                  </a:lnTo>
                  <a:lnTo>
                    <a:pt x="3226" y="9113"/>
                  </a:lnTo>
                  <a:lnTo>
                    <a:pt x="3677" y="9226"/>
                  </a:lnTo>
                  <a:lnTo>
                    <a:pt x="4128" y="9316"/>
                  </a:lnTo>
                  <a:lnTo>
                    <a:pt x="4602" y="9339"/>
                  </a:lnTo>
                  <a:lnTo>
                    <a:pt x="5076" y="9316"/>
                  </a:lnTo>
                  <a:lnTo>
                    <a:pt x="5549" y="9248"/>
                  </a:lnTo>
                  <a:lnTo>
                    <a:pt x="6000" y="9136"/>
                  </a:lnTo>
                  <a:lnTo>
                    <a:pt x="6429" y="9000"/>
                  </a:lnTo>
                  <a:lnTo>
                    <a:pt x="6835" y="8797"/>
                  </a:lnTo>
                  <a:lnTo>
                    <a:pt x="7218" y="8572"/>
                  </a:lnTo>
                  <a:lnTo>
                    <a:pt x="7602" y="8301"/>
                  </a:lnTo>
                  <a:lnTo>
                    <a:pt x="7918" y="8008"/>
                  </a:lnTo>
                  <a:lnTo>
                    <a:pt x="8234" y="7692"/>
                  </a:lnTo>
                  <a:lnTo>
                    <a:pt x="8504" y="7331"/>
                  </a:lnTo>
                  <a:lnTo>
                    <a:pt x="8752" y="6948"/>
                  </a:lnTo>
                  <a:lnTo>
                    <a:pt x="8955" y="6542"/>
                  </a:lnTo>
                  <a:lnTo>
                    <a:pt x="9113" y="6113"/>
                  </a:lnTo>
                  <a:lnTo>
                    <a:pt x="9226" y="5662"/>
                  </a:lnTo>
                  <a:lnTo>
                    <a:pt x="9316" y="5211"/>
                  </a:lnTo>
                  <a:lnTo>
                    <a:pt x="9339" y="4737"/>
                  </a:lnTo>
                  <a:lnTo>
                    <a:pt x="9316" y="4241"/>
                  </a:lnTo>
                  <a:lnTo>
                    <a:pt x="9249" y="3790"/>
                  </a:lnTo>
                  <a:lnTo>
                    <a:pt x="9136" y="3339"/>
                  </a:lnTo>
                  <a:lnTo>
                    <a:pt x="9000" y="2910"/>
                  </a:lnTo>
                  <a:lnTo>
                    <a:pt x="8797" y="2504"/>
                  </a:lnTo>
                  <a:lnTo>
                    <a:pt x="8572" y="2098"/>
                  </a:lnTo>
                  <a:lnTo>
                    <a:pt x="8301" y="1737"/>
                  </a:lnTo>
                  <a:lnTo>
                    <a:pt x="8008" y="1399"/>
                  </a:lnTo>
                  <a:lnTo>
                    <a:pt x="7692" y="1105"/>
                  </a:lnTo>
                  <a:lnTo>
                    <a:pt x="7331" y="835"/>
                  </a:lnTo>
                  <a:lnTo>
                    <a:pt x="6948" y="587"/>
                  </a:lnTo>
                  <a:lnTo>
                    <a:pt x="6542" y="384"/>
                  </a:lnTo>
                  <a:lnTo>
                    <a:pt x="6113" y="226"/>
                  </a:lnTo>
                  <a:lnTo>
                    <a:pt x="5662" y="113"/>
                  </a:lnTo>
                  <a:lnTo>
                    <a:pt x="5211" y="23"/>
                  </a:lnTo>
                  <a:lnTo>
                    <a:pt x="4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30"/>
            <p:cNvSpPr/>
            <p:nvPr/>
          </p:nvSpPr>
          <p:spPr>
            <a:xfrm>
              <a:off x="9996290" y="2840275"/>
              <a:ext cx="277765" cy="277765"/>
            </a:xfrm>
            <a:custGeom>
              <a:avLst/>
              <a:gdLst/>
              <a:ahLst/>
              <a:cxnLst/>
              <a:rect l="l" t="t" r="r" b="b"/>
              <a:pathLst>
                <a:path w="9339" h="9339" fill="none" extrusionOk="0">
                  <a:moveTo>
                    <a:pt x="9339" y="4737"/>
                  </a:moveTo>
                  <a:lnTo>
                    <a:pt x="9339" y="4737"/>
                  </a:lnTo>
                  <a:lnTo>
                    <a:pt x="9316" y="5211"/>
                  </a:lnTo>
                  <a:lnTo>
                    <a:pt x="9226" y="5662"/>
                  </a:lnTo>
                  <a:lnTo>
                    <a:pt x="9113" y="6113"/>
                  </a:lnTo>
                  <a:lnTo>
                    <a:pt x="8955" y="6542"/>
                  </a:lnTo>
                  <a:lnTo>
                    <a:pt x="8752" y="6948"/>
                  </a:lnTo>
                  <a:lnTo>
                    <a:pt x="8504" y="7331"/>
                  </a:lnTo>
                  <a:lnTo>
                    <a:pt x="8234" y="7692"/>
                  </a:lnTo>
                  <a:lnTo>
                    <a:pt x="7918" y="8008"/>
                  </a:lnTo>
                  <a:lnTo>
                    <a:pt x="7602" y="8301"/>
                  </a:lnTo>
                  <a:lnTo>
                    <a:pt x="7218" y="8572"/>
                  </a:lnTo>
                  <a:lnTo>
                    <a:pt x="6835" y="8797"/>
                  </a:lnTo>
                  <a:lnTo>
                    <a:pt x="6429" y="9000"/>
                  </a:lnTo>
                  <a:lnTo>
                    <a:pt x="6000" y="9136"/>
                  </a:lnTo>
                  <a:lnTo>
                    <a:pt x="5549" y="9248"/>
                  </a:lnTo>
                  <a:lnTo>
                    <a:pt x="5076" y="9316"/>
                  </a:lnTo>
                  <a:lnTo>
                    <a:pt x="4602" y="9339"/>
                  </a:lnTo>
                  <a:lnTo>
                    <a:pt x="4602" y="9339"/>
                  </a:lnTo>
                  <a:lnTo>
                    <a:pt x="4128" y="9316"/>
                  </a:lnTo>
                  <a:lnTo>
                    <a:pt x="3677" y="9226"/>
                  </a:lnTo>
                  <a:lnTo>
                    <a:pt x="3226" y="9113"/>
                  </a:lnTo>
                  <a:lnTo>
                    <a:pt x="2797" y="8955"/>
                  </a:lnTo>
                  <a:lnTo>
                    <a:pt x="2391" y="8752"/>
                  </a:lnTo>
                  <a:lnTo>
                    <a:pt x="2008" y="8504"/>
                  </a:lnTo>
                  <a:lnTo>
                    <a:pt x="1647" y="8233"/>
                  </a:lnTo>
                  <a:lnTo>
                    <a:pt x="1331" y="7918"/>
                  </a:lnTo>
                  <a:lnTo>
                    <a:pt x="1038" y="7579"/>
                  </a:lnTo>
                  <a:lnTo>
                    <a:pt x="767" y="7218"/>
                  </a:lnTo>
                  <a:lnTo>
                    <a:pt x="542" y="6835"/>
                  </a:lnTo>
                  <a:lnTo>
                    <a:pt x="339" y="6429"/>
                  </a:lnTo>
                  <a:lnTo>
                    <a:pt x="203" y="6000"/>
                  </a:lnTo>
                  <a:lnTo>
                    <a:pt x="91" y="5549"/>
                  </a:lnTo>
                  <a:lnTo>
                    <a:pt x="23" y="5075"/>
                  </a:lnTo>
                  <a:lnTo>
                    <a:pt x="0" y="4602"/>
                  </a:lnTo>
                  <a:lnTo>
                    <a:pt x="0" y="4602"/>
                  </a:lnTo>
                  <a:lnTo>
                    <a:pt x="23" y="4128"/>
                  </a:lnTo>
                  <a:lnTo>
                    <a:pt x="113" y="3677"/>
                  </a:lnTo>
                  <a:lnTo>
                    <a:pt x="226" y="3226"/>
                  </a:lnTo>
                  <a:lnTo>
                    <a:pt x="384" y="2797"/>
                  </a:lnTo>
                  <a:lnTo>
                    <a:pt x="587" y="2391"/>
                  </a:lnTo>
                  <a:lnTo>
                    <a:pt x="835" y="2008"/>
                  </a:lnTo>
                  <a:lnTo>
                    <a:pt x="1106" y="1647"/>
                  </a:lnTo>
                  <a:lnTo>
                    <a:pt x="1421" y="1331"/>
                  </a:lnTo>
                  <a:lnTo>
                    <a:pt x="1737" y="1038"/>
                  </a:lnTo>
                  <a:lnTo>
                    <a:pt x="2098" y="767"/>
                  </a:lnTo>
                  <a:lnTo>
                    <a:pt x="2504" y="542"/>
                  </a:lnTo>
                  <a:lnTo>
                    <a:pt x="2910" y="339"/>
                  </a:lnTo>
                  <a:lnTo>
                    <a:pt x="3339" y="181"/>
                  </a:lnTo>
                  <a:lnTo>
                    <a:pt x="3790" y="90"/>
                  </a:lnTo>
                  <a:lnTo>
                    <a:pt x="4241" y="23"/>
                  </a:lnTo>
                  <a:lnTo>
                    <a:pt x="4737" y="0"/>
                  </a:lnTo>
                  <a:lnTo>
                    <a:pt x="4737" y="0"/>
                  </a:lnTo>
                  <a:lnTo>
                    <a:pt x="5211" y="23"/>
                  </a:lnTo>
                  <a:lnTo>
                    <a:pt x="5662" y="113"/>
                  </a:lnTo>
                  <a:lnTo>
                    <a:pt x="6113" y="226"/>
                  </a:lnTo>
                  <a:lnTo>
                    <a:pt x="6542" y="384"/>
                  </a:lnTo>
                  <a:lnTo>
                    <a:pt x="6948" y="587"/>
                  </a:lnTo>
                  <a:lnTo>
                    <a:pt x="7331" y="835"/>
                  </a:lnTo>
                  <a:lnTo>
                    <a:pt x="7692" y="1105"/>
                  </a:lnTo>
                  <a:lnTo>
                    <a:pt x="8008" y="1399"/>
                  </a:lnTo>
                  <a:lnTo>
                    <a:pt x="8301" y="1737"/>
                  </a:lnTo>
                  <a:lnTo>
                    <a:pt x="8572" y="2098"/>
                  </a:lnTo>
                  <a:lnTo>
                    <a:pt x="8797" y="2504"/>
                  </a:lnTo>
                  <a:lnTo>
                    <a:pt x="9000" y="2910"/>
                  </a:lnTo>
                  <a:lnTo>
                    <a:pt x="9136" y="3339"/>
                  </a:lnTo>
                  <a:lnTo>
                    <a:pt x="9249" y="3790"/>
                  </a:lnTo>
                  <a:lnTo>
                    <a:pt x="9316" y="4241"/>
                  </a:lnTo>
                  <a:lnTo>
                    <a:pt x="9339" y="47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30"/>
            <p:cNvSpPr/>
            <p:nvPr/>
          </p:nvSpPr>
          <p:spPr>
            <a:xfrm>
              <a:off x="10015741" y="2859042"/>
              <a:ext cx="238862" cy="239546"/>
            </a:xfrm>
            <a:custGeom>
              <a:avLst/>
              <a:gdLst/>
              <a:ahLst/>
              <a:cxnLst/>
              <a:rect l="l" t="t" r="r" b="b"/>
              <a:pathLst>
                <a:path w="8031" h="8054" extrusionOk="0">
                  <a:moveTo>
                    <a:pt x="4061" y="1"/>
                  </a:moveTo>
                  <a:lnTo>
                    <a:pt x="3655" y="23"/>
                  </a:lnTo>
                  <a:lnTo>
                    <a:pt x="3249" y="91"/>
                  </a:lnTo>
                  <a:lnTo>
                    <a:pt x="2865" y="181"/>
                  </a:lnTo>
                  <a:lnTo>
                    <a:pt x="2504" y="317"/>
                  </a:lnTo>
                  <a:lnTo>
                    <a:pt x="2143" y="474"/>
                  </a:lnTo>
                  <a:lnTo>
                    <a:pt x="1805" y="677"/>
                  </a:lnTo>
                  <a:lnTo>
                    <a:pt x="1489" y="903"/>
                  </a:lnTo>
                  <a:lnTo>
                    <a:pt x="1196" y="1151"/>
                  </a:lnTo>
                  <a:lnTo>
                    <a:pt x="948" y="1444"/>
                  </a:lnTo>
                  <a:lnTo>
                    <a:pt x="700" y="1738"/>
                  </a:lnTo>
                  <a:lnTo>
                    <a:pt x="497" y="2076"/>
                  </a:lnTo>
                  <a:lnTo>
                    <a:pt x="316" y="2414"/>
                  </a:lnTo>
                  <a:lnTo>
                    <a:pt x="181" y="2798"/>
                  </a:lnTo>
                  <a:lnTo>
                    <a:pt x="91" y="3181"/>
                  </a:lnTo>
                  <a:lnTo>
                    <a:pt x="23" y="3565"/>
                  </a:lnTo>
                  <a:lnTo>
                    <a:pt x="1" y="3993"/>
                  </a:lnTo>
                  <a:lnTo>
                    <a:pt x="1" y="4399"/>
                  </a:lnTo>
                  <a:lnTo>
                    <a:pt x="68" y="4805"/>
                  </a:lnTo>
                  <a:lnTo>
                    <a:pt x="158" y="5189"/>
                  </a:lnTo>
                  <a:lnTo>
                    <a:pt x="294" y="5550"/>
                  </a:lnTo>
                  <a:lnTo>
                    <a:pt x="452" y="5911"/>
                  </a:lnTo>
                  <a:lnTo>
                    <a:pt x="655" y="6249"/>
                  </a:lnTo>
                  <a:lnTo>
                    <a:pt x="880" y="6565"/>
                  </a:lnTo>
                  <a:lnTo>
                    <a:pt x="1128" y="6835"/>
                  </a:lnTo>
                  <a:lnTo>
                    <a:pt x="1422" y="7106"/>
                  </a:lnTo>
                  <a:lnTo>
                    <a:pt x="1715" y="7354"/>
                  </a:lnTo>
                  <a:lnTo>
                    <a:pt x="2053" y="7557"/>
                  </a:lnTo>
                  <a:lnTo>
                    <a:pt x="2392" y="7715"/>
                  </a:lnTo>
                  <a:lnTo>
                    <a:pt x="2775" y="7873"/>
                  </a:lnTo>
                  <a:lnTo>
                    <a:pt x="3158" y="7963"/>
                  </a:lnTo>
                  <a:lnTo>
                    <a:pt x="3542" y="8031"/>
                  </a:lnTo>
                  <a:lnTo>
                    <a:pt x="3970" y="8053"/>
                  </a:lnTo>
                  <a:lnTo>
                    <a:pt x="4377" y="8053"/>
                  </a:lnTo>
                  <a:lnTo>
                    <a:pt x="4783" y="7986"/>
                  </a:lnTo>
                  <a:lnTo>
                    <a:pt x="5166" y="7896"/>
                  </a:lnTo>
                  <a:lnTo>
                    <a:pt x="5527" y="7760"/>
                  </a:lnTo>
                  <a:lnTo>
                    <a:pt x="5888" y="7602"/>
                  </a:lnTo>
                  <a:lnTo>
                    <a:pt x="6226" y="7399"/>
                  </a:lnTo>
                  <a:lnTo>
                    <a:pt x="6542" y="7174"/>
                  </a:lnTo>
                  <a:lnTo>
                    <a:pt x="6835" y="6926"/>
                  </a:lnTo>
                  <a:lnTo>
                    <a:pt x="7083" y="6632"/>
                  </a:lnTo>
                  <a:lnTo>
                    <a:pt x="7331" y="6339"/>
                  </a:lnTo>
                  <a:lnTo>
                    <a:pt x="7534" y="6001"/>
                  </a:lnTo>
                  <a:lnTo>
                    <a:pt x="7715" y="5662"/>
                  </a:lnTo>
                  <a:lnTo>
                    <a:pt x="7850" y="5279"/>
                  </a:lnTo>
                  <a:lnTo>
                    <a:pt x="7940" y="4896"/>
                  </a:lnTo>
                  <a:lnTo>
                    <a:pt x="8008" y="4490"/>
                  </a:lnTo>
                  <a:lnTo>
                    <a:pt x="8031" y="4084"/>
                  </a:lnTo>
                  <a:lnTo>
                    <a:pt x="8031" y="3678"/>
                  </a:lnTo>
                  <a:lnTo>
                    <a:pt x="7963" y="3271"/>
                  </a:lnTo>
                  <a:lnTo>
                    <a:pt x="7873" y="2888"/>
                  </a:lnTo>
                  <a:lnTo>
                    <a:pt x="7737" y="2527"/>
                  </a:lnTo>
                  <a:lnTo>
                    <a:pt x="7580" y="2166"/>
                  </a:lnTo>
                  <a:lnTo>
                    <a:pt x="7377" y="1828"/>
                  </a:lnTo>
                  <a:lnTo>
                    <a:pt x="7151" y="1512"/>
                  </a:lnTo>
                  <a:lnTo>
                    <a:pt x="6903" y="1219"/>
                  </a:lnTo>
                  <a:lnTo>
                    <a:pt x="6610" y="971"/>
                  </a:lnTo>
                  <a:lnTo>
                    <a:pt x="6316" y="723"/>
                  </a:lnTo>
                  <a:lnTo>
                    <a:pt x="5978" y="520"/>
                  </a:lnTo>
                  <a:lnTo>
                    <a:pt x="5640" y="339"/>
                  </a:lnTo>
                  <a:lnTo>
                    <a:pt x="5256" y="204"/>
                  </a:lnTo>
                  <a:lnTo>
                    <a:pt x="4873" y="114"/>
                  </a:lnTo>
                  <a:lnTo>
                    <a:pt x="4489" y="46"/>
                  </a:lnTo>
                  <a:lnTo>
                    <a:pt x="40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30"/>
            <p:cNvSpPr/>
            <p:nvPr/>
          </p:nvSpPr>
          <p:spPr>
            <a:xfrm>
              <a:off x="10024455" y="2868441"/>
              <a:ext cx="220749" cy="220749"/>
            </a:xfrm>
            <a:custGeom>
              <a:avLst/>
              <a:gdLst/>
              <a:ahLst/>
              <a:cxnLst/>
              <a:rect l="l" t="t" r="r" b="b"/>
              <a:pathLst>
                <a:path w="7422" h="7422" extrusionOk="0">
                  <a:moveTo>
                    <a:pt x="3768" y="1"/>
                  </a:moveTo>
                  <a:lnTo>
                    <a:pt x="3384" y="23"/>
                  </a:lnTo>
                  <a:lnTo>
                    <a:pt x="3023" y="68"/>
                  </a:lnTo>
                  <a:lnTo>
                    <a:pt x="2662" y="158"/>
                  </a:lnTo>
                  <a:lnTo>
                    <a:pt x="2324" y="294"/>
                  </a:lnTo>
                  <a:lnTo>
                    <a:pt x="1986" y="429"/>
                  </a:lnTo>
                  <a:lnTo>
                    <a:pt x="1693" y="610"/>
                  </a:lnTo>
                  <a:lnTo>
                    <a:pt x="1399" y="835"/>
                  </a:lnTo>
                  <a:lnTo>
                    <a:pt x="1129" y="1061"/>
                  </a:lnTo>
                  <a:lnTo>
                    <a:pt x="880" y="1331"/>
                  </a:lnTo>
                  <a:lnTo>
                    <a:pt x="677" y="1602"/>
                  </a:lnTo>
                  <a:lnTo>
                    <a:pt x="474" y="1918"/>
                  </a:lnTo>
                  <a:lnTo>
                    <a:pt x="317" y="2234"/>
                  </a:lnTo>
                  <a:lnTo>
                    <a:pt x="204" y="2572"/>
                  </a:lnTo>
                  <a:lnTo>
                    <a:pt x="91" y="2933"/>
                  </a:lnTo>
                  <a:lnTo>
                    <a:pt x="46" y="3294"/>
                  </a:lnTo>
                  <a:lnTo>
                    <a:pt x="1" y="3677"/>
                  </a:lnTo>
                  <a:lnTo>
                    <a:pt x="23" y="4061"/>
                  </a:lnTo>
                  <a:lnTo>
                    <a:pt x="68" y="4422"/>
                  </a:lnTo>
                  <a:lnTo>
                    <a:pt x="159" y="4783"/>
                  </a:lnTo>
                  <a:lnTo>
                    <a:pt x="294" y="5121"/>
                  </a:lnTo>
                  <a:lnTo>
                    <a:pt x="429" y="5437"/>
                  </a:lnTo>
                  <a:lnTo>
                    <a:pt x="610" y="5753"/>
                  </a:lnTo>
                  <a:lnTo>
                    <a:pt x="835" y="6046"/>
                  </a:lnTo>
                  <a:lnTo>
                    <a:pt x="1061" y="6316"/>
                  </a:lnTo>
                  <a:lnTo>
                    <a:pt x="1332" y="6565"/>
                  </a:lnTo>
                  <a:lnTo>
                    <a:pt x="1602" y="6768"/>
                  </a:lnTo>
                  <a:lnTo>
                    <a:pt x="1918" y="6971"/>
                  </a:lnTo>
                  <a:lnTo>
                    <a:pt x="2234" y="7128"/>
                  </a:lnTo>
                  <a:lnTo>
                    <a:pt x="2572" y="7241"/>
                  </a:lnTo>
                  <a:lnTo>
                    <a:pt x="2933" y="7354"/>
                  </a:lnTo>
                  <a:lnTo>
                    <a:pt x="3294" y="7399"/>
                  </a:lnTo>
                  <a:lnTo>
                    <a:pt x="3677" y="7422"/>
                  </a:lnTo>
                  <a:lnTo>
                    <a:pt x="4061" y="7422"/>
                  </a:lnTo>
                  <a:lnTo>
                    <a:pt x="4422" y="7377"/>
                  </a:lnTo>
                  <a:lnTo>
                    <a:pt x="4783" y="7286"/>
                  </a:lnTo>
                  <a:lnTo>
                    <a:pt x="5121" y="7151"/>
                  </a:lnTo>
                  <a:lnTo>
                    <a:pt x="5459" y="7016"/>
                  </a:lnTo>
                  <a:lnTo>
                    <a:pt x="5753" y="6835"/>
                  </a:lnTo>
                  <a:lnTo>
                    <a:pt x="6046" y="6610"/>
                  </a:lnTo>
                  <a:lnTo>
                    <a:pt x="6317" y="6384"/>
                  </a:lnTo>
                  <a:lnTo>
                    <a:pt x="6565" y="6113"/>
                  </a:lnTo>
                  <a:lnTo>
                    <a:pt x="6768" y="5843"/>
                  </a:lnTo>
                  <a:lnTo>
                    <a:pt x="6971" y="5527"/>
                  </a:lnTo>
                  <a:lnTo>
                    <a:pt x="7129" y="5211"/>
                  </a:lnTo>
                  <a:lnTo>
                    <a:pt x="7241" y="4873"/>
                  </a:lnTo>
                  <a:lnTo>
                    <a:pt x="7354" y="4512"/>
                  </a:lnTo>
                  <a:lnTo>
                    <a:pt x="7399" y="4151"/>
                  </a:lnTo>
                  <a:lnTo>
                    <a:pt x="7422" y="3768"/>
                  </a:lnTo>
                  <a:lnTo>
                    <a:pt x="7422" y="3384"/>
                  </a:lnTo>
                  <a:lnTo>
                    <a:pt x="7377" y="3023"/>
                  </a:lnTo>
                  <a:lnTo>
                    <a:pt x="7287" y="2662"/>
                  </a:lnTo>
                  <a:lnTo>
                    <a:pt x="7151" y="2324"/>
                  </a:lnTo>
                  <a:lnTo>
                    <a:pt x="7016" y="1986"/>
                  </a:lnTo>
                  <a:lnTo>
                    <a:pt x="6835" y="1692"/>
                  </a:lnTo>
                  <a:lnTo>
                    <a:pt x="6610" y="1399"/>
                  </a:lnTo>
                  <a:lnTo>
                    <a:pt x="6384" y="1128"/>
                  </a:lnTo>
                  <a:lnTo>
                    <a:pt x="6114" y="880"/>
                  </a:lnTo>
                  <a:lnTo>
                    <a:pt x="5843" y="677"/>
                  </a:lnTo>
                  <a:lnTo>
                    <a:pt x="5527" y="474"/>
                  </a:lnTo>
                  <a:lnTo>
                    <a:pt x="5211" y="316"/>
                  </a:lnTo>
                  <a:lnTo>
                    <a:pt x="4873" y="181"/>
                  </a:lnTo>
                  <a:lnTo>
                    <a:pt x="4512" y="91"/>
                  </a:lnTo>
                  <a:lnTo>
                    <a:pt x="4151" y="23"/>
                  </a:lnTo>
                  <a:lnTo>
                    <a:pt x="37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30"/>
            <p:cNvSpPr/>
            <p:nvPr/>
          </p:nvSpPr>
          <p:spPr>
            <a:xfrm>
              <a:off x="10024455" y="2868441"/>
              <a:ext cx="220749" cy="220749"/>
            </a:xfrm>
            <a:custGeom>
              <a:avLst/>
              <a:gdLst/>
              <a:ahLst/>
              <a:cxnLst/>
              <a:rect l="l" t="t" r="r" b="b"/>
              <a:pathLst>
                <a:path w="7422" h="7422" fill="none" extrusionOk="0">
                  <a:moveTo>
                    <a:pt x="7422" y="3768"/>
                  </a:moveTo>
                  <a:lnTo>
                    <a:pt x="7422" y="3768"/>
                  </a:lnTo>
                  <a:lnTo>
                    <a:pt x="7399" y="4151"/>
                  </a:lnTo>
                  <a:lnTo>
                    <a:pt x="7354" y="4512"/>
                  </a:lnTo>
                  <a:lnTo>
                    <a:pt x="7241" y="4873"/>
                  </a:lnTo>
                  <a:lnTo>
                    <a:pt x="7129" y="5211"/>
                  </a:lnTo>
                  <a:lnTo>
                    <a:pt x="6971" y="5527"/>
                  </a:lnTo>
                  <a:lnTo>
                    <a:pt x="6768" y="5843"/>
                  </a:lnTo>
                  <a:lnTo>
                    <a:pt x="6565" y="6113"/>
                  </a:lnTo>
                  <a:lnTo>
                    <a:pt x="6317" y="6384"/>
                  </a:lnTo>
                  <a:lnTo>
                    <a:pt x="6046" y="6610"/>
                  </a:lnTo>
                  <a:lnTo>
                    <a:pt x="5753" y="6835"/>
                  </a:lnTo>
                  <a:lnTo>
                    <a:pt x="5459" y="7016"/>
                  </a:lnTo>
                  <a:lnTo>
                    <a:pt x="5121" y="7151"/>
                  </a:lnTo>
                  <a:lnTo>
                    <a:pt x="4783" y="7286"/>
                  </a:lnTo>
                  <a:lnTo>
                    <a:pt x="4422" y="7377"/>
                  </a:lnTo>
                  <a:lnTo>
                    <a:pt x="4061" y="7422"/>
                  </a:lnTo>
                  <a:lnTo>
                    <a:pt x="3677" y="7422"/>
                  </a:lnTo>
                  <a:lnTo>
                    <a:pt x="3677" y="7422"/>
                  </a:lnTo>
                  <a:lnTo>
                    <a:pt x="3294" y="7399"/>
                  </a:lnTo>
                  <a:lnTo>
                    <a:pt x="2933" y="7354"/>
                  </a:lnTo>
                  <a:lnTo>
                    <a:pt x="2572" y="7241"/>
                  </a:lnTo>
                  <a:lnTo>
                    <a:pt x="2234" y="7128"/>
                  </a:lnTo>
                  <a:lnTo>
                    <a:pt x="1918" y="6971"/>
                  </a:lnTo>
                  <a:lnTo>
                    <a:pt x="1602" y="6768"/>
                  </a:lnTo>
                  <a:lnTo>
                    <a:pt x="1332" y="6565"/>
                  </a:lnTo>
                  <a:lnTo>
                    <a:pt x="1061" y="6316"/>
                  </a:lnTo>
                  <a:lnTo>
                    <a:pt x="835" y="6046"/>
                  </a:lnTo>
                  <a:lnTo>
                    <a:pt x="610" y="5753"/>
                  </a:lnTo>
                  <a:lnTo>
                    <a:pt x="429" y="5437"/>
                  </a:lnTo>
                  <a:lnTo>
                    <a:pt x="294" y="5121"/>
                  </a:lnTo>
                  <a:lnTo>
                    <a:pt x="159" y="4783"/>
                  </a:lnTo>
                  <a:lnTo>
                    <a:pt x="68" y="4422"/>
                  </a:lnTo>
                  <a:lnTo>
                    <a:pt x="23" y="4061"/>
                  </a:lnTo>
                  <a:lnTo>
                    <a:pt x="1" y="3677"/>
                  </a:lnTo>
                  <a:lnTo>
                    <a:pt x="1" y="3677"/>
                  </a:lnTo>
                  <a:lnTo>
                    <a:pt x="46" y="3294"/>
                  </a:lnTo>
                  <a:lnTo>
                    <a:pt x="91" y="2933"/>
                  </a:lnTo>
                  <a:lnTo>
                    <a:pt x="204" y="2572"/>
                  </a:lnTo>
                  <a:lnTo>
                    <a:pt x="317" y="2234"/>
                  </a:lnTo>
                  <a:lnTo>
                    <a:pt x="474" y="1918"/>
                  </a:lnTo>
                  <a:lnTo>
                    <a:pt x="677" y="1602"/>
                  </a:lnTo>
                  <a:lnTo>
                    <a:pt x="880" y="1331"/>
                  </a:lnTo>
                  <a:lnTo>
                    <a:pt x="1129" y="1061"/>
                  </a:lnTo>
                  <a:lnTo>
                    <a:pt x="1399" y="835"/>
                  </a:lnTo>
                  <a:lnTo>
                    <a:pt x="1693" y="610"/>
                  </a:lnTo>
                  <a:lnTo>
                    <a:pt x="1986" y="429"/>
                  </a:lnTo>
                  <a:lnTo>
                    <a:pt x="2324" y="294"/>
                  </a:lnTo>
                  <a:lnTo>
                    <a:pt x="2662" y="158"/>
                  </a:lnTo>
                  <a:lnTo>
                    <a:pt x="3023" y="68"/>
                  </a:lnTo>
                  <a:lnTo>
                    <a:pt x="3384" y="23"/>
                  </a:lnTo>
                  <a:lnTo>
                    <a:pt x="3768" y="1"/>
                  </a:lnTo>
                  <a:lnTo>
                    <a:pt x="3768" y="1"/>
                  </a:lnTo>
                  <a:lnTo>
                    <a:pt x="4151" y="23"/>
                  </a:lnTo>
                  <a:lnTo>
                    <a:pt x="4512" y="91"/>
                  </a:lnTo>
                  <a:lnTo>
                    <a:pt x="4873" y="181"/>
                  </a:lnTo>
                  <a:lnTo>
                    <a:pt x="5211" y="316"/>
                  </a:lnTo>
                  <a:lnTo>
                    <a:pt x="5527" y="474"/>
                  </a:lnTo>
                  <a:lnTo>
                    <a:pt x="5843" y="677"/>
                  </a:lnTo>
                  <a:lnTo>
                    <a:pt x="6114" y="880"/>
                  </a:lnTo>
                  <a:lnTo>
                    <a:pt x="6384" y="1128"/>
                  </a:lnTo>
                  <a:lnTo>
                    <a:pt x="6610" y="1399"/>
                  </a:lnTo>
                  <a:lnTo>
                    <a:pt x="6835" y="1692"/>
                  </a:lnTo>
                  <a:lnTo>
                    <a:pt x="7016" y="1986"/>
                  </a:lnTo>
                  <a:lnTo>
                    <a:pt x="7151" y="2324"/>
                  </a:lnTo>
                  <a:lnTo>
                    <a:pt x="7287" y="2662"/>
                  </a:lnTo>
                  <a:lnTo>
                    <a:pt x="7377" y="3023"/>
                  </a:lnTo>
                  <a:lnTo>
                    <a:pt x="7422" y="3384"/>
                  </a:lnTo>
                  <a:lnTo>
                    <a:pt x="7422" y="376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30"/>
            <p:cNvSpPr/>
            <p:nvPr/>
          </p:nvSpPr>
          <p:spPr>
            <a:xfrm>
              <a:off x="10083493" y="2927478"/>
              <a:ext cx="103355" cy="103355"/>
            </a:xfrm>
            <a:custGeom>
              <a:avLst/>
              <a:gdLst/>
              <a:ahLst/>
              <a:cxnLst/>
              <a:rect l="l" t="t" r="r" b="b"/>
              <a:pathLst>
                <a:path w="3475" h="3475" extrusionOk="0">
                  <a:moveTo>
                    <a:pt x="1580" y="1"/>
                  </a:moveTo>
                  <a:lnTo>
                    <a:pt x="1399" y="23"/>
                  </a:lnTo>
                  <a:lnTo>
                    <a:pt x="1241" y="68"/>
                  </a:lnTo>
                  <a:lnTo>
                    <a:pt x="1083" y="113"/>
                  </a:lnTo>
                  <a:lnTo>
                    <a:pt x="926" y="181"/>
                  </a:lnTo>
                  <a:lnTo>
                    <a:pt x="790" y="271"/>
                  </a:lnTo>
                  <a:lnTo>
                    <a:pt x="655" y="384"/>
                  </a:lnTo>
                  <a:lnTo>
                    <a:pt x="520" y="474"/>
                  </a:lnTo>
                  <a:lnTo>
                    <a:pt x="407" y="610"/>
                  </a:lnTo>
                  <a:lnTo>
                    <a:pt x="294" y="745"/>
                  </a:lnTo>
                  <a:lnTo>
                    <a:pt x="204" y="880"/>
                  </a:lnTo>
                  <a:lnTo>
                    <a:pt x="136" y="1038"/>
                  </a:lnTo>
                  <a:lnTo>
                    <a:pt x="68" y="1196"/>
                  </a:lnTo>
                  <a:lnTo>
                    <a:pt x="23" y="1354"/>
                  </a:lnTo>
                  <a:lnTo>
                    <a:pt x="1" y="1534"/>
                  </a:lnTo>
                  <a:lnTo>
                    <a:pt x="1" y="1715"/>
                  </a:lnTo>
                  <a:lnTo>
                    <a:pt x="1" y="1895"/>
                  </a:lnTo>
                  <a:lnTo>
                    <a:pt x="23" y="2076"/>
                  </a:lnTo>
                  <a:lnTo>
                    <a:pt x="68" y="2234"/>
                  </a:lnTo>
                  <a:lnTo>
                    <a:pt x="114" y="2392"/>
                  </a:lnTo>
                  <a:lnTo>
                    <a:pt x="181" y="2549"/>
                  </a:lnTo>
                  <a:lnTo>
                    <a:pt x="271" y="2685"/>
                  </a:lnTo>
                  <a:lnTo>
                    <a:pt x="384" y="2820"/>
                  </a:lnTo>
                  <a:lnTo>
                    <a:pt x="497" y="2955"/>
                  </a:lnTo>
                  <a:lnTo>
                    <a:pt x="610" y="3068"/>
                  </a:lnTo>
                  <a:lnTo>
                    <a:pt x="745" y="3181"/>
                  </a:lnTo>
                  <a:lnTo>
                    <a:pt x="880" y="3271"/>
                  </a:lnTo>
                  <a:lnTo>
                    <a:pt x="1038" y="3339"/>
                  </a:lnTo>
                  <a:lnTo>
                    <a:pt x="1196" y="3407"/>
                  </a:lnTo>
                  <a:lnTo>
                    <a:pt x="1354" y="3452"/>
                  </a:lnTo>
                  <a:lnTo>
                    <a:pt x="1535" y="3474"/>
                  </a:lnTo>
                  <a:lnTo>
                    <a:pt x="1896" y="3474"/>
                  </a:lnTo>
                  <a:lnTo>
                    <a:pt x="2076" y="3452"/>
                  </a:lnTo>
                  <a:lnTo>
                    <a:pt x="2234" y="3407"/>
                  </a:lnTo>
                  <a:lnTo>
                    <a:pt x="2392" y="3361"/>
                  </a:lnTo>
                  <a:lnTo>
                    <a:pt x="2550" y="3271"/>
                  </a:lnTo>
                  <a:lnTo>
                    <a:pt x="2685" y="3204"/>
                  </a:lnTo>
                  <a:lnTo>
                    <a:pt x="2820" y="3091"/>
                  </a:lnTo>
                  <a:lnTo>
                    <a:pt x="2956" y="2978"/>
                  </a:lnTo>
                  <a:lnTo>
                    <a:pt x="3068" y="2865"/>
                  </a:lnTo>
                  <a:lnTo>
                    <a:pt x="3181" y="2730"/>
                  </a:lnTo>
                  <a:lnTo>
                    <a:pt x="3271" y="2595"/>
                  </a:lnTo>
                  <a:lnTo>
                    <a:pt x="3339" y="2437"/>
                  </a:lnTo>
                  <a:lnTo>
                    <a:pt x="3407" y="2279"/>
                  </a:lnTo>
                  <a:lnTo>
                    <a:pt x="3452" y="2121"/>
                  </a:lnTo>
                  <a:lnTo>
                    <a:pt x="3474" y="1940"/>
                  </a:lnTo>
                  <a:lnTo>
                    <a:pt x="3474" y="1760"/>
                  </a:lnTo>
                  <a:lnTo>
                    <a:pt x="3474" y="1580"/>
                  </a:lnTo>
                  <a:lnTo>
                    <a:pt x="3452" y="1399"/>
                  </a:lnTo>
                  <a:lnTo>
                    <a:pt x="3407" y="1241"/>
                  </a:lnTo>
                  <a:lnTo>
                    <a:pt x="3362" y="1083"/>
                  </a:lnTo>
                  <a:lnTo>
                    <a:pt x="3294" y="925"/>
                  </a:lnTo>
                  <a:lnTo>
                    <a:pt x="3204" y="767"/>
                  </a:lnTo>
                  <a:lnTo>
                    <a:pt x="3091" y="632"/>
                  </a:lnTo>
                  <a:lnTo>
                    <a:pt x="2978" y="519"/>
                  </a:lnTo>
                  <a:lnTo>
                    <a:pt x="2865" y="407"/>
                  </a:lnTo>
                  <a:lnTo>
                    <a:pt x="2730" y="294"/>
                  </a:lnTo>
                  <a:lnTo>
                    <a:pt x="2595" y="204"/>
                  </a:lnTo>
                  <a:lnTo>
                    <a:pt x="2437" y="136"/>
                  </a:lnTo>
                  <a:lnTo>
                    <a:pt x="2279" y="68"/>
                  </a:lnTo>
                  <a:lnTo>
                    <a:pt x="2121" y="23"/>
                  </a:lnTo>
                  <a:lnTo>
                    <a:pt x="19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30"/>
            <p:cNvSpPr/>
            <p:nvPr/>
          </p:nvSpPr>
          <p:spPr>
            <a:xfrm>
              <a:off x="10083493" y="2927478"/>
              <a:ext cx="103355" cy="103355"/>
            </a:xfrm>
            <a:custGeom>
              <a:avLst/>
              <a:gdLst/>
              <a:ahLst/>
              <a:cxnLst/>
              <a:rect l="l" t="t" r="r" b="b"/>
              <a:pathLst>
                <a:path w="3475" h="3475" fill="none" extrusionOk="0">
                  <a:moveTo>
                    <a:pt x="3474" y="1760"/>
                  </a:moveTo>
                  <a:lnTo>
                    <a:pt x="3474" y="1760"/>
                  </a:lnTo>
                  <a:lnTo>
                    <a:pt x="3474" y="1940"/>
                  </a:lnTo>
                  <a:lnTo>
                    <a:pt x="3452" y="2121"/>
                  </a:lnTo>
                  <a:lnTo>
                    <a:pt x="3407" y="2279"/>
                  </a:lnTo>
                  <a:lnTo>
                    <a:pt x="3339" y="2437"/>
                  </a:lnTo>
                  <a:lnTo>
                    <a:pt x="3271" y="2595"/>
                  </a:lnTo>
                  <a:lnTo>
                    <a:pt x="3181" y="2730"/>
                  </a:lnTo>
                  <a:lnTo>
                    <a:pt x="3068" y="2865"/>
                  </a:lnTo>
                  <a:lnTo>
                    <a:pt x="2956" y="2978"/>
                  </a:lnTo>
                  <a:lnTo>
                    <a:pt x="2820" y="3091"/>
                  </a:lnTo>
                  <a:lnTo>
                    <a:pt x="2685" y="3204"/>
                  </a:lnTo>
                  <a:lnTo>
                    <a:pt x="2550" y="3271"/>
                  </a:lnTo>
                  <a:lnTo>
                    <a:pt x="2392" y="3361"/>
                  </a:lnTo>
                  <a:lnTo>
                    <a:pt x="2234" y="3407"/>
                  </a:lnTo>
                  <a:lnTo>
                    <a:pt x="2076" y="3452"/>
                  </a:lnTo>
                  <a:lnTo>
                    <a:pt x="1896" y="3474"/>
                  </a:lnTo>
                  <a:lnTo>
                    <a:pt x="1715" y="3474"/>
                  </a:lnTo>
                  <a:lnTo>
                    <a:pt x="1715" y="3474"/>
                  </a:lnTo>
                  <a:lnTo>
                    <a:pt x="1535" y="3474"/>
                  </a:lnTo>
                  <a:lnTo>
                    <a:pt x="1354" y="3452"/>
                  </a:lnTo>
                  <a:lnTo>
                    <a:pt x="1196" y="3407"/>
                  </a:lnTo>
                  <a:lnTo>
                    <a:pt x="1038" y="3339"/>
                  </a:lnTo>
                  <a:lnTo>
                    <a:pt x="880" y="3271"/>
                  </a:lnTo>
                  <a:lnTo>
                    <a:pt x="745" y="3181"/>
                  </a:lnTo>
                  <a:lnTo>
                    <a:pt x="610" y="3068"/>
                  </a:lnTo>
                  <a:lnTo>
                    <a:pt x="497" y="2955"/>
                  </a:lnTo>
                  <a:lnTo>
                    <a:pt x="384" y="2820"/>
                  </a:lnTo>
                  <a:lnTo>
                    <a:pt x="271" y="2685"/>
                  </a:lnTo>
                  <a:lnTo>
                    <a:pt x="181" y="2549"/>
                  </a:lnTo>
                  <a:lnTo>
                    <a:pt x="114" y="2392"/>
                  </a:lnTo>
                  <a:lnTo>
                    <a:pt x="68" y="2234"/>
                  </a:lnTo>
                  <a:lnTo>
                    <a:pt x="23" y="2076"/>
                  </a:lnTo>
                  <a:lnTo>
                    <a:pt x="1" y="1895"/>
                  </a:lnTo>
                  <a:lnTo>
                    <a:pt x="1" y="1715"/>
                  </a:lnTo>
                  <a:lnTo>
                    <a:pt x="1" y="1715"/>
                  </a:lnTo>
                  <a:lnTo>
                    <a:pt x="1" y="1534"/>
                  </a:lnTo>
                  <a:lnTo>
                    <a:pt x="23" y="1354"/>
                  </a:lnTo>
                  <a:lnTo>
                    <a:pt x="68" y="1196"/>
                  </a:lnTo>
                  <a:lnTo>
                    <a:pt x="136" y="1038"/>
                  </a:lnTo>
                  <a:lnTo>
                    <a:pt x="204" y="880"/>
                  </a:lnTo>
                  <a:lnTo>
                    <a:pt x="294" y="745"/>
                  </a:lnTo>
                  <a:lnTo>
                    <a:pt x="407" y="610"/>
                  </a:lnTo>
                  <a:lnTo>
                    <a:pt x="520" y="474"/>
                  </a:lnTo>
                  <a:lnTo>
                    <a:pt x="655" y="384"/>
                  </a:lnTo>
                  <a:lnTo>
                    <a:pt x="790" y="271"/>
                  </a:lnTo>
                  <a:lnTo>
                    <a:pt x="926" y="181"/>
                  </a:lnTo>
                  <a:lnTo>
                    <a:pt x="1083" y="113"/>
                  </a:lnTo>
                  <a:lnTo>
                    <a:pt x="1241" y="68"/>
                  </a:lnTo>
                  <a:lnTo>
                    <a:pt x="1399" y="23"/>
                  </a:lnTo>
                  <a:lnTo>
                    <a:pt x="1580" y="1"/>
                  </a:lnTo>
                  <a:lnTo>
                    <a:pt x="1760" y="1"/>
                  </a:lnTo>
                  <a:lnTo>
                    <a:pt x="1760" y="1"/>
                  </a:lnTo>
                  <a:lnTo>
                    <a:pt x="1941" y="1"/>
                  </a:lnTo>
                  <a:lnTo>
                    <a:pt x="2121" y="23"/>
                  </a:lnTo>
                  <a:lnTo>
                    <a:pt x="2279" y="68"/>
                  </a:lnTo>
                  <a:lnTo>
                    <a:pt x="2437" y="136"/>
                  </a:lnTo>
                  <a:lnTo>
                    <a:pt x="2595" y="204"/>
                  </a:lnTo>
                  <a:lnTo>
                    <a:pt x="2730" y="294"/>
                  </a:lnTo>
                  <a:lnTo>
                    <a:pt x="2865" y="407"/>
                  </a:lnTo>
                  <a:lnTo>
                    <a:pt x="2978" y="519"/>
                  </a:lnTo>
                  <a:lnTo>
                    <a:pt x="3091" y="632"/>
                  </a:lnTo>
                  <a:lnTo>
                    <a:pt x="3204" y="767"/>
                  </a:lnTo>
                  <a:lnTo>
                    <a:pt x="3294" y="925"/>
                  </a:lnTo>
                  <a:lnTo>
                    <a:pt x="3362" y="1083"/>
                  </a:lnTo>
                  <a:lnTo>
                    <a:pt x="3407" y="1241"/>
                  </a:lnTo>
                  <a:lnTo>
                    <a:pt x="3452" y="1399"/>
                  </a:lnTo>
                  <a:lnTo>
                    <a:pt x="3474" y="1580"/>
                  </a:lnTo>
                  <a:lnTo>
                    <a:pt x="3474" y="176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30"/>
            <p:cNvSpPr/>
            <p:nvPr/>
          </p:nvSpPr>
          <p:spPr>
            <a:xfrm>
              <a:off x="10045929" y="2868441"/>
              <a:ext cx="138243" cy="45655"/>
            </a:xfrm>
            <a:custGeom>
              <a:avLst/>
              <a:gdLst/>
              <a:ahLst/>
              <a:cxnLst/>
              <a:rect l="l" t="t" r="r" b="b"/>
              <a:pathLst>
                <a:path w="4648" h="1535" extrusionOk="0">
                  <a:moveTo>
                    <a:pt x="3046" y="1"/>
                  </a:moveTo>
                  <a:lnTo>
                    <a:pt x="3046" y="1"/>
                  </a:lnTo>
                  <a:lnTo>
                    <a:pt x="3046" y="1"/>
                  </a:lnTo>
                  <a:lnTo>
                    <a:pt x="3474" y="46"/>
                  </a:lnTo>
                  <a:lnTo>
                    <a:pt x="3880" y="113"/>
                  </a:lnTo>
                  <a:lnTo>
                    <a:pt x="4264" y="226"/>
                  </a:lnTo>
                  <a:lnTo>
                    <a:pt x="4647" y="384"/>
                  </a:lnTo>
                  <a:lnTo>
                    <a:pt x="4647" y="384"/>
                  </a:lnTo>
                  <a:lnTo>
                    <a:pt x="4264" y="226"/>
                  </a:lnTo>
                  <a:lnTo>
                    <a:pt x="3880" y="113"/>
                  </a:lnTo>
                  <a:lnTo>
                    <a:pt x="3474" y="46"/>
                  </a:lnTo>
                  <a:lnTo>
                    <a:pt x="3046" y="1"/>
                  </a:lnTo>
                  <a:lnTo>
                    <a:pt x="3046" y="1"/>
                  </a:lnTo>
                  <a:close/>
                  <a:moveTo>
                    <a:pt x="3001" y="1"/>
                  </a:moveTo>
                  <a:lnTo>
                    <a:pt x="3001" y="1"/>
                  </a:lnTo>
                  <a:lnTo>
                    <a:pt x="2775" y="23"/>
                  </a:lnTo>
                  <a:lnTo>
                    <a:pt x="2549" y="46"/>
                  </a:lnTo>
                  <a:lnTo>
                    <a:pt x="2324" y="68"/>
                  </a:lnTo>
                  <a:lnTo>
                    <a:pt x="2098" y="113"/>
                  </a:lnTo>
                  <a:lnTo>
                    <a:pt x="1692" y="249"/>
                  </a:lnTo>
                  <a:lnTo>
                    <a:pt x="1286" y="429"/>
                  </a:lnTo>
                  <a:lnTo>
                    <a:pt x="925" y="655"/>
                  </a:lnTo>
                  <a:lnTo>
                    <a:pt x="587" y="903"/>
                  </a:lnTo>
                  <a:lnTo>
                    <a:pt x="271" y="1196"/>
                  </a:lnTo>
                  <a:lnTo>
                    <a:pt x="1" y="1534"/>
                  </a:lnTo>
                  <a:lnTo>
                    <a:pt x="1" y="1534"/>
                  </a:lnTo>
                  <a:lnTo>
                    <a:pt x="271" y="1196"/>
                  </a:lnTo>
                  <a:lnTo>
                    <a:pt x="587" y="903"/>
                  </a:lnTo>
                  <a:lnTo>
                    <a:pt x="925" y="655"/>
                  </a:lnTo>
                  <a:lnTo>
                    <a:pt x="1286" y="429"/>
                  </a:lnTo>
                  <a:lnTo>
                    <a:pt x="1692" y="249"/>
                  </a:lnTo>
                  <a:lnTo>
                    <a:pt x="2098" y="113"/>
                  </a:lnTo>
                  <a:lnTo>
                    <a:pt x="2324" y="68"/>
                  </a:lnTo>
                  <a:lnTo>
                    <a:pt x="2549" y="46"/>
                  </a:lnTo>
                  <a:lnTo>
                    <a:pt x="2775" y="23"/>
                  </a:lnTo>
                  <a:lnTo>
                    <a:pt x="3001" y="1"/>
                  </a:lnTo>
                  <a:close/>
                  <a:moveTo>
                    <a:pt x="3001" y="1"/>
                  </a:moveTo>
                  <a:lnTo>
                    <a:pt x="3001" y="1"/>
                  </a:lnTo>
                  <a:lnTo>
                    <a:pt x="3001" y="1"/>
                  </a:lnTo>
                  <a:lnTo>
                    <a:pt x="3001" y="1"/>
                  </a:lnTo>
                  <a:close/>
                </a:path>
              </a:pathLst>
            </a:custGeom>
            <a:solidFill>
              <a:srgbClr val="2932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30"/>
            <p:cNvSpPr/>
            <p:nvPr/>
          </p:nvSpPr>
          <p:spPr>
            <a:xfrm>
              <a:off x="10136493" y="2868441"/>
              <a:ext cx="47677" cy="11451"/>
            </a:xfrm>
            <a:custGeom>
              <a:avLst/>
              <a:gdLst/>
              <a:ahLst/>
              <a:cxnLst/>
              <a:rect l="l" t="t" r="r" b="b"/>
              <a:pathLst>
                <a:path w="1603" h="385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29" y="46"/>
                  </a:lnTo>
                  <a:lnTo>
                    <a:pt x="835" y="113"/>
                  </a:lnTo>
                  <a:lnTo>
                    <a:pt x="1219" y="226"/>
                  </a:lnTo>
                  <a:lnTo>
                    <a:pt x="1602" y="384"/>
                  </a:lnTo>
                  <a:lnTo>
                    <a:pt x="1602" y="384"/>
                  </a:lnTo>
                  <a:lnTo>
                    <a:pt x="1219" y="226"/>
                  </a:lnTo>
                  <a:lnTo>
                    <a:pt x="835" y="113"/>
                  </a:lnTo>
                  <a:lnTo>
                    <a:pt x="429" y="46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30"/>
            <p:cNvSpPr/>
            <p:nvPr/>
          </p:nvSpPr>
          <p:spPr>
            <a:xfrm>
              <a:off x="10045929" y="2868441"/>
              <a:ext cx="89257" cy="45655"/>
            </a:xfrm>
            <a:custGeom>
              <a:avLst/>
              <a:gdLst/>
              <a:ahLst/>
              <a:cxnLst/>
              <a:rect l="l" t="t" r="r" b="b"/>
              <a:pathLst>
                <a:path w="3001" h="1535" fill="none" extrusionOk="0">
                  <a:moveTo>
                    <a:pt x="3001" y="1"/>
                  </a:moveTo>
                  <a:lnTo>
                    <a:pt x="3001" y="1"/>
                  </a:lnTo>
                  <a:lnTo>
                    <a:pt x="2775" y="23"/>
                  </a:lnTo>
                  <a:lnTo>
                    <a:pt x="2549" y="46"/>
                  </a:lnTo>
                  <a:lnTo>
                    <a:pt x="2324" y="68"/>
                  </a:lnTo>
                  <a:lnTo>
                    <a:pt x="2098" y="113"/>
                  </a:lnTo>
                  <a:lnTo>
                    <a:pt x="1692" y="249"/>
                  </a:lnTo>
                  <a:lnTo>
                    <a:pt x="1286" y="429"/>
                  </a:lnTo>
                  <a:lnTo>
                    <a:pt x="925" y="655"/>
                  </a:lnTo>
                  <a:lnTo>
                    <a:pt x="587" y="903"/>
                  </a:lnTo>
                  <a:lnTo>
                    <a:pt x="271" y="1196"/>
                  </a:lnTo>
                  <a:lnTo>
                    <a:pt x="1" y="1534"/>
                  </a:lnTo>
                  <a:lnTo>
                    <a:pt x="1" y="1534"/>
                  </a:lnTo>
                  <a:lnTo>
                    <a:pt x="271" y="1196"/>
                  </a:lnTo>
                  <a:lnTo>
                    <a:pt x="587" y="903"/>
                  </a:lnTo>
                  <a:lnTo>
                    <a:pt x="925" y="655"/>
                  </a:lnTo>
                  <a:lnTo>
                    <a:pt x="1286" y="429"/>
                  </a:lnTo>
                  <a:lnTo>
                    <a:pt x="1692" y="249"/>
                  </a:lnTo>
                  <a:lnTo>
                    <a:pt x="2098" y="113"/>
                  </a:lnTo>
                  <a:lnTo>
                    <a:pt x="2324" y="68"/>
                  </a:lnTo>
                  <a:lnTo>
                    <a:pt x="2549" y="46"/>
                  </a:lnTo>
                  <a:lnTo>
                    <a:pt x="2775" y="23"/>
                  </a:lnTo>
                  <a:lnTo>
                    <a:pt x="300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30"/>
            <p:cNvSpPr/>
            <p:nvPr/>
          </p:nvSpPr>
          <p:spPr>
            <a:xfrm>
              <a:off x="10135155" y="2868441"/>
              <a:ext cx="30" cy="30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30"/>
            <p:cNvSpPr/>
            <p:nvPr/>
          </p:nvSpPr>
          <p:spPr>
            <a:xfrm>
              <a:off x="10083493" y="2927478"/>
              <a:ext cx="103355" cy="85242"/>
            </a:xfrm>
            <a:custGeom>
              <a:avLst/>
              <a:gdLst/>
              <a:ahLst/>
              <a:cxnLst/>
              <a:rect l="l" t="t" r="r" b="b"/>
              <a:pathLst>
                <a:path w="3475" h="2866" fill="none" extrusionOk="0">
                  <a:moveTo>
                    <a:pt x="1738" y="1"/>
                  </a:moveTo>
                  <a:lnTo>
                    <a:pt x="1738" y="1"/>
                  </a:lnTo>
                  <a:lnTo>
                    <a:pt x="1557" y="1"/>
                  </a:lnTo>
                  <a:lnTo>
                    <a:pt x="1399" y="23"/>
                  </a:lnTo>
                  <a:lnTo>
                    <a:pt x="1219" y="68"/>
                  </a:lnTo>
                  <a:lnTo>
                    <a:pt x="1061" y="113"/>
                  </a:lnTo>
                  <a:lnTo>
                    <a:pt x="903" y="204"/>
                  </a:lnTo>
                  <a:lnTo>
                    <a:pt x="768" y="271"/>
                  </a:lnTo>
                  <a:lnTo>
                    <a:pt x="632" y="384"/>
                  </a:lnTo>
                  <a:lnTo>
                    <a:pt x="520" y="497"/>
                  </a:lnTo>
                  <a:lnTo>
                    <a:pt x="407" y="610"/>
                  </a:lnTo>
                  <a:lnTo>
                    <a:pt x="294" y="745"/>
                  </a:lnTo>
                  <a:lnTo>
                    <a:pt x="204" y="880"/>
                  </a:lnTo>
                  <a:lnTo>
                    <a:pt x="136" y="1038"/>
                  </a:lnTo>
                  <a:lnTo>
                    <a:pt x="68" y="1196"/>
                  </a:lnTo>
                  <a:lnTo>
                    <a:pt x="23" y="1354"/>
                  </a:lnTo>
                  <a:lnTo>
                    <a:pt x="1" y="1534"/>
                  </a:lnTo>
                  <a:lnTo>
                    <a:pt x="1" y="1715"/>
                  </a:lnTo>
                  <a:lnTo>
                    <a:pt x="1" y="1715"/>
                  </a:lnTo>
                  <a:lnTo>
                    <a:pt x="1" y="1873"/>
                  </a:lnTo>
                  <a:lnTo>
                    <a:pt x="23" y="2031"/>
                  </a:lnTo>
                  <a:lnTo>
                    <a:pt x="46" y="2189"/>
                  </a:lnTo>
                  <a:lnTo>
                    <a:pt x="91" y="2346"/>
                  </a:lnTo>
                  <a:lnTo>
                    <a:pt x="159" y="2482"/>
                  </a:lnTo>
                  <a:lnTo>
                    <a:pt x="226" y="2617"/>
                  </a:lnTo>
                  <a:lnTo>
                    <a:pt x="407" y="2865"/>
                  </a:lnTo>
                  <a:lnTo>
                    <a:pt x="407" y="2865"/>
                  </a:lnTo>
                  <a:lnTo>
                    <a:pt x="813" y="2775"/>
                  </a:lnTo>
                  <a:lnTo>
                    <a:pt x="1219" y="2662"/>
                  </a:lnTo>
                  <a:lnTo>
                    <a:pt x="1602" y="2527"/>
                  </a:lnTo>
                  <a:lnTo>
                    <a:pt x="1986" y="2369"/>
                  </a:lnTo>
                  <a:lnTo>
                    <a:pt x="2369" y="2211"/>
                  </a:lnTo>
                  <a:lnTo>
                    <a:pt x="2753" y="2031"/>
                  </a:lnTo>
                  <a:lnTo>
                    <a:pt x="3114" y="1828"/>
                  </a:lnTo>
                  <a:lnTo>
                    <a:pt x="3474" y="1602"/>
                  </a:lnTo>
                  <a:lnTo>
                    <a:pt x="3474" y="1602"/>
                  </a:lnTo>
                  <a:lnTo>
                    <a:pt x="3452" y="1444"/>
                  </a:lnTo>
                  <a:lnTo>
                    <a:pt x="3429" y="1286"/>
                  </a:lnTo>
                  <a:lnTo>
                    <a:pt x="3362" y="1128"/>
                  </a:lnTo>
                  <a:lnTo>
                    <a:pt x="3317" y="970"/>
                  </a:lnTo>
                  <a:lnTo>
                    <a:pt x="3226" y="835"/>
                  </a:lnTo>
                  <a:lnTo>
                    <a:pt x="3136" y="700"/>
                  </a:lnTo>
                  <a:lnTo>
                    <a:pt x="3046" y="587"/>
                  </a:lnTo>
                  <a:lnTo>
                    <a:pt x="2933" y="474"/>
                  </a:lnTo>
                  <a:lnTo>
                    <a:pt x="2820" y="361"/>
                  </a:lnTo>
                  <a:lnTo>
                    <a:pt x="2685" y="271"/>
                  </a:lnTo>
                  <a:lnTo>
                    <a:pt x="2550" y="181"/>
                  </a:lnTo>
                  <a:lnTo>
                    <a:pt x="2414" y="113"/>
                  </a:lnTo>
                  <a:lnTo>
                    <a:pt x="2256" y="68"/>
                  </a:lnTo>
                  <a:lnTo>
                    <a:pt x="2099" y="23"/>
                  </a:lnTo>
                  <a:lnTo>
                    <a:pt x="1918" y="1"/>
                  </a:lnTo>
                  <a:lnTo>
                    <a:pt x="1760" y="1"/>
                  </a:lnTo>
                  <a:lnTo>
                    <a:pt x="1760" y="1"/>
                  </a:lnTo>
                  <a:lnTo>
                    <a:pt x="173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30"/>
            <p:cNvSpPr/>
            <p:nvPr/>
          </p:nvSpPr>
          <p:spPr>
            <a:xfrm>
              <a:off x="10157283" y="2912042"/>
              <a:ext cx="45000" cy="45000"/>
            </a:xfrm>
            <a:custGeom>
              <a:avLst/>
              <a:gdLst/>
              <a:ahLst/>
              <a:cxnLst/>
              <a:rect l="l" t="t" r="r" b="b"/>
              <a:pathLst>
                <a:path w="1513" h="1513" extrusionOk="0">
                  <a:moveTo>
                    <a:pt x="768" y="1"/>
                  </a:moveTo>
                  <a:lnTo>
                    <a:pt x="633" y="23"/>
                  </a:lnTo>
                  <a:lnTo>
                    <a:pt x="475" y="68"/>
                  </a:lnTo>
                  <a:lnTo>
                    <a:pt x="362" y="136"/>
                  </a:lnTo>
                  <a:lnTo>
                    <a:pt x="227" y="226"/>
                  </a:lnTo>
                  <a:lnTo>
                    <a:pt x="136" y="339"/>
                  </a:lnTo>
                  <a:lnTo>
                    <a:pt x="69" y="474"/>
                  </a:lnTo>
                  <a:lnTo>
                    <a:pt x="24" y="610"/>
                  </a:lnTo>
                  <a:lnTo>
                    <a:pt x="1" y="768"/>
                  </a:lnTo>
                  <a:lnTo>
                    <a:pt x="24" y="903"/>
                  </a:lnTo>
                  <a:lnTo>
                    <a:pt x="46" y="1038"/>
                  </a:lnTo>
                  <a:lnTo>
                    <a:pt x="114" y="1174"/>
                  </a:lnTo>
                  <a:lnTo>
                    <a:pt x="227" y="1286"/>
                  </a:lnTo>
                  <a:lnTo>
                    <a:pt x="339" y="1399"/>
                  </a:lnTo>
                  <a:lnTo>
                    <a:pt x="475" y="1467"/>
                  </a:lnTo>
                  <a:lnTo>
                    <a:pt x="610" y="1512"/>
                  </a:lnTo>
                  <a:lnTo>
                    <a:pt x="903" y="1512"/>
                  </a:lnTo>
                  <a:lnTo>
                    <a:pt x="1039" y="1467"/>
                  </a:lnTo>
                  <a:lnTo>
                    <a:pt x="1174" y="1399"/>
                  </a:lnTo>
                  <a:lnTo>
                    <a:pt x="1287" y="1309"/>
                  </a:lnTo>
                  <a:lnTo>
                    <a:pt x="1377" y="1196"/>
                  </a:lnTo>
                  <a:lnTo>
                    <a:pt x="1467" y="1061"/>
                  </a:lnTo>
                  <a:lnTo>
                    <a:pt x="1490" y="926"/>
                  </a:lnTo>
                  <a:lnTo>
                    <a:pt x="1512" y="768"/>
                  </a:lnTo>
                  <a:lnTo>
                    <a:pt x="1512" y="632"/>
                  </a:lnTo>
                  <a:lnTo>
                    <a:pt x="1467" y="497"/>
                  </a:lnTo>
                  <a:lnTo>
                    <a:pt x="1399" y="362"/>
                  </a:lnTo>
                  <a:lnTo>
                    <a:pt x="1309" y="249"/>
                  </a:lnTo>
                  <a:lnTo>
                    <a:pt x="1174" y="136"/>
                  </a:lnTo>
                  <a:lnTo>
                    <a:pt x="1061" y="68"/>
                  </a:lnTo>
                  <a:lnTo>
                    <a:pt x="903" y="23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30"/>
            <p:cNvSpPr/>
            <p:nvPr/>
          </p:nvSpPr>
          <p:spPr>
            <a:xfrm>
              <a:off x="10132478" y="2957666"/>
              <a:ext cx="31557" cy="31557"/>
            </a:xfrm>
            <a:custGeom>
              <a:avLst/>
              <a:gdLst/>
              <a:ahLst/>
              <a:cxnLst/>
              <a:rect l="l" t="t" r="r" b="b"/>
              <a:pathLst>
                <a:path w="1061" h="1061" extrusionOk="0">
                  <a:moveTo>
                    <a:pt x="406" y="1"/>
                  </a:moveTo>
                  <a:lnTo>
                    <a:pt x="316" y="46"/>
                  </a:lnTo>
                  <a:lnTo>
                    <a:pt x="226" y="91"/>
                  </a:lnTo>
                  <a:lnTo>
                    <a:pt x="158" y="159"/>
                  </a:lnTo>
                  <a:lnTo>
                    <a:pt x="91" y="226"/>
                  </a:lnTo>
                  <a:lnTo>
                    <a:pt x="45" y="316"/>
                  </a:lnTo>
                  <a:lnTo>
                    <a:pt x="23" y="429"/>
                  </a:lnTo>
                  <a:lnTo>
                    <a:pt x="0" y="542"/>
                  </a:lnTo>
                  <a:lnTo>
                    <a:pt x="23" y="632"/>
                  </a:lnTo>
                  <a:lnTo>
                    <a:pt x="45" y="745"/>
                  </a:lnTo>
                  <a:lnTo>
                    <a:pt x="113" y="835"/>
                  </a:lnTo>
                  <a:lnTo>
                    <a:pt x="158" y="903"/>
                  </a:lnTo>
                  <a:lnTo>
                    <a:pt x="249" y="971"/>
                  </a:lnTo>
                  <a:lnTo>
                    <a:pt x="339" y="1016"/>
                  </a:lnTo>
                  <a:lnTo>
                    <a:pt x="452" y="1038"/>
                  </a:lnTo>
                  <a:lnTo>
                    <a:pt x="542" y="1061"/>
                  </a:lnTo>
                  <a:lnTo>
                    <a:pt x="655" y="1038"/>
                  </a:lnTo>
                  <a:lnTo>
                    <a:pt x="745" y="1016"/>
                  </a:lnTo>
                  <a:lnTo>
                    <a:pt x="835" y="948"/>
                  </a:lnTo>
                  <a:lnTo>
                    <a:pt x="925" y="880"/>
                  </a:lnTo>
                  <a:lnTo>
                    <a:pt x="993" y="813"/>
                  </a:lnTo>
                  <a:lnTo>
                    <a:pt x="1038" y="722"/>
                  </a:lnTo>
                  <a:lnTo>
                    <a:pt x="1061" y="610"/>
                  </a:lnTo>
                  <a:lnTo>
                    <a:pt x="1061" y="519"/>
                  </a:lnTo>
                  <a:lnTo>
                    <a:pt x="1061" y="407"/>
                  </a:lnTo>
                  <a:lnTo>
                    <a:pt x="1015" y="294"/>
                  </a:lnTo>
                  <a:lnTo>
                    <a:pt x="970" y="204"/>
                  </a:lnTo>
                  <a:lnTo>
                    <a:pt x="903" y="136"/>
                  </a:lnTo>
                  <a:lnTo>
                    <a:pt x="812" y="68"/>
                  </a:lnTo>
                  <a:lnTo>
                    <a:pt x="722" y="23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17" name="Google Shape;3117;p30"/>
          <p:cNvGrpSpPr/>
          <p:nvPr/>
        </p:nvGrpSpPr>
        <p:grpSpPr>
          <a:xfrm>
            <a:off x="7968003" y="3069302"/>
            <a:ext cx="925530" cy="1796832"/>
            <a:chOff x="204076" y="125827"/>
            <a:chExt cx="925530" cy="1796832"/>
          </a:xfrm>
        </p:grpSpPr>
        <p:sp>
          <p:nvSpPr>
            <p:cNvPr id="3118" name="Google Shape;3118;p30"/>
            <p:cNvSpPr/>
            <p:nvPr/>
          </p:nvSpPr>
          <p:spPr>
            <a:xfrm rot="-668349">
              <a:off x="363767" y="168005"/>
              <a:ext cx="603599" cy="1712043"/>
            </a:xfrm>
            <a:custGeom>
              <a:avLst/>
              <a:gdLst/>
              <a:ahLst/>
              <a:cxnLst/>
              <a:rect l="l" t="t" r="r" b="b"/>
              <a:pathLst>
                <a:path w="24143" h="68479" extrusionOk="0">
                  <a:moveTo>
                    <a:pt x="12071" y="25555"/>
                  </a:moveTo>
                  <a:lnTo>
                    <a:pt x="13318" y="44191"/>
                  </a:lnTo>
                  <a:lnTo>
                    <a:pt x="12071" y="44378"/>
                  </a:lnTo>
                  <a:lnTo>
                    <a:pt x="10825" y="44191"/>
                  </a:lnTo>
                  <a:lnTo>
                    <a:pt x="12071" y="25555"/>
                  </a:lnTo>
                  <a:close/>
                  <a:moveTo>
                    <a:pt x="13754" y="46705"/>
                  </a:moveTo>
                  <a:lnTo>
                    <a:pt x="14689" y="54081"/>
                  </a:lnTo>
                  <a:lnTo>
                    <a:pt x="9453" y="54081"/>
                  </a:lnTo>
                  <a:lnTo>
                    <a:pt x="10388" y="46705"/>
                  </a:lnTo>
                  <a:close/>
                  <a:moveTo>
                    <a:pt x="11926" y="0"/>
                  </a:moveTo>
                  <a:lnTo>
                    <a:pt x="11926" y="3636"/>
                  </a:lnTo>
                  <a:lnTo>
                    <a:pt x="11552" y="3636"/>
                  </a:lnTo>
                  <a:lnTo>
                    <a:pt x="11552" y="6150"/>
                  </a:lnTo>
                  <a:lnTo>
                    <a:pt x="11323" y="6233"/>
                  </a:lnTo>
                  <a:lnTo>
                    <a:pt x="11115" y="6378"/>
                  </a:lnTo>
                  <a:lnTo>
                    <a:pt x="10949" y="6545"/>
                  </a:lnTo>
                  <a:lnTo>
                    <a:pt x="10783" y="6732"/>
                  </a:lnTo>
                  <a:lnTo>
                    <a:pt x="10658" y="6939"/>
                  </a:lnTo>
                  <a:lnTo>
                    <a:pt x="10555" y="7168"/>
                  </a:lnTo>
                  <a:lnTo>
                    <a:pt x="10492" y="7417"/>
                  </a:lnTo>
                  <a:lnTo>
                    <a:pt x="10471" y="7687"/>
                  </a:lnTo>
                  <a:lnTo>
                    <a:pt x="10471" y="8394"/>
                  </a:lnTo>
                  <a:lnTo>
                    <a:pt x="10970" y="8394"/>
                  </a:lnTo>
                  <a:lnTo>
                    <a:pt x="10970" y="9308"/>
                  </a:lnTo>
                  <a:lnTo>
                    <a:pt x="10471" y="9308"/>
                  </a:lnTo>
                  <a:lnTo>
                    <a:pt x="10471" y="9349"/>
                  </a:lnTo>
                  <a:lnTo>
                    <a:pt x="10513" y="9578"/>
                  </a:lnTo>
                  <a:lnTo>
                    <a:pt x="10575" y="9765"/>
                  </a:lnTo>
                  <a:lnTo>
                    <a:pt x="10679" y="9952"/>
                  </a:lnTo>
                  <a:lnTo>
                    <a:pt x="10804" y="10118"/>
                  </a:lnTo>
                  <a:lnTo>
                    <a:pt x="10970" y="10243"/>
                  </a:lnTo>
                  <a:lnTo>
                    <a:pt x="11136" y="10347"/>
                  </a:lnTo>
                  <a:lnTo>
                    <a:pt x="11344" y="10409"/>
                  </a:lnTo>
                  <a:lnTo>
                    <a:pt x="11552" y="10430"/>
                  </a:lnTo>
                  <a:lnTo>
                    <a:pt x="11136" y="10430"/>
                  </a:lnTo>
                  <a:lnTo>
                    <a:pt x="11136" y="10471"/>
                  </a:lnTo>
                  <a:lnTo>
                    <a:pt x="10638" y="25555"/>
                  </a:lnTo>
                  <a:lnTo>
                    <a:pt x="10617" y="26739"/>
                  </a:lnTo>
                  <a:lnTo>
                    <a:pt x="10575" y="27882"/>
                  </a:lnTo>
                  <a:lnTo>
                    <a:pt x="10513" y="29045"/>
                  </a:lnTo>
                  <a:lnTo>
                    <a:pt x="10451" y="30167"/>
                  </a:lnTo>
                  <a:lnTo>
                    <a:pt x="10368" y="31310"/>
                  </a:lnTo>
                  <a:lnTo>
                    <a:pt x="10284" y="32432"/>
                  </a:lnTo>
                  <a:lnTo>
                    <a:pt x="10181" y="33533"/>
                  </a:lnTo>
                  <a:lnTo>
                    <a:pt x="10056" y="34634"/>
                  </a:lnTo>
                  <a:lnTo>
                    <a:pt x="9931" y="35715"/>
                  </a:lnTo>
                  <a:lnTo>
                    <a:pt x="9786" y="36795"/>
                  </a:lnTo>
                  <a:lnTo>
                    <a:pt x="9640" y="37855"/>
                  </a:lnTo>
                  <a:lnTo>
                    <a:pt x="9474" y="38914"/>
                  </a:lnTo>
                  <a:lnTo>
                    <a:pt x="9287" y="39953"/>
                  </a:lnTo>
                  <a:lnTo>
                    <a:pt x="9100" y="40992"/>
                  </a:lnTo>
                  <a:lnTo>
                    <a:pt x="8892" y="42010"/>
                  </a:lnTo>
                  <a:lnTo>
                    <a:pt x="8685" y="43028"/>
                  </a:lnTo>
                  <a:lnTo>
                    <a:pt x="7874" y="43028"/>
                  </a:lnTo>
                  <a:lnTo>
                    <a:pt x="7874" y="44171"/>
                  </a:lnTo>
                  <a:lnTo>
                    <a:pt x="8622" y="44171"/>
                  </a:lnTo>
                  <a:lnTo>
                    <a:pt x="6420" y="54081"/>
                  </a:lnTo>
                  <a:lnTo>
                    <a:pt x="5028" y="54081"/>
                  </a:lnTo>
                  <a:lnTo>
                    <a:pt x="5028" y="55722"/>
                  </a:lnTo>
                  <a:lnTo>
                    <a:pt x="5818" y="55722"/>
                  </a:lnTo>
                  <a:lnTo>
                    <a:pt x="0" y="68479"/>
                  </a:lnTo>
                  <a:lnTo>
                    <a:pt x="5776" y="68479"/>
                  </a:lnTo>
                  <a:lnTo>
                    <a:pt x="5651" y="68022"/>
                  </a:lnTo>
                  <a:lnTo>
                    <a:pt x="5568" y="67544"/>
                  </a:lnTo>
                  <a:lnTo>
                    <a:pt x="5527" y="67066"/>
                  </a:lnTo>
                  <a:lnTo>
                    <a:pt x="5506" y="66567"/>
                  </a:lnTo>
                  <a:lnTo>
                    <a:pt x="5527" y="66214"/>
                  </a:lnTo>
                  <a:lnTo>
                    <a:pt x="5547" y="65882"/>
                  </a:lnTo>
                  <a:lnTo>
                    <a:pt x="5589" y="65549"/>
                  </a:lnTo>
                  <a:lnTo>
                    <a:pt x="5651" y="65217"/>
                  </a:lnTo>
                  <a:lnTo>
                    <a:pt x="5714" y="64885"/>
                  </a:lnTo>
                  <a:lnTo>
                    <a:pt x="5797" y="64552"/>
                  </a:lnTo>
                  <a:lnTo>
                    <a:pt x="5901" y="64240"/>
                  </a:lnTo>
                  <a:lnTo>
                    <a:pt x="6025" y="63929"/>
                  </a:lnTo>
                  <a:lnTo>
                    <a:pt x="6150" y="63638"/>
                  </a:lnTo>
                  <a:lnTo>
                    <a:pt x="6295" y="63347"/>
                  </a:lnTo>
                  <a:lnTo>
                    <a:pt x="6462" y="63056"/>
                  </a:lnTo>
                  <a:lnTo>
                    <a:pt x="6628" y="62786"/>
                  </a:lnTo>
                  <a:lnTo>
                    <a:pt x="6815" y="62516"/>
                  </a:lnTo>
                  <a:lnTo>
                    <a:pt x="7002" y="62267"/>
                  </a:lnTo>
                  <a:lnTo>
                    <a:pt x="7210" y="62017"/>
                  </a:lnTo>
                  <a:lnTo>
                    <a:pt x="7438" y="61789"/>
                  </a:lnTo>
                  <a:lnTo>
                    <a:pt x="7667" y="61560"/>
                  </a:lnTo>
                  <a:lnTo>
                    <a:pt x="7895" y="61353"/>
                  </a:lnTo>
                  <a:lnTo>
                    <a:pt x="8144" y="61145"/>
                  </a:lnTo>
                  <a:lnTo>
                    <a:pt x="8394" y="60958"/>
                  </a:lnTo>
                  <a:lnTo>
                    <a:pt x="8664" y="60792"/>
                  </a:lnTo>
                  <a:lnTo>
                    <a:pt x="8934" y="60625"/>
                  </a:lnTo>
                  <a:lnTo>
                    <a:pt x="9225" y="60480"/>
                  </a:lnTo>
                  <a:lnTo>
                    <a:pt x="9516" y="60334"/>
                  </a:lnTo>
                  <a:lnTo>
                    <a:pt x="9807" y="60210"/>
                  </a:lnTo>
                  <a:lnTo>
                    <a:pt x="10118" y="60106"/>
                  </a:lnTo>
                  <a:lnTo>
                    <a:pt x="10430" y="60023"/>
                  </a:lnTo>
                  <a:lnTo>
                    <a:pt x="10741" y="59940"/>
                  </a:lnTo>
                  <a:lnTo>
                    <a:pt x="11074" y="59898"/>
                  </a:lnTo>
                  <a:lnTo>
                    <a:pt x="11406" y="59836"/>
                  </a:lnTo>
                  <a:lnTo>
                    <a:pt x="11739" y="59815"/>
                  </a:lnTo>
                  <a:lnTo>
                    <a:pt x="12404" y="59815"/>
                  </a:lnTo>
                  <a:lnTo>
                    <a:pt x="12736" y="59836"/>
                  </a:lnTo>
                  <a:lnTo>
                    <a:pt x="13068" y="59898"/>
                  </a:lnTo>
                  <a:lnTo>
                    <a:pt x="13401" y="59940"/>
                  </a:lnTo>
                  <a:lnTo>
                    <a:pt x="13712" y="60023"/>
                  </a:lnTo>
                  <a:lnTo>
                    <a:pt x="14024" y="60106"/>
                  </a:lnTo>
                  <a:lnTo>
                    <a:pt x="14336" y="60210"/>
                  </a:lnTo>
                  <a:lnTo>
                    <a:pt x="14627" y="60334"/>
                  </a:lnTo>
                  <a:lnTo>
                    <a:pt x="14918" y="60480"/>
                  </a:lnTo>
                  <a:lnTo>
                    <a:pt x="15208" y="60625"/>
                  </a:lnTo>
                  <a:lnTo>
                    <a:pt x="15478" y="60792"/>
                  </a:lnTo>
                  <a:lnTo>
                    <a:pt x="15749" y="60958"/>
                  </a:lnTo>
                  <a:lnTo>
                    <a:pt x="15998" y="61145"/>
                  </a:lnTo>
                  <a:lnTo>
                    <a:pt x="16247" y="61353"/>
                  </a:lnTo>
                  <a:lnTo>
                    <a:pt x="16476" y="61560"/>
                  </a:lnTo>
                  <a:lnTo>
                    <a:pt x="16704" y="61789"/>
                  </a:lnTo>
                  <a:lnTo>
                    <a:pt x="16933" y="62017"/>
                  </a:lnTo>
                  <a:lnTo>
                    <a:pt x="17141" y="62267"/>
                  </a:lnTo>
                  <a:lnTo>
                    <a:pt x="17328" y="62516"/>
                  </a:lnTo>
                  <a:lnTo>
                    <a:pt x="17515" y="62786"/>
                  </a:lnTo>
                  <a:lnTo>
                    <a:pt x="17681" y="63056"/>
                  </a:lnTo>
                  <a:lnTo>
                    <a:pt x="17847" y="63347"/>
                  </a:lnTo>
                  <a:lnTo>
                    <a:pt x="17992" y="63638"/>
                  </a:lnTo>
                  <a:lnTo>
                    <a:pt x="18117" y="63929"/>
                  </a:lnTo>
                  <a:lnTo>
                    <a:pt x="18242" y="64240"/>
                  </a:lnTo>
                  <a:lnTo>
                    <a:pt x="18346" y="64552"/>
                  </a:lnTo>
                  <a:lnTo>
                    <a:pt x="18429" y="64885"/>
                  </a:lnTo>
                  <a:lnTo>
                    <a:pt x="18512" y="65217"/>
                  </a:lnTo>
                  <a:lnTo>
                    <a:pt x="18553" y="65549"/>
                  </a:lnTo>
                  <a:lnTo>
                    <a:pt x="18595" y="65882"/>
                  </a:lnTo>
                  <a:lnTo>
                    <a:pt x="18636" y="66214"/>
                  </a:lnTo>
                  <a:lnTo>
                    <a:pt x="18636" y="66567"/>
                  </a:lnTo>
                  <a:lnTo>
                    <a:pt x="18616" y="67066"/>
                  </a:lnTo>
                  <a:lnTo>
                    <a:pt x="18574" y="67544"/>
                  </a:lnTo>
                  <a:lnTo>
                    <a:pt x="18491" y="68022"/>
                  </a:lnTo>
                  <a:lnTo>
                    <a:pt x="18366" y="68479"/>
                  </a:lnTo>
                  <a:lnTo>
                    <a:pt x="24142" y="68479"/>
                  </a:lnTo>
                  <a:lnTo>
                    <a:pt x="18325" y="55722"/>
                  </a:lnTo>
                  <a:lnTo>
                    <a:pt x="19114" y="55722"/>
                  </a:lnTo>
                  <a:lnTo>
                    <a:pt x="19114" y="54081"/>
                  </a:lnTo>
                  <a:lnTo>
                    <a:pt x="17722" y="54081"/>
                  </a:lnTo>
                  <a:lnTo>
                    <a:pt x="15520" y="44171"/>
                  </a:lnTo>
                  <a:lnTo>
                    <a:pt x="16268" y="44171"/>
                  </a:lnTo>
                  <a:lnTo>
                    <a:pt x="16268" y="43028"/>
                  </a:lnTo>
                  <a:lnTo>
                    <a:pt x="15458" y="43028"/>
                  </a:lnTo>
                  <a:lnTo>
                    <a:pt x="15042" y="40846"/>
                  </a:lnTo>
                  <a:lnTo>
                    <a:pt x="14689" y="38665"/>
                  </a:lnTo>
                  <a:lnTo>
                    <a:pt x="14377" y="36462"/>
                  </a:lnTo>
                  <a:lnTo>
                    <a:pt x="14107" y="34281"/>
                  </a:lnTo>
                  <a:lnTo>
                    <a:pt x="13879" y="32099"/>
                  </a:lnTo>
                  <a:lnTo>
                    <a:pt x="13712" y="29918"/>
                  </a:lnTo>
                  <a:lnTo>
                    <a:pt x="13588" y="27736"/>
                  </a:lnTo>
                  <a:lnTo>
                    <a:pt x="13505" y="25555"/>
                  </a:lnTo>
                  <a:lnTo>
                    <a:pt x="13006" y="10471"/>
                  </a:lnTo>
                  <a:lnTo>
                    <a:pt x="13006" y="10430"/>
                  </a:lnTo>
                  <a:lnTo>
                    <a:pt x="12591" y="10430"/>
                  </a:lnTo>
                  <a:lnTo>
                    <a:pt x="12798" y="10409"/>
                  </a:lnTo>
                  <a:lnTo>
                    <a:pt x="13006" y="10347"/>
                  </a:lnTo>
                  <a:lnTo>
                    <a:pt x="13193" y="10243"/>
                  </a:lnTo>
                  <a:lnTo>
                    <a:pt x="13339" y="10118"/>
                  </a:lnTo>
                  <a:lnTo>
                    <a:pt x="13463" y="9952"/>
                  </a:lnTo>
                  <a:lnTo>
                    <a:pt x="13567" y="9765"/>
                  </a:lnTo>
                  <a:lnTo>
                    <a:pt x="13629" y="9578"/>
                  </a:lnTo>
                  <a:lnTo>
                    <a:pt x="13671" y="9349"/>
                  </a:lnTo>
                  <a:lnTo>
                    <a:pt x="13671" y="9308"/>
                  </a:lnTo>
                  <a:lnTo>
                    <a:pt x="13172" y="9308"/>
                  </a:lnTo>
                  <a:lnTo>
                    <a:pt x="13172" y="8394"/>
                  </a:lnTo>
                  <a:lnTo>
                    <a:pt x="13671" y="8394"/>
                  </a:lnTo>
                  <a:lnTo>
                    <a:pt x="13671" y="7687"/>
                  </a:lnTo>
                  <a:lnTo>
                    <a:pt x="13650" y="7417"/>
                  </a:lnTo>
                  <a:lnTo>
                    <a:pt x="13588" y="7168"/>
                  </a:lnTo>
                  <a:lnTo>
                    <a:pt x="13484" y="6939"/>
                  </a:lnTo>
                  <a:lnTo>
                    <a:pt x="13359" y="6732"/>
                  </a:lnTo>
                  <a:lnTo>
                    <a:pt x="13214" y="6545"/>
                  </a:lnTo>
                  <a:lnTo>
                    <a:pt x="13027" y="6378"/>
                  </a:lnTo>
                  <a:lnTo>
                    <a:pt x="12819" y="6233"/>
                  </a:lnTo>
                  <a:lnTo>
                    <a:pt x="12591" y="6150"/>
                  </a:lnTo>
                  <a:lnTo>
                    <a:pt x="12591" y="3636"/>
                  </a:lnTo>
                  <a:lnTo>
                    <a:pt x="12217" y="3636"/>
                  </a:lnTo>
                  <a:lnTo>
                    <a:pt x="122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dist="28575" dir="360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30"/>
            <p:cNvSpPr/>
            <p:nvPr/>
          </p:nvSpPr>
          <p:spPr>
            <a:xfrm rot="-668349">
              <a:off x="589278" y="1510269"/>
              <a:ext cx="352189" cy="41077"/>
            </a:xfrm>
            <a:custGeom>
              <a:avLst/>
              <a:gdLst/>
              <a:ahLst/>
              <a:cxnLst/>
              <a:rect l="l" t="t" r="r" b="b"/>
              <a:pathLst>
                <a:path w="14087" h="1643" extrusionOk="0">
                  <a:moveTo>
                    <a:pt x="0" y="1"/>
                  </a:moveTo>
                  <a:lnTo>
                    <a:pt x="0" y="1642"/>
                  </a:lnTo>
                  <a:lnTo>
                    <a:pt x="14086" y="1642"/>
                  </a:lnTo>
                  <a:lnTo>
                    <a:pt x="140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30"/>
            <p:cNvSpPr/>
            <p:nvPr/>
          </p:nvSpPr>
          <p:spPr>
            <a:xfrm rot="-668349">
              <a:off x="583909" y="1496267"/>
              <a:ext cx="352189" cy="14551"/>
            </a:xfrm>
            <a:custGeom>
              <a:avLst/>
              <a:gdLst/>
              <a:ahLst/>
              <a:cxnLst/>
              <a:rect l="l" t="t" r="r" b="b"/>
              <a:pathLst>
                <a:path w="14087" h="582" extrusionOk="0">
                  <a:moveTo>
                    <a:pt x="0" y="0"/>
                  </a:moveTo>
                  <a:lnTo>
                    <a:pt x="0" y="582"/>
                  </a:lnTo>
                  <a:lnTo>
                    <a:pt x="14086" y="582"/>
                  </a:lnTo>
                  <a:lnTo>
                    <a:pt x="140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30"/>
            <p:cNvSpPr/>
            <p:nvPr/>
          </p:nvSpPr>
          <p:spPr>
            <a:xfrm rot="-668349">
              <a:off x="607491" y="1247433"/>
              <a:ext cx="209858" cy="29101"/>
            </a:xfrm>
            <a:custGeom>
              <a:avLst/>
              <a:gdLst/>
              <a:ahLst/>
              <a:cxnLst/>
              <a:rect l="l" t="t" r="r" b="b"/>
              <a:pathLst>
                <a:path w="8394" h="1164" extrusionOk="0">
                  <a:moveTo>
                    <a:pt x="0" y="0"/>
                  </a:moveTo>
                  <a:lnTo>
                    <a:pt x="0" y="1164"/>
                  </a:lnTo>
                  <a:lnTo>
                    <a:pt x="8394" y="1164"/>
                  </a:lnTo>
                  <a:lnTo>
                    <a:pt x="8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30"/>
            <p:cNvSpPr/>
            <p:nvPr/>
          </p:nvSpPr>
          <p:spPr>
            <a:xfrm rot="-668349">
              <a:off x="603627" y="1236885"/>
              <a:ext cx="209858" cy="10950"/>
            </a:xfrm>
            <a:custGeom>
              <a:avLst/>
              <a:gdLst/>
              <a:ahLst/>
              <a:cxnLst/>
              <a:rect l="l" t="t" r="r" b="b"/>
              <a:pathLst>
                <a:path w="8394" h="438" extrusionOk="0">
                  <a:moveTo>
                    <a:pt x="0" y="1"/>
                  </a:moveTo>
                  <a:lnTo>
                    <a:pt x="0" y="437"/>
                  </a:lnTo>
                  <a:lnTo>
                    <a:pt x="8394" y="437"/>
                  </a:lnTo>
                  <a:lnTo>
                    <a:pt x="83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30"/>
            <p:cNvSpPr/>
            <p:nvPr/>
          </p:nvSpPr>
          <p:spPr>
            <a:xfrm rot="-668349">
              <a:off x="527204" y="1870448"/>
              <a:ext cx="162081" cy="36901"/>
            </a:xfrm>
            <a:custGeom>
              <a:avLst/>
              <a:gdLst/>
              <a:ahLst/>
              <a:cxnLst/>
              <a:rect l="l" t="t" r="r" b="b"/>
              <a:pathLst>
                <a:path w="6483" h="1476" extrusionOk="0">
                  <a:moveTo>
                    <a:pt x="0" y="1"/>
                  </a:moveTo>
                  <a:lnTo>
                    <a:pt x="0" y="1476"/>
                  </a:lnTo>
                  <a:lnTo>
                    <a:pt x="6482" y="1476"/>
                  </a:lnTo>
                  <a:lnTo>
                    <a:pt x="64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30"/>
            <p:cNvSpPr/>
            <p:nvPr/>
          </p:nvSpPr>
          <p:spPr>
            <a:xfrm rot="-668349">
              <a:off x="965462" y="1784143"/>
              <a:ext cx="162106" cy="36901"/>
            </a:xfrm>
            <a:custGeom>
              <a:avLst/>
              <a:gdLst/>
              <a:ahLst/>
              <a:cxnLst/>
              <a:rect l="l" t="t" r="r" b="b"/>
              <a:pathLst>
                <a:path w="6484" h="1476" extrusionOk="0">
                  <a:moveTo>
                    <a:pt x="1" y="1"/>
                  </a:moveTo>
                  <a:lnTo>
                    <a:pt x="1" y="1476"/>
                  </a:lnTo>
                  <a:lnTo>
                    <a:pt x="6483" y="1476"/>
                  </a:lnTo>
                  <a:lnTo>
                    <a:pt x="64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30"/>
            <p:cNvSpPr/>
            <p:nvPr/>
          </p:nvSpPr>
          <p:spPr>
            <a:xfrm rot="-668349">
              <a:off x="508035" y="413188"/>
              <a:ext cx="80003" cy="28076"/>
            </a:xfrm>
            <a:custGeom>
              <a:avLst/>
              <a:gdLst/>
              <a:ahLst/>
              <a:cxnLst/>
              <a:rect l="l" t="t" r="r" b="b"/>
              <a:pathLst>
                <a:path w="3200" h="1123" extrusionOk="0">
                  <a:moveTo>
                    <a:pt x="0" y="0"/>
                  </a:moveTo>
                  <a:lnTo>
                    <a:pt x="42" y="229"/>
                  </a:lnTo>
                  <a:lnTo>
                    <a:pt x="104" y="416"/>
                  </a:lnTo>
                  <a:lnTo>
                    <a:pt x="208" y="603"/>
                  </a:lnTo>
                  <a:lnTo>
                    <a:pt x="333" y="769"/>
                  </a:lnTo>
                  <a:lnTo>
                    <a:pt x="499" y="894"/>
                  </a:lnTo>
                  <a:lnTo>
                    <a:pt x="665" y="998"/>
                  </a:lnTo>
                  <a:lnTo>
                    <a:pt x="873" y="1060"/>
                  </a:lnTo>
                  <a:lnTo>
                    <a:pt x="1081" y="1081"/>
                  </a:lnTo>
                  <a:lnTo>
                    <a:pt x="665" y="1081"/>
                  </a:lnTo>
                  <a:lnTo>
                    <a:pt x="665" y="1122"/>
                  </a:lnTo>
                  <a:lnTo>
                    <a:pt x="2535" y="1122"/>
                  </a:lnTo>
                  <a:lnTo>
                    <a:pt x="2535" y="1081"/>
                  </a:lnTo>
                  <a:lnTo>
                    <a:pt x="2120" y="1081"/>
                  </a:lnTo>
                  <a:lnTo>
                    <a:pt x="2327" y="1060"/>
                  </a:lnTo>
                  <a:lnTo>
                    <a:pt x="2535" y="998"/>
                  </a:lnTo>
                  <a:lnTo>
                    <a:pt x="2722" y="894"/>
                  </a:lnTo>
                  <a:lnTo>
                    <a:pt x="2868" y="769"/>
                  </a:lnTo>
                  <a:lnTo>
                    <a:pt x="2992" y="603"/>
                  </a:lnTo>
                  <a:lnTo>
                    <a:pt x="3096" y="416"/>
                  </a:lnTo>
                  <a:lnTo>
                    <a:pt x="3158" y="229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224D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30"/>
            <p:cNvSpPr/>
            <p:nvPr/>
          </p:nvSpPr>
          <p:spPr>
            <a:xfrm rot="-668349">
              <a:off x="505248" y="183280"/>
              <a:ext cx="7300" cy="90404"/>
            </a:xfrm>
            <a:custGeom>
              <a:avLst/>
              <a:gdLst/>
              <a:ahLst/>
              <a:cxnLst/>
              <a:rect l="l" t="t" r="r" b="b"/>
              <a:pathLst>
                <a:path w="292" h="3616" extrusionOk="0">
                  <a:moveTo>
                    <a:pt x="1" y="0"/>
                  </a:moveTo>
                  <a:lnTo>
                    <a:pt x="1" y="3615"/>
                  </a:lnTo>
                  <a:lnTo>
                    <a:pt x="292" y="3615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224D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27" name="Google Shape;3127;p30"/>
          <p:cNvGrpSpPr/>
          <p:nvPr/>
        </p:nvGrpSpPr>
        <p:grpSpPr>
          <a:xfrm rot="-2864756">
            <a:off x="3818411" y="310623"/>
            <a:ext cx="342892" cy="319092"/>
            <a:chOff x="-1003774" y="3010923"/>
            <a:chExt cx="671424" cy="624822"/>
          </a:xfrm>
        </p:grpSpPr>
        <p:sp>
          <p:nvSpPr>
            <p:cNvPr id="3128" name="Google Shape;3128;p30"/>
            <p:cNvSpPr/>
            <p:nvPr/>
          </p:nvSpPr>
          <p:spPr>
            <a:xfrm>
              <a:off x="-1003774" y="3010923"/>
              <a:ext cx="624822" cy="550520"/>
            </a:xfrm>
            <a:custGeom>
              <a:avLst/>
              <a:gdLst/>
              <a:ahLst/>
              <a:cxnLst/>
              <a:rect l="l" t="t" r="r" b="b"/>
              <a:pathLst>
                <a:path w="22377" h="19716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  <a:close/>
                  <a:moveTo>
                    <a:pt x="18429" y="2843"/>
                  </a:moveTo>
                  <a:lnTo>
                    <a:pt x="15610" y="11956"/>
                  </a:lnTo>
                  <a:lnTo>
                    <a:pt x="7534" y="5414"/>
                  </a:lnTo>
                  <a:lnTo>
                    <a:pt x="7512" y="5640"/>
                  </a:lnTo>
                  <a:lnTo>
                    <a:pt x="7940" y="6023"/>
                  </a:lnTo>
                  <a:lnTo>
                    <a:pt x="16580" y="13038"/>
                  </a:lnTo>
                  <a:lnTo>
                    <a:pt x="19399" y="3925"/>
                  </a:lnTo>
                  <a:lnTo>
                    <a:pt x="19602" y="4083"/>
                  </a:lnTo>
                  <a:lnTo>
                    <a:pt x="19625" y="3903"/>
                  </a:lnTo>
                  <a:lnTo>
                    <a:pt x="19106" y="3452"/>
                  </a:lnTo>
                  <a:lnTo>
                    <a:pt x="18429" y="2843"/>
                  </a:lnTo>
                  <a:close/>
                  <a:moveTo>
                    <a:pt x="19331" y="15001"/>
                  </a:moveTo>
                  <a:lnTo>
                    <a:pt x="19309" y="15249"/>
                  </a:lnTo>
                  <a:lnTo>
                    <a:pt x="22377" y="17753"/>
                  </a:lnTo>
                  <a:lnTo>
                    <a:pt x="22377" y="17753"/>
                  </a:lnTo>
                  <a:lnTo>
                    <a:pt x="22196" y="17504"/>
                  </a:lnTo>
                  <a:lnTo>
                    <a:pt x="22016" y="17256"/>
                  </a:lnTo>
                  <a:lnTo>
                    <a:pt x="21813" y="17053"/>
                  </a:lnTo>
                  <a:lnTo>
                    <a:pt x="21610" y="16850"/>
                  </a:lnTo>
                  <a:lnTo>
                    <a:pt x="19331" y="15001"/>
                  </a:lnTo>
                  <a:close/>
                  <a:moveTo>
                    <a:pt x="13016" y="14820"/>
                  </a:moveTo>
                  <a:lnTo>
                    <a:pt x="4399" y="18700"/>
                  </a:lnTo>
                  <a:lnTo>
                    <a:pt x="5549" y="19715"/>
                  </a:lnTo>
                  <a:lnTo>
                    <a:pt x="14098" y="15858"/>
                  </a:lnTo>
                  <a:lnTo>
                    <a:pt x="13016" y="148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30"/>
            <p:cNvSpPr/>
            <p:nvPr/>
          </p:nvSpPr>
          <p:spPr>
            <a:xfrm>
              <a:off x="-464646" y="3429761"/>
              <a:ext cx="85694" cy="76871"/>
            </a:xfrm>
            <a:custGeom>
              <a:avLst/>
              <a:gdLst/>
              <a:ahLst/>
              <a:cxnLst/>
              <a:rect l="l" t="t" r="r" b="b"/>
              <a:pathLst>
                <a:path w="3069" h="2753" fill="none" extrusionOk="0">
                  <a:moveTo>
                    <a:pt x="23" y="1"/>
                  </a:moveTo>
                  <a:lnTo>
                    <a:pt x="1" y="249"/>
                  </a:lnTo>
                  <a:lnTo>
                    <a:pt x="3069" y="2753"/>
                  </a:lnTo>
                  <a:lnTo>
                    <a:pt x="3069" y="2753"/>
                  </a:lnTo>
                  <a:lnTo>
                    <a:pt x="2888" y="2504"/>
                  </a:lnTo>
                  <a:lnTo>
                    <a:pt x="2708" y="2256"/>
                  </a:lnTo>
                  <a:lnTo>
                    <a:pt x="2505" y="2053"/>
                  </a:lnTo>
                  <a:lnTo>
                    <a:pt x="2302" y="1850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30"/>
            <p:cNvSpPr/>
            <p:nvPr/>
          </p:nvSpPr>
          <p:spPr>
            <a:xfrm>
              <a:off x="-1003774" y="3010923"/>
              <a:ext cx="190878" cy="198417"/>
            </a:xfrm>
            <a:custGeom>
              <a:avLst/>
              <a:gdLst/>
              <a:ahLst/>
              <a:cxnLst/>
              <a:rect l="l" t="t" r="r" b="b"/>
              <a:pathLst>
                <a:path w="6836" h="7106" fill="none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30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62" y="0"/>
                  </a:move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30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813" y="113"/>
                  </a:move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lnTo>
                    <a:pt x="452" y="0"/>
                  </a:lnTo>
                  <a:lnTo>
                    <a:pt x="362" y="0"/>
                  </a:ln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30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extrusionOk="0">
                  <a:moveTo>
                    <a:pt x="316" y="0"/>
                  </a:move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30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fill="none" extrusionOk="0">
                  <a:moveTo>
                    <a:pt x="700" y="91"/>
                  </a:move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lnTo>
                    <a:pt x="384" y="0"/>
                  </a:lnTo>
                  <a:lnTo>
                    <a:pt x="316" y="0"/>
                  </a:ln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038" y="1422"/>
                  </a:lnTo>
                  <a:lnTo>
                    <a:pt x="112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30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84" y="0"/>
                  </a:moveTo>
                  <a:lnTo>
                    <a:pt x="294" y="45"/>
                  </a:lnTo>
                  <a:lnTo>
                    <a:pt x="204" y="90"/>
                  </a:lnTo>
                  <a:lnTo>
                    <a:pt x="136" y="158"/>
                  </a:lnTo>
                  <a:lnTo>
                    <a:pt x="68" y="248"/>
                  </a:lnTo>
                  <a:lnTo>
                    <a:pt x="23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23" y="609"/>
                  </a:lnTo>
                  <a:lnTo>
                    <a:pt x="46" y="699"/>
                  </a:lnTo>
                  <a:lnTo>
                    <a:pt x="91" y="790"/>
                  </a:lnTo>
                  <a:lnTo>
                    <a:pt x="159" y="857"/>
                  </a:lnTo>
                  <a:lnTo>
                    <a:pt x="1512" y="2053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73" y="2166"/>
                  </a:lnTo>
                  <a:lnTo>
                    <a:pt x="1963" y="2143"/>
                  </a:lnTo>
                  <a:lnTo>
                    <a:pt x="2053" y="2121"/>
                  </a:lnTo>
                  <a:lnTo>
                    <a:pt x="2121" y="2075"/>
                  </a:lnTo>
                  <a:lnTo>
                    <a:pt x="2211" y="2008"/>
                  </a:lnTo>
                  <a:lnTo>
                    <a:pt x="2256" y="1918"/>
                  </a:lnTo>
                  <a:lnTo>
                    <a:pt x="2302" y="1827"/>
                  </a:lnTo>
                  <a:lnTo>
                    <a:pt x="2324" y="1737"/>
                  </a:lnTo>
                  <a:lnTo>
                    <a:pt x="2324" y="1647"/>
                  </a:lnTo>
                  <a:lnTo>
                    <a:pt x="2324" y="1534"/>
                  </a:lnTo>
                  <a:lnTo>
                    <a:pt x="2279" y="1444"/>
                  </a:lnTo>
                  <a:lnTo>
                    <a:pt x="2234" y="1376"/>
                  </a:lnTo>
                  <a:lnTo>
                    <a:pt x="2166" y="1286"/>
                  </a:lnTo>
                  <a:lnTo>
                    <a:pt x="835" y="113"/>
                  </a:lnTo>
                  <a:lnTo>
                    <a:pt x="745" y="68"/>
                  </a:lnTo>
                  <a:lnTo>
                    <a:pt x="655" y="2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30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159" y="857"/>
                  </a:moveTo>
                  <a:lnTo>
                    <a:pt x="159" y="857"/>
                  </a:lnTo>
                  <a:lnTo>
                    <a:pt x="91" y="790"/>
                  </a:lnTo>
                  <a:lnTo>
                    <a:pt x="46" y="699"/>
                  </a:lnTo>
                  <a:lnTo>
                    <a:pt x="23" y="609"/>
                  </a:lnTo>
                  <a:lnTo>
                    <a:pt x="1" y="519"/>
                  </a:lnTo>
                  <a:lnTo>
                    <a:pt x="1" y="429"/>
                  </a:lnTo>
                  <a:lnTo>
                    <a:pt x="23" y="339"/>
                  </a:lnTo>
                  <a:lnTo>
                    <a:pt x="68" y="248"/>
                  </a:lnTo>
                  <a:lnTo>
                    <a:pt x="136" y="158"/>
                  </a:lnTo>
                  <a:lnTo>
                    <a:pt x="136" y="158"/>
                  </a:lnTo>
                  <a:lnTo>
                    <a:pt x="204" y="90"/>
                  </a:lnTo>
                  <a:lnTo>
                    <a:pt x="294" y="45"/>
                  </a:lnTo>
                  <a:lnTo>
                    <a:pt x="384" y="0"/>
                  </a:lnTo>
                  <a:lnTo>
                    <a:pt x="474" y="0"/>
                  </a:lnTo>
                  <a:lnTo>
                    <a:pt x="565" y="0"/>
                  </a:lnTo>
                  <a:lnTo>
                    <a:pt x="655" y="23"/>
                  </a:lnTo>
                  <a:lnTo>
                    <a:pt x="745" y="68"/>
                  </a:lnTo>
                  <a:lnTo>
                    <a:pt x="835" y="113"/>
                  </a:lnTo>
                  <a:lnTo>
                    <a:pt x="2166" y="1286"/>
                  </a:lnTo>
                  <a:lnTo>
                    <a:pt x="2166" y="1286"/>
                  </a:lnTo>
                  <a:lnTo>
                    <a:pt x="2234" y="1376"/>
                  </a:lnTo>
                  <a:lnTo>
                    <a:pt x="2279" y="1444"/>
                  </a:lnTo>
                  <a:lnTo>
                    <a:pt x="2324" y="1534"/>
                  </a:lnTo>
                  <a:lnTo>
                    <a:pt x="2324" y="1647"/>
                  </a:lnTo>
                  <a:lnTo>
                    <a:pt x="2324" y="1737"/>
                  </a:lnTo>
                  <a:lnTo>
                    <a:pt x="2302" y="1827"/>
                  </a:lnTo>
                  <a:lnTo>
                    <a:pt x="2256" y="1918"/>
                  </a:lnTo>
                  <a:lnTo>
                    <a:pt x="2211" y="2008"/>
                  </a:lnTo>
                  <a:lnTo>
                    <a:pt x="2211" y="2008"/>
                  </a:lnTo>
                  <a:lnTo>
                    <a:pt x="2121" y="2075"/>
                  </a:lnTo>
                  <a:lnTo>
                    <a:pt x="2053" y="2121"/>
                  </a:lnTo>
                  <a:lnTo>
                    <a:pt x="1963" y="2143"/>
                  </a:lnTo>
                  <a:lnTo>
                    <a:pt x="1873" y="2166"/>
                  </a:lnTo>
                  <a:lnTo>
                    <a:pt x="1760" y="2166"/>
                  </a:lnTo>
                  <a:lnTo>
                    <a:pt x="1670" y="2143"/>
                  </a:lnTo>
                  <a:lnTo>
                    <a:pt x="1580" y="2098"/>
                  </a:lnTo>
                  <a:lnTo>
                    <a:pt x="1512" y="2053"/>
                  </a:lnTo>
                  <a:lnTo>
                    <a:pt x="159" y="85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30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extrusionOk="0">
                  <a:moveTo>
                    <a:pt x="407" y="1"/>
                  </a:moveTo>
                  <a:lnTo>
                    <a:pt x="316" y="23"/>
                  </a:lnTo>
                  <a:lnTo>
                    <a:pt x="249" y="46"/>
                  </a:lnTo>
                  <a:lnTo>
                    <a:pt x="181" y="91"/>
                  </a:lnTo>
                  <a:lnTo>
                    <a:pt x="113" y="136"/>
                  </a:lnTo>
                  <a:lnTo>
                    <a:pt x="68" y="227"/>
                  </a:lnTo>
                  <a:lnTo>
                    <a:pt x="23" y="294"/>
                  </a:lnTo>
                  <a:lnTo>
                    <a:pt x="1" y="362"/>
                  </a:lnTo>
                  <a:lnTo>
                    <a:pt x="1" y="452"/>
                  </a:lnTo>
                  <a:lnTo>
                    <a:pt x="23" y="542"/>
                  </a:lnTo>
                  <a:lnTo>
                    <a:pt x="46" y="610"/>
                  </a:lnTo>
                  <a:lnTo>
                    <a:pt x="91" y="678"/>
                  </a:lnTo>
                  <a:lnTo>
                    <a:pt x="158" y="745"/>
                  </a:lnTo>
                  <a:lnTo>
                    <a:pt x="813" y="1332"/>
                  </a:lnTo>
                  <a:lnTo>
                    <a:pt x="903" y="1377"/>
                  </a:lnTo>
                  <a:lnTo>
                    <a:pt x="971" y="1422"/>
                  </a:lnTo>
                  <a:lnTo>
                    <a:pt x="1038" y="1445"/>
                  </a:lnTo>
                  <a:lnTo>
                    <a:pt x="1128" y="1445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422" y="1309"/>
                  </a:lnTo>
                  <a:lnTo>
                    <a:pt x="1467" y="1242"/>
                  </a:lnTo>
                  <a:lnTo>
                    <a:pt x="1489" y="1151"/>
                  </a:lnTo>
                  <a:lnTo>
                    <a:pt x="1512" y="1084"/>
                  </a:lnTo>
                  <a:lnTo>
                    <a:pt x="1512" y="993"/>
                  </a:lnTo>
                  <a:lnTo>
                    <a:pt x="1512" y="926"/>
                  </a:lnTo>
                  <a:lnTo>
                    <a:pt x="1489" y="836"/>
                  </a:lnTo>
                  <a:lnTo>
                    <a:pt x="1444" y="768"/>
                  </a:lnTo>
                  <a:lnTo>
                    <a:pt x="1377" y="700"/>
                  </a:lnTo>
                  <a:lnTo>
                    <a:pt x="700" y="114"/>
                  </a:lnTo>
                  <a:lnTo>
                    <a:pt x="632" y="69"/>
                  </a:lnTo>
                  <a:lnTo>
                    <a:pt x="564" y="23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30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fill="none" extrusionOk="0">
                  <a:moveTo>
                    <a:pt x="158" y="745"/>
                  </a:moveTo>
                  <a:lnTo>
                    <a:pt x="158" y="745"/>
                  </a:lnTo>
                  <a:lnTo>
                    <a:pt x="91" y="678"/>
                  </a:lnTo>
                  <a:lnTo>
                    <a:pt x="46" y="610"/>
                  </a:lnTo>
                  <a:lnTo>
                    <a:pt x="23" y="542"/>
                  </a:lnTo>
                  <a:lnTo>
                    <a:pt x="1" y="452"/>
                  </a:lnTo>
                  <a:lnTo>
                    <a:pt x="1" y="362"/>
                  </a:lnTo>
                  <a:lnTo>
                    <a:pt x="23" y="294"/>
                  </a:lnTo>
                  <a:lnTo>
                    <a:pt x="68" y="227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181" y="91"/>
                  </a:lnTo>
                  <a:lnTo>
                    <a:pt x="249" y="46"/>
                  </a:lnTo>
                  <a:lnTo>
                    <a:pt x="316" y="23"/>
                  </a:lnTo>
                  <a:lnTo>
                    <a:pt x="407" y="1"/>
                  </a:lnTo>
                  <a:lnTo>
                    <a:pt x="474" y="1"/>
                  </a:lnTo>
                  <a:lnTo>
                    <a:pt x="564" y="23"/>
                  </a:lnTo>
                  <a:lnTo>
                    <a:pt x="632" y="69"/>
                  </a:lnTo>
                  <a:lnTo>
                    <a:pt x="700" y="114"/>
                  </a:lnTo>
                  <a:lnTo>
                    <a:pt x="1377" y="700"/>
                  </a:lnTo>
                  <a:lnTo>
                    <a:pt x="1377" y="700"/>
                  </a:lnTo>
                  <a:lnTo>
                    <a:pt x="1444" y="768"/>
                  </a:lnTo>
                  <a:lnTo>
                    <a:pt x="1489" y="836"/>
                  </a:lnTo>
                  <a:lnTo>
                    <a:pt x="1512" y="926"/>
                  </a:lnTo>
                  <a:lnTo>
                    <a:pt x="1512" y="993"/>
                  </a:lnTo>
                  <a:lnTo>
                    <a:pt x="1512" y="1084"/>
                  </a:lnTo>
                  <a:lnTo>
                    <a:pt x="1489" y="1151"/>
                  </a:lnTo>
                  <a:lnTo>
                    <a:pt x="1467" y="1242"/>
                  </a:lnTo>
                  <a:lnTo>
                    <a:pt x="1422" y="1309"/>
                  </a:lnTo>
                  <a:lnTo>
                    <a:pt x="1422" y="1309"/>
                  </a:lnTo>
                  <a:lnTo>
                    <a:pt x="1354" y="1354"/>
                  </a:lnTo>
                  <a:lnTo>
                    <a:pt x="1286" y="1399"/>
                  </a:lnTo>
                  <a:lnTo>
                    <a:pt x="1196" y="1422"/>
                  </a:lnTo>
                  <a:lnTo>
                    <a:pt x="1128" y="1445"/>
                  </a:lnTo>
                  <a:lnTo>
                    <a:pt x="1038" y="1445"/>
                  </a:lnTo>
                  <a:lnTo>
                    <a:pt x="971" y="1422"/>
                  </a:lnTo>
                  <a:lnTo>
                    <a:pt x="903" y="1377"/>
                  </a:lnTo>
                  <a:lnTo>
                    <a:pt x="813" y="1332"/>
                  </a:lnTo>
                  <a:lnTo>
                    <a:pt x="158" y="7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30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30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fill="none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30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30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fill="none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30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extrusionOk="0">
                  <a:moveTo>
                    <a:pt x="2865" y="0"/>
                  </a:moveTo>
                  <a:lnTo>
                    <a:pt x="0" y="9316"/>
                  </a:lnTo>
                  <a:lnTo>
                    <a:pt x="2730" y="11595"/>
                  </a:lnTo>
                  <a:lnTo>
                    <a:pt x="4083" y="1061"/>
                  </a:lnTo>
                  <a:lnTo>
                    <a:pt x="28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30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fill="none" extrusionOk="0">
                  <a:moveTo>
                    <a:pt x="0" y="9316"/>
                  </a:moveTo>
                  <a:lnTo>
                    <a:pt x="2865" y="0"/>
                  </a:lnTo>
                  <a:lnTo>
                    <a:pt x="4083" y="1061"/>
                  </a:lnTo>
                  <a:lnTo>
                    <a:pt x="2730" y="11595"/>
                  </a:lnTo>
                  <a:lnTo>
                    <a:pt x="0" y="931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30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EE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30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30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30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30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30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30"/>
            <p:cNvSpPr/>
            <p:nvPr/>
          </p:nvSpPr>
          <p:spPr>
            <a:xfrm>
              <a:off x="-889766" y="3133112"/>
              <a:ext cx="557417" cy="502633"/>
            </a:xfrm>
            <a:custGeom>
              <a:avLst/>
              <a:gdLst/>
              <a:ahLst/>
              <a:cxnLst/>
              <a:rect l="l" t="t" r="r" b="b"/>
              <a:pathLst>
                <a:path w="19963" h="18001" extrusionOk="0">
                  <a:moveTo>
                    <a:pt x="993" y="1"/>
                  </a:moveTo>
                  <a:lnTo>
                    <a:pt x="767" y="23"/>
                  </a:lnTo>
                  <a:lnTo>
                    <a:pt x="564" y="68"/>
                  </a:lnTo>
                  <a:lnTo>
                    <a:pt x="451" y="91"/>
                  </a:lnTo>
                  <a:lnTo>
                    <a:pt x="361" y="158"/>
                  </a:lnTo>
                  <a:lnTo>
                    <a:pt x="294" y="226"/>
                  </a:lnTo>
                  <a:lnTo>
                    <a:pt x="203" y="294"/>
                  </a:lnTo>
                  <a:lnTo>
                    <a:pt x="136" y="384"/>
                  </a:lnTo>
                  <a:lnTo>
                    <a:pt x="91" y="474"/>
                  </a:lnTo>
                  <a:lnTo>
                    <a:pt x="45" y="587"/>
                  </a:lnTo>
                  <a:lnTo>
                    <a:pt x="23" y="677"/>
                  </a:lnTo>
                  <a:lnTo>
                    <a:pt x="0" y="880"/>
                  </a:lnTo>
                  <a:lnTo>
                    <a:pt x="23" y="1106"/>
                  </a:lnTo>
                  <a:lnTo>
                    <a:pt x="68" y="1354"/>
                  </a:lnTo>
                  <a:lnTo>
                    <a:pt x="181" y="1580"/>
                  </a:lnTo>
                  <a:lnTo>
                    <a:pt x="294" y="1828"/>
                  </a:lnTo>
                  <a:lnTo>
                    <a:pt x="451" y="2076"/>
                  </a:lnTo>
                  <a:lnTo>
                    <a:pt x="632" y="2324"/>
                  </a:lnTo>
                  <a:lnTo>
                    <a:pt x="812" y="2549"/>
                  </a:lnTo>
                  <a:lnTo>
                    <a:pt x="1218" y="3023"/>
                  </a:lnTo>
                  <a:lnTo>
                    <a:pt x="1602" y="3429"/>
                  </a:lnTo>
                  <a:lnTo>
                    <a:pt x="1985" y="3768"/>
                  </a:lnTo>
                  <a:lnTo>
                    <a:pt x="15587" y="16850"/>
                  </a:lnTo>
                  <a:lnTo>
                    <a:pt x="15857" y="17076"/>
                  </a:lnTo>
                  <a:lnTo>
                    <a:pt x="16151" y="17256"/>
                  </a:lnTo>
                  <a:lnTo>
                    <a:pt x="16421" y="17437"/>
                  </a:lnTo>
                  <a:lnTo>
                    <a:pt x="16715" y="17572"/>
                  </a:lnTo>
                  <a:lnTo>
                    <a:pt x="17008" y="17707"/>
                  </a:lnTo>
                  <a:lnTo>
                    <a:pt x="17279" y="17820"/>
                  </a:lnTo>
                  <a:lnTo>
                    <a:pt x="17572" y="17888"/>
                  </a:lnTo>
                  <a:lnTo>
                    <a:pt x="17842" y="17956"/>
                  </a:lnTo>
                  <a:lnTo>
                    <a:pt x="18113" y="17978"/>
                  </a:lnTo>
                  <a:lnTo>
                    <a:pt x="18361" y="18001"/>
                  </a:lnTo>
                  <a:lnTo>
                    <a:pt x="18609" y="17978"/>
                  </a:lnTo>
                  <a:lnTo>
                    <a:pt x="18857" y="17933"/>
                  </a:lnTo>
                  <a:lnTo>
                    <a:pt x="19061" y="17865"/>
                  </a:lnTo>
                  <a:lnTo>
                    <a:pt x="19264" y="17753"/>
                  </a:lnTo>
                  <a:lnTo>
                    <a:pt x="19467" y="17617"/>
                  </a:lnTo>
                  <a:lnTo>
                    <a:pt x="19624" y="17482"/>
                  </a:lnTo>
                  <a:lnTo>
                    <a:pt x="19760" y="17279"/>
                  </a:lnTo>
                  <a:lnTo>
                    <a:pt x="19850" y="17076"/>
                  </a:lnTo>
                  <a:lnTo>
                    <a:pt x="19918" y="16850"/>
                  </a:lnTo>
                  <a:lnTo>
                    <a:pt x="19963" y="16625"/>
                  </a:lnTo>
                  <a:lnTo>
                    <a:pt x="19963" y="16377"/>
                  </a:lnTo>
                  <a:lnTo>
                    <a:pt x="19940" y="16106"/>
                  </a:lnTo>
                  <a:lnTo>
                    <a:pt x="19895" y="15835"/>
                  </a:lnTo>
                  <a:lnTo>
                    <a:pt x="19805" y="15565"/>
                  </a:lnTo>
                  <a:lnTo>
                    <a:pt x="19715" y="15271"/>
                  </a:lnTo>
                  <a:lnTo>
                    <a:pt x="19602" y="15001"/>
                  </a:lnTo>
                  <a:lnTo>
                    <a:pt x="19467" y="14730"/>
                  </a:lnTo>
                  <a:lnTo>
                    <a:pt x="19309" y="14482"/>
                  </a:lnTo>
                  <a:lnTo>
                    <a:pt x="19128" y="14211"/>
                  </a:lnTo>
                  <a:lnTo>
                    <a:pt x="18925" y="13986"/>
                  </a:lnTo>
                  <a:lnTo>
                    <a:pt x="18722" y="13760"/>
                  </a:lnTo>
                  <a:lnTo>
                    <a:pt x="18519" y="13557"/>
                  </a:lnTo>
                  <a:lnTo>
                    <a:pt x="3857" y="1647"/>
                  </a:lnTo>
                  <a:lnTo>
                    <a:pt x="3474" y="1309"/>
                  </a:lnTo>
                  <a:lnTo>
                    <a:pt x="3023" y="971"/>
                  </a:lnTo>
                  <a:lnTo>
                    <a:pt x="2527" y="632"/>
                  </a:lnTo>
                  <a:lnTo>
                    <a:pt x="2256" y="474"/>
                  </a:lnTo>
                  <a:lnTo>
                    <a:pt x="2008" y="316"/>
                  </a:lnTo>
                  <a:lnTo>
                    <a:pt x="1737" y="204"/>
                  </a:lnTo>
                  <a:lnTo>
                    <a:pt x="1489" y="113"/>
                  </a:lnTo>
                  <a:lnTo>
                    <a:pt x="1241" y="46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30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30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fill="none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30"/>
            <p:cNvSpPr/>
            <p:nvPr/>
          </p:nvSpPr>
          <p:spPr>
            <a:xfrm>
              <a:off x="-853858" y="3041163"/>
              <a:ext cx="68661" cy="143633"/>
            </a:xfrm>
            <a:custGeom>
              <a:avLst/>
              <a:gdLst/>
              <a:ahLst/>
              <a:cxnLst/>
              <a:rect l="l" t="t" r="r" b="b"/>
              <a:pathLst>
                <a:path w="2459" h="5144" extrusionOk="0">
                  <a:moveTo>
                    <a:pt x="1015" y="0"/>
                  </a:moveTo>
                  <a:lnTo>
                    <a:pt x="0" y="3316"/>
                  </a:lnTo>
                  <a:lnTo>
                    <a:pt x="2098" y="5143"/>
                  </a:lnTo>
                  <a:lnTo>
                    <a:pt x="2459" y="1286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30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30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30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30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fill="none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30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30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fill="none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30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30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fill="none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30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30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fill="none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5" name="Google Shape;3165;p30"/>
          <p:cNvGrpSpPr/>
          <p:nvPr/>
        </p:nvGrpSpPr>
        <p:grpSpPr>
          <a:xfrm>
            <a:off x="232200" y="2021337"/>
            <a:ext cx="962053" cy="405217"/>
            <a:chOff x="774450" y="2691700"/>
            <a:chExt cx="543625" cy="228975"/>
          </a:xfrm>
        </p:grpSpPr>
        <p:sp>
          <p:nvSpPr>
            <p:cNvPr id="3166" name="Google Shape;3166;p30"/>
            <p:cNvSpPr/>
            <p:nvPr/>
          </p:nvSpPr>
          <p:spPr>
            <a:xfrm>
              <a:off x="980275" y="2795450"/>
              <a:ext cx="41175" cy="48525"/>
            </a:xfrm>
            <a:custGeom>
              <a:avLst/>
              <a:gdLst/>
              <a:ahLst/>
              <a:cxnLst/>
              <a:rect l="l" t="t" r="r" b="b"/>
              <a:pathLst>
                <a:path w="1647" h="1941" fill="none" extrusionOk="0">
                  <a:moveTo>
                    <a:pt x="1376" y="1"/>
                  </a:moveTo>
                  <a:lnTo>
                    <a:pt x="1376" y="1"/>
                  </a:lnTo>
                  <a:lnTo>
                    <a:pt x="1309" y="1"/>
                  </a:lnTo>
                  <a:lnTo>
                    <a:pt x="1241" y="23"/>
                  </a:lnTo>
                  <a:lnTo>
                    <a:pt x="1196" y="46"/>
                  </a:lnTo>
                  <a:lnTo>
                    <a:pt x="1151" y="114"/>
                  </a:lnTo>
                  <a:lnTo>
                    <a:pt x="68" y="1467"/>
                  </a:lnTo>
                  <a:lnTo>
                    <a:pt x="68" y="1467"/>
                  </a:lnTo>
                  <a:lnTo>
                    <a:pt x="0" y="1580"/>
                  </a:lnTo>
                  <a:lnTo>
                    <a:pt x="0" y="1693"/>
                  </a:lnTo>
                  <a:lnTo>
                    <a:pt x="23" y="1783"/>
                  </a:lnTo>
                  <a:lnTo>
                    <a:pt x="113" y="1873"/>
                  </a:lnTo>
                  <a:lnTo>
                    <a:pt x="113" y="1873"/>
                  </a:lnTo>
                  <a:lnTo>
                    <a:pt x="181" y="1918"/>
                  </a:lnTo>
                  <a:lnTo>
                    <a:pt x="294" y="1941"/>
                  </a:lnTo>
                  <a:lnTo>
                    <a:pt x="294" y="1941"/>
                  </a:lnTo>
                  <a:lnTo>
                    <a:pt x="316" y="1941"/>
                  </a:lnTo>
                  <a:lnTo>
                    <a:pt x="316" y="1941"/>
                  </a:lnTo>
                  <a:lnTo>
                    <a:pt x="429" y="1896"/>
                  </a:lnTo>
                  <a:lnTo>
                    <a:pt x="519" y="1828"/>
                  </a:lnTo>
                  <a:lnTo>
                    <a:pt x="1602" y="452"/>
                  </a:lnTo>
                  <a:lnTo>
                    <a:pt x="1602" y="452"/>
                  </a:lnTo>
                  <a:lnTo>
                    <a:pt x="1647" y="362"/>
                  </a:lnTo>
                  <a:lnTo>
                    <a:pt x="1647" y="249"/>
                  </a:lnTo>
                  <a:lnTo>
                    <a:pt x="1624" y="136"/>
                  </a:lnTo>
                  <a:lnTo>
                    <a:pt x="1557" y="46"/>
                  </a:lnTo>
                  <a:lnTo>
                    <a:pt x="1557" y="46"/>
                  </a:lnTo>
                  <a:lnTo>
                    <a:pt x="1466" y="1"/>
                  </a:lnTo>
                  <a:lnTo>
                    <a:pt x="137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30"/>
            <p:cNvSpPr/>
            <p:nvPr/>
          </p:nvSpPr>
          <p:spPr>
            <a:xfrm>
              <a:off x="933475" y="2855225"/>
              <a:ext cx="40625" cy="47975"/>
            </a:xfrm>
            <a:custGeom>
              <a:avLst/>
              <a:gdLst/>
              <a:ahLst/>
              <a:cxnLst/>
              <a:rect l="l" t="t" r="r" b="b"/>
              <a:pathLst>
                <a:path w="1625" h="1919" fill="none" extrusionOk="0">
                  <a:moveTo>
                    <a:pt x="1331" y="1"/>
                  </a:moveTo>
                  <a:lnTo>
                    <a:pt x="1331" y="1"/>
                  </a:lnTo>
                  <a:lnTo>
                    <a:pt x="1286" y="1"/>
                  </a:lnTo>
                  <a:lnTo>
                    <a:pt x="1218" y="23"/>
                  </a:lnTo>
                  <a:lnTo>
                    <a:pt x="1173" y="68"/>
                  </a:lnTo>
                  <a:lnTo>
                    <a:pt x="1105" y="114"/>
                  </a:lnTo>
                  <a:lnTo>
                    <a:pt x="45" y="1444"/>
                  </a:lnTo>
                  <a:lnTo>
                    <a:pt x="45" y="1444"/>
                  </a:lnTo>
                  <a:lnTo>
                    <a:pt x="0" y="1557"/>
                  </a:lnTo>
                  <a:lnTo>
                    <a:pt x="0" y="1670"/>
                  </a:lnTo>
                  <a:lnTo>
                    <a:pt x="23" y="1760"/>
                  </a:lnTo>
                  <a:lnTo>
                    <a:pt x="90" y="1850"/>
                  </a:lnTo>
                  <a:lnTo>
                    <a:pt x="90" y="1850"/>
                  </a:lnTo>
                  <a:lnTo>
                    <a:pt x="181" y="1896"/>
                  </a:lnTo>
                  <a:lnTo>
                    <a:pt x="271" y="1918"/>
                  </a:lnTo>
                  <a:lnTo>
                    <a:pt x="271" y="1918"/>
                  </a:lnTo>
                  <a:lnTo>
                    <a:pt x="316" y="1918"/>
                  </a:lnTo>
                  <a:lnTo>
                    <a:pt x="316" y="1918"/>
                  </a:lnTo>
                  <a:lnTo>
                    <a:pt x="406" y="1873"/>
                  </a:lnTo>
                  <a:lnTo>
                    <a:pt x="496" y="1805"/>
                  </a:lnTo>
                  <a:lnTo>
                    <a:pt x="1557" y="474"/>
                  </a:lnTo>
                  <a:lnTo>
                    <a:pt x="1557" y="474"/>
                  </a:lnTo>
                  <a:lnTo>
                    <a:pt x="1624" y="362"/>
                  </a:lnTo>
                  <a:lnTo>
                    <a:pt x="1624" y="249"/>
                  </a:lnTo>
                  <a:lnTo>
                    <a:pt x="1602" y="159"/>
                  </a:lnTo>
                  <a:lnTo>
                    <a:pt x="1511" y="68"/>
                  </a:lnTo>
                  <a:lnTo>
                    <a:pt x="1511" y="68"/>
                  </a:lnTo>
                  <a:lnTo>
                    <a:pt x="1444" y="23"/>
                  </a:lnTo>
                  <a:lnTo>
                    <a:pt x="133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30"/>
            <p:cNvSpPr/>
            <p:nvPr/>
          </p:nvSpPr>
          <p:spPr>
            <a:xfrm>
              <a:off x="1243050" y="2762175"/>
              <a:ext cx="41750" cy="48525"/>
            </a:xfrm>
            <a:custGeom>
              <a:avLst/>
              <a:gdLst/>
              <a:ahLst/>
              <a:cxnLst/>
              <a:rect l="l" t="t" r="r" b="b"/>
              <a:pathLst>
                <a:path w="1670" h="1941" fill="none" extrusionOk="0">
                  <a:moveTo>
                    <a:pt x="1377" y="1"/>
                  </a:moveTo>
                  <a:lnTo>
                    <a:pt x="1377" y="1"/>
                  </a:lnTo>
                  <a:lnTo>
                    <a:pt x="1309" y="1"/>
                  </a:lnTo>
                  <a:lnTo>
                    <a:pt x="1264" y="24"/>
                  </a:lnTo>
                  <a:lnTo>
                    <a:pt x="1196" y="69"/>
                  </a:lnTo>
                  <a:lnTo>
                    <a:pt x="1151" y="114"/>
                  </a:lnTo>
                  <a:lnTo>
                    <a:pt x="68" y="1467"/>
                  </a:lnTo>
                  <a:lnTo>
                    <a:pt x="68" y="1467"/>
                  </a:lnTo>
                  <a:lnTo>
                    <a:pt x="23" y="1580"/>
                  </a:lnTo>
                  <a:lnTo>
                    <a:pt x="1" y="1693"/>
                  </a:lnTo>
                  <a:lnTo>
                    <a:pt x="46" y="1805"/>
                  </a:lnTo>
                  <a:lnTo>
                    <a:pt x="113" y="1873"/>
                  </a:lnTo>
                  <a:lnTo>
                    <a:pt x="113" y="1873"/>
                  </a:lnTo>
                  <a:lnTo>
                    <a:pt x="204" y="1941"/>
                  </a:lnTo>
                  <a:lnTo>
                    <a:pt x="294" y="1941"/>
                  </a:lnTo>
                  <a:lnTo>
                    <a:pt x="294" y="1941"/>
                  </a:lnTo>
                  <a:lnTo>
                    <a:pt x="316" y="1941"/>
                  </a:lnTo>
                  <a:lnTo>
                    <a:pt x="316" y="1941"/>
                  </a:lnTo>
                  <a:lnTo>
                    <a:pt x="429" y="1918"/>
                  </a:lnTo>
                  <a:lnTo>
                    <a:pt x="519" y="1828"/>
                  </a:lnTo>
                  <a:lnTo>
                    <a:pt x="1602" y="475"/>
                  </a:lnTo>
                  <a:lnTo>
                    <a:pt x="1602" y="475"/>
                  </a:lnTo>
                  <a:lnTo>
                    <a:pt x="1647" y="362"/>
                  </a:lnTo>
                  <a:lnTo>
                    <a:pt x="1670" y="249"/>
                  </a:lnTo>
                  <a:lnTo>
                    <a:pt x="1625" y="159"/>
                  </a:lnTo>
                  <a:lnTo>
                    <a:pt x="1557" y="69"/>
                  </a:lnTo>
                  <a:lnTo>
                    <a:pt x="1557" y="69"/>
                  </a:lnTo>
                  <a:lnTo>
                    <a:pt x="1467" y="24"/>
                  </a:lnTo>
                  <a:lnTo>
                    <a:pt x="137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30"/>
            <p:cNvSpPr/>
            <p:nvPr/>
          </p:nvSpPr>
          <p:spPr>
            <a:xfrm>
              <a:off x="1194000" y="2821950"/>
              <a:ext cx="42875" cy="50800"/>
            </a:xfrm>
            <a:custGeom>
              <a:avLst/>
              <a:gdLst/>
              <a:ahLst/>
              <a:cxnLst/>
              <a:rect l="l" t="t" r="r" b="b"/>
              <a:pathLst>
                <a:path w="1715" h="2032" fill="none" extrusionOk="0">
                  <a:moveTo>
                    <a:pt x="1444" y="1"/>
                  </a:moveTo>
                  <a:lnTo>
                    <a:pt x="1444" y="1"/>
                  </a:lnTo>
                  <a:lnTo>
                    <a:pt x="1376" y="1"/>
                  </a:lnTo>
                  <a:lnTo>
                    <a:pt x="1308" y="24"/>
                  </a:lnTo>
                  <a:lnTo>
                    <a:pt x="1263" y="69"/>
                  </a:lnTo>
                  <a:lnTo>
                    <a:pt x="1218" y="114"/>
                  </a:lnTo>
                  <a:lnTo>
                    <a:pt x="45" y="1580"/>
                  </a:lnTo>
                  <a:lnTo>
                    <a:pt x="45" y="1580"/>
                  </a:lnTo>
                  <a:lnTo>
                    <a:pt x="0" y="1670"/>
                  </a:lnTo>
                  <a:lnTo>
                    <a:pt x="0" y="1783"/>
                  </a:lnTo>
                  <a:lnTo>
                    <a:pt x="23" y="1896"/>
                  </a:lnTo>
                  <a:lnTo>
                    <a:pt x="90" y="1986"/>
                  </a:lnTo>
                  <a:lnTo>
                    <a:pt x="90" y="1986"/>
                  </a:lnTo>
                  <a:lnTo>
                    <a:pt x="181" y="2031"/>
                  </a:lnTo>
                  <a:lnTo>
                    <a:pt x="271" y="2031"/>
                  </a:lnTo>
                  <a:lnTo>
                    <a:pt x="271" y="2031"/>
                  </a:lnTo>
                  <a:lnTo>
                    <a:pt x="316" y="2031"/>
                  </a:lnTo>
                  <a:lnTo>
                    <a:pt x="316" y="2031"/>
                  </a:lnTo>
                  <a:lnTo>
                    <a:pt x="406" y="2008"/>
                  </a:lnTo>
                  <a:lnTo>
                    <a:pt x="496" y="1941"/>
                  </a:lnTo>
                  <a:lnTo>
                    <a:pt x="1669" y="475"/>
                  </a:lnTo>
                  <a:lnTo>
                    <a:pt x="1669" y="475"/>
                  </a:lnTo>
                  <a:lnTo>
                    <a:pt x="1714" y="362"/>
                  </a:lnTo>
                  <a:lnTo>
                    <a:pt x="1714" y="249"/>
                  </a:lnTo>
                  <a:lnTo>
                    <a:pt x="1692" y="159"/>
                  </a:lnTo>
                  <a:lnTo>
                    <a:pt x="1624" y="69"/>
                  </a:lnTo>
                  <a:lnTo>
                    <a:pt x="1624" y="69"/>
                  </a:lnTo>
                  <a:lnTo>
                    <a:pt x="1534" y="24"/>
                  </a:lnTo>
                  <a:lnTo>
                    <a:pt x="144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30"/>
            <p:cNvSpPr/>
            <p:nvPr/>
          </p:nvSpPr>
          <p:spPr>
            <a:xfrm>
              <a:off x="880450" y="2762750"/>
              <a:ext cx="90825" cy="111125"/>
            </a:xfrm>
            <a:custGeom>
              <a:avLst/>
              <a:gdLst/>
              <a:ahLst/>
              <a:cxnLst/>
              <a:rect l="l" t="t" r="r" b="b"/>
              <a:pathLst>
                <a:path w="3633" h="4445" extrusionOk="0">
                  <a:moveTo>
                    <a:pt x="3317" y="1"/>
                  </a:moveTo>
                  <a:lnTo>
                    <a:pt x="3204" y="46"/>
                  </a:lnTo>
                  <a:lnTo>
                    <a:pt x="3114" y="113"/>
                  </a:lnTo>
                  <a:lnTo>
                    <a:pt x="46" y="3970"/>
                  </a:lnTo>
                  <a:lnTo>
                    <a:pt x="1" y="4083"/>
                  </a:lnTo>
                  <a:lnTo>
                    <a:pt x="1" y="4196"/>
                  </a:lnTo>
                  <a:lnTo>
                    <a:pt x="23" y="4286"/>
                  </a:lnTo>
                  <a:lnTo>
                    <a:pt x="91" y="4376"/>
                  </a:lnTo>
                  <a:lnTo>
                    <a:pt x="204" y="4422"/>
                  </a:lnTo>
                  <a:lnTo>
                    <a:pt x="317" y="4444"/>
                  </a:lnTo>
                  <a:lnTo>
                    <a:pt x="407" y="4399"/>
                  </a:lnTo>
                  <a:lnTo>
                    <a:pt x="497" y="4331"/>
                  </a:lnTo>
                  <a:lnTo>
                    <a:pt x="3565" y="474"/>
                  </a:lnTo>
                  <a:lnTo>
                    <a:pt x="3610" y="361"/>
                  </a:lnTo>
                  <a:lnTo>
                    <a:pt x="3632" y="271"/>
                  </a:lnTo>
                  <a:lnTo>
                    <a:pt x="3587" y="158"/>
                  </a:lnTo>
                  <a:lnTo>
                    <a:pt x="3520" y="68"/>
                  </a:lnTo>
                  <a:lnTo>
                    <a:pt x="3407" y="23"/>
                  </a:lnTo>
                  <a:lnTo>
                    <a:pt x="33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30"/>
            <p:cNvSpPr/>
            <p:nvPr/>
          </p:nvSpPr>
          <p:spPr>
            <a:xfrm>
              <a:off x="948125" y="2777975"/>
              <a:ext cx="41200" cy="48525"/>
            </a:xfrm>
            <a:custGeom>
              <a:avLst/>
              <a:gdLst/>
              <a:ahLst/>
              <a:cxnLst/>
              <a:rect l="l" t="t" r="r" b="b"/>
              <a:pathLst>
                <a:path w="1648" h="1941" extrusionOk="0">
                  <a:moveTo>
                    <a:pt x="1331" y="1"/>
                  </a:moveTo>
                  <a:lnTo>
                    <a:pt x="1241" y="23"/>
                  </a:lnTo>
                  <a:lnTo>
                    <a:pt x="1151" y="91"/>
                  </a:lnTo>
                  <a:lnTo>
                    <a:pt x="68" y="1467"/>
                  </a:lnTo>
                  <a:lnTo>
                    <a:pt x="1" y="1579"/>
                  </a:lnTo>
                  <a:lnTo>
                    <a:pt x="1" y="1692"/>
                  </a:lnTo>
                  <a:lnTo>
                    <a:pt x="23" y="1783"/>
                  </a:lnTo>
                  <a:lnTo>
                    <a:pt x="113" y="1873"/>
                  </a:lnTo>
                  <a:lnTo>
                    <a:pt x="204" y="1918"/>
                  </a:lnTo>
                  <a:lnTo>
                    <a:pt x="316" y="1940"/>
                  </a:lnTo>
                  <a:lnTo>
                    <a:pt x="429" y="1895"/>
                  </a:lnTo>
                  <a:lnTo>
                    <a:pt x="519" y="1828"/>
                  </a:lnTo>
                  <a:lnTo>
                    <a:pt x="1602" y="452"/>
                  </a:lnTo>
                  <a:lnTo>
                    <a:pt x="1647" y="361"/>
                  </a:lnTo>
                  <a:lnTo>
                    <a:pt x="1647" y="249"/>
                  </a:lnTo>
                  <a:lnTo>
                    <a:pt x="1625" y="136"/>
                  </a:lnTo>
                  <a:lnTo>
                    <a:pt x="1557" y="46"/>
                  </a:lnTo>
                  <a:lnTo>
                    <a:pt x="14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30"/>
            <p:cNvSpPr/>
            <p:nvPr/>
          </p:nvSpPr>
          <p:spPr>
            <a:xfrm>
              <a:off x="901325" y="2837750"/>
              <a:ext cx="40625" cy="47950"/>
            </a:xfrm>
            <a:custGeom>
              <a:avLst/>
              <a:gdLst/>
              <a:ahLst/>
              <a:cxnLst/>
              <a:rect l="l" t="t" r="r" b="b"/>
              <a:pathLst>
                <a:path w="1625" h="1918" extrusionOk="0">
                  <a:moveTo>
                    <a:pt x="1309" y="1"/>
                  </a:moveTo>
                  <a:lnTo>
                    <a:pt x="1196" y="23"/>
                  </a:lnTo>
                  <a:lnTo>
                    <a:pt x="1106" y="113"/>
                  </a:lnTo>
                  <a:lnTo>
                    <a:pt x="46" y="1444"/>
                  </a:lnTo>
                  <a:lnTo>
                    <a:pt x="0" y="1557"/>
                  </a:lnTo>
                  <a:lnTo>
                    <a:pt x="0" y="1670"/>
                  </a:lnTo>
                  <a:lnTo>
                    <a:pt x="23" y="1760"/>
                  </a:lnTo>
                  <a:lnTo>
                    <a:pt x="91" y="1850"/>
                  </a:lnTo>
                  <a:lnTo>
                    <a:pt x="203" y="1895"/>
                  </a:lnTo>
                  <a:lnTo>
                    <a:pt x="316" y="1918"/>
                  </a:lnTo>
                  <a:lnTo>
                    <a:pt x="406" y="1873"/>
                  </a:lnTo>
                  <a:lnTo>
                    <a:pt x="497" y="1805"/>
                  </a:lnTo>
                  <a:lnTo>
                    <a:pt x="1579" y="474"/>
                  </a:lnTo>
                  <a:lnTo>
                    <a:pt x="1624" y="361"/>
                  </a:lnTo>
                  <a:lnTo>
                    <a:pt x="1624" y="249"/>
                  </a:lnTo>
                  <a:lnTo>
                    <a:pt x="1602" y="158"/>
                  </a:lnTo>
                  <a:lnTo>
                    <a:pt x="1512" y="68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30"/>
            <p:cNvSpPr/>
            <p:nvPr/>
          </p:nvSpPr>
          <p:spPr>
            <a:xfrm>
              <a:off x="1143250" y="2730050"/>
              <a:ext cx="90800" cy="110550"/>
            </a:xfrm>
            <a:custGeom>
              <a:avLst/>
              <a:gdLst/>
              <a:ahLst/>
              <a:cxnLst/>
              <a:rect l="l" t="t" r="r" b="b"/>
              <a:pathLst>
                <a:path w="3632" h="4422" extrusionOk="0">
                  <a:moveTo>
                    <a:pt x="3316" y="0"/>
                  </a:moveTo>
                  <a:lnTo>
                    <a:pt x="3203" y="23"/>
                  </a:lnTo>
                  <a:lnTo>
                    <a:pt x="3113" y="90"/>
                  </a:lnTo>
                  <a:lnTo>
                    <a:pt x="68" y="3948"/>
                  </a:lnTo>
                  <a:lnTo>
                    <a:pt x="0" y="4060"/>
                  </a:lnTo>
                  <a:lnTo>
                    <a:pt x="0" y="4173"/>
                  </a:lnTo>
                  <a:lnTo>
                    <a:pt x="23" y="4263"/>
                  </a:lnTo>
                  <a:lnTo>
                    <a:pt x="113" y="4354"/>
                  </a:lnTo>
                  <a:lnTo>
                    <a:pt x="203" y="4421"/>
                  </a:lnTo>
                  <a:lnTo>
                    <a:pt x="316" y="4421"/>
                  </a:lnTo>
                  <a:lnTo>
                    <a:pt x="429" y="4376"/>
                  </a:lnTo>
                  <a:lnTo>
                    <a:pt x="519" y="4309"/>
                  </a:lnTo>
                  <a:lnTo>
                    <a:pt x="3564" y="451"/>
                  </a:lnTo>
                  <a:lnTo>
                    <a:pt x="3632" y="361"/>
                  </a:lnTo>
                  <a:lnTo>
                    <a:pt x="3632" y="248"/>
                  </a:lnTo>
                  <a:lnTo>
                    <a:pt x="3609" y="136"/>
                  </a:lnTo>
                  <a:lnTo>
                    <a:pt x="3519" y="45"/>
                  </a:lnTo>
                  <a:lnTo>
                    <a:pt x="34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30"/>
            <p:cNvSpPr/>
            <p:nvPr/>
          </p:nvSpPr>
          <p:spPr>
            <a:xfrm>
              <a:off x="1210900" y="2744700"/>
              <a:ext cx="41775" cy="48525"/>
            </a:xfrm>
            <a:custGeom>
              <a:avLst/>
              <a:gdLst/>
              <a:ahLst/>
              <a:cxnLst/>
              <a:rect l="l" t="t" r="r" b="b"/>
              <a:pathLst>
                <a:path w="1671" h="1941" extrusionOk="0">
                  <a:moveTo>
                    <a:pt x="1354" y="1"/>
                  </a:moveTo>
                  <a:lnTo>
                    <a:pt x="1241" y="23"/>
                  </a:lnTo>
                  <a:lnTo>
                    <a:pt x="1151" y="113"/>
                  </a:lnTo>
                  <a:lnTo>
                    <a:pt x="69" y="1467"/>
                  </a:lnTo>
                  <a:lnTo>
                    <a:pt x="23" y="1580"/>
                  </a:lnTo>
                  <a:lnTo>
                    <a:pt x="1" y="1692"/>
                  </a:lnTo>
                  <a:lnTo>
                    <a:pt x="46" y="1783"/>
                  </a:lnTo>
                  <a:lnTo>
                    <a:pt x="114" y="1873"/>
                  </a:lnTo>
                  <a:lnTo>
                    <a:pt x="204" y="1941"/>
                  </a:lnTo>
                  <a:lnTo>
                    <a:pt x="317" y="1941"/>
                  </a:lnTo>
                  <a:lnTo>
                    <a:pt x="429" y="1918"/>
                  </a:lnTo>
                  <a:lnTo>
                    <a:pt x="520" y="1828"/>
                  </a:lnTo>
                  <a:lnTo>
                    <a:pt x="1602" y="474"/>
                  </a:lnTo>
                  <a:lnTo>
                    <a:pt x="1647" y="362"/>
                  </a:lnTo>
                  <a:lnTo>
                    <a:pt x="1670" y="249"/>
                  </a:lnTo>
                  <a:lnTo>
                    <a:pt x="1625" y="136"/>
                  </a:lnTo>
                  <a:lnTo>
                    <a:pt x="1557" y="68"/>
                  </a:lnTo>
                  <a:lnTo>
                    <a:pt x="1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30"/>
            <p:cNvSpPr/>
            <p:nvPr/>
          </p:nvSpPr>
          <p:spPr>
            <a:xfrm>
              <a:off x="1161850" y="2804475"/>
              <a:ext cx="42875" cy="50775"/>
            </a:xfrm>
            <a:custGeom>
              <a:avLst/>
              <a:gdLst/>
              <a:ahLst/>
              <a:cxnLst/>
              <a:rect l="l" t="t" r="r" b="b"/>
              <a:pathLst>
                <a:path w="1715" h="2031" extrusionOk="0">
                  <a:moveTo>
                    <a:pt x="1399" y="1"/>
                  </a:moveTo>
                  <a:lnTo>
                    <a:pt x="1309" y="46"/>
                  </a:lnTo>
                  <a:lnTo>
                    <a:pt x="1219" y="113"/>
                  </a:lnTo>
                  <a:lnTo>
                    <a:pt x="46" y="1580"/>
                  </a:lnTo>
                  <a:lnTo>
                    <a:pt x="0" y="1670"/>
                  </a:lnTo>
                  <a:lnTo>
                    <a:pt x="0" y="1783"/>
                  </a:lnTo>
                  <a:lnTo>
                    <a:pt x="23" y="1895"/>
                  </a:lnTo>
                  <a:lnTo>
                    <a:pt x="91" y="1986"/>
                  </a:lnTo>
                  <a:lnTo>
                    <a:pt x="203" y="2031"/>
                  </a:lnTo>
                  <a:lnTo>
                    <a:pt x="316" y="2031"/>
                  </a:lnTo>
                  <a:lnTo>
                    <a:pt x="406" y="2008"/>
                  </a:lnTo>
                  <a:lnTo>
                    <a:pt x="497" y="1941"/>
                  </a:lnTo>
                  <a:lnTo>
                    <a:pt x="1670" y="474"/>
                  </a:lnTo>
                  <a:lnTo>
                    <a:pt x="1715" y="362"/>
                  </a:lnTo>
                  <a:lnTo>
                    <a:pt x="1715" y="249"/>
                  </a:lnTo>
                  <a:lnTo>
                    <a:pt x="1692" y="159"/>
                  </a:lnTo>
                  <a:lnTo>
                    <a:pt x="1625" y="68"/>
                  </a:lnTo>
                  <a:lnTo>
                    <a:pt x="1512" y="23"/>
                  </a:lnTo>
                  <a:lnTo>
                    <a:pt x="13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30"/>
            <p:cNvSpPr/>
            <p:nvPr/>
          </p:nvSpPr>
          <p:spPr>
            <a:xfrm>
              <a:off x="774450" y="2691700"/>
              <a:ext cx="543625" cy="228975"/>
            </a:xfrm>
            <a:custGeom>
              <a:avLst/>
              <a:gdLst/>
              <a:ahLst/>
              <a:cxnLst/>
              <a:rect l="l" t="t" r="r" b="b"/>
              <a:pathLst>
                <a:path w="21745" h="9159" extrusionOk="0">
                  <a:moveTo>
                    <a:pt x="18293" y="1015"/>
                  </a:moveTo>
                  <a:lnTo>
                    <a:pt x="18474" y="1038"/>
                  </a:lnTo>
                  <a:lnTo>
                    <a:pt x="18632" y="1106"/>
                  </a:lnTo>
                  <a:lnTo>
                    <a:pt x="18790" y="1173"/>
                  </a:lnTo>
                  <a:lnTo>
                    <a:pt x="18902" y="1286"/>
                  </a:lnTo>
                  <a:lnTo>
                    <a:pt x="19015" y="1421"/>
                  </a:lnTo>
                  <a:lnTo>
                    <a:pt x="19105" y="1602"/>
                  </a:lnTo>
                  <a:lnTo>
                    <a:pt x="19173" y="1805"/>
                  </a:lnTo>
                  <a:lnTo>
                    <a:pt x="19218" y="2076"/>
                  </a:lnTo>
                  <a:lnTo>
                    <a:pt x="19421" y="3880"/>
                  </a:lnTo>
                  <a:lnTo>
                    <a:pt x="19421" y="4151"/>
                  </a:lnTo>
                  <a:lnTo>
                    <a:pt x="19421" y="4444"/>
                  </a:lnTo>
                  <a:lnTo>
                    <a:pt x="19376" y="4715"/>
                  </a:lnTo>
                  <a:lnTo>
                    <a:pt x="19309" y="4963"/>
                  </a:lnTo>
                  <a:lnTo>
                    <a:pt x="19218" y="5211"/>
                  </a:lnTo>
                  <a:lnTo>
                    <a:pt x="19105" y="5459"/>
                  </a:lnTo>
                  <a:lnTo>
                    <a:pt x="18970" y="5685"/>
                  </a:lnTo>
                  <a:lnTo>
                    <a:pt x="18812" y="5910"/>
                  </a:lnTo>
                  <a:lnTo>
                    <a:pt x="18632" y="6091"/>
                  </a:lnTo>
                  <a:lnTo>
                    <a:pt x="18451" y="6271"/>
                  </a:lnTo>
                  <a:lnTo>
                    <a:pt x="18226" y="6452"/>
                  </a:lnTo>
                  <a:lnTo>
                    <a:pt x="18000" y="6587"/>
                  </a:lnTo>
                  <a:lnTo>
                    <a:pt x="17775" y="6700"/>
                  </a:lnTo>
                  <a:lnTo>
                    <a:pt x="17504" y="6790"/>
                  </a:lnTo>
                  <a:lnTo>
                    <a:pt x="17256" y="6880"/>
                  </a:lnTo>
                  <a:lnTo>
                    <a:pt x="16963" y="6925"/>
                  </a:lnTo>
                  <a:lnTo>
                    <a:pt x="16060" y="7015"/>
                  </a:lnTo>
                  <a:lnTo>
                    <a:pt x="15767" y="7038"/>
                  </a:lnTo>
                  <a:lnTo>
                    <a:pt x="15496" y="7015"/>
                  </a:lnTo>
                  <a:lnTo>
                    <a:pt x="15226" y="6970"/>
                  </a:lnTo>
                  <a:lnTo>
                    <a:pt x="14978" y="6925"/>
                  </a:lnTo>
                  <a:lnTo>
                    <a:pt x="14730" y="6835"/>
                  </a:lnTo>
                  <a:lnTo>
                    <a:pt x="14481" y="6722"/>
                  </a:lnTo>
                  <a:lnTo>
                    <a:pt x="14256" y="6587"/>
                  </a:lnTo>
                  <a:lnTo>
                    <a:pt x="14030" y="6429"/>
                  </a:lnTo>
                  <a:lnTo>
                    <a:pt x="13850" y="6249"/>
                  </a:lnTo>
                  <a:lnTo>
                    <a:pt x="13647" y="6046"/>
                  </a:lnTo>
                  <a:lnTo>
                    <a:pt x="13489" y="5843"/>
                  </a:lnTo>
                  <a:lnTo>
                    <a:pt x="13354" y="5617"/>
                  </a:lnTo>
                  <a:lnTo>
                    <a:pt x="13241" y="5369"/>
                  </a:lnTo>
                  <a:lnTo>
                    <a:pt x="13128" y="5121"/>
                  </a:lnTo>
                  <a:lnTo>
                    <a:pt x="13060" y="4850"/>
                  </a:lnTo>
                  <a:lnTo>
                    <a:pt x="13015" y="4579"/>
                  </a:lnTo>
                  <a:lnTo>
                    <a:pt x="12993" y="4354"/>
                  </a:lnTo>
                  <a:lnTo>
                    <a:pt x="12993" y="4083"/>
                  </a:lnTo>
                  <a:lnTo>
                    <a:pt x="12993" y="3790"/>
                  </a:lnTo>
                  <a:lnTo>
                    <a:pt x="13038" y="3542"/>
                  </a:lnTo>
                  <a:lnTo>
                    <a:pt x="13105" y="3271"/>
                  </a:lnTo>
                  <a:lnTo>
                    <a:pt x="13196" y="3023"/>
                  </a:lnTo>
                  <a:lnTo>
                    <a:pt x="13308" y="2775"/>
                  </a:lnTo>
                  <a:lnTo>
                    <a:pt x="13444" y="2549"/>
                  </a:lnTo>
                  <a:lnTo>
                    <a:pt x="13602" y="2346"/>
                  </a:lnTo>
                  <a:lnTo>
                    <a:pt x="13760" y="2143"/>
                  </a:lnTo>
                  <a:lnTo>
                    <a:pt x="13963" y="1963"/>
                  </a:lnTo>
                  <a:lnTo>
                    <a:pt x="14166" y="1805"/>
                  </a:lnTo>
                  <a:lnTo>
                    <a:pt x="14391" y="1647"/>
                  </a:lnTo>
                  <a:lnTo>
                    <a:pt x="14639" y="1534"/>
                  </a:lnTo>
                  <a:lnTo>
                    <a:pt x="14887" y="1444"/>
                  </a:lnTo>
                  <a:lnTo>
                    <a:pt x="15158" y="1376"/>
                  </a:lnTo>
                  <a:lnTo>
                    <a:pt x="15451" y="1331"/>
                  </a:lnTo>
                  <a:lnTo>
                    <a:pt x="16354" y="1218"/>
                  </a:lnTo>
                  <a:lnTo>
                    <a:pt x="16895" y="1151"/>
                  </a:lnTo>
                  <a:lnTo>
                    <a:pt x="17414" y="1083"/>
                  </a:lnTo>
                  <a:lnTo>
                    <a:pt x="17887" y="1015"/>
                  </a:lnTo>
                  <a:close/>
                  <a:moveTo>
                    <a:pt x="6542" y="2301"/>
                  </a:moveTo>
                  <a:lnTo>
                    <a:pt x="6835" y="2324"/>
                  </a:lnTo>
                  <a:lnTo>
                    <a:pt x="7105" y="2346"/>
                  </a:lnTo>
                  <a:lnTo>
                    <a:pt x="7354" y="2414"/>
                  </a:lnTo>
                  <a:lnTo>
                    <a:pt x="7602" y="2504"/>
                  </a:lnTo>
                  <a:lnTo>
                    <a:pt x="7850" y="2617"/>
                  </a:lnTo>
                  <a:lnTo>
                    <a:pt x="8075" y="2752"/>
                  </a:lnTo>
                  <a:lnTo>
                    <a:pt x="8301" y="2910"/>
                  </a:lnTo>
                  <a:lnTo>
                    <a:pt x="8481" y="3091"/>
                  </a:lnTo>
                  <a:lnTo>
                    <a:pt x="8662" y="3271"/>
                  </a:lnTo>
                  <a:lnTo>
                    <a:pt x="8842" y="3497"/>
                  </a:lnTo>
                  <a:lnTo>
                    <a:pt x="8978" y="3722"/>
                  </a:lnTo>
                  <a:lnTo>
                    <a:pt x="9090" y="3948"/>
                  </a:lnTo>
                  <a:lnTo>
                    <a:pt x="9181" y="4218"/>
                  </a:lnTo>
                  <a:lnTo>
                    <a:pt x="9271" y="4489"/>
                  </a:lnTo>
                  <a:lnTo>
                    <a:pt x="9316" y="4760"/>
                  </a:lnTo>
                  <a:lnTo>
                    <a:pt x="9339" y="4963"/>
                  </a:lnTo>
                  <a:lnTo>
                    <a:pt x="9339" y="5256"/>
                  </a:lnTo>
                  <a:lnTo>
                    <a:pt x="9339" y="5527"/>
                  </a:lnTo>
                  <a:lnTo>
                    <a:pt x="9293" y="5797"/>
                  </a:lnTo>
                  <a:lnTo>
                    <a:pt x="9226" y="6068"/>
                  </a:lnTo>
                  <a:lnTo>
                    <a:pt x="9136" y="6316"/>
                  </a:lnTo>
                  <a:lnTo>
                    <a:pt x="9023" y="6542"/>
                  </a:lnTo>
                  <a:lnTo>
                    <a:pt x="8887" y="6790"/>
                  </a:lnTo>
                  <a:lnTo>
                    <a:pt x="8730" y="6993"/>
                  </a:lnTo>
                  <a:lnTo>
                    <a:pt x="8549" y="7196"/>
                  </a:lnTo>
                  <a:lnTo>
                    <a:pt x="8369" y="7376"/>
                  </a:lnTo>
                  <a:lnTo>
                    <a:pt x="8166" y="7534"/>
                  </a:lnTo>
                  <a:lnTo>
                    <a:pt x="7918" y="7670"/>
                  </a:lnTo>
                  <a:lnTo>
                    <a:pt x="7692" y="7805"/>
                  </a:lnTo>
                  <a:lnTo>
                    <a:pt x="7444" y="7895"/>
                  </a:lnTo>
                  <a:lnTo>
                    <a:pt x="7173" y="7963"/>
                  </a:lnTo>
                  <a:lnTo>
                    <a:pt x="6880" y="8008"/>
                  </a:lnTo>
                  <a:lnTo>
                    <a:pt x="5978" y="8098"/>
                  </a:lnTo>
                  <a:lnTo>
                    <a:pt x="5707" y="8121"/>
                  </a:lnTo>
                  <a:lnTo>
                    <a:pt x="5414" y="8121"/>
                  </a:lnTo>
                  <a:lnTo>
                    <a:pt x="5143" y="8076"/>
                  </a:lnTo>
                  <a:lnTo>
                    <a:pt x="4895" y="8008"/>
                  </a:lnTo>
                  <a:lnTo>
                    <a:pt x="4647" y="7918"/>
                  </a:lnTo>
                  <a:lnTo>
                    <a:pt x="4399" y="7805"/>
                  </a:lnTo>
                  <a:lnTo>
                    <a:pt x="4173" y="7670"/>
                  </a:lnTo>
                  <a:lnTo>
                    <a:pt x="3948" y="7512"/>
                  </a:lnTo>
                  <a:lnTo>
                    <a:pt x="3767" y="7331"/>
                  </a:lnTo>
                  <a:lnTo>
                    <a:pt x="3587" y="7151"/>
                  </a:lnTo>
                  <a:lnTo>
                    <a:pt x="3406" y="6925"/>
                  </a:lnTo>
                  <a:lnTo>
                    <a:pt x="3271" y="6700"/>
                  </a:lnTo>
                  <a:lnTo>
                    <a:pt x="3158" y="6474"/>
                  </a:lnTo>
                  <a:lnTo>
                    <a:pt x="3068" y="6203"/>
                  </a:lnTo>
                  <a:lnTo>
                    <a:pt x="2978" y="5933"/>
                  </a:lnTo>
                  <a:lnTo>
                    <a:pt x="2933" y="5662"/>
                  </a:lnTo>
                  <a:lnTo>
                    <a:pt x="2752" y="3858"/>
                  </a:lnTo>
                  <a:lnTo>
                    <a:pt x="2730" y="3587"/>
                  </a:lnTo>
                  <a:lnTo>
                    <a:pt x="2752" y="3361"/>
                  </a:lnTo>
                  <a:lnTo>
                    <a:pt x="2797" y="3181"/>
                  </a:lnTo>
                  <a:lnTo>
                    <a:pt x="2865" y="3023"/>
                  </a:lnTo>
                  <a:lnTo>
                    <a:pt x="2978" y="2888"/>
                  </a:lnTo>
                  <a:lnTo>
                    <a:pt x="3113" y="2775"/>
                  </a:lnTo>
                  <a:lnTo>
                    <a:pt x="3248" y="2685"/>
                  </a:lnTo>
                  <a:lnTo>
                    <a:pt x="3429" y="2640"/>
                  </a:lnTo>
                  <a:lnTo>
                    <a:pt x="3609" y="2572"/>
                  </a:lnTo>
                  <a:lnTo>
                    <a:pt x="3835" y="2549"/>
                  </a:lnTo>
                  <a:lnTo>
                    <a:pt x="4286" y="2504"/>
                  </a:lnTo>
                  <a:lnTo>
                    <a:pt x="4805" y="2459"/>
                  </a:lnTo>
                  <a:lnTo>
                    <a:pt x="5369" y="2414"/>
                  </a:lnTo>
                  <a:lnTo>
                    <a:pt x="6271" y="2324"/>
                  </a:lnTo>
                  <a:lnTo>
                    <a:pt x="6542" y="2301"/>
                  </a:lnTo>
                  <a:close/>
                  <a:moveTo>
                    <a:pt x="19669" y="0"/>
                  </a:moveTo>
                  <a:lnTo>
                    <a:pt x="18970" y="23"/>
                  </a:lnTo>
                  <a:lnTo>
                    <a:pt x="18158" y="46"/>
                  </a:lnTo>
                  <a:lnTo>
                    <a:pt x="17233" y="113"/>
                  </a:lnTo>
                  <a:lnTo>
                    <a:pt x="16196" y="203"/>
                  </a:lnTo>
                  <a:lnTo>
                    <a:pt x="15496" y="294"/>
                  </a:lnTo>
                  <a:lnTo>
                    <a:pt x="14865" y="429"/>
                  </a:lnTo>
                  <a:lnTo>
                    <a:pt x="14256" y="587"/>
                  </a:lnTo>
                  <a:lnTo>
                    <a:pt x="13692" y="767"/>
                  </a:lnTo>
                  <a:lnTo>
                    <a:pt x="13173" y="970"/>
                  </a:lnTo>
                  <a:lnTo>
                    <a:pt x="12699" y="1173"/>
                  </a:lnTo>
                  <a:lnTo>
                    <a:pt x="11865" y="1557"/>
                  </a:lnTo>
                  <a:lnTo>
                    <a:pt x="11166" y="1873"/>
                  </a:lnTo>
                  <a:lnTo>
                    <a:pt x="10872" y="1985"/>
                  </a:lnTo>
                  <a:lnTo>
                    <a:pt x="10647" y="2030"/>
                  </a:lnTo>
                  <a:lnTo>
                    <a:pt x="10376" y="2030"/>
                  </a:lnTo>
                  <a:lnTo>
                    <a:pt x="10060" y="1985"/>
                  </a:lnTo>
                  <a:lnTo>
                    <a:pt x="9677" y="1895"/>
                  </a:lnTo>
                  <a:lnTo>
                    <a:pt x="9271" y="1805"/>
                  </a:lnTo>
                  <a:lnTo>
                    <a:pt x="8684" y="1647"/>
                  </a:lnTo>
                  <a:lnTo>
                    <a:pt x="8008" y="1489"/>
                  </a:lnTo>
                  <a:lnTo>
                    <a:pt x="7647" y="1444"/>
                  </a:lnTo>
                  <a:lnTo>
                    <a:pt x="7241" y="1376"/>
                  </a:lnTo>
                  <a:lnTo>
                    <a:pt x="6835" y="1354"/>
                  </a:lnTo>
                  <a:lnTo>
                    <a:pt x="6384" y="1331"/>
                  </a:lnTo>
                  <a:lnTo>
                    <a:pt x="5820" y="1331"/>
                  </a:lnTo>
                  <a:lnTo>
                    <a:pt x="5233" y="1354"/>
                  </a:lnTo>
                  <a:lnTo>
                    <a:pt x="4647" y="1421"/>
                  </a:lnTo>
                  <a:lnTo>
                    <a:pt x="4083" y="1489"/>
                  </a:lnTo>
                  <a:lnTo>
                    <a:pt x="2978" y="1670"/>
                  </a:lnTo>
                  <a:lnTo>
                    <a:pt x="2008" y="1873"/>
                  </a:lnTo>
                  <a:lnTo>
                    <a:pt x="1263" y="2030"/>
                  </a:lnTo>
                  <a:lnTo>
                    <a:pt x="699" y="2121"/>
                  </a:lnTo>
                  <a:lnTo>
                    <a:pt x="542" y="2143"/>
                  </a:lnTo>
                  <a:lnTo>
                    <a:pt x="384" y="2211"/>
                  </a:lnTo>
                  <a:lnTo>
                    <a:pt x="271" y="2301"/>
                  </a:lnTo>
                  <a:lnTo>
                    <a:pt x="158" y="2414"/>
                  </a:lnTo>
                  <a:lnTo>
                    <a:pt x="68" y="2527"/>
                  </a:lnTo>
                  <a:lnTo>
                    <a:pt x="23" y="2662"/>
                  </a:lnTo>
                  <a:lnTo>
                    <a:pt x="0" y="2820"/>
                  </a:lnTo>
                  <a:lnTo>
                    <a:pt x="0" y="2978"/>
                  </a:lnTo>
                  <a:lnTo>
                    <a:pt x="23" y="3158"/>
                  </a:lnTo>
                  <a:lnTo>
                    <a:pt x="90" y="3294"/>
                  </a:lnTo>
                  <a:lnTo>
                    <a:pt x="181" y="3429"/>
                  </a:lnTo>
                  <a:lnTo>
                    <a:pt x="293" y="3519"/>
                  </a:lnTo>
                  <a:lnTo>
                    <a:pt x="1466" y="5549"/>
                  </a:lnTo>
                  <a:lnTo>
                    <a:pt x="2391" y="7218"/>
                  </a:lnTo>
                  <a:lnTo>
                    <a:pt x="2436" y="7241"/>
                  </a:lnTo>
                  <a:lnTo>
                    <a:pt x="2572" y="7489"/>
                  </a:lnTo>
                  <a:lnTo>
                    <a:pt x="2707" y="7692"/>
                  </a:lnTo>
                  <a:lnTo>
                    <a:pt x="2865" y="7895"/>
                  </a:lnTo>
                  <a:lnTo>
                    <a:pt x="3045" y="8098"/>
                  </a:lnTo>
                  <a:lnTo>
                    <a:pt x="3226" y="8279"/>
                  </a:lnTo>
                  <a:lnTo>
                    <a:pt x="3429" y="8437"/>
                  </a:lnTo>
                  <a:lnTo>
                    <a:pt x="3632" y="8594"/>
                  </a:lnTo>
                  <a:lnTo>
                    <a:pt x="3857" y="8730"/>
                  </a:lnTo>
                  <a:lnTo>
                    <a:pt x="4105" y="8843"/>
                  </a:lnTo>
                  <a:lnTo>
                    <a:pt x="4331" y="8955"/>
                  </a:lnTo>
                  <a:lnTo>
                    <a:pt x="4579" y="9023"/>
                  </a:lnTo>
                  <a:lnTo>
                    <a:pt x="4850" y="9091"/>
                  </a:lnTo>
                  <a:lnTo>
                    <a:pt x="5098" y="9136"/>
                  </a:lnTo>
                  <a:lnTo>
                    <a:pt x="5369" y="9158"/>
                  </a:lnTo>
                  <a:lnTo>
                    <a:pt x="5933" y="9158"/>
                  </a:lnTo>
                  <a:lnTo>
                    <a:pt x="7083" y="9023"/>
                  </a:lnTo>
                  <a:lnTo>
                    <a:pt x="7444" y="8978"/>
                  </a:lnTo>
                  <a:lnTo>
                    <a:pt x="7782" y="8888"/>
                  </a:lnTo>
                  <a:lnTo>
                    <a:pt x="8098" y="8752"/>
                  </a:lnTo>
                  <a:lnTo>
                    <a:pt x="8414" y="8594"/>
                  </a:lnTo>
                  <a:lnTo>
                    <a:pt x="8707" y="8414"/>
                  </a:lnTo>
                  <a:lnTo>
                    <a:pt x="8978" y="8211"/>
                  </a:lnTo>
                  <a:lnTo>
                    <a:pt x="9203" y="7985"/>
                  </a:lnTo>
                  <a:lnTo>
                    <a:pt x="9429" y="7737"/>
                  </a:lnTo>
                  <a:lnTo>
                    <a:pt x="9632" y="7467"/>
                  </a:lnTo>
                  <a:lnTo>
                    <a:pt x="9812" y="7173"/>
                  </a:lnTo>
                  <a:lnTo>
                    <a:pt x="9948" y="6858"/>
                  </a:lnTo>
                  <a:lnTo>
                    <a:pt x="10060" y="6542"/>
                  </a:lnTo>
                  <a:lnTo>
                    <a:pt x="10151" y="6203"/>
                  </a:lnTo>
                  <a:lnTo>
                    <a:pt x="10196" y="5865"/>
                  </a:lnTo>
                  <a:lnTo>
                    <a:pt x="10218" y="5527"/>
                  </a:lnTo>
                  <a:lnTo>
                    <a:pt x="10196" y="5166"/>
                  </a:lnTo>
                  <a:lnTo>
                    <a:pt x="10218" y="5030"/>
                  </a:lnTo>
                  <a:lnTo>
                    <a:pt x="10263" y="4918"/>
                  </a:lnTo>
                  <a:lnTo>
                    <a:pt x="10331" y="4760"/>
                  </a:lnTo>
                  <a:lnTo>
                    <a:pt x="10444" y="4624"/>
                  </a:lnTo>
                  <a:lnTo>
                    <a:pt x="10511" y="4534"/>
                  </a:lnTo>
                  <a:lnTo>
                    <a:pt x="10602" y="4467"/>
                  </a:lnTo>
                  <a:lnTo>
                    <a:pt x="10714" y="4421"/>
                  </a:lnTo>
                  <a:lnTo>
                    <a:pt x="10827" y="4376"/>
                  </a:lnTo>
                  <a:lnTo>
                    <a:pt x="10963" y="4331"/>
                  </a:lnTo>
                  <a:lnTo>
                    <a:pt x="11121" y="4309"/>
                  </a:lnTo>
                  <a:lnTo>
                    <a:pt x="11278" y="4286"/>
                  </a:lnTo>
                  <a:lnTo>
                    <a:pt x="11436" y="4309"/>
                  </a:lnTo>
                  <a:lnTo>
                    <a:pt x="11549" y="4331"/>
                  </a:lnTo>
                  <a:lnTo>
                    <a:pt x="11684" y="4354"/>
                  </a:lnTo>
                  <a:lnTo>
                    <a:pt x="11775" y="4399"/>
                  </a:lnTo>
                  <a:lnTo>
                    <a:pt x="11865" y="4467"/>
                  </a:lnTo>
                  <a:lnTo>
                    <a:pt x="12023" y="4579"/>
                  </a:lnTo>
                  <a:lnTo>
                    <a:pt x="12113" y="4715"/>
                  </a:lnTo>
                  <a:lnTo>
                    <a:pt x="12181" y="4827"/>
                  </a:lnTo>
                  <a:lnTo>
                    <a:pt x="12248" y="4940"/>
                  </a:lnTo>
                  <a:lnTo>
                    <a:pt x="12293" y="5301"/>
                  </a:lnTo>
                  <a:lnTo>
                    <a:pt x="12384" y="5640"/>
                  </a:lnTo>
                  <a:lnTo>
                    <a:pt x="12496" y="5955"/>
                  </a:lnTo>
                  <a:lnTo>
                    <a:pt x="12654" y="6271"/>
                  </a:lnTo>
                  <a:lnTo>
                    <a:pt x="12835" y="6542"/>
                  </a:lnTo>
                  <a:lnTo>
                    <a:pt x="13038" y="6812"/>
                  </a:lnTo>
                  <a:lnTo>
                    <a:pt x="13286" y="7061"/>
                  </a:lnTo>
                  <a:lnTo>
                    <a:pt x="13534" y="7286"/>
                  </a:lnTo>
                  <a:lnTo>
                    <a:pt x="13805" y="7489"/>
                  </a:lnTo>
                  <a:lnTo>
                    <a:pt x="14098" y="7670"/>
                  </a:lnTo>
                  <a:lnTo>
                    <a:pt x="14391" y="7805"/>
                  </a:lnTo>
                  <a:lnTo>
                    <a:pt x="14707" y="7918"/>
                  </a:lnTo>
                  <a:lnTo>
                    <a:pt x="15045" y="8008"/>
                  </a:lnTo>
                  <a:lnTo>
                    <a:pt x="15384" y="8053"/>
                  </a:lnTo>
                  <a:lnTo>
                    <a:pt x="15745" y="8076"/>
                  </a:lnTo>
                  <a:lnTo>
                    <a:pt x="16105" y="8053"/>
                  </a:lnTo>
                  <a:lnTo>
                    <a:pt x="17256" y="7918"/>
                  </a:lnTo>
                  <a:lnTo>
                    <a:pt x="17549" y="7873"/>
                  </a:lnTo>
                  <a:lnTo>
                    <a:pt x="17820" y="7805"/>
                  </a:lnTo>
                  <a:lnTo>
                    <a:pt x="18090" y="7737"/>
                  </a:lnTo>
                  <a:lnTo>
                    <a:pt x="18339" y="7624"/>
                  </a:lnTo>
                  <a:lnTo>
                    <a:pt x="18587" y="7489"/>
                  </a:lnTo>
                  <a:lnTo>
                    <a:pt x="18812" y="7354"/>
                  </a:lnTo>
                  <a:lnTo>
                    <a:pt x="19038" y="7196"/>
                  </a:lnTo>
                  <a:lnTo>
                    <a:pt x="19241" y="7015"/>
                  </a:lnTo>
                  <a:lnTo>
                    <a:pt x="19421" y="6835"/>
                  </a:lnTo>
                  <a:lnTo>
                    <a:pt x="19602" y="6632"/>
                  </a:lnTo>
                  <a:lnTo>
                    <a:pt x="19760" y="6406"/>
                  </a:lnTo>
                  <a:lnTo>
                    <a:pt x="19918" y="6181"/>
                  </a:lnTo>
                  <a:lnTo>
                    <a:pt x="20030" y="5933"/>
                  </a:lnTo>
                  <a:lnTo>
                    <a:pt x="20143" y="5685"/>
                  </a:lnTo>
                  <a:lnTo>
                    <a:pt x="20233" y="5437"/>
                  </a:lnTo>
                  <a:lnTo>
                    <a:pt x="20301" y="5166"/>
                  </a:lnTo>
                  <a:lnTo>
                    <a:pt x="21632" y="1241"/>
                  </a:lnTo>
                  <a:lnTo>
                    <a:pt x="21699" y="1083"/>
                  </a:lnTo>
                  <a:lnTo>
                    <a:pt x="21745" y="925"/>
                  </a:lnTo>
                  <a:lnTo>
                    <a:pt x="21745" y="767"/>
                  </a:lnTo>
                  <a:lnTo>
                    <a:pt x="21699" y="609"/>
                  </a:lnTo>
                  <a:lnTo>
                    <a:pt x="21654" y="474"/>
                  </a:lnTo>
                  <a:lnTo>
                    <a:pt x="21564" y="339"/>
                  </a:lnTo>
                  <a:lnTo>
                    <a:pt x="21451" y="226"/>
                  </a:lnTo>
                  <a:lnTo>
                    <a:pt x="21316" y="158"/>
                  </a:lnTo>
                  <a:lnTo>
                    <a:pt x="21181" y="91"/>
                  </a:lnTo>
                  <a:lnTo>
                    <a:pt x="21023" y="68"/>
                  </a:lnTo>
                  <a:lnTo>
                    <a:pt x="20639" y="23"/>
                  </a:lnTo>
                  <a:lnTo>
                    <a:pt x="20233" y="23"/>
                  </a:lnTo>
                  <a:lnTo>
                    <a:pt x="196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38100" dir="540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7" name="Google Shape;3177;p30"/>
          <p:cNvGrpSpPr/>
          <p:nvPr/>
        </p:nvGrpSpPr>
        <p:grpSpPr>
          <a:xfrm>
            <a:off x="8224949" y="2019072"/>
            <a:ext cx="754593" cy="1003232"/>
            <a:chOff x="7062788" y="3483325"/>
            <a:chExt cx="558875" cy="743025"/>
          </a:xfrm>
        </p:grpSpPr>
        <p:sp>
          <p:nvSpPr>
            <p:cNvPr id="3178" name="Google Shape;3178;p30"/>
            <p:cNvSpPr/>
            <p:nvPr/>
          </p:nvSpPr>
          <p:spPr>
            <a:xfrm>
              <a:off x="7463513" y="3546675"/>
              <a:ext cx="121800" cy="121800"/>
            </a:xfrm>
            <a:custGeom>
              <a:avLst/>
              <a:gdLst/>
              <a:ahLst/>
              <a:cxnLst/>
              <a:rect l="l" t="t" r="r" b="b"/>
              <a:pathLst>
                <a:path w="4872" h="4872" fill="none" extrusionOk="0">
                  <a:moveTo>
                    <a:pt x="2436" y="4872"/>
                  </a:moveTo>
                  <a:lnTo>
                    <a:pt x="2436" y="4872"/>
                  </a:lnTo>
                  <a:lnTo>
                    <a:pt x="2181" y="4852"/>
                  </a:lnTo>
                  <a:lnTo>
                    <a:pt x="1945" y="4813"/>
                  </a:lnTo>
                  <a:lnTo>
                    <a:pt x="1709" y="4754"/>
                  </a:lnTo>
                  <a:lnTo>
                    <a:pt x="1454" y="4656"/>
                  </a:lnTo>
                  <a:lnTo>
                    <a:pt x="1454" y="4656"/>
                  </a:lnTo>
                  <a:lnTo>
                    <a:pt x="1238" y="4558"/>
                  </a:lnTo>
                  <a:lnTo>
                    <a:pt x="1022" y="4420"/>
                  </a:lnTo>
                  <a:lnTo>
                    <a:pt x="845" y="4263"/>
                  </a:lnTo>
                  <a:lnTo>
                    <a:pt x="668" y="4106"/>
                  </a:lnTo>
                  <a:lnTo>
                    <a:pt x="511" y="3929"/>
                  </a:lnTo>
                  <a:lnTo>
                    <a:pt x="373" y="3733"/>
                  </a:lnTo>
                  <a:lnTo>
                    <a:pt x="256" y="3536"/>
                  </a:lnTo>
                  <a:lnTo>
                    <a:pt x="177" y="3320"/>
                  </a:lnTo>
                  <a:lnTo>
                    <a:pt x="98" y="3104"/>
                  </a:lnTo>
                  <a:lnTo>
                    <a:pt x="40" y="2868"/>
                  </a:lnTo>
                  <a:lnTo>
                    <a:pt x="0" y="2633"/>
                  </a:lnTo>
                  <a:lnTo>
                    <a:pt x="0" y="2397"/>
                  </a:lnTo>
                  <a:lnTo>
                    <a:pt x="20" y="2161"/>
                  </a:lnTo>
                  <a:lnTo>
                    <a:pt x="59" y="1926"/>
                  </a:lnTo>
                  <a:lnTo>
                    <a:pt x="118" y="1690"/>
                  </a:lnTo>
                  <a:lnTo>
                    <a:pt x="197" y="1454"/>
                  </a:lnTo>
                  <a:lnTo>
                    <a:pt x="197" y="1454"/>
                  </a:lnTo>
                  <a:lnTo>
                    <a:pt x="275" y="1297"/>
                  </a:lnTo>
                  <a:lnTo>
                    <a:pt x="373" y="1120"/>
                  </a:lnTo>
                  <a:lnTo>
                    <a:pt x="472" y="983"/>
                  </a:lnTo>
                  <a:lnTo>
                    <a:pt x="590" y="845"/>
                  </a:lnTo>
                  <a:lnTo>
                    <a:pt x="707" y="708"/>
                  </a:lnTo>
                  <a:lnTo>
                    <a:pt x="845" y="590"/>
                  </a:lnTo>
                  <a:lnTo>
                    <a:pt x="982" y="472"/>
                  </a:lnTo>
                  <a:lnTo>
                    <a:pt x="1120" y="374"/>
                  </a:lnTo>
                  <a:lnTo>
                    <a:pt x="1277" y="295"/>
                  </a:lnTo>
                  <a:lnTo>
                    <a:pt x="1434" y="217"/>
                  </a:lnTo>
                  <a:lnTo>
                    <a:pt x="1591" y="158"/>
                  </a:lnTo>
                  <a:lnTo>
                    <a:pt x="1748" y="99"/>
                  </a:lnTo>
                  <a:lnTo>
                    <a:pt x="1925" y="60"/>
                  </a:lnTo>
                  <a:lnTo>
                    <a:pt x="2082" y="20"/>
                  </a:lnTo>
                  <a:lnTo>
                    <a:pt x="2259" y="1"/>
                  </a:lnTo>
                  <a:lnTo>
                    <a:pt x="2436" y="1"/>
                  </a:lnTo>
                  <a:lnTo>
                    <a:pt x="2436" y="1"/>
                  </a:lnTo>
                  <a:lnTo>
                    <a:pt x="2691" y="1"/>
                  </a:lnTo>
                  <a:lnTo>
                    <a:pt x="2927" y="40"/>
                  </a:lnTo>
                  <a:lnTo>
                    <a:pt x="3163" y="99"/>
                  </a:lnTo>
                  <a:lnTo>
                    <a:pt x="3418" y="197"/>
                  </a:lnTo>
                  <a:lnTo>
                    <a:pt x="3418" y="197"/>
                  </a:lnTo>
                  <a:lnTo>
                    <a:pt x="3634" y="315"/>
                  </a:lnTo>
                  <a:lnTo>
                    <a:pt x="3850" y="433"/>
                  </a:lnTo>
                  <a:lnTo>
                    <a:pt x="4027" y="590"/>
                  </a:lnTo>
                  <a:lnTo>
                    <a:pt x="4204" y="747"/>
                  </a:lnTo>
                  <a:lnTo>
                    <a:pt x="4361" y="924"/>
                  </a:lnTo>
                  <a:lnTo>
                    <a:pt x="4498" y="1120"/>
                  </a:lnTo>
                  <a:lnTo>
                    <a:pt x="4616" y="1336"/>
                  </a:lnTo>
                  <a:lnTo>
                    <a:pt x="4695" y="1552"/>
                  </a:lnTo>
                  <a:lnTo>
                    <a:pt x="4773" y="1768"/>
                  </a:lnTo>
                  <a:lnTo>
                    <a:pt x="4832" y="1985"/>
                  </a:lnTo>
                  <a:lnTo>
                    <a:pt x="4872" y="2220"/>
                  </a:lnTo>
                  <a:lnTo>
                    <a:pt x="4872" y="2456"/>
                  </a:lnTo>
                  <a:lnTo>
                    <a:pt x="4852" y="2692"/>
                  </a:lnTo>
                  <a:lnTo>
                    <a:pt x="4813" y="2947"/>
                  </a:lnTo>
                  <a:lnTo>
                    <a:pt x="4754" y="3183"/>
                  </a:lnTo>
                  <a:lnTo>
                    <a:pt x="4675" y="3399"/>
                  </a:lnTo>
                  <a:lnTo>
                    <a:pt x="4675" y="3399"/>
                  </a:lnTo>
                  <a:lnTo>
                    <a:pt x="4597" y="3576"/>
                  </a:lnTo>
                  <a:lnTo>
                    <a:pt x="4498" y="3733"/>
                  </a:lnTo>
                  <a:lnTo>
                    <a:pt x="4400" y="3890"/>
                  </a:lnTo>
                  <a:lnTo>
                    <a:pt x="4282" y="4027"/>
                  </a:lnTo>
                  <a:lnTo>
                    <a:pt x="4165" y="4145"/>
                  </a:lnTo>
                  <a:lnTo>
                    <a:pt x="4027" y="4263"/>
                  </a:lnTo>
                  <a:lnTo>
                    <a:pt x="3890" y="4381"/>
                  </a:lnTo>
                  <a:lnTo>
                    <a:pt x="3752" y="4479"/>
                  </a:lnTo>
                  <a:lnTo>
                    <a:pt x="3595" y="4577"/>
                  </a:lnTo>
                  <a:lnTo>
                    <a:pt x="3457" y="4656"/>
                  </a:lnTo>
                  <a:lnTo>
                    <a:pt x="3281" y="4715"/>
                  </a:lnTo>
                  <a:lnTo>
                    <a:pt x="3123" y="4774"/>
                  </a:lnTo>
                  <a:lnTo>
                    <a:pt x="2947" y="4813"/>
                  </a:lnTo>
                  <a:lnTo>
                    <a:pt x="2790" y="4833"/>
                  </a:lnTo>
                  <a:lnTo>
                    <a:pt x="2613" y="4852"/>
                  </a:lnTo>
                  <a:lnTo>
                    <a:pt x="2436" y="487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30"/>
            <p:cNvSpPr/>
            <p:nvPr/>
          </p:nvSpPr>
          <p:spPr>
            <a:xfrm>
              <a:off x="7420788" y="3639000"/>
              <a:ext cx="81050" cy="71725"/>
            </a:xfrm>
            <a:custGeom>
              <a:avLst/>
              <a:gdLst/>
              <a:ahLst/>
              <a:cxnLst/>
              <a:rect l="l" t="t" r="r" b="b"/>
              <a:pathLst>
                <a:path w="3242" h="2869" extrusionOk="0">
                  <a:moveTo>
                    <a:pt x="786" y="0"/>
                  </a:moveTo>
                  <a:lnTo>
                    <a:pt x="0" y="1808"/>
                  </a:lnTo>
                  <a:lnTo>
                    <a:pt x="2456" y="2868"/>
                  </a:lnTo>
                  <a:lnTo>
                    <a:pt x="3241" y="1081"/>
                  </a:lnTo>
                  <a:lnTo>
                    <a:pt x="7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30"/>
            <p:cNvSpPr/>
            <p:nvPr/>
          </p:nvSpPr>
          <p:spPr>
            <a:xfrm>
              <a:off x="7400163" y="3483325"/>
              <a:ext cx="198400" cy="198425"/>
            </a:xfrm>
            <a:custGeom>
              <a:avLst/>
              <a:gdLst/>
              <a:ahLst/>
              <a:cxnLst/>
              <a:rect l="l" t="t" r="r" b="b"/>
              <a:pathLst>
                <a:path w="7936" h="7937" extrusionOk="0">
                  <a:moveTo>
                    <a:pt x="4007" y="1533"/>
                  </a:moveTo>
                  <a:lnTo>
                    <a:pt x="4243" y="1552"/>
                  </a:lnTo>
                  <a:lnTo>
                    <a:pt x="4479" y="1592"/>
                  </a:lnTo>
                  <a:lnTo>
                    <a:pt x="4715" y="1651"/>
                  </a:lnTo>
                  <a:lnTo>
                    <a:pt x="4950" y="1729"/>
                  </a:lnTo>
                  <a:lnTo>
                    <a:pt x="5166" y="1847"/>
                  </a:lnTo>
                  <a:lnTo>
                    <a:pt x="5382" y="1985"/>
                  </a:lnTo>
                  <a:lnTo>
                    <a:pt x="5559" y="2122"/>
                  </a:lnTo>
                  <a:lnTo>
                    <a:pt x="5736" y="2299"/>
                  </a:lnTo>
                  <a:lnTo>
                    <a:pt x="5893" y="2476"/>
                  </a:lnTo>
                  <a:lnTo>
                    <a:pt x="6031" y="2652"/>
                  </a:lnTo>
                  <a:lnTo>
                    <a:pt x="6149" y="2869"/>
                  </a:lnTo>
                  <a:lnTo>
                    <a:pt x="6247" y="3085"/>
                  </a:lnTo>
                  <a:lnTo>
                    <a:pt x="6306" y="3301"/>
                  </a:lnTo>
                  <a:lnTo>
                    <a:pt x="6365" y="3536"/>
                  </a:lnTo>
                  <a:lnTo>
                    <a:pt x="6404" y="3752"/>
                  </a:lnTo>
                  <a:lnTo>
                    <a:pt x="6404" y="3988"/>
                  </a:lnTo>
                  <a:lnTo>
                    <a:pt x="6384" y="4244"/>
                  </a:lnTo>
                  <a:lnTo>
                    <a:pt x="6365" y="4479"/>
                  </a:lnTo>
                  <a:lnTo>
                    <a:pt x="6286" y="4715"/>
                  </a:lnTo>
                  <a:lnTo>
                    <a:pt x="6207" y="4951"/>
                  </a:lnTo>
                  <a:lnTo>
                    <a:pt x="6090" y="5167"/>
                  </a:lnTo>
                  <a:lnTo>
                    <a:pt x="5972" y="5363"/>
                  </a:lnTo>
                  <a:lnTo>
                    <a:pt x="5815" y="5560"/>
                  </a:lnTo>
                  <a:lnTo>
                    <a:pt x="5657" y="5736"/>
                  </a:lnTo>
                  <a:lnTo>
                    <a:pt x="5461" y="5894"/>
                  </a:lnTo>
                  <a:lnTo>
                    <a:pt x="5284" y="6031"/>
                  </a:lnTo>
                  <a:lnTo>
                    <a:pt x="5068" y="6129"/>
                  </a:lnTo>
                  <a:lnTo>
                    <a:pt x="4852" y="6227"/>
                  </a:lnTo>
                  <a:lnTo>
                    <a:pt x="4636" y="6306"/>
                  </a:lnTo>
                  <a:lnTo>
                    <a:pt x="4420" y="6365"/>
                  </a:lnTo>
                  <a:lnTo>
                    <a:pt x="4184" y="6385"/>
                  </a:lnTo>
                  <a:lnTo>
                    <a:pt x="3949" y="6404"/>
                  </a:lnTo>
                  <a:lnTo>
                    <a:pt x="3713" y="6385"/>
                  </a:lnTo>
                  <a:lnTo>
                    <a:pt x="3457" y="6345"/>
                  </a:lnTo>
                  <a:lnTo>
                    <a:pt x="3222" y="6286"/>
                  </a:lnTo>
                  <a:lnTo>
                    <a:pt x="3006" y="6208"/>
                  </a:lnTo>
                  <a:lnTo>
                    <a:pt x="2770" y="6090"/>
                  </a:lnTo>
                  <a:lnTo>
                    <a:pt x="2574" y="5952"/>
                  </a:lnTo>
                  <a:lnTo>
                    <a:pt x="2377" y="5815"/>
                  </a:lnTo>
                  <a:lnTo>
                    <a:pt x="2200" y="5638"/>
                  </a:lnTo>
                  <a:lnTo>
                    <a:pt x="2043" y="5461"/>
                  </a:lnTo>
                  <a:lnTo>
                    <a:pt x="1906" y="5265"/>
                  </a:lnTo>
                  <a:lnTo>
                    <a:pt x="1807" y="5069"/>
                  </a:lnTo>
                  <a:lnTo>
                    <a:pt x="1709" y="4852"/>
                  </a:lnTo>
                  <a:lnTo>
                    <a:pt x="1631" y="4636"/>
                  </a:lnTo>
                  <a:lnTo>
                    <a:pt x="1572" y="4401"/>
                  </a:lnTo>
                  <a:lnTo>
                    <a:pt x="1552" y="4165"/>
                  </a:lnTo>
                  <a:lnTo>
                    <a:pt x="1532" y="3929"/>
                  </a:lnTo>
                  <a:lnTo>
                    <a:pt x="1552" y="3694"/>
                  </a:lnTo>
                  <a:lnTo>
                    <a:pt x="1591" y="3458"/>
                  </a:lnTo>
                  <a:lnTo>
                    <a:pt x="1650" y="3222"/>
                  </a:lnTo>
                  <a:lnTo>
                    <a:pt x="1749" y="2986"/>
                  </a:lnTo>
                  <a:lnTo>
                    <a:pt x="1847" y="2770"/>
                  </a:lnTo>
                  <a:lnTo>
                    <a:pt x="1984" y="2554"/>
                  </a:lnTo>
                  <a:lnTo>
                    <a:pt x="2122" y="2377"/>
                  </a:lnTo>
                  <a:lnTo>
                    <a:pt x="2299" y="2201"/>
                  </a:lnTo>
                  <a:lnTo>
                    <a:pt x="2475" y="2044"/>
                  </a:lnTo>
                  <a:lnTo>
                    <a:pt x="2672" y="1906"/>
                  </a:lnTo>
                  <a:lnTo>
                    <a:pt x="2868" y="1788"/>
                  </a:lnTo>
                  <a:lnTo>
                    <a:pt x="3084" y="1690"/>
                  </a:lnTo>
                  <a:lnTo>
                    <a:pt x="3300" y="1631"/>
                  </a:lnTo>
                  <a:lnTo>
                    <a:pt x="3536" y="1572"/>
                  </a:lnTo>
                  <a:lnTo>
                    <a:pt x="3772" y="1533"/>
                  </a:lnTo>
                  <a:close/>
                  <a:moveTo>
                    <a:pt x="4027" y="1"/>
                  </a:moveTo>
                  <a:lnTo>
                    <a:pt x="3634" y="20"/>
                  </a:lnTo>
                  <a:lnTo>
                    <a:pt x="3261" y="60"/>
                  </a:lnTo>
                  <a:lnTo>
                    <a:pt x="2888" y="158"/>
                  </a:lnTo>
                  <a:lnTo>
                    <a:pt x="2534" y="276"/>
                  </a:lnTo>
                  <a:lnTo>
                    <a:pt x="2181" y="433"/>
                  </a:lnTo>
                  <a:lnTo>
                    <a:pt x="1847" y="629"/>
                  </a:lnTo>
                  <a:lnTo>
                    <a:pt x="1532" y="845"/>
                  </a:lnTo>
                  <a:lnTo>
                    <a:pt x="1238" y="1081"/>
                  </a:lnTo>
                  <a:lnTo>
                    <a:pt x="982" y="1376"/>
                  </a:lnTo>
                  <a:lnTo>
                    <a:pt x="727" y="1670"/>
                  </a:lnTo>
                  <a:lnTo>
                    <a:pt x="511" y="2024"/>
                  </a:lnTo>
                  <a:lnTo>
                    <a:pt x="334" y="2377"/>
                  </a:lnTo>
                  <a:lnTo>
                    <a:pt x="197" y="2751"/>
                  </a:lnTo>
                  <a:lnTo>
                    <a:pt x="99" y="3144"/>
                  </a:lnTo>
                  <a:lnTo>
                    <a:pt x="40" y="3536"/>
                  </a:lnTo>
                  <a:lnTo>
                    <a:pt x="0" y="3910"/>
                  </a:lnTo>
                  <a:lnTo>
                    <a:pt x="20" y="4302"/>
                  </a:lnTo>
                  <a:lnTo>
                    <a:pt x="79" y="4676"/>
                  </a:lnTo>
                  <a:lnTo>
                    <a:pt x="157" y="5049"/>
                  </a:lnTo>
                  <a:lnTo>
                    <a:pt x="275" y="5402"/>
                  </a:lnTo>
                  <a:lnTo>
                    <a:pt x="432" y="5756"/>
                  </a:lnTo>
                  <a:lnTo>
                    <a:pt x="629" y="6090"/>
                  </a:lnTo>
                  <a:lnTo>
                    <a:pt x="845" y="6404"/>
                  </a:lnTo>
                  <a:lnTo>
                    <a:pt x="1100" y="6699"/>
                  </a:lnTo>
                  <a:lnTo>
                    <a:pt x="1375" y="6974"/>
                  </a:lnTo>
                  <a:lnTo>
                    <a:pt x="1690" y="7210"/>
                  </a:lnTo>
                  <a:lnTo>
                    <a:pt x="2024" y="7426"/>
                  </a:lnTo>
                  <a:lnTo>
                    <a:pt x="2377" y="7602"/>
                  </a:lnTo>
                  <a:lnTo>
                    <a:pt x="2770" y="7740"/>
                  </a:lnTo>
                  <a:lnTo>
                    <a:pt x="3143" y="7838"/>
                  </a:lnTo>
                  <a:lnTo>
                    <a:pt x="3536" y="7917"/>
                  </a:lnTo>
                  <a:lnTo>
                    <a:pt x="3929" y="7936"/>
                  </a:lnTo>
                  <a:lnTo>
                    <a:pt x="4302" y="7917"/>
                  </a:lnTo>
                  <a:lnTo>
                    <a:pt x="4675" y="7858"/>
                  </a:lnTo>
                  <a:lnTo>
                    <a:pt x="5049" y="7779"/>
                  </a:lnTo>
                  <a:lnTo>
                    <a:pt x="5422" y="7661"/>
                  </a:lnTo>
                  <a:lnTo>
                    <a:pt x="5756" y="7504"/>
                  </a:lnTo>
                  <a:lnTo>
                    <a:pt x="6090" y="7308"/>
                  </a:lnTo>
                  <a:lnTo>
                    <a:pt x="6404" y="7092"/>
                  </a:lnTo>
                  <a:lnTo>
                    <a:pt x="6699" y="6836"/>
                  </a:lnTo>
                  <a:lnTo>
                    <a:pt x="6974" y="6561"/>
                  </a:lnTo>
                  <a:lnTo>
                    <a:pt x="7209" y="6247"/>
                  </a:lnTo>
                  <a:lnTo>
                    <a:pt x="7425" y="5913"/>
                  </a:lnTo>
                  <a:lnTo>
                    <a:pt x="7602" y="5560"/>
                  </a:lnTo>
                  <a:lnTo>
                    <a:pt x="7740" y="5167"/>
                  </a:lnTo>
                  <a:lnTo>
                    <a:pt x="7857" y="4794"/>
                  </a:lnTo>
                  <a:lnTo>
                    <a:pt x="7916" y="4401"/>
                  </a:lnTo>
                  <a:lnTo>
                    <a:pt x="7936" y="4008"/>
                  </a:lnTo>
                  <a:lnTo>
                    <a:pt x="7916" y="3635"/>
                  </a:lnTo>
                  <a:lnTo>
                    <a:pt x="7877" y="3261"/>
                  </a:lnTo>
                  <a:lnTo>
                    <a:pt x="7779" y="2888"/>
                  </a:lnTo>
                  <a:lnTo>
                    <a:pt x="7661" y="2515"/>
                  </a:lnTo>
                  <a:lnTo>
                    <a:pt x="7504" y="2181"/>
                  </a:lnTo>
                  <a:lnTo>
                    <a:pt x="7327" y="1847"/>
                  </a:lnTo>
                  <a:lnTo>
                    <a:pt x="7091" y="1533"/>
                  </a:lnTo>
                  <a:lnTo>
                    <a:pt x="6856" y="1238"/>
                  </a:lnTo>
                  <a:lnTo>
                    <a:pt x="6561" y="963"/>
                  </a:lnTo>
                  <a:lnTo>
                    <a:pt x="6266" y="727"/>
                  </a:lnTo>
                  <a:lnTo>
                    <a:pt x="5932" y="511"/>
                  </a:lnTo>
                  <a:lnTo>
                    <a:pt x="5559" y="335"/>
                  </a:lnTo>
                  <a:lnTo>
                    <a:pt x="5186" y="197"/>
                  </a:lnTo>
                  <a:lnTo>
                    <a:pt x="4793" y="79"/>
                  </a:lnTo>
                  <a:lnTo>
                    <a:pt x="4400" y="20"/>
                  </a:lnTo>
                  <a:lnTo>
                    <a:pt x="40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30"/>
            <p:cNvSpPr/>
            <p:nvPr/>
          </p:nvSpPr>
          <p:spPr>
            <a:xfrm>
              <a:off x="7062788" y="3667475"/>
              <a:ext cx="558875" cy="558875"/>
            </a:xfrm>
            <a:custGeom>
              <a:avLst/>
              <a:gdLst/>
              <a:ahLst/>
              <a:cxnLst/>
              <a:rect l="l" t="t" r="r" b="b"/>
              <a:pathLst>
                <a:path w="22355" h="22355" extrusionOk="0">
                  <a:moveTo>
                    <a:pt x="10785" y="1"/>
                  </a:moveTo>
                  <a:lnTo>
                    <a:pt x="10235" y="40"/>
                  </a:lnTo>
                  <a:lnTo>
                    <a:pt x="9704" y="99"/>
                  </a:lnTo>
                  <a:lnTo>
                    <a:pt x="9174" y="178"/>
                  </a:lnTo>
                  <a:lnTo>
                    <a:pt x="8644" y="295"/>
                  </a:lnTo>
                  <a:lnTo>
                    <a:pt x="8113" y="413"/>
                  </a:lnTo>
                  <a:lnTo>
                    <a:pt x="7602" y="590"/>
                  </a:lnTo>
                  <a:lnTo>
                    <a:pt x="7111" y="767"/>
                  </a:lnTo>
                  <a:lnTo>
                    <a:pt x="6601" y="983"/>
                  </a:lnTo>
                  <a:lnTo>
                    <a:pt x="6129" y="1199"/>
                  </a:lnTo>
                  <a:lnTo>
                    <a:pt x="5658" y="1454"/>
                  </a:lnTo>
                  <a:lnTo>
                    <a:pt x="5186" y="1729"/>
                  </a:lnTo>
                  <a:lnTo>
                    <a:pt x="4735" y="2044"/>
                  </a:lnTo>
                  <a:lnTo>
                    <a:pt x="4303" y="2358"/>
                  </a:lnTo>
                  <a:lnTo>
                    <a:pt x="3890" y="2692"/>
                  </a:lnTo>
                  <a:lnTo>
                    <a:pt x="3478" y="3065"/>
                  </a:lnTo>
                  <a:lnTo>
                    <a:pt x="3104" y="3438"/>
                  </a:lnTo>
                  <a:lnTo>
                    <a:pt x="2731" y="3851"/>
                  </a:lnTo>
                  <a:lnTo>
                    <a:pt x="2378" y="4283"/>
                  </a:lnTo>
                  <a:lnTo>
                    <a:pt x="2044" y="4715"/>
                  </a:lnTo>
                  <a:lnTo>
                    <a:pt x="1729" y="5186"/>
                  </a:lnTo>
                  <a:lnTo>
                    <a:pt x="1454" y="5678"/>
                  </a:lnTo>
                  <a:lnTo>
                    <a:pt x="1179" y="6169"/>
                  </a:lnTo>
                  <a:lnTo>
                    <a:pt x="944" y="6699"/>
                  </a:lnTo>
                  <a:lnTo>
                    <a:pt x="728" y="7229"/>
                  </a:lnTo>
                  <a:lnTo>
                    <a:pt x="531" y="7760"/>
                  </a:lnTo>
                  <a:lnTo>
                    <a:pt x="374" y="8310"/>
                  </a:lnTo>
                  <a:lnTo>
                    <a:pt x="236" y="8860"/>
                  </a:lnTo>
                  <a:lnTo>
                    <a:pt x="138" y="9390"/>
                  </a:lnTo>
                  <a:lnTo>
                    <a:pt x="60" y="9940"/>
                  </a:lnTo>
                  <a:lnTo>
                    <a:pt x="20" y="10490"/>
                  </a:lnTo>
                  <a:lnTo>
                    <a:pt x="1" y="11040"/>
                  </a:lnTo>
                  <a:lnTo>
                    <a:pt x="1" y="11570"/>
                  </a:lnTo>
                  <a:lnTo>
                    <a:pt x="40" y="12120"/>
                  </a:lnTo>
                  <a:lnTo>
                    <a:pt x="99" y="12651"/>
                  </a:lnTo>
                  <a:lnTo>
                    <a:pt x="178" y="13181"/>
                  </a:lnTo>
                  <a:lnTo>
                    <a:pt x="295" y="13711"/>
                  </a:lnTo>
                  <a:lnTo>
                    <a:pt x="433" y="14242"/>
                  </a:lnTo>
                  <a:lnTo>
                    <a:pt x="590" y="14753"/>
                  </a:lnTo>
                  <a:lnTo>
                    <a:pt x="767" y="15244"/>
                  </a:lnTo>
                  <a:lnTo>
                    <a:pt x="983" y="15754"/>
                  </a:lnTo>
                  <a:lnTo>
                    <a:pt x="1219" y="16226"/>
                  </a:lnTo>
                  <a:lnTo>
                    <a:pt x="1454" y="16697"/>
                  </a:lnTo>
                  <a:lnTo>
                    <a:pt x="1749" y="17169"/>
                  </a:lnTo>
                  <a:lnTo>
                    <a:pt x="2044" y="17620"/>
                  </a:lnTo>
                  <a:lnTo>
                    <a:pt x="2358" y="18053"/>
                  </a:lnTo>
                  <a:lnTo>
                    <a:pt x="2711" y="18465"/>
                  </a:lnTo>
                  <a:lnTo>
                    <a:pt x="3065" y="18878"/>
                  </a:lnTo>
                  <a:lnTo>
                    <a:pt x="3458" y="19251"/>
                  </a:lnTo>
                  <a:lnTo>
                    <a:pt x="3851" y="19624"/>
                  </a:lnTo>
                  <a:lnTo>
                    <a:pt x="4283" y="19978"/>
                  </a:lnTo>
                  <a:lnTo>
                    <a:pt x="4735" y="20311"/>
                  </a:lnTo>
                  <a:lnTo>
                    <a:pt x="5186" y="20626"/>
                  </a:lnTo>
                  <a:lnTo>
                    <a:pt x="5678" y="20901"/>
                  </a:lnTo>
                  <a:lnTo>
                    <a:pt x="6188" y="21176"/>
                  </a:lnTo>
                  <a:lnTo>
                    <a:pt x="6699" y="21411"/>
                  </a:lnTo>
                  <a:lnTo>
                    <a:pt x="7229" y="21628"/>
                  </a:lnTo>
                  <a:lnTo>
                    <a:pt x="7779" y="21824"/>
                  </a:lnTo>
                  <a:lnTo>
                    <a:pt x="8310" y="21981"/>
                  </a:lnTo>
                  <a:lnTo>
                    <a:pt x="8860" y="22119"/>
                  </a:lnTo>
                  <a:lnTo>
                    <a:pt x="9410" y="22217"/>
                  </a:lnTo>
                  <a:lnTo>
                    <a:pt x="9940" y="22295"/>
                  </a:lnTo>
                  <a:lnTo>
                    <a:pt x="10490" y="22335"/>
                  </a:lnTo>
                  <a:lnTo>
                    <a:pt x="11040" y="22354"/>
                  </a:lnTo>
                  <a:lnTo>
                    <a:pt x="11590" y="22354"/>
                  </a:lnTo>
                  <a:lnTo>
                    <a:pt x="12120" y="22315"/>
                  </a:lnTo>
                  <a:lnTo>
                    <a:pt x="12670" y="22256"/>
                  </a:lnTo>
                  <a:lnTo>
                    <a:pt x="13201" y="22178"/>
                  </a:lnTo>
                  <a:lnTo>
                    <a:pt x="13711" y="22060"/>
                  </a:lnTo>
                  <a:lnTo>
                    <a:pt x="14242" y="21922"/>
                  </a:lnTo>
                  <a:lnTo>
                    <a:pt x="14752" y="21765"/>
                  </a:lnTo>
                  <a:lnTo>
                    <a:pt x="15263" y="21588"/>
                  </a:lnTo>
                  <a:lnTo>
                    <a:pt x="15754" y="21372"/>
                  </a:lnTo>
                  <a:lnTo>
                    <a:pt x="16226" y="21136"/>
                  </a:lnTo>
                  <a:lnTo>
                    <a:pt x="16717" y="20901"/>
                  </a:lnTo>
                  <a:lnTo>
                    <a:pt x="17169" y="20606"/>
                  </a:lnTo>
                  <a:lnTo>
                    <a:pt x="17620" y="20311"/>
                  </a:lnTo>
                  <a:lnTo>
                    <a:pt x="18052" y="19997"/>
                  </a:lnTo>
                  <a:lnTo>
                    <a:pt x="18465" y="19644"/>
                  </a:lnTo>
                  <a:lnTo>
                    <a:pt x="18877" y="19290"/>
                  </a:lnTo>
                  <a:lnTo>
                    <a:pt x="19270" y="18897"/>
                  </a:lnTo>
                  <a:lnTo>
                    <a:pt x="19624" y="18504"/>
                  </a:lnTo>
                  <a:lnTo>
                    <a:pt x="19977" y="18072"/>
                  </a:lnTo>
                  <a:lnTo>
                    <a:pt x="20311" y="17620"/>
                  </a:lnTo>
                  <a:lnTo>
                    <a:pt x="20626" y="17169"/>
                  </a:lnTo>
                  <a:lnTo>
                    <a:pt x="20920" y="16678"/>
                  </a:lnTo>
                  <a:lnTo>
                    <a:pt x="21176" y="16167"/>
                  </a:lnTo>
                  <a:lnTo>
                    <a:pt x="21431" y="15656"/>
                  </a:lnTo>
                  <a:lnTo>
                    <a:pt x="21647" y="15126"/>
                  </a:lnTo>
                  <a:lnTo>
                    <a:pt x="21824" y="14576"/>
                  </a:lnTo>
                  <a:lnTo>
                    <a:pt x="21981" y="14045"/>
                  </a:lnTo>
                  <a:lnTo>
                    <a:pt x="22119" y="13495"/>
                  </a:lnTo>
                  <a:lnTo>
                    <a:pt x="22217" y="12945"/>
                  </a:lnTo>
                  <a:lnTo>
                    <a:pt x="22295" y="12415"/>
                  </a:lnTo>
                  <a:lnTo>
                    <a:pt x="22335" y="11865"/>
                  </a:lnTo>
                  <a:lnTo>
                    <a:pt x="22354" y="11315"/>
                  </a:lnTo>
                  <a:lnTo>
                    <a:pt x="22354" y="10765"/>
                  </a:lnTo>
                  <a:lnTo>
                    <a:pt x="22315" y="10235"/>
                  </a:lnTo>
                  <a:lnTo>
                    <a:pt x="22256" y="9685"/>
                  </a:lnTo>
                  <a:lnTo>
                    <a:pt x="22177" y="9154"/>
                  </a:lnTo>
                  <a:lnTo>
                    <a:pt x="22060" y="8644"/>
                  </a:lnTo>
                  <a:lnTo>
                    <a:pt x="21942" y="8113"/>
                  </a:lnTo>
                  <a:lnTo>
                    <a:pt x="21765" y="7603"/>
                  </a:lnTo>
                  <a:lnTo>
                    <a:pt x="21588" y="7092"/>
                  </a:lnTo>
                  <a:lnTo>
                    <a:pt x="21372" y="6601"/>
                  </a:lnTo>
                  <a:lnTo>
                    <a:pt x="21156" y="6110"/>
                  </a:lnTo>
                  <a:lnTo>
                    <a:pt x="20901" y="5638"/>
                  </a:lnTo>
                  <a:lnTo>
                    <a:pt x="20626" y="5186"/>
                  </a:lnTo>
                  <a:lnTo>
                    <a:pt x="20311" y="4735"/>
                  </a:lnTo>
                  <a:lnTo>
                    <a:pt x="19997" y="4303"/>
                  </a:lnTo>
                  <a:lnTo>
                    <a:pt x="19663" y="3890"/>
                  </a:lnTo>
                  <a:lnTo>
                    <a:pt x="19290" y="3478"/>
                  </a:lnTo>
                  <a:lnTo>
                    <a:pt x="18917" y="3085"/>
                  </a:lnTo>
                  <a:lnTo>
                    <a:pt x="18504" y="2731"/>
                  </a:lnTo>
                  <a:lnTo>
                    <a:pt x="18072" y="2378"/>
                  </a:lnTo>
                  <a:lnTo>
                    <a:pt x="17640" y="2044"/>
                  </a:lnTo>
                  <a:lnTo>
                    <a:pt x="17169" y="1729"/>
                  </a:lnTo>
                  <a:lnTo>
                    <a:pt x="16677" y="1435"/>
                  </a:lnTo>
                  <a:lnTo>
                    <a:pt x="16186" y="1179"/>
                  </a:lnTo>
                  <a:lnTo>
                    <a:pt x="15656" y="924"/>
                  </a:lnTo>
                  <a:lnTo>
                    <a:pt x="15126" y="708"/>
                  </a:lnTo>
                  <a:lnTo>
                    <a:pt x="14595" y="531"/>
                  </a:lnTo>
                  <a:lnTo>
                    <a:pt x="14045" y="374"/>
                  </a:lnTo>
                  <a:lnTo>
                    <a:pt x="13495" y="236"/>
                  </a:lnTo>
                  <a:lnTo>
                    <a:pt x="12965" y="138"/>
                  </a:lnTo>
                  <a:lnTo>
                    <a:pt x="12415" y="60"/>
                  </a:lnTo>
                  <a:lnTo>
                    <a:pt x="11865" y="20"/>
                  </a:lnTo>
                  <a:lnTo>
                    <a:pt x="113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57150" dir="540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30"/>
            <p:cNvSpPr/>
            <p:nvPr/>
          </p:nvSpPr>
          <p:spPr>
            <a:xfrm>
              <a:off x="7062788" y="3667475"/>
              <a:ext cx="558875" cy="558875"/>
            </a:xfrm>
            <a:custGeom>
              <a:avLst/>
              <a:gdLst/>
              <a:ahLst/>
              <a:cxnLst/>
              <a:rect l="l" t="t" r="r" b="b"/>
              <a:pathLst>
                <a:path w="22355" h="22355" fill="none" extrusionOk="0">
                  <a:moveTo>
                    <a:pt x="21431" y="15656"/>
                  </a:moveTo>
                  <a:lnTo>
                    <a:pt x="21431" y="15656"/>
                  </a:lnTo>
                  <a:lnTo>
                    <a:pt x="21176" y="16167"/>
                  </a:lnTo>
                  <a:lnTo>
                    <a:pt x="20920" y="16678"/>
                  </a:lnTo>
                  <a:lnTo>
                    <a:pt x="20626" y="17169"/>
                  </a:lnTo>
                  <a:lnTo>
                    <a:pt x="20311" y="17620"/>
                  </a:lnTo>
                  <a:lnTo>
                    <a:pt x="19977" y="18072"/>
                  </a:lnTo>
                  <a:lnTo>
                    <a:pt x="19624" y="18504"/>
                  </a:lnTo>
                  <a:lnTo>
                    <a:pt x="19270" y="18897"/>
                  </a:lnTo>
                  <a:lnTo>
                    <a:pt x="18877" y="19290"/>
                  </a:lnTo>
                  <a:lnTo>
                    <a:pt x="18465" y="19644"/>
                  </a:lnTo>
                  <a:lnTo>
                    <a:pt x="18052" y="19997"/>
                  </a:lnTo>
                  <a:lnTo>
                    <a:pt x="17620" y="20311"/>
                  </a:lnTo>
                  <a:lnTo>
                    <a:pt x="17169" y="20606"/>
                  </a:lnTo>
                  <a:lnTo>
                    <a:pt x="16717" y="20901"/>
                  </a:lnTo>
                  <a:lnTo>
                    <a:pt x="16226" y="21136"/>
                  </a:lnTo>
                  <a:lnTo>
                    <a:pt x="15754" y="21372"/>
                  </a:lnTo>
                  <a:lnTo>
                    <a:pt x="15263" y="21588"/>
                  </a:lnTo>
                  <a:lnTo>
                    <a:pt x="14752" y="21765"/>
                  </a:lnTo>
                  <a:lnTo>
                    <a:pt x="14242" y="21922"/>
                  </a:lnTo>
                  <a:lnTo>
                    <a:pt x="13711" y="22060"/>
                  </a:lnTo>
                  <a:lnTo>
                    <a:pt x="13201" y="22178"/>
                  </a:lnTo>
                  <a:lnTo>
                    <a:pt x="12670" y="22256"/>
                  </a:lnTo>
                  <a:lnTo>
                    <a:pt x="12120" y="22315"/>
                  </a:lnTo>
                  <a:lnTo>
                    <a:pt x="11590" y="22354"/>
                  </a:lnTo>
                  <a:lnTo>
                    <a:pt x="11040" y="22354"/>
                  </a:lnTo>
                  <a:lnTo>
                    <a:pt x="10490" y="22335"/>
                  </a:lnTo>
                  <a:lnTo>
                    <a:pt x="9940" y="22295"/>
                  </a:lnTo>
                  <a:lnTo>
                    <a:pt x="9410" y="22217"/>
                  </a:lnTo>
                  <a:lnTo>
                    <a:pt x="8860" y="22119"/>
                  </a:lnTo>
                  <a:lnTo>
                    <a:pt x="8310" y="21981"/>
                  </a:lnTo>
                  <a:lnTo>
                    <a:pt x="7779" y="21824"/>
                  </a:lnTo>
                  <a:lnTo>
                    <a:pt x="7229" y="21628"/>
                  </a:lnTo>
                  <a:lnTo>
                    <a:pt x="6699" y="21411"/>
                  </a:lnTo>
                  <a:lnTo>
                    <a:pt x="6699" y="21411"/>
                  </a:lnTo>
                  <a:lnTo>
                    <a:pt x="6188" y="21176"/>
                  </a:lnTo>
                  <a:lnTo>
                    <a:pt x="5678" y="20901"/>
                  </a:lnTo>
                  <a:lnTo>
                    <a:pt x="5186" y="20626"/>
                  </a:lnTo>
                  <a:lnTo>
                    <a:pt x="4735" y="20311"/>
                  </a:lnTo>
                  <a:lnTo>
                    <a:pt x="4283" y="19978"/>
                  </a:lnTo>
                  <a:lnTo>
                    <a:pt x="3851" y="19624"/>
                  </a:lnTo>
                  <a:lnTo>
                    <a:pt x="3458" y="19251"/>
                  </a:lnTo>
                  <a:lnTo>
                    <a:pt x="3065" y="18878"/>
                  </a:lnTo>
                  <a:lnTo>
                    <a:pt x="2711" y="18465"/>
                  </a:lnTo>
                  <a:lnTo>
                    <a:pt x="2358" y="18053"/>
                  </a:lnTo>
                  <a:lnTo>
                    <a:pt x="2044" y="17620"/>
                  </a:lnTo>
                  <a:lnTo>
                    <a:pt x="1749" y="17169"/>
                  </a:lnTo>
                  <a:lnTo>
                    <a:pt x="1454" y="16697"/>
                  </a:lnTo>
                  <a:lnTo>
                    <a:pt x="1219" y="16226"/>
                  </a:lnTo>
                  <a:lnTo>
                    <a:pt x="983" y="15754"/>
                  </a:lnTo>
                  <a:lnTo>
                    <a:pt x="767" y="15244"/>
                  </a:lnTo>
                  <a:lnTo>
                    <a:pt x="590" y="14753"/>
                  </a:lnTo>
                  <a:lnTo>
                    <a:pt x="433" y="14242"/>
                  </a:lnTo>
                  <a:lnTo>
                    <a:pt x="295" y="13711"/>
                  </a:lnTo>
                  <a:lnTo>
                    <a:pt x="178" y="13181"/>
                  </a:lnTo>
                  <a:lnTo>
                    <a:pt x="99" y="12651"/>
                  </a:lnTo>
                  <a:lnTo>
                    <a:pt x="40" y="12120"/>
                  </a:lnTo>
                  <a:lnTo>
                    <a:pt x="1" y="11570"/>
                  </a:lnTo>
                  <a:lnTo>
                    <a:pt x="1" y="11040"/>
                  </a:lnTo>
                  <a:lnTo>
                    <a:pt x="20" y="10490"/>
                  </a:lnTo>
                  <a:lnTo>
                    <a:pt x="60" y="9940"/>
                  </a:lnTo>
                  <a:lnTo>
                    <a:pt x="138" y="9390"/>
                  </a:lnTo>
                  <a:lnTo>
                    <a:pt x="236" y="8860"/>
                  </a:lnTo>
                  <a:lnTo>
                    <a:pt x="374" y="8310"/>
                  </a:lnTo>
                  <a:lnTo>
                    <a:pt x="531" y="7760"/>
                  </a:lnTo>
                  <a:lnTo>
                    <a:pt x="728" y="7229"/>
                  </a:lnTo>
                  <a:lnTo>
                    <a:pt x="944" y="6699"/>
                  </a:lnTo>
                  <a:lnTo>
                    <a:pt x="944" y="6699"/>
                  </a:lnTo>
                  <a:lnTo>
                    <a:pt x="1179" y="6169"/>
                  </a:lnTo>
                  <a:lnTo>
                    <a:pt x="1454" y="5678"/>
                  </a:lnTo>
                  <a:lnTo>
                    <a:pt x="1729" y="5186"/>
                  </a:lnTo>
                  <a:lnTo>
                    <a:pt x="2044" y="4715"/>
                  </a:lnTo>
                  <a:lnTo>
                    <a:pt x="2378" y="4283"/>
                  </a:lnTo>
                  <a:lnTo>
                    <a:pt x="2731" y="3851"/>
                  </a:lnTo>
                  <a:lnTo>
                    <a:pt x="3104" y="3438"/>
                  </a:lnTo>
                  <a:lnTo>
                    <a:pt x="3478" y="3065"/>
                  </a:lnTo>
                  <a:lnTo>
                    <a:pt x="3890" y="2692"/>
                  </a:lnTo>
                  <a:lnTo>
                    <a:pt x="4303" y="2358"/>
                  </a:lnTo>
                  <a:lnTo>
                    <a:pt x="4735" y="2044"/>
                  </a:lnTo>
                  <a:lnTo>
                    <a:pt x="5186" y="1729"/>
                  </a:lnTo>
                  <a:lnTo>
                    <a:pt x="5658" y="1454"/>
                  </a:lnTo>
                  <a:lnTo>
                    <a:pt x="6129" y="1199"/>
                  </a:lnTo>
                  <a:lnTo>
                    <a:pt x="6601" y="983"/>
                  </a:lnTo>
                  <a:lnTo>
                    <a:pt x="7111" y="767"/>
                  </a:lnTo>
                  <a:lnTo>
                    <a:pt x="7602" y="590"/>
                  </a:lnTo>
                  <a:lnTo>
                    <a:pt x="8113" y="413"/>
                  </a:lnTo>
                  <a:lnTo>
                    <a:pt x="8644" y="295"/>
                  </a:lnTo>
                  <a:lnTo>
                    <a:pt x="9174" y="178"/>
                  </a:lnTo>
                  <a:lnTo>
                    <a:pt x="9704" y="99"/>
                  </a:lnTo>
                  <a:lnTo>
                    <a:pt x="10235" y="40"/>
                  </a:lnTo>
                  <a:lnTo>
                    <a:pt x="10785" y="1"/>
                  </a:lnTo>
                  <a:lnTo>
                    <a:pt x="11315" y="1"/>
                  </a:lnTo>
                  <a:lnTo>
                    <a:pt x="11865" y="20"/>
                  </a:lnTo>
                  <a:lnTo>
                    <a:pt x="12415" y="60"/>
                  </a:lnTo>
                  <a:lnTo>
                    <a:pt x="12965" y="138"/>
                  </a:lnTo>
                  <a:lnTo>
                    <a:pt x="13495" y="236"/>
                  </a:lnTo>
                  <a:lnTo>
                    <a:pt x="14045" y="374"/>
                  </a:lnTo>
                  <a:lnTo>
                    <a:pt x="14595" y="531"/>
                  </a:lnTo>
                  <a:lnTo>
                    <a:pt x="15126" y="708"/>
                  </a:lnTo>
                  <a:lnTo>
                    <a:pt x="15656" y="924"/>
                  </a:lnTo>
                  <a:lnTo>
                    <a:pt x="15656" y="924"/>
                  </a:lnTo>
                  <a:lnTo>
                    <a:pt x="16186" y="1179"/>
                  </a:lnTo>
                  <a:lnTo>
                    <a:pt x="16677" y="1435"/>
                  </a:lnTo>
                  <a:lnTo>
                    <a:pt x="17169" y="1729"/>
                  </a:lnTo>
                  <a:lnTo>
                    <a:pt x="17640" y="2044"/>
                  </a:lnTo>
                  <a:lnTo>
                    <a:pt x="18072" y="2378"/>
                  </a:lnTo>
                  <a:lnTo>
                    <a:pt x="18504" y="2731"/>
                  </a:lnTo>
                  <a:lnTo>
                    <a:pt x="18917" y="3085"/>
                  </a:lnTo>
                  <a:lnTo>
                    <a:pt x="19290" y="3478"/>
                  </a:lnTo>
                  <a:lnTo>
                    <a:pt x="19663" y="3890"/>
                  </a:lnTo>
                  <a:lnTo>
                    <a:pt x="19997" y="4303"/>
                  </a:lnTo>
                  <a:lnTo>
                    <a:pt x="20311" y="4735"/>
                  </a:lnTo>
                  <a:lnTo>
                    <a:pt x="20626" y="5186"/>
                  </a:lnTo>
                  <a:lnTo>
                    <a:pt x="20901" y="5638"/>
                  </a:lnTo>
                  <a:lnTo>
                    <a:pt x="21156" y="6110"/>
                  </a:lnTo>
                  <a:lnTo>
                    <a:pt x="21372" y="6601"/>
                  </a:lnTo>
                  <a:lnTo>
                    <a:pt x="21588" y="7092"/>
                  </a:lnTo>
                  <a:lnTo>
                    <a:pt x="21765" y="7603"/>
                  </a:lnTo>
                  <a:lnTo>
                    <a:pt x="21942" y="8113"/>
                  </a:lnTo>
                  <a:lnTo>
                    <a:pt x="22060" y="8644"/>
                  </a:lnTo>
                  <a:lnTo>
                    <a:pt x="22177" y="9154"/>
                  </a:lnTo>
                  <a:lnTo>
                    <a:pt x="22256" y="9685"/>
                  </a:lnTo>
                  <a:lnTo>
                    <a:pt x="22315" y="10235"/>
                  </a:lnTo>
                  <a:lnTo>
                    <a:pt x="22354" y="10765"/>
                  </a:lnTo>
                  <a:lnTo>
                    <a:pt x="22354" y="11315"/>
                  </a:lnTo>
                  <a:lnTo>
                    <a:pt x="22335" y="11865"/>
                  </a:lnTo>
                  <a:lnTo>
                    <a:pt x="22295" y="12415"/>
                  </a:lnTo>
                  <a:lnTo>
                    <a:pt x="22217" y="12945"/>
                  </a:lnTo>
                  <a:lnTo>
                    <a:pt x="22119" y="13495"/>
                  </a:lnTo>
                  <a:lnTo>
                    <a:pt x="21981" y="14045"/>
                  </a:lnTo>
                  <a:lnTo>
                    <a:pt x="21824" y="14576"/>
                  </a:lnTo>
                  <a:lnTo>
                    <a:pt x="21647" y="15126"/>
                  </a:lnTo>
                  <a:lnTo>
                    <a:pt x="21431" y="1565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30"/>
            <p:cNvSpPr/>
            <p:nvPr/>
          </p:nvSpPr>
          <p:spPr>
            <a:xfrm>
              <a:off x="7062788" y="3946900"/>
              <a:ext cx="95300" cy="210200"/>
            </a:xfrm>
            <a:custGeom>
              <a:avLst/>
              <a:gdLst/>
              <a:ahLst/>
              <a:cxnLst/>
              <a:rect l="l" t="t" r="r" b="b"/>
              <a:pathLst>
                <a:path w="3812" h="8408" extrusionOk="0">
                  <a:moveTo>
                    <a:pt x="1" y="1"/>
                  </a:moveTo>
                  <a:lnTo>
                    <a:pt x="1" y="1"/>
                  </a:lnTo>
                  <a:lnTo>
                    <a:pt x="20" y="590"/>
                  </a:lnTo>
                  <a:lnTo>
                    <a:pt x="60" y="1179"/>
                  </a:lnTo>
                  <a:lnTo>
                    <a:pt x="138" y="1768"/>
                  </a:lnTo>
                  <a:lnTo>
                    <a:pt x="256" y="2358"/>
                  </a:lnTo>
                  <a:lnTo>
                    <a:pt x="394" y="2927"/>
                  </a:lnTo>
                  <a:lnTo>
                    <a:pt x="570" y="3497"/>
                  </a:lnTo>
                  <a:lnTo>
                    <a:pt x="767" y="4047"/>
                  </a:lnTo>
                  <a:lnTo>
                    <a:pt x="1003" y="4597"/>
                  </a:lnTo>
                  <a:lnTo>
                    <a:pt x="1258" y="5127"/>
                  </a:lnTo>
                  <a:lnTo>
                    <a:pt x="1533" y="5658"/>
                  </a:lnTo>
                  <a:lnTo>
                    <a:pt x="1847" y="6149"/>
                  </a:lnTo>
                  <a:lnTo>
                    <a:pt x="2181" y="6640"/>
                  </a:lnTo>
                  <a:lnTo>
                    <a:pt x="2554" y="7111"/>
                  </a:lnTo>
                  <a:lnTo>
                    <a:pt x="2947" y="7563"/>
                  </a:lnTo>
                  <a:lnTo>
                    <a:pt x="3360" y="7995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360" y="7995"/>
                  </a:lnTo>
                  <a:lnTo>
                    <a:pt x="2947" y="7563"/>
                  </a:lnTo>
                  <a:lnTo>
                    <a:pt x="2554" y="7111"/>
                  </a:lnTo>
                  <a:lnTo>
                    <a:pt x="2181" y="6640"/>
                  </a:lnTo>
                  <a:lnTo>
                    <a:pt x="1847" y="6149"/>
                  </a:lnTo>
                  <a:lnTo>
                    <a:pt x="1533" y="5658"/>
                  </a:lnTo>
                  <a:lnTo>
                    <a:pt x="1258" y="5127"/>
                  </a:lnTo>
                  <a:lnTo>
                    <a:pt x="1003" y="4597"/>
                  </a:lnTo>
                  <a:lnTo>
                    <a:pt x="767" y="4047"/>
                  </a:lnTo>
                  <a:lnTo>
                    <a:pt x="570" y="3497"/>
                  </a:lnTo>
                  <a:lnTo>
                    <a:pt x="394" y="2927"/>
                  </a:lnTo>
                  <a:lnTo>
                    <a:pt x="256" y="2358"/>
                  </a:lnTo>
                  <a:lnTo>
                    <a:pt x="138" y="1768"/>
                  </a:lnTo>
                  <a:lnTo>
                    <a:pt x="60" y="1179"/>
                  </a:lnTo>
                  <a:lnTo>
                    <a:pt x="20" y="59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9AB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30"/>
            <p:cNvSpPr/>
            <p:nvPr/>
          </p:nvSpPr>
          <p:spPr>
            <a:xfrm>
              <a:off x="7062788" y="3946900"/>
              <a:ext cx="95300" cy="210200"/>
            </a:xfrm>
            <a:custGeom>
              <a:avLst/>
              <a:gdLst/>
              <a:ahLst/>
              <a:cxnLst/>
              <a:rect l="l" t="t" r="r" b="b"/>
              <a:pathLst>
                <a:path w="3812" h="8408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0" y="590"/>
                  </a:lnTo>
                  <a:lnTo>
                    <a:pt x="60" y="1179"/>
                  </a:lnTo>
                  <a:lnTo>
                    <a:pt x="138" y="1768"/>
                  </a:lnTo>
                  <a:lnTo>
                    <a:pt x="256" y="2358"/>
                  </a:lnTo>
                  <a:lnTo>
                    <a:pt x="394" y="2927"/>
                  </a:lnTo>
                  <a:lnTo>
                    <a:pt x="570" y="3497"/>
                  </a:lnTo>
                  <a:lnTo>
                    <a:pt x="767" y="4047"/>
                  </a:lnTo>
                  <a:lnTo>
                    <a:pt x="1003" y="4597"/>
                  </a:lnTo>
                  <a:lnTo>
                    <a:pt x="1258" y="5127"/>
                  </a:lnTo>
                  <a:lnTo>
                    <a:pt x="1533" y="5658"/>
                  </a:lnTo>
                  <a:lnTo>
                    <a:pt x="1847" y="6149"/>
                  </a:lnTo>
                  <a:lnTo>
                    <a:pt x="2181" y="6640"/>
                  </a:lnTo>
                  <a:lnTo>
                    <a:pt x="2554" y="7111"/>
                  </a:lnTo>
                  <a:lnTo>
                    <a:pt x="2947" y="7563"/>
                  </a:lnTo>
                  <a:lnTo>
                    <a:pt x="3360" y="7995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360" y="7995"/>
                  </a:lnTo>
                  <a:lnTo>
                    <a:pt x="2947" y="7563"/>
                  </a:lnTo>
                  <a:lnTo>
                    <a:pt x="2554" y="7111"/>
                  </a:lnTo>
                  <a:lnTo>
                    <a:pt x="2181" y="6640"/>
                  </a:lnTo>
                  <a:lnTo>
                    <a:pt x="1847" y="6149"/>
                  </a:lnTo>
                  <a:lnTo>
                    <a:pt x="1533" y="5658"/>
                  </a:lnTo>
                  <a:lnTo>
                    <a:pt x="1258" y="5127"/>
                  </a:lnTo>
                  <a:lnTo>
                    <a:pt x="1003" y="4597"/>
                  </a:lnTo>
                  <a:lnTo>
                    <a:pt x="767" y="4047"/>
                  </a:lnTo>
                  <a:lnTo>
                    <a:pt x="570" y="3497"/>
                  </a:lnTo>
                  <a:lnTo>
                    <a:pt x="394" y="2927"/>
                  </a:lnTo>
                  <a:lnTo>
                    <a:pt x="256" y="2358"/>
                  </a:lnTo>
                  <a:lnTo>
                    <a:pt x="138" y="1768"/>
                  </a:lnTo>
                  <a:lnTo>
                    <a:pt x="60" y="1179"/>
                  </a:lnTo>
                  <a:lnTo>
                    <a:pt x="20" y="590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30"/>
            <p:cNvSpPr/>
            <p:nvPr/>
          </p:nvSpPr>
          <p:spPr>
            <a:xfrm>
              <a:off x="7158063" y="4054925"/>
              <a:ext cx="441975" cy="171425"/>
            </a:xfrm>
            <a:custGeom>
              <a:avLst/>
              <a:gdLst/>
              <a:ahLst/>
              <a:cxnLst/>
              <a:rect l="l" t="t" r="r" b="b"/>
              <a:pathLst>
                <a:path w="17679" h="6857" extrusionOk="0">
                  <a:moveTo>
                    <a:pt x="3124" y="6012"/>
                  </a:moveTo>
                  <a:lnTo>
                    <a:pt x="3124" y="6012"/>
                  </a:lnTo>
                  <a:lnTo>
                    <a:pt x="3124" y="6012"/>
                  </a:lnTo>
                  <a:lnTo>
                    <a:pt x="3124" y="6012"/>
                  </a:lnTo>
                  <a:lnTo>
                    <a:pt x="3124" y="6012"/>
                  </a:lnTo>
                  <a:close/>
                  <a:moveTo>
                    <a:pt x="2908" y="5933"/>
                  </a:moveTo>
                  <a:lnTo>
                    <a:pt x="2908" y="5933"/>
                  </a:lnTo>
                  <a:lnTo>
                    <a:pt x="3104" y="6012"/>
                  </a:lnTo>
                  <a:lnTo>
                    <a:pt x="3104" y="6012"/>
                  </a:lnTo>
                  <a:lnTo>
                    <a:pt x="2908" y="5933"/>
                  </a:lnTo>
                  <a:close/>
                  <a:moveTo>
                    <a:pt x="0" y="4087"/>
                  </a:moveTo>
                  <a:lnTo>
                    <a:pt x="0" y="4087"/>
                  </a:lnTo>
                  <a:lnTo>
                    <a:pt x="0" y="4087"/>
                  </a:lnTo>
                  <a:lnTo>
                    <a:pt x="0" y="4087"/>
                  </a:lnTo>
                  <a:lnTo>
                    <a:pt x="315" y="4362"/>
                  </a:lnTo>
                  <a:lnTo>
                    <a:pt x="649" y="4617"/>
                  </a:lnTo>
                  <a:lnTo>
                    <a:pt x="1002" y="4872"/>
                  </a:lnTo>
                  <a:lnTo>
                    <a:pt x="1356" y="5108"/>
                  </a:lnTo>
                  <a:lnTo>
                    <a:pt x="1729" y="5324"/>
                  </a:lnTo>
                  <a:lnTo>
                    <a:pt x="2102" y="5540"/>
                  </a:lnTo>
                  <a:lnTo>
                    <a:pt x="2495" y="5737"/>
                  </a:lnTo>
                  <a:lnTo>
                    <a:pt x="2888" y="5913"/>
                  </a:lnTo>
                  <a:lnTo>
                    <a:pt x="2888" y="5913"/>
                  </a:lnTo>
                  <a:lnTo>
                    <a:pt x="2495" y="5737"/>
                  </a:lnTo>
                  <a:lnTo>
                    <a:pt x="2102" y="5540"/>
                  </a:lnTo>
                  <a:lnTo>
                    <a:pt x="1729" y="5324"/>
                  </a:lnTo>
                  <a:lnTo>
                    <a:pt x="1356" y="5108"/>
                  </a:lnTo>
                  <a:lnTo>
                    <a:pt x="1002" y="4872"/>
                  </a:lnTo>
                  <a:lnTo>
                    <a:pt x="649" y="4617"/>
                  </a:lnTo>
                  <a:lnTo>
                    <a:pt x="315" y="4362"/>
                  </a:lnTo>
                  <a:lnTo>
                    <a:pt x="0" y="4087"/>
                  </a:lnTo>
                  <a:close/>
                  <a:moveTo>
                    <a:pt x="17679" y="1"/>
                  </a:moveTo>
                  <a:lnTo>
                    <a:pt x="17679" y="1"/>
                  </a:lnTo>
                  <a:lnTo>
                    <a:pt x="17620" y="158"/>
                  </a:lnTo>
                  <a:lnTo>
                    <a:pt x="17620" y="158"/>
                  </a:lnTo>
                  <a:lnTo>
                    <a:pt x="17424" y="551"/>
                  </a:lnTo>
                  <a:lnTo>
                    <a:pt x="17247" y="924"/>
                  </a:lnTo>
                  <a:lnTo>
                    <a:pt x="17031" y="1297"/>
                  </a:lnTo>
                  <a:lnTo>
                    <a:pt x="16815" y="1651"/>
                  </a:lnTo>
                  <a:lnTo>
                    <a:pt x="16599" y="2005"/>
                  </a:lnTo>
                  <a:lnTo>
                    <a:pt x="16363" y="2338"/>
                  </a:lnTo>
                  <a:lnTo>
                    <a:pt x="16108" y="2653"/>
                  </a:lnTo>
                  <a:lnTo>
                    <a:pt x="15833" y="2967"/>
                  </a:lnTo>
                  <a:lnTo>
                    <a:pt x="15577" y="3281"/>
                  </a:lnTo>
                  <a:lnTo>
                    <a:pt x="15283" y="3576"/>
                  </a:lnTo>
                  <a:lnTo>
                    <a:pt x="15008" y="3851"/>
                  </a:lnTo>
                  <a:lnTo>
                    <a:pt x="14693" y="4126"/>
                  </a:lnTo>
                  <a:lnTo>
                    <a:pt x="14399" y="4381"/>
                  </a:lnTo>
                  <a:lnTo>
                    <a:pt x="14065" y="4617"/>
                  </a:lnTo>
                  <a:lnTo>
                    <a:pt x="13750" y="4853"/>
                  </a:lnTo>
                  <a:lnTo>
                    <a:pt x="13416" y="5088"/>
                  </a:lnTo>
                  <a:lnTo>
                    <a:pt x="13083" y="5285"/>
                  </a:lnTo>
                  <a:lnTo>
                    <a:pt x="12729" y="5481"/>
                  </a:lnTo>
                  <a:lnTo>
                    <a:pt x="12375" y="5678"/>
                  </a:lnTo>
                  <a:lnTo>
                    <a:pt x="12022" y="5835"/>
                  </a:lnTo>
                  <a:lnTo>
                    <a:pt x="11649" y="6012"/>
                  </a:lnTo>
                  <a:lnTo>
                    <a:pt x="11275" y="6149"/>
                  </a:lnTo>
                  <a:lnTo>
                    <a:pt x="10902" y="6287"/>
                  </a:lnTo>
                  <a:lnTo>
                    <a:pt x="10529" y="6405"/>
                  </a:lnTo>
                  <a:lnTo>
                    <a:pt x="10136" y="6503"/>
                  </a:lnTo>
                  <a:lnTo>
                    <a:pt x="9743" y="6601"/>
                  </a:lnTo>
                  <a:lnTo>
                    <a:pt x="9350" y="6680"/>
                  </a:lnTo>
                  <a:lnTo>
                    <a:pt x="8958" y="6738"/>
                  </a:lnTo>
                  <a:lnTo>
                    <a:pt x="8565" y="6797"/>
                  </a:lnTo>
                  <a:lnTo>
                    <a:pt x="8172" y="6837"/>
                  </a:lnTo>
                  <a:lnTo>
                    <a:pt x="7759" y="6856"/>
                  </a:lnTo>
                  <a:lnTo>
                    <a:pt x="7366" y="6856"/>
                  </a:lnTo>
                  <a:lnTo>
                    <a:pt x="7366" y="6856"/>
                  </a:lnTo>
                  <a:lnTo>
                    <a:pt x="6934" y="6856"/>
                  </a:lnTo>
                  <a:lnTo>
                    <a:pt x="6483" y="6817"/>
                  </a:lnTo>
                  <a:lnTo>
                    <a:pt x="6483" y="6817"/>
                  </a:lnTo>
                  <a:lnTo>
                    <a:pt x="6934" y="6856"/>
                  </a:lnTo>
                  <a:lnTo>
                    <a:pt x="7366" y="6856"/>
                  </a:lnTo>
                  <a:lnTo>
                    <a:pt x="7366" y="6856"/>
                  </a:lnTo>
                  <a:lnTo>
                    <a:pt x="7759" y="6856"/>
                  </a:lnTo>
                  <a:lnTo>
                    <a:pt x="8172" y="6837"/>
                  </a:lnTo>
                  <a:lnTo>
                    <a:pt x="8565" y="6797"/>
                  </a:lnTo>
                  <a:lnTo>
                    <a:pt x="8958" y="6738"/>
                  </a:lnTo>
                  <a:lnTo>
                    <a:pt x="9350" y="6680"/>
                  </a:lnTo>
                  <a:lnTo>
                    <a:pt x="9743" y="6601"/>
                  </a:lnTo>
                  <a:lnTo>
                    <a:pt x="10136" y="6503"/>
                  </a:lnTo>
                  <a:lnTo>
                    <a:pt x="10529" y="6405"/>
                  </a:lnTo>
                  <a:lnTo>
                    <a:pt x="10902" y="6287"/>
                  </a:lnTo>
                  <a:lnTo>
                    <a:pt x="11275" y="6149"/>
                  </a:lnTo>
                  <a:lnTo>
                    <a:pt x="11649" y="6012"/>
                  </a:lnTo>
                  <a:lnTo>
                    <a:pt x="12022" y="5835"/>
                  </a:lnTo>
                  <a:lnTo>
                    <a:pt x="12375" y="5678"/>
                  </a:lnTo>
                  <a:lnTo>
                    <a:pt x="12729" y="5481"/>
                  </a:lnTo>
                  <a:lnTo>
                    <a:pt x="13083" y="5285"/>
                  </a:lnTo>
                  <a:lnTo>
                    <a:pt x="13416" y="5088"/>
                  </a:lnTo>
                  <a:lnTo>
                    <a:pt x="13750" y="4853"/>
                  </a:lnTo>
                  <a:lnTo>
                    <a:pt x="14065" y="4617"/>
                  </a:lnTo>
                  <a:lnTo>
                    <a:pt x="14399" y="4381"/>
                  </a:lnTo>
                  <a:lnTo>
                    <a:pt x="14693" y="4126"/>
                  </a:lnTo>
                  <a:lnTo>
                    <a:pt x="15008" y="3851"/>
                  </a:lnTo>
                  <a:lnTo>
                    <a:pt x="15283" y="3576"/>
                  </a:lnTo>
                  <a:lnTo>
                    <a:pt x="15577" y="3281"/>
                  </a:lnTo>
                  <a:lnTo>
                    <a:pt x="15833" y="2967"/>
                  </a:lnTo>
                  <a:lnTo>
                    <a:pt x="16108" y="2653"/>
                  </a:lnTo>
                  <a:lnTo>
                    <a:pt x="16363" y="2338"/>
                  </a:lnTo>
                  <a:lnTo>
                    <a:pt x="16599" y="2005"/>
                  </a:lnTo>
                  <a:lnTo>
                    <a:pt x="16815" y="1651"/>
                  </a:lnTo>
                  <a:lnTo>
                    <a:pt x="17031" y="1297"/>
                  </a:lnTo>
                  <a:lnTo>
                    <a:pt x="17247" y="924"/>
                  </a:lnTo>
                  <a:lnTo>
                    <a:pt x="17424" y="551"/>
                  </a:lnTo>
                  <a:lnTo>
                    <a:pt x="17620" y="158"/>
                  </a:lnTo>
                  <a:lnTo>
                    <a:pt x="17620" y="158"/>
                  </a:lnTo>
                  <a:lnTo>
                    <a:pt x="17679" y="1"/>
                  </a:lnTo>
                  <a:close/>
                </a:path>
              </a:pathLst>
            </a:custGeom>
            <a:solidFill>
              <a:srgbClr val="A48E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30"/>
            <p:cNvSpPr/>
            <p:nvPr/>
          </p:nvSpPr>
          <p:spPr>
            <a:xfrm>
              <a:off x="7236138" y="4205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30"/>
            <p:cNvSpPr/>
            <p:nvPr/>
          </p:nvSpPr>
          <p:spPr>
            <a:xfrm>
              <a:off x="7230738" y="4203250"/>
              <a:ext cx="4925" cy="1975"/>
            </a:xfrm>
            <a:custGeom>
              <a:avLst/>
              <a:gdLst/>
              <a:ahLst/>
              <a:cxnLst/>
              <a:rect l="l" t="t" r="r" b="b"/>
              <a:pathLst>
                <a:path w="197" h="7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97" y="79"/>
                  </a:lnTo>
                  <a:lnTo>
                    <a:pt x="197" y="79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30"/>
            <p:cNvSpPr/>
            <p:nvPr/>
          </p:nvSpPr>
          <p:spPr>
            <a:xfrm>
              <a:off x="7158063" y="4157075"/>
              <a:ext cx="72200" cy="45700"/>
            </a:xfrm>
            <a:custGeom>
              <a:avLst/>
              <a:gdLst/>
              <a:ahLst/>
              <a:cxnLst/>
              <a:rect l="l" t="t" r="r" b="b"/>
              <a:pathLst>
                <a:path w="2888" h="1828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315" y="276"/>
                  </a:lnTo>
                  <a:lnTo>
                    <a:pt x="649" y="531"/>
                  </a:lnTo>
                  <a:lnTo>
                    <a:pt x="1002" y="786"/>
                  </a:lnTo>
                  <a:lnTo>
                    <a:pt x="1356" y="1022"/>
                  </a:lnTo>
                  <a:lnTo>
                    <a:pt x="1729" y="1238"/>
                  </a:lnTo>
                  <a:lnTo>
                    <a:pt x="2102" y="1454"/>
                  </a:lnTo>
                  <a:lnTo>
                    <a:pt x="2495" y="1651"/>
                  </a:lnTo>
                  <a:lnTo>
                    <a:pt x="2888" y="1827"/>
                  </a:lnTo>
                  <a:lnTo>
                    <a:pt x="2888" y="1827"/>
                  </a:lnTo>
                  <a:lnTo>
                    <a:pt x="2495" y="1651"/>
                  </a:lnTo>
                  <a:lnTo>
                    <a:pt x="2102" y="1454"/>
                  </a:lnTo>
                  <a:lnTo>
                    <a:pt x="1729" y="1238"/>
                  </a:lnTo>
                  <a:lnTo>
                    <a:pt x="1356" y="1022"/>
                  </a:lnTo>
                  <a:lnTo>
                    <a:pt x="1002" y="786"/>
                  </a:lnTo>
                  <a:lnTo>
                    <a:pt x="649" y="531"/>
                  </a:lnTo>
                  <a:lnTo>
                    <a:pt x="315" y="27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30"/>
            <p:cNvSpPr/>
            <p:nvPr/>
          </p:nvSpPr>
          <p:spPr>
            <a:xfrm>
              <a:off x="7320113" y="4054925"/>
              <a:ext cx="279925" cy="171425"/>
            </a:xfrm>
            <a:custGeom>
              <a:avLst/>
              <a:gdLst/>
              <a:ahLst/>
              <a:cxnLst/>
              <a:rect l="l" t="t" r="r" b="b"/>
              <a:pathLst>
                <a:path w="11197" h="6857" fill="none" extrusionOk="0">
                  <a:moveTo>
                    <a:pt x="11197" y="1"/>
                  </a:moveTo>
                  <a:lnTo>
                    <a:pt x="11197" y="1"/>
                  </a:lnTo>
                  <a:lnTo>
                    <a:pt x="11138" y="158"/>
                  </a:lnTo>
                  <a:lnTo>
                    <a:pt x="11138" y="158"/>
                  </a:lnTo>
                  <a:lnTo>
                    <a:pt x="10942" y="551"/>
                  </a:lnTo>
                  <a:lnTo>
                    <a:pt x="10765" y="924"/>
                  </a:lnTo>
                  <a:lnTo>
                    <a:pt x="10549" y="1297"/>
                  </a:lnTo>
                  <a:lnTo>
                    <a:pt x="10333" y="1651"/>
                  </a:lnTo>
                  <a:lnTo>
                    <a:pt x="10117" y="2005"/>
                  </a:lnTo>
                  <a:lnTo>
                    <a:pt x="9881" y="2338"/>
                  </a:lnTo>
                  <a:lnTo>
                    <a:pt x="9626" y="2653"/>
                  </a:lnTo>
                  <a:lnTo>
                    <a:pt x="9351" y="2967"/>
                  </a:lnTo>
                  <a:lnTo>
                    <a:pt x="9095" y="3281"/>
                  </a:lnTo>
                  <a:lnTo>
                    <a:pt x="8801" y="3576"/>
                  </a:lnTo>
                  <a:lnTo>
                    <a:pt x="8526" y="3851"/>
                  </a:lnTo>
                  <a:lnTo>
                    <a:pt x="8211" y="4126"/>
                  </a:lnTo>
                  <a:lnTo>
                    <a:pt x="7917" y="4381"/>
                  </a:lnTo>
                  <a:lnTo>
                    <a:pt x="7583" y="4617"/>
                  </a:lnTo>
                  <a:lnTo>
                    <a:pt x="7268" y="4853"/>
                  </a:lnTo>
                  <a:lnTo>
                    <a:pt x="6934" y="5088"/>
                  </a:lnTo>
                  <a:lnTo>
                    <a:pt x="6601" y="5285"/>
                  </a:lnTo>
                  <a:lnTo>
                    <a:pt x="6247" y="5481"/>
                  </a:lnTo>
                  <a:lnTo>
                    <a:pt x="5893" y="5678"/>
                  </a:lnTo>
                  <a:lnTo>
                    <a:pt x="5540" y="5835"/>
                  </a:lnTo>
                  <a:lnTo>
                    <a:pt x="5167" y="6012"/>
                  </a:lnTo>
                  <a:lnTo>
                    <a:pt x="4793" y="6149"/>
                  </a:lnTo>
                  <a:lnTo>
                    <a:pt x="4420" y="6287"/>
                  </a:lnTo>
                  <a:lnTo>
                    <a:pt x="4047" y="6405"/>
                  </a:lnTo>
                  <a:lnTo>
                    <a:pt x="3654" y="6503"/>
                  </a:lnTo>
                  <a:lnTo>
                    <a:pt x="3261" y="6601"/>
                  </a:lnTo>
                  <a:lnTo>
                    <a:pt x="2868" y="6680"/>
                  </a:lnTo>
                  <a:lnTo>
                    <a:pt x="2476" y="6738"/>
                  </a:lnTo>
                  <a:lnTo>
                    <a:pt x="2083" y="6797"/>
                  </a:lnTo>
                  <a:lnTo>
                    <a:pt x="1690" y="6837"/>
                  </a:lnTo>
                  <a:lnTo>
                    <a:pt x="1277" y="6856"/>
                  </a:lnTo>
                  <a:lnTo>
                    <a:pt x="884" y="6856"/>
                  </a:lnTo>
                  <a:lnTo>
                    <a:pt x="884" y="6856"/>
                  </a:lnTo>
                  <a:lnTo>
                    <a:pt x="452" y="6856"/>
                  </a:lnTo>
                  <a:lnTo>
                    <a:pt x="1" y="6817"/>
                  </a:lnTo>
                  <a:lnTo>
                    <a:pt x="1" y="6817"/>
                  </a:lnTo>
                  <a:lnTo>
                    <a:pt x="452" y="6856"/>
                  </a:lnTo>
                  <a:lnTo>
                    <a:pt x="884" y="6856"/>
                  </a:lnTo>
                  <a:lnTo>
                    <a:pt x="884" y="6856"/>
                  </a:lnTo>
                  <a:lnTo>
                    <a:pt x="1277" y="6856"/>
                  </a:lnTo>
                  <a:lnTo>
                    <a:pt x="1690" y="6837"/>
                  </a:lnTo>
                  <a:lnTo>
                    <a:pt x="2083" y="6797"/>
                  </a:lnTo>
                  <a:lnTo>
                    <a:pt x="2476" y="6738"/>
                  </a:lnTo>
                  <a:lnTo>
                    <a:pt x="2868" y="6680"/>
                  </a:lnTo>
                  <a:lnTo>
                    <a:pt x="3261" y="6601"/>
                  </a:lnTo>
                  <a:lnTo>
                    <a:pt x="3654" y="6503"/>
                  </a:lnTo>
                  <a:lnTo>
                    <a:pt x="4047" y="6405"/>
                  </a:lnTo>
                  <a:lnTo>
                    <a:pt x="4420" y="6287"/>
                  </a:lnTo>
                  <a:lnTo>
                    <a:pt x="4793" y="6149"/>
                  </a:lnTo>
                  <a:lnTo>
                    <a:pt x="5167" y="6012"/>
                  </a:lnTo>
                  <a:lnTo>
                    <a:pt x="5540" y="5835"/>
                  </a:lnTo>
                  <a:lnTo>
                    <a:pt x="5893" y="5678"/>
                  </a:lnTo>
                  <a:lnTo>
                    <a:pt x="6247" y="5481"/>
                  </a:lnTo>
                  <a:lnTo>
                    <a:pt x="6601" y="5285"/>
                  </a:lnTo>
                  <a:lnTo>
                    <a:pt x="6934" y="5088"/>
                  </a:lnTo>
                  <a:lnTo>
                    <a:pt x="7268" y="4853"/>
                  </a:lnTo>
                  <a:lnTo>
                    <a:pt x="7583" y="4617"/>
                  </a:lnTo>
                  <a:lnTo>
                    <a:pt x="7917" y="4381"/>
                  </a:lnTo>
                  <a:lnTo>
                    <a:pt x="8211" y="4126"/>
                  </a:lnTo>
                  <a:lnTo>
                    <a:pt x="8526" y="3851"/>
                  </a:lnTo>
                  <a:lnTo>
                    <a:pt x="8801" y="3576"/>
                  </a:lnTo>
                  <a:lnTo>
                    <a:pt x="9095" y="3281"/>
                  </a:lnTo>
                  <a:lnTo>
                    <a:pt x="9351" y="2967"/>
                  </a:lnTo>
                  <a:lnTo>
                    <a:pt x="9626" y="2653"/>
                  </a:lnTo>
                  <a:lnTo>
                    <a:pt x="9881" y="2338"/>
                  </a:lnTo>
                  <a:lnTo>
                    <a:pt x="10117" y="2005"/>
                  </a:lnTo>
                  <a:lnTo>
                    <a:pt x="10333" y="1651"/>
                  </a:lnTo>
                  <a:lnTo>
                    <a:pt x="10549" y="1297"/>
                  </a:lnTo>
                  <a:lnTo>
                    <a:pt x="10765" y="924"/>
                  </a:lnTo>
                  <a:lnTo>
                    <a:pt x="10942" y="551"/>
                  </a:lnTo>
                  <a:lnTo>
                    <a:pt x="11138" y="158"/>
                  </a:lnTo>
                  <a:lnTo>
                    <a:pt x="11138" y="158"/>
                  </a:lnTo>
                  <a:lnTo>
                    <a:pt x="1119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30"/>
            <p:cNvSpPr/>
            <p:nvPr/>
          </p:nvSpPr>
          <p:spPr>
            <a:xfrm>
              <a:off x="7062788" y="3798100"/>
              <a:ext cx="552000" cy="428250"/>
            </a:xfrm>
            <a:custGeom>
              <a:avLst/>
              <a:gdLst/>
              <a:ahLst/>
              <a:cxnLst/>
              <a:rect l="l" t="t" r="r" b="b"/>
              <a:pathLst>
                <a:path w="22080" h="17130" fill="none" extrusionOk="0">
                  <a:moveTo>
                    <a:pt x="1710" y="1"/>
                  </a:moveTo>
                  <a:lnTo>
                    <a:pt x="1710" y="1"/>
                  </a:lnTo>
                  <a:lnTo>
                    <a:pt x="1494" y="354"/>
                  </a:lnTo>
                  <a:lnTo>
                    <a:pt x="1297" y="728"/>
                  </a:lnTo>
                  <a:lnTo>
                    <a:pt x="1120" y="1081"/>
                  </a:lnTo>
                  <a:lnTo>
                    <a:pt x="944" y="1474"/>
                  </a:lnTo>
                  <a:lnTo>
                    <a:pt x="944" y="1474"/>
                  </a:lnTo>
                  <a:lnTo>
                    <a:pt x="944" y="1474"/>
                  </a:lnTo>
                  <a:lnTo>
                    <a:pt x="708" y="2024"/>
                  </a:lnTo>
                  <a:lnTo>
                    <a:pt x="708" y="2024"/>
                  </a:lnTo>
                  <a:lnTo>
                    <a:pt x="551" y="2515"/>
                  </a:lnTo>
                  <a:lnTo>
                    <a:pt x="394" y="2986"/>
                  </a:lnTo>
                  <a:lnTo>
                    <a:pt x="276" y="3478"/>
                  </a:lnTo>
                  <a:lnTo>
                    <a:pt x="178" y="3969"/>
                  </a:lnTo>
                  <a:lnTo>
                    <a:pt x="99" y="4460"/>
                  </a:lnTo>
                  <a:lnTo>
                    <a:pt x="40" y="4970"/>
                  </a:lnTo>
                  <a:lnTo>
                    <a:pt x="1" y="5461"/>
                  </a:lnTo>
                  <a:lnTo>
                    <a:pt x="1" y="5953"/>
                  </a:lnTo>
                  <a:lnTo>
                    <a:pt x="1" y="5953"/>
                  </a:lnTo>
                  <a:lnTo>
                    <a:pt x="20" y="6542"/>
                  </a:lnTo>
                  <a:lnTo>
                    <a:pt x="60" y="7131"/>
                  </a:lnTo>
                  <a:lnTo>
                    <a:pt x="138" y="7720"/>
                  </a:lnTo>
                  <a:lnTo>
                    <a:pt x="256" y="8310"/>
                  </a:lnTo>
                  <a:lnTo>
                    <a:pt x="394" y="8879"/>
                  </a:lnTo>
                  <a:lnTo>
                    <a:pt x="570" y="9449"/>
                  </a:lnTo>
                  <a:lnTo>
                    <a:pt x="767" y="9999"/>
                  </a:lnTo>
                  <a:lnTo>
                    <a:pt x="1003" y="10549"/>
                  </a:lnTo>
                  <a:lnTo>
                    <a:pt x="1258" y="11079"/>
                  </a:lnTo>
                  <a:lnTo>
                    <a:pt x="1533" y="11610"/>
                  </a:lnTo>
                  <a:lnTo>
                    <a:pt x="1847" y="12101"/>
                  </a:lnTo>
                  <a:lnTo>
                    <a:pt x="2181" y="12592"/>
                  </a:lnTo>
                  <a:lnTo>
                    <a:pt x="2554" y="13063"/>
                  </a:lnTo>
                  <a:lnTo>
                    <a:pt x="2947" y="13515"/>
                  </a:lnTo>
                  <a:lnTo>
                    <a:pt x="3360" y="13947"/>
                  </a:lnTo>
                  <a:lnTo>
                    <a:pt x="3811" y="14360"/>
                  </a:lnTo>
                  <a:lnTo>
                    <a:pt x="3811" y="14360"/>
                  </a:lnTo>
                  <a:lnTo>
                    <a:pt x="4126" y="14635"/>
                  </a:lnTo>
                  <a:lnTo>
                    <a:pt x="4460" y="14890"/>
                  </a:lnTo>
                  <a:lnTo>
                    <a:pt x="4813" y="15145"/>
                  </a:lnTo>
                  <a:lnTo>
                    <a:pt x="5167" y="15381"/>
                  </a:lnTo>
                  <a:lnTo>
                    <a:pt x="5540" y="15597"/>
                  </a:lnTo>
                  <a:lnTo>
                    <a:pt x="5913" y="15813"/>
                  </a:lnTo>
                  <a:lnTo>
                    <a:pt x="6306" y="16010"/>
                  </a:lnTo>
                  <a:lnTo>
                    <a:pt x="6699" y="16186"/>
                  </a:lnTo>
                  <a:lnTo>
                    <a:pt x="6699" y="16186"/>
                  </a:lnTo>
                  <a:lnTo>
                    <a:pt x="6699" y="16186"/>
                  </a:lnTo>
                  <a:lnTo>
                    <a:pt x="6719" y="16206"/>
                  </a:lnTo>
                  <a:lnTo>
                    <a:pt x="6719" y="16206"/>
                  </a:lnTo>
                  <a:lnTo>
                    <a:pt x="6915" y="16285"/>
                  </a:lnTo>
                  <a:lnTo>
                    <a:pt x="6915" y="16285"/>
                  </a:lnTo>
                  <a:lnTo>
                    <a:pt x="6935" y="16285"/>
                  </a:lnTo>
                  <a:lnTo>
                    <a:pt x="6935" y="16285"/>
                  </a:lnTo>
                  <a:lnTo>
                    <a:pt x="6935" y="16285"/>
                  </a:lnTo>
                  <a:lnTo>
                    <a:pt x="6935" y="16285"/>
                  </a:lnTo>
                  <a:lnTo>
                    <a:pt x="7347" y="16461"/>
                  </a:lnTo>
                  <a:lnTo>
                    <a:pt x="7779" y="16599"/>
                  </a:lnTo>
                  <a:lnTo>
                    <a:pt x="8192" y="16717"/>
                  </a:lnTo>
                  <a:lnTo>
                    <a:pt x="8604" y="16835"/>
                  </a:lnTo>
                  <a:lnTo>
                    <a:pt x="9036" y="16913"/>
                  </a:lnTo>
                  <a:lnTo>
                    <a:pt x="9449" y="16992"/>
                  </a:lnTo>
                  <a:lnTo>
                    <a:pt x="9881" y="17051"/>
                  </a:lnTo>
                  <a:lnTo>
                    <a:pt x="10294" y="17090"/>
                  </a:lnTo>
                  <a:lnTo>
                    <a:pt x="10294" y="17090"/>
                  </a:lnTo>
                  <a:lnTo>
                    <a:pt x="10745" y="17129"/>
                  </a:lnTo>
                  <a:lnTo>
                    <a:pt x="11177" y="17129"/>
                  </a:lnTo>
                  <a:lnTo>
                    <a:pt x="11177" y="17129"/>
                  </a:lnTo>
                  <a:lnTo>
                    <a:pt x="11570" y="17129"/>
                  </a:lnTo>
                  <a:lnTo>
                    <a:pt x="11983" y="17110"/>
                  </a:lnTo>
                  <a:lnTo>
                    <a:pt x="12376" y="17070"/>
                  </a:lnTo>
                  <a:lnTo>
                    <a:pt x="12769" y="17011"/>
                  </a:lnTo>
                  <a:lnTo>
                    <a:pt x="13161" y="16953"/>
                  </a:lnTo>
                  <a:lnTo>
                    <a:pt x="13554" y="16874"/>
                  </a:lnTo>
                  <a:lnTo>
                    <a:pt x="13947" y="16776"/>
                  </a:lnTo>
                  <a:lnTo>
                    <a:pt x="14340" y="16678"/>
                  </a:lnTo>
                  <a:lnTo>
                    <a:pt x="14713" y="16560"/>
                  </a:lnTo>
                  <a:lnTo>
                    <a:pt x="15086" y="16422"/>
                  </a:lnTo>
                  <a:lnTo>
                    <a:pt x="15460" y="16285"/>
                  </a:lnTo>
                  <a:lnTo>
                    <a:pt x="15833" y="16108"/>
                  </a:lnTo>
                  <a:lnTo>
                    <a:pt x="16186" y="15951"/>
                  </a:lnTo>
                  <a:lnTo>
                    <a:pt x="16540" y="15754"/>
                  </a:lnTo>
                  <a:lnTo>
                    <a:pt x="16894" y="15558"/>
                  </a:lnTo>
                  <a:lnTo>
                    <a:pt x="17227" y="15361"/>
                  </a:lnTo>
                  <a:lnTo>
                    <a:pt x="17561" y="15126"/>
                  </a:lnTo>
                  <a:lnTo>
                    <a:pt x="17876" y="14890"/>
                  </a:lnTo>
                  <a:lnTo>
                    <a:pt x="18210" y="14654"/>
                  </a:lnTo>
                  <a:lnTo>
                    <a:pt x="18504" y="14399"/>
                  </a:lnTo>
                  <a:lnTo>
                    <a:pt x="18819" y="14124"/>
                  </a:lnTo>
                  <a:lnTo>
                    <a:pt x="19094" y="13849"/>
                  </a:lnTo>
                  <a:lnTo>
                    <a:pt x="19388" y="13554"/>
                  </a:lnTo>
                  <a:lnTo>
                    <a:pt x="19644" y="13240"/>
                  </a:lnTo>
                  <a:lnTo>
                    <a:pt x="19919" y="12926"/>
                  </a:lnTo>
                  <a:lnTo>
                    <a:pt x="20174" y="12611"/>
                  </a:lnTo>
                  <a:lnTo>
                    <a:pt x="20410" y="12278"/>
                  </a:lnTo>
                  <a:lnTo>
                    <a:pt x="20626" y="11924"/>
                  </a:lnTo>
                  <a:lnTo>
                    <a:pt x="20842" y="11570"/>
                  </a:lnTo>
                  <a:lnTo>
                    <a:pt x="21058" y="11197"/>
                  </a:lnTo>
                  <a:lnTo>
                    <a:pt x="21235" y="10824"/>
                  </a:lnTo>
                  <a:lnTo>
                    <a:pt x="21431" y="10431"/>
                  </a:lnTo>
                  <a:lnTo>
                    <a:pt x="21431" y="10431"/>
                  </a:lnTo>
                  <a:lnTo>
                    <a:pt x="21490" y="10274"/>
                  </a:lnTo>
                  <a:lnTo>
                    <a:pt x="21490" y="10274"/>
                  </a:lnTo>
                  <a:lnTo>
                    <a:pt x="21667" y="9803"/>
                  </a:lnTo>
                  <a:lnTo>
                    <a:pt x="21824" y="9351"/>
                  </a:lnTo>
                  <a:lnTo>
                    <a:pt x="21961" y="8879"/>
                  </a:lnTo>
                  <a:lnTo>
                    <a:pt x="22079" y="8408"/>
                  </a:lnTo>
                  <a:lnTo>
                    <a:pt x="22079" y="8408"/>
                  </a:lnTo>
                  <a:lnTo>
                    <a:pt x="21883" y="8703"/>
                  </a:lnTo>
                  <a:lnTo>
                    <a:pt x="21686" y="9017"/>
                  </a:lnTo>
                  <a:lnTo>
                    <a:pt x="21235" y="9586"/>
                  </a:lnTo>
                  <a:lnTo>
                    <a:pt x="20763" y="10117"/>
                  </a:lnTo>
                  <a:lnTo>
                    <a:pt x="20272" y="10628"/>
                  </a:lnTo>
                  <a:lnTo>
                    <a:pt x="19722" y="11079"/>
                  </a:lnTo>
                  <a:lnTo>
                    <a:pt x="19172" y="11511"/>
                  </a:lnTo>
                  <a:lnTo>
                    <a:pt x="18583" y="11904"/>
                  </a:lnTo>
                  <a:lnTo>
                    <a:pt x="17994" y="12258"/>
                  </a:lnTo>
                  <a:lnTo>
                    <a:pt x="17365" y="12572"/>
                  </a:lnTo>
                  <a:lnTo>
                    <a:pt x="16717" y="12847"/>
                  </a:lnTo>
                  <a:lnTo>
                    <a:pt x="16069" y="13083"/>
                  </a:lnTo>
                  <a:lnTo>
                    <a:pt x="15401" y="13279"/>
                  </a:lnTo>
                  <a:lnTo>
                    <a:pt x="14713" y="13436"/>
                  </a:lnTo>
                  <a:lnTo>
                    <a:pt x="14026" y="13554"/>
                  </a:lnTo>
                  <a:lnTo>
                    <a:pt x="13319" y="13613"/>
                  </a:lnTo>
                  <a:lnTo>
                    <a:pt x="12611" y="13633"/>
                  </a:lnTo>
                  <a:lnTo>
                    <a:pt x="12611" y="13633"/>
                  </a:lnTo>
                  <a:lnTo>
                    <a:pt x="12042" y="13633"/>
                  </a:lnTo>
                  <a:lnTo>
                    <a:pt x="11492" y="13574"/>
                  </a:lnTo>
                  <a:lnTo>
                    <a:pt x="10922" y="13515"/>
                  </a:lnTo>
                  <a:lnTo>
                    <a:pt x="10372" y="13417"/>
                  </a:lnTo>
                  <a:lnTo>
                    <a:pt x="9802" y="13279"/>
                  </a:lnTo>
                  <a:lnTo>
                    <a:pt x="9252" y="13122"/>
                  </a:lnTo>
                  <a:lnTo>
                    <a:pt x="8683" y="12926"/>
                  </a:lnTo>
                  <a:lnTo>
                    <a:pt x="8133" y="12710"/>
                  </a:lnTo>
                  <a:lnTo>
                    <a:pt x="8133" y="12710"/>
                  </a:lnTo>
                  <a:lnTo>
                    <a:pt x="7681" y="12494"/>
                  </a:lnTo>
                  <a:lnTo>
                    <a:pt x="7229" y="12258"/>
                  </a:lnTo>
                  <a:lnTo>
                    <a:pt x="6797" y="12003"/>
                  </a:lnTo>
                  <a:lnTo>
                    <a:pt x="6385" y="11747"/>
                  </a:lnTo>
                  <a:lnTo>
                    <a:pt x="5972" y="11453"/>
                  </a:lnTo>
                  <a:lnTo>
                    <a:pt x="5599" y="11158"/>
                  </a:lnTo>
                  <a:lnTo>
                    <a:pt x="5226" y="10844"/>
                  </a:lnTo>
                  <a:lnTo>
                    <a:pt x="4872" y="10510"/>
                  </a:lnTo>
                  <a:lnTo>
                    <a:pt x="4519" y="10176"/>
                  </a:lnTo>
                  <a:lnTo>
                    <a:pt x="4204" y="9822"/>
                  </a:lnTo>
                  <a:lnTo>
                    <a:pt x="3890" y="9449"/>
                  </a:lnTo>
                  <a:lnTo>
                    <a:pt x="3615" y="9076"/>
                  </a:lnTo>
                  <a:lnTo>
                    <a:pt x="3340" y="8683"/>
                  </a:lnTo>
                  <a:lnTo>
                    <a:pt x="3085" y="8290"/>
                  </a:lnTo>
                  <a:lnTo>
                    <a:pt x="2849" y="7878"/>
                  </a:lnTo>
                  <a:lnTo>
                    <a:pt x="2613" y="7465"/>
                  </a:lnTo>
                  <a:lnTo>
                    <a:pt x="2417" y="7033"/>
                  </a:lnTo>
                  <a:lnTo>
                    <a:pt x="2240" y="6601"/>
                  </a:lnTo>
                  <a:lnTo>
                    <a:pt x="2063" y="6149"/>
                  </a:lnTo>
                  <a:lnTo>
                    <a:pt x="1926" y="5697"/>
                  </a:lnTo>
                  <a:lnTo>
                    <a:pt x="1788" y="5245"/>
                  </a:lnTo>
                  <a:lnTo>
                    <a:pt x="1690" y="4774"/>
                  </a:lnTo>
                  <a:lnTo>
                    <a:pt x="1592" y="4322"/>
                  </a:lnTo>
                  <a:lnTo>
                    <a:pt x="1533" y="3851"/>
                  </a:lnTo>
                  <a:lnTo>
                    <a:pt x="1474" y="3360"/>
                  </a:lnTo>
                  <a:lnTo>
                    <a:pt x="1454" y="2888"/>
                  </a:lnTo>
                  <a:lnTo>
                    <a:pt x="1435" y="2417"/>
                  </a:lnTo>
                  <a:lnTo>
                    <a:pt x="1454" y="1926"/>
                  </a:lnTo>
                  <a:lnTo>
                    <a:pt x="1494" y="1454"/>
                  </a:lnTo>
                  <a:lnTo>
                    <a:pt x="1533" y="963"/>
                  </a:lnTo>
                  <a:lnTo>
                    <a:pt x="1611" y="492"/>
                  </a:lnTo>
                  <a:lnTo>
                    <a:pt x="17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30"/>
            <p:cNvSpPr/>
            <p:nvPr/>
          </p:nvSpPr>
          <p:spPr>
            <a:xfrm>
              <a:off x="7113363" y="3712175"/>
              <a:ext cx="458700" cy="458675"/>
            </a:xfrm>
            <a:custGeom>
              <a:avLst/>
              <a:gdLst/>
              <a:ahLst/>
              <a:cxnLst/>
              <a:rect l="l" t="t" r="r" b="b"/>
              <a:pathLst>
                <a:path w="18348" h="18347" extrusionOk="0">
                  <a:moveTo>
                    <a:pt x="9037" y="0"/>
                  </a:moveTo>
                  <a:lnTo>
                    <a:pt x="8624" y="20"/>
                  </a:lnTo>
                  <a:lnTo>
                    <a:pt x="8212" y="59"/>
                  </a:lnTo>
                  <a:lnTo>
                    <a:pt x="7799" y="98"/>
                  </a:lnTo>
                  <a:lnTo>
                    <a:pt x="7406" y="177"/>
                  </a:lnTo>
                  <a:lnTo>
                    <a:pt x="6994" y="256"/>
                  </a:lnTo>
                  <a:lnTo>
                    <a:pt x="6601" y="373"/>
                  </a:lnTo>
                  <a:lnTo>
                    <a:pt x="6208" y="491"/>
                  </a:lnTo>
                  <a:lnTo>
                    <a:pt x="5835" y="629"/>
                  </a:lnTo>
                  <a:lnTo>
                    <a:pt x="5442" y="786"/>
                  </a:lnTo>
                  <a:lnTo>
                    <a:pt x="5088" y="963"/>
                  </a:lnTo>
                  <a:lnTo>
                    <a:pt x="4715" y="1159"/>
                  </a:lnTo>
                  <a:lnTo>
                    <a:pt x="4362" y="1375"/>
                  </a:lnTo>
                  <a:lnTo>
                    <a:pt x="4008" y="1591"/>
                  </a:lnTo>
                  <a:lnTo>
                    <a:pt x="3674" y="1827"/>
                  </a:lnTo>
                  <a:lnTo>
                    <a:pt x="3360" y="2082"/>
                  </a:lnTo>
                  <a:lnTo>
                    <a:pt x="3046" y="2357"/>
                  </a:lnTo>
                  <a:lnTo>
                    <a:pt x="2731" y="2632"/>
                  </a:lnTo>
                  <a:lnTo>
                    <a:pt x="2456" y="2927"/>
                  </a:lnTo>
                  <a:lnTo>
                    <a:pt x="2162" y="3241"/>
                  </a:lnTo>
                  <a:lnTo>
                    <a:pt x="1906" y="3575"/>
                  </a:lnTo>
                  <a:lnTo>
                    <a:pt x="1651" y="3909"/>
                  </a:lnTo>
                  <a:lnTo>
                    <a:pt x="1415" y="4282"/>
                  </a:lnTo>
                  <a:lnTo>
                    <a:pt x="1199" y="4636"/>
                  </a:lnTo>
                  <a:lnTo>
                    <a:pt x="983" y="5029"/>
                  </a:lnTo>
                  <a:lnTo>
                    <a:pt x="3831" y="6266"/>
                  </a:lnTo>
                  <a:lnTo>
                    <a:pt x="3399" y="7229"/>
                  </a:lnTo>
                  <a:lnTo>
                    <a:pt x="571" y="5991"/>
                  </a:lnTo>
                  <a:lnTo>
                    <a:pt x="433" y="6404"/>
                  </a:lnTo>
                  <a:lnTo>
                    <a:pt x="315" y="6816"/>
                  </a:lnTo>
                  <a:lnTo>
                    <a:pt x="217" y="7229"/>
                  </a:lnTo>
                  <a:lnTo>
                    <a:pt x="119" y="7641"/>
                  </a:lnTo>
                  <a:lnTo>
                    <a:pt x="60" y="8054"/>
                  </a:lnTo>
                  <a:lnTo>
                    <a:pt x="21" y="8486"/>
                  </a:lnTo>
                  <a:lnTo>
                    <a:pt x="1" y="8898"/>
                  </a:lnTo>
                  <a:lnTo>
                    <a:pt x="1" y="9311"/>
                  </a:lnTo>
                  <a:lnTo>
                    <a:pt x="21" y="9723"/>
                  </a:lnTo>
                  <a:lnTo>
                    <a:pt x="40" y="10136"/>
                  </a:lnTo>
                  <a:lnTo>
                    <a:pt x="99" y="10548"/>
                  </a:lnTo>
                  <a:lnTo>
                    <a:pt x="178" y="10941"/>
                  </a:lnTo>
                  <a:lnTo>
                    <a:pt x="256" y="11354"/>
                  </a:lnTo>
                  <a:lnTo>
                    <a:pt x="374" y="11747"/>
                  </a:lnTo>
                  <a:lnTo>
                    <a:pt x="492" y="12140"/>
                  </a:lnTo>
                  <a:lnTo>
                    <a:pt x="630" y="12513"/>
                  </a:lnTo>
                  <a:lnTo>
                    <a:pt x="787" y="12906"/>
                  </a:lnTo>
                  <a:lnTo>
                    <a:pt x="963" y="13259"/>
                  </a:lnTo>
                  <a:lnTo>
                    <a:pt x="1160" y="13632"/>
                  </a:lnTo>
                  <a:lnTo>
                    <a:pt x="1356" y="13986"/>
                  </a:lnTo>
                  <a:lnTo>
                    <a:pt x="1592" y="14340"/>
                  </a:lnTo>
                  <a:lnTo>
                    <a:pt x="1828" y="14673"/>
                  </a:lnTo>
                  <a:lnTo>
                    <a:pt x="2083" y="14988"/>
                  </a:lnTo>
                  <a:lnTo>
                    <a:pt x="2338" y="15302"/>
                  </a:lnTo>
                  <a:lnTo>
                    <a:pt x="2633" y="15616"/>
                  </a:lnTo>
                  <a:lnTo>
                    <a:pt x="2928" y="15891"/>
                  </a:lnTo>
                  <a:lnTo>
                    <a:pt x="3242" y="16186"/>
                  </a:lnTo>
                  <a:lnTo>
                    <a:pt x="3576" y="16441"/>
                  </a:lnTo>
                  <a:lnTo>
                    <a:pt x="3910" y="16697"/>
                  </a:lnTo>
                  <a:lnTo>
                    <a:pt x="4263" y="16932"/>
                  </a:lnTo>
                  <a:lnTo>
                    <a:pt x="4637" y="17148"/>
                  </a:lnTo>
                  <a:lnTo>
                    <a:pt x="5029" y="17345"/>
                  </a:lnTo>
                  <a:lnTo>
                    <a:pt x="6267" y="14516"/>
                  </a:lnTo>
                  <a:lnTo>
                    <a:pt x="7229" y="14948"/>
                  </a:lnTo>
                  <a:lnTo>
                    <a:pt x="5992" y="17777"/>
                  </a:lnTo>
                  <a:lnTo>
                    <a:pt x="6404" y="17915"/>
                  </a:lnTo>
                  <a:lnTo>
                    <a:pt x="6817" y="18032"/>
                  </a:lnTo>
                  <a:lnTo>
                    <a:pt x="7229" y="18131"/>
                  </a:lnTo>
                  <a:lnTo>
                    <a:pt x="7642" y="18229"/>
                  </a:lnTo>
                  <a:lnTo>
                    <a:pt x="8054" y="18288"/>
                  </a:lnTo>
                  <a:lnTo>
                    <a:pt x="8467" y="18327"/>
                  </a:lnTo>
                  <a:lnTo>
                    <a:pt x="8899" y="18347"/>
                  </a:lnTo>
                  <a:lnTo>
                    <a:pt x="9312" y="18347"/>
                  </a:lnTo>
                  <a:lnTo>
                    <a:pt x="9724" y="18327"/>
                  </a:lnTo>
                  <a:lnTo>
                    <a:pt x="10137" y="18307"/>
                  </a:lnTo>
                  <a:lnTo>
                    <a:pt x="10529" y="18248"/>
                  </a:lnTo>
                  <a:lnTo>
                    <a:pt x="10942" y="18170"/>
                  </a:lnTo>
                  <a:lnTo>
                    <a:pt x="11335" y="18091"/>
                  </a:lnTo>
                  <a:lnTo>
                    <a:pt x="11747" y="17973"/>
                  </a:lnTo>
                  <a:lnTo>
                    <a:pt x="12140" y="17856"/>
                  </a:lnTo>
                  <a:lnTo>
                    <a:pt x="12513" y="17718"/>
                  </a:lnTo>
                  <a:lnTo>
                    <a:pt x="12887" y="17561"/>
                  </a:lnTo>
                  <a:lnTo>
                    <a:pt x="13260" y="17384"/>
                  </a:lnTo>
                  <a:lnTo>
                    <a:pt x="13633" y="17188"/>
                  </a:lnTo>
                  <a:lnTo>
                    <a:pt x="13987" y="16991"/>
                  </a:lnTo>
                  <a:lnTo>
                    <a:pt x="14321" y="16756"/>
                  </a:lnTo>
                  <a:lnTo>
                    <a:pt x="14654" y="16520"/>
                  </a:lnTo>
                  <a:lnTo>
                    <a:pt x="14988" y="16265"/>
                  </a:lnTo>
                  <a:lnTo>
                    <a:pt x="15303" y="16009"/>
                  </a:lnTo>
                  <a:lnTo>
                    <a:pt x="15597" y="15715"/>
                  </a:lnTo>
                  <a:lnTo>
                    <a:pt x="15892" y="15420"/>
                  </a:lnTo>
                  <a:lnTo>
                    <a:pt x="16167" y="15106"/>
                  </a:lnTo>
                  <a:lnTo>
                    <a:pt x="16442" y="14772"/>
                  </a:lnTo>
                  <a:lnTo>
                    <a:pt x="16697" y="14438"/>
                  </a:lnTo>
                  <a:lnTo>
                    <a:pt x="16933" y="14084"/>
                  </a:lnTo>
                  <a:lnTo>
                    <a:pt x="17149" y="13711"/>
                  </a:lnTo>
                  <a:lnTo>
                    <a:pt x="17346" y="13318"/>
                  </a:lnTo>
                  <a:lnTo>
                    <a:pt x="14517" y="12081"/>
                  </a:lnTo>
                  <a:lnTo>
                    <a:pt x="14949" y="11118"/>
                  </a:lnTo>
                  <a:lnTo>
                    <a:pt x="17778" y="12356"/>
                  </a:lnTo>
                  <a:lnTo>
                    <a:pt x="17915" y="11943"/>
                  </a:lnTo>
                  <a:lnTo>
                    <a:pt x="18033" y="11531"/>
                  </a:lnTo>
                  <a:lnTo>
                    <a:pt x="18131" y="11118"/>
                  </a:lnTo>
                  <a:lnTo>
                    <a:pt x="18210" y="10706"/>
                  </a:lnTo>
                  <a:lnTo>
                    <a:pt x="18269" y="10293"/>
                  </a:lnTo>
                  <a:lnTo>
                    <a:pt x="18328" y="9881"/>
                  </a:lnTo>
                  <a:lnTo>
                    <a:pt x="18347" y="9448"/>
                  </a:lnTo>
                  <a:lnTo>
                    <a:pt x="18347" y="9036"/>
                  </a:lnTo>
                  <a:lnTo>
                    <a:pt x="18328" y="8623"/>
                  </a:lnTo>
                  <a:lnTo>
                    <a:pt x="18288" y="8211"/>
                  </a:lnTo>
                  <a:lnTo>
                    <a:pt x="18249" y="7798"/>
                  </a:lnTo>
                  <a:lnTo>
                    <a:pt x="18171" y="7406"/>
                  </a:lnTo>
                  <a:lnTo>
                    <a:pt x="18072" y="6993"/>
                  </a:lnTo>
                  <a:lnTo>
                    <a:pt x="17974" y="6600"/>
                  </a:lnTo>
                  <a:lnTo>
                    <a:pt x="17856" y="6207"/>
                  </a:lnTo>
                  <a:lnTo>
                    <a:pt x="17719" y="5834"/>
                  </a:lnTo>
                  <a:lnTo>
                    <a:pt x="17562" y="5461"/>
                  </a:lnTo>
                  <a:lnTo>
                    <a:pt x="17385" y="5088"/>
                  </a:lnTo>
                  <a:lnTo>
                    <a:pt x="17188" y="4715"/>
                  </a:lnTo>
                  <a:lnTo>
                    <a:pt x="16972" y="4361"/>
                  </a:lnTo>
                  <a:lnTo>
                    <a:pt x="16756" y="4027"/>
                  </a:lnTo>
                  <a:lnTo>
                    <a:pt x="16521" y="3693"/>
                  </a:lnTo>
                  <a:lnTo>
                    <a:pt x="16265" y="3359"/>
                  </a:lnTo>
                  <a:lnTo>
                    <a:pt x="15990" y="3045"/>
                  </a:lnTo>
                  <a:lnTo>
                    <a:pt x="15715" y="2750"/>
                  </a:lnTo>
                  <a:lnTo>
                    <a:pt x="15421" y="2456"/>
                  </a:lnTo>
                  <a:lnTo>
                    <a:pt x="15106" y="2181"/>
                  </a:lnTo>
                  <a:lnTo>
                    <a:pt x="14772" y="1906"/>
                  </a:lnTo>
                  <a:lnTo>
                    <a:pt x="14438" y="1650"/>
                  </a:lnTo>
                  <a:lnTo>
                    <a:pt x="14065" y="1415"/>
                  </a:lnTo>
                  <a:lnTo>
                    <a:pt x="13712" y="1198"/>
                  </a:lnTo>
                  <a:lnTo>
                    <a:pt x="13319" y="1002"/>
                  </a:lnTo>
                  <a:lnTo>
                    <a:pt x="12081" y="3831"/>
                  </a:lnTo>
                  <a:lnTo>
                    <a:pt x="11119" y="3398"/>
                  </a:lnTo>
                  <a:lnTo>
                    <a:pt x="12356" y="570"/>
                  </a:lnTo>
                  <a:lnTo>
                    <a:pt x="11944" y="432"/>
                  </a:lnTo>
                  <a:lnTo>
                    <a:pt x="11531" y="315"/>
                  </a:lnTo>
                  <a:lnTo>
                    <a:pt x="11119" y="216"/>
                  </a:lnTo>
                  <a:lnTo>
                    <a:pt x="10706" y="138"/>
                  </a:lnTo>
                  <a:lnTo>
                    <a:pt x="10294" y="79"/>
                  </a:lnTo>
                  <a:lnTo>
                    <a:pt x="9862" y="20"/>
                  </a:lnTo>
                  <a:lnTo>
                    <a:pt x="94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30"/>
            <p:cNvSpPr/>
            <p:nvPr/>
          </p:nvSpPr>
          <p:spPr>
            <a:xfrm>
              <a:off x="7476263" y="3990125"/>
              <a:ext cx="81550" cy="55025"/>
            </a:xfrm>
            <a:custGeom>
              <a:avLst/>
              <a:gdLst/>
              <a:ahLst/>
              <a:cxnLst/>
              <a:rect l="l" t="t" r="r" b="b"/>
              <a:pathLst>
                <a:path w="3262" h="2201" extrusionOk="0">
                  <a:moveTo>
                    <a:pt x="433" y="0"/>
                  </a:moveTo>
                  <a:lnTo>
                    <a:pt x="1" y="963"/>
                  </a:lnTo>
                  <a:lnTo>
                    <a:pt x="2830" y="2200"/>
                  </a:lnTo>
                  <a:lnTo>
                    <a:pt x="3065" y="1729"/>
                  </a:lnTo>
                  <a:lnTo>
                    <a:pt x="3262" y="1238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30"/>
            <p:cNvSpPr/>
            <p:nvPr/>
          </p:nvSpPr>
          <p:spPr>
            <a:xfrm>
              <a:off x="7127613" y="3837875"/>
              <a:ext cx="81550" cy="55025"/>
            </a:xfrm>
            <a:custGeom>
              <a:avLst/>
              <a:gdLst/>
              <a:ahLst/>
              <a:cxnLst/>
              <a:rect l="l" t="t" r="r" b="b"/>
              <a:pathLst>
                <a:path w="3262" h="2201" extrusionOk="0">
                  <a:moveTo>
                    <a:pt x="413" y="1"/>
                  </a:moveTo>
                  <a:lnTo>
                    <a:pt x="197" y="472"/>
                  </a:lnTo>
                  <a:lnTo>
                    <a:pt x="1" y="963"/>
                  </a:lnTo>
                  <a:lnTo>
                    <a:pt x="2829" y="2201"/>
                  </a:lnTo>
                  <a:lnTo>
                    <a:pt x="3261" y="1238"/>
                  </a:lnTo>
                  <a:lnTo>
                    <a:pt x="4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30"/>
            <p:cNvSpPr/>
            <p:nvPr/>
          </p:nvSpPr>
          <p:spPr>
            <a:xfrm>
              <a:off x="7239088" y="4075075"/>
              <a:ext cx="55025" cy="81525"/>
            </a:xfrm>
            <a:custGeom>
              <a:avLst/>
              <a:gdLst/>
              <a:ahLst/>
              <a:cxnLst/>
              <a:rect l="l" t="t" r="r" b="b"/>
              <a:pathLst>
                <a:path w="2201" h="3261" extrusionOk="0">
                  <a:moveTo>
                    <a:pt x="1238" y="0"/>
                  </a:moveTo>
                  <a:lnTo>
                    <a:pt x="0" y="2829"/>
                  </a:lnTo>
                  <a:lnTo>
                    <a:pt x="472" y="3065"/>
                  </a:lnTo>
                  <a:lnTo>
                    <a:pt x="963" y="3261"/>
                  </a:lnTo>
                  <a:lnTo>
                    <a:pt x="2200" y="432"/>
                  </a:lnTo>
                  <a:lnTo>
                    <a:pt x="12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30"/>
            <p:cNvSpPr/>
            <p:nvPr/>
          </p:nvSpPr>
          <p:spPr>
            <a:xfrm>
              <a:off x="7391313" y="3726400"/>
              <a:ext cx="55025" cy="81550"/>
            </a:xfrm>
            <a:custGeom>
              <a:avLst/>
              <a:gdLst/>
              <a:ahLst/>
              <a:cxnLst/>
              <a:rect l="l" t="t" r="r" b="b"/>
              <a:pathLst>
                <a:path w="2201" h="3262" extrusionOk="0">
                  <a:moveTo>
                    <a:pt x="1238" y="1"/>
                  </a:moveTo>
                  <a:lnTo>
                    <a:pt x="1" y="2829"/>
                  </a:lnTo>
                  <a:lnTo>
                    <a:pt x="963" y="3262"/>
                  </a:lnTo>
                  <a:lnTo>
                    <a:pt x="2201" y="433"/>
                  </a:lnTo>
                  <a:lnTo>
                    <a:pt x="1729" y="197"/>
                  </a:lnTo>
                  <a:lnTo>
                    <a:pt x="1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30"/>
            <p:cNvSpPr/>
            <p:nvPr/>
          </p:nvSpPr>
          <p:spPr>
            <a:xfrm>
              <a:off x="7186538" y="3907125"/>
              <a:ext cx="182225" cy="104625"/>
            </a:xfrm>
            <a:custGeom>
              <a:avLst/>
              <a:gdLst/>
              <a:ahLst/>
              <a:cxnLst/>
              <a:rect l="l" t="t" r="r" b="b"/>
              <a:pathLst>
                <a:path w="7289" h="4185" extrusionOk="0">
                  <a:moveTo>
                    <a:pt x="6031" y="0"/>
                  </a:moveTo>
                  <a:lnTo>
                    <a:pt x="1" y="4184"/>
                  </a:lnTo>
                  <a:lnTo>
                    <a:pt x="7288" y="3340"/>
                  </a:lnTo>
                  <a:lnTo>
                    <a:pt x="60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30"/>
            <p:cNvSpPr/>
            <p:nvPr/>
          </p:nvSpPr>
          <p:spPr>
            <a:xfrm>
              <a:off x="7336813" y="3886500"/>
              <a:ext cx="181725" cy="104625"/>
            </a:xfrm>
            <a:custGeom>
              <a:avLst/>
              <a:gdLst/>
              <a:ahLst/>
              <a:cxnLst/>
              <a:rect l="l" t="t" r="r" b="b"/>
              <a:pathLst>
                <a:path w="7269" h="4185" extrusionOk="0">
                  <a:moveTo>
                    <a:pt x="7268" y="0"/>
                  </a:moveTo>
                  <a:lnTo>
                    <a:pt x="0" y="845"/>
                  </a:lnTo>
                  <a:lnTo>
                    <a:pt x="1238" y="4184"/>
                  </a:lnTo>
                  <a:lnTo>
                    <a:pt x="72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30"/>
            <p:cNvSpPr/>
            <p:nvPr/>
          </p:nvSpPr>
          <p:spPr>
            <a:xfrm>
              <a:off x="7312738" y="3915475"/>
              <a:ext cx="69775" cy="70250"/>
            </a:xfrm>
            <a:custGeom>
              <a:avLst/>
              <a:gdLst/>
              <a:ahLst/>
              <a:cxnLst/>
              <a:rect l="l" t="t" r="r" b="b"/>
              <a:pathLst>
                <a:path w="2791" h="2810" extrusionOk="0">
                  <a:moveTo>
                    <a:pt x="1278" y="0"/>
                  </a:moveTo>
                  <a:lnTo>
                    <a:pt x="1140" y="20"/>
                  </a:lnTo>
                  <a:lnTo>
                    <a:pt x="1022" y="59"/>
                  </a:lnTo>
                  <a:lnTo>
                    <a:pt x="885" y="99"/>
                  </a:lnTo>
                  <a:lnTo>
                    <a:pt x="767" y="158"/>
                  </a:lnTo>
                  <a:lnTo>
                    <a:pt x="649" y="216"/>
                  </a:lnTo>
                  <a:lnTo>
                    <a:pt x="531" y="295"/>
                  </a:lnTo>
                  <a:lnTo>
                    <a:pt x="433" y="393"/>
                  </a:lnTo>
                  <a:lnTo>
                    <a:pt x="335" y="491"/>
                  </a:lnTo>
                  <a:lnTo>
                    <a:pt x="256" y="590"/>
                  </a:lnTo>
                  <a:lnTo>
                    <a:pt x="178" y="708"/>
                  </a:lnTo>
                  <a:lnTo>
                    <a:pt x="119" y="845"/>
                  </a:lnTo>
                  <a:lnTo>
                    <a:pt x="60" y="983"/>
                  </a:lnTo>
                  <a:lnTo>
                    <a:pt x="21" y="1120"/>
                  </a:lnTo>
                  <a:lnTo>
                    <a:pt x="1" y="1238"/>
                  </a:lnTo>
                  <a:lnTo>
                    <a:pt x="1" y="1375"/>
                  </a:lnTo>
                  <a:lnTo>
                    <a:pt x="1" y="1513"/>
                  </a:lnTo>
                  <a:lnTo>
                    <a:pt x="21" y="1650"/>
                  </a:lnTo>
                  <a:lnTo>
                    <a:pt x="40" y="1788"/>
                  </a:lnTo>
                  <a:lnTo>
                    <a:pt x="99" y="1906"/>
                  </a:lnTo>
                  <a:lnTo>
                    <a:pt x="138" y="2043"/>
                  </a:lnTo>
                  <a:lnTo>
                    <a:pt x="217" y="2161"/>
                  </a:lnTo>
                  <a:lnTo>
                    <a:pt x="296" y="2259"/>
                  </a:lnTo>
                  <a:lnTo>
                    <a:pt x="374" y="2358"/>
                  </a:lnTo>
                  <a:lnTo>
                    <a:pt x="472" y="2456"/>
                  </a:lnTo>
                  <a:lnTo>
                    <a:pt x="590" y="2554"/>
                  </a:lnTo>
                  <a:lnTo>
                    <a:pt x="708" y="2613"/>
                  </a:lnTo>
                  <a:lnTo>
                    <a:pt x="826" y="2691"/>
                  </a:lnTo>
                  <a:lnTo>
                    <a:pt x="963" y="2731"/>
                  </a:lnTo>
                  <a:lnTo>
                    <a:pt x="1101" y="2770"/>
                  </a:lnTo>
                  <a:lnTo>
                    <a:pt x="1238" y="2790"/>
                  </a:lnTo>
                  <a:lnTo>
                    <a:pt x="1376" y="2809"/>
                  </a:lnTo>
                  <a:lnTo>
                    <a:pt x="1513" y="2790"/>
                  </a:lnTo>
                  <a:lnTo>
                    <a:pt x="1651" y="2790"/>
                  </a:lnTo>
                  <a:lnTo>
                    <a:pt x="1788" y="2750"/>
                  </a:lnTo>
                  <a:lnTo>
                    <a:pt x="1906" y="2711"/>
                  </a:lnTo>
                  <a:lnTo>
                    <a:pt x="2024" y="2652"/>
                  </a:lnTo>
                  <a:lnTo>
                    <a:pt x="2142" y="2593"/>
                  </a:lnTo>
                  <a:lnTo>
                    <a:pt x="2260" y="2515"/>
                  </a:lnTo>
                  <a:lnTo>
                    <a:pt x="2358" y="2416"/>
                  </a:lnTo>
                  <a:lnTo>
                    <a:pt x="2456" y="2318"/>
                  </a:lnTo>
                  <a:lnTo>
                    <a:pt x="2535" y="2220"/>
                  </a:lnTo>
                  <a:lnTo>
                    <a:pt x="2613" y="2083"/>
                  </a:lnTo>
                  <a:lnTo>
                    <a:pt x="2672" y="1965"/>
                  </a:lnTo>
                  <a:lnTo>
                    <a:pt x="2731" y="1827"/>
                  </a:lnTo>
                  <a:lnTo>
                    <a:pt x="2771" y="1690"/>
                  </a:lnTo>
                  <a:lnTo>
                    <a:pt x="2790" y="1552"/>
                  </a:lnTo>
                  <a:lnTo>
                    <a:pt x="2790" y="1415"/>
                  </a:lnTo>
                  <a:lnTo>
                    <a:pt x="2790" y="1277"/>
                  </a:lnTo>
                  <a:lnTo>
                    <a:pt x="2771" y="1140"/>
                  </a:lnTo>
                  <a:lnTo>
                    <a:pt x="2751" y="1022"/>
                  </a:lnTo>
                  <a:lnTo>
                    <a:pt x="2712" y="884"/>
                  </a:lnTo>
                  <a:lnTo>
                    <a:pt x="2653" y="766"/>
                  </a:lnTo>
                  <a:lnTo>
                    <a:pt x="2574" y="649"/>
                  </a:lnTo>
                  <a:lnTo>
                    <a:pt x="2496" y="531"/>
                  </a:lnTo>
                  <a:lnTo>
                    <a:pt x="2417" y="433"/>
                  </a:lnTo>
                  <a:lnTo>
                    <a:pt x="2319" y="334"/>
                  </a:lnTo>
                  <a:lnTo>
                    <a:pt x="2201" y="256"/>
                  </a:lnTo>
                  <a:lnTo>
                    <a:pt x="2083" y="177"/>
                  </a:lnTo>
                  <a:lnTo>
                    <a:pt x="1965" y="118"/>
                  </a:lnTo>
                  <a:lnTo>
                    <a:pt x="1828" y="59"/>
                  </a:lnTo>
                  <a:lnTo>
                    <a:pt x="1690" y="40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750" y="539496"/>
            <a:ext cx="7708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hewy"/>
              <a:buNone/>
              <a:defRPr sz="3700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Bebas Neue"/>
              <a:buNone/>
              <a:defRPr sz="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Bebas Neue"/>
              <a:buNone/>
              <a:defRPr sz="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Bebas Neue"/>
              <a:buNone/>
              <a:defRPr sz="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Bebas Neue"/>
              <a:buNone/>
              <a:defRPr sz="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Bebas Neue"/>
              <a:buNone/>
              <a:defRPr sz="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Bebas Neue"/>
              <a:buNone/>
              <a:defRPr sz="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Bebas Neue"/>
              <a:buNone/>
              <a:defRPr sz="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Bebas Neue"/>
              <a:buNone/>
              <a:defRPr sz="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Char char="●"/>
              <a:defRPr sz="15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Char char="○"/>
              <a:defRPr sz="15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Char char="■"/>
              <a:defRPr sz="15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Char char="●"/>
              <a:defRPr sz="15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Char char="○"/>
              <a:defRPr sz="15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Char char="■"/>
              <a:defRPr sz="15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Char char="●"/>
              <a:defRPr sz="15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Char char="○"/>
              <a:defRPr sz="15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Char char="■"/>
              <a:defRPr sz="15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8" r:id="rId5"/>
    <p:sldLayoutId id="2147483659" r:id="rId6"/>
    <p:sldLayoutId id="2147483669" r:id="rId7"/>
    <p:sldLayoutId id="2147483672" r:id="rId8"/>
    <p:sldLayoutId id="2147483676" r:id="rId9"/>
    <p:sldLayoutId id="214748367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06C44-40E5-410C-B010-711EBF948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6554" y="2268031"/>
            <a:ext cx="6507712" cy="1680000"/>
          </a:xfrm>
        </p:spPr>
        <p:txBody>
          <a:bodyPr/>
          <a:lstStyle/>
          <a:p>
            <a:r>
              <a:rPr lang="en-US" dirty="0"/>
              <a:t>SWD 392 - Software Architecture and Design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639654-B9D6-4ADD-88AD-1B42282E4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438" y="940609"/>
            <a:ext cx="2886075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887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8" name="Google Shape;3738;p45"/>
          <p:cNvSpPr/>
          <p:nvPr/>
        </p:nvSpPr>
        <p:spPr>
          <a:xfrm>
            <a:off x="1831950" y="467650"/>
            <a:ext cx="5480100" cy="600900"/>
          </a:xfrm>
          <a:prstGeom prst="roundRect">
            <a:avLst>
              <a:gd name="adj" fmla="val 20977"/>
            </a:avLst>
          </a:prstGeom>
          <a:solidFill>
            <a:schemeClr val="accent6"/>
          </a:solidFill>
          <a:ln>
            <a:noFill/>
          </a:ln>
          <a:effectLst>
            <a:outerShdw dist="66675" dir="3480000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2" name="Google Shape;3742;p45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04 Dynamic Modeling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2F9600-25B5-4E19-B6DA-D4A2D4BA9E50}"/>
              </a:ext>
            </a:extLst>
          </p:cNvPr>
          <p:cNvSpPr txBox="1"/>
          <p:nvPr/>
        </p:nvSpPr>
        <p:spPr>
          <a:xfrm>
            <a:off x="959034" y="3821003"/>
            <a:ext cx="2408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diagram for the View Alarms use case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7FE4B2-4906-4BC6-AF21-A5FF3BF91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85" y="1649523"/>
            <a:ext cx="3588112" cy="21727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62449E-34A7-41BA-8BA2-6D901437C4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6549" y="1647020"/>
            <a:ext cx="3654899" cy="21739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90A6A1-4C2E-4CCF-97C0-DF2E9CC7DCF4}"/>
              </a:ext>
            </a:extLst>
          </p:cNvPr>
          <p:cNvSpPr txBox="1"/>
          <p:nvPr/>
        </p:nvSpPr>
        <p:spPr>
          <a:xfrm>
            <a:off x="4908658" y="3821003"/>
            <a:ext cx="3276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diagram for the View Monitoring Data use case</a:t>
            </a:r>
          </a:p>
        </p:txBody>
      </p:sp>
    </p:spTree>
    <p:extLst>
      <p:ext uri="{BB962C8B-B14F-4D97-AF65-F5344CB8AC3E}">
        <p14:creationId xmlns:p14="http://schemas.microsoft.com/office/powerpoint/2010/main" val="412645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8" name="Google Shape;3738;p45"/>
          <p:cNvSpPr/>
          <p:nvPr/>
        </p:nvSpPr>
        <p:spPr>
          <a:xfrm>
            <a:off x="1831950" y="467650"/>
            <a:ext cx="5480100" cy="600900"/>
          </a:xfrm>
          <a:prstGeom prst="roundRect">
            <a:avLst>
              <a:gd name="adj" fmla="val 20977"/>
            </a:avLst>
          </a:prstGeom>
          <a:solidFill>
            <a:schemeClr val="accent6"/>
          </a:solidFill>
          <a:ln>
            <a:noFill/>
          </a:ln>
          <a:effectLst>
            <a:outerShdw dist="66675" dir="3480000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2" name="Google Shape;3742;p45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04 Dynamic Modeling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2F9600-25B5-4E19-B6DA-D4A2D4BA9E50}"/>
              </a:ext>
            </a:extLst>
          </p:cNvPr>
          <p:cNvSpPr txBox="1"/>
          <p:nvPr/>
        </p:nvSpPr>
        <p:spPr>
          <a:xfrm>
            <a:off x="1228569" y="4282668"/>
            <a:ext cx="2408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diagram for the Generate Alarm use case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90A6A1-4C2E-4CCF-97C0-DF2E9CC7DCF4}"/>
              </a:ext>
            </a:extLst>
          </p:cNvPr>
          <p:cNvSpPr txBox="1"/>
          <p:nvPr/>
        </p:nvSpPr>
        <p:spPr>
          <a:xfrm>
            <a:off x="4747713" y="4286502"/>
            <a:ext cx="3676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diagram for the Generate Monitoring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 use case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0831AB-4354-4DDB-96E0-2E211C439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36" y="1153805"/>
            <a:ext cx="3189312" cy="31829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0FF2E0-461E-45DD-8713-E47270377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6119" y="1153805"/>
            <a:ext cx="3189312" cy="320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802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3" name="Google Shape;3603;p43"/>
          <p:cNvSpPr/>
          <p:nvPr/>
        </p:nvSpPr>
        <p:spPr>
          <a:xfrm>
            <a:off x="1831950" y="467650"/>
            <a:ext cx="5480100" cy="600900"/>
          </a:xfrm>
          <a:prstGeom prst="roundRect">
            <a:avLst>
              <a:gd name="adj" fmla="val 20977"/>
            </a:avLst>
          </a:prstGeom>
          <a:solidFill>
            <a:schemeClr val="accent6"/>
          </a:solidFill>
          <a:ln>
            <a:noFill/>
          </a:ln>
          <a:effectLst>
            <a:outerShdw dist="66675" dir="3480000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5" name="Google Shape;3605;p43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05 Design Modeling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1" name="Google Shape;3519;p41">
            <a:extLst>
              <a:ext uri="{FF2B5EF4-FFF2-40B4-BE49-F238E27FC236}">
                <a16:creationId xmlns:a16="http://schemas.microsoft.com/office/drawing/2014/main" id="{ECDC34E9-0E04-47E2-BB2F-239675389BA9}"/>
              </a:ext>
            </a:extLst>
          </p:cNvPr>
          <p:cNvSpPr txBox="1">
            <a:spLocks/>
          </p:cNvSpPr>
          <p:nvPr/>
        </p:nvSpPr>
        <p:spPr>
          <a:xfrm>
            <a:off x="2096009" y="4604000"/>
            <a:ext cx="5458480" cy="277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</a:pPr>
            <a:r>
              <a:rPr lang="en-US" sz="1200" b="1" i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Integrated Communication diagram for Emergency Monitoring System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D844B6-FC40-43BD-8564-9951FF75C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097374" y="43277"/>
            <a:ext cx="3455751" cy="564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22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3" name="Google Shape;3603;p43"/>
          <p:cNvSpPr/>
          <p:nvPr/>
        </p:nvSpPr>
        <p:spPr>
          <a:xfrm>
            <a:off x="1831950" y="467650"/>
            <a:ext cx="5480100" cy="600900"/>
          </a:xfrm>
          <a:prstGeom prst="roundRect">
            <a:avLst>
              <a:gd name="adj" fmla="val 20977"/>
            </a:avLst>
          </a:prstGeom>
          <a:solidFill>
            <a:schemeClr val="accent6"/>
          </a:solidFill>
          <a:ln>
            <a:noFill/>
          </a:ln>
          <a:effectLst>
            <a:outerShdw dist="66675" dir="3480000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5" name="Google Shape;3605;p43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lt1"/>
                </a:solidFill>
              </a:rPr>
              <a:t>05 Design Modeling</a:t>
            </a:r>
            <a:endParaRPr sz="3200" dirty="0">
              <a:solidFill>
                <a:schemeClr val="lt1"/>
              </a:solidFill>
            </a:endParaRPr>
          </a:p>
        </p:txBody>
      </p:sp>
      <p:sp>
        <p:nvSpPr>
          <p:cNvPr id="11" name="Google Shape;3519;p41">
            <a:extLst>
              <a:ext uri="{FF2B5EF4-FFF2-40B4-BE49-F238E27FC236}">
                <a16:creationId xmlns:a16="http://schemas.microsoft.com/office/drawing/2014/main" id="{ECDC34E9-0E04-47E2-BB2F-239675389BA9}"/>
              </a:ext>
            </a:extLst>
          </p:cNvPr>
          <p:cNvSpPr txBox="1">
            <a:spLocks/>
          </p:cNvSpPr>
          <p:nvPr/>
        </p:nvSpPr>
        <p:spPr>
          <a:xfrm>
            <a:off x="1294056" y="4326376"/>
            <a:ext cx="2934231" cy="277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</a:pPr>
            <a:r>
              <a:rPr lang="en-US" sz="1200" b="1" i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Layered architecture of the Emergency Monitoring System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DA39A0-454C-4E28-BA2B-599BE5695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343457"/>
            <a:ext cx="4082345" cy="277986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02E7DC5-7046-4A3C-B9DF-2BE473EF23D8}"/>
              </a:ext>
            </a:extLst>
          </p:cNvPr>
          <p:cNvSpPr txBox="1"/>
          <p:nvPr/>
        </p:nvSpPr>
        <p:spPr>
          <a:xfrm>
            <a:off x="5032690" y="1343457"/>
            <a:ext cx="3301612" cy="3093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b="1" dirty="0">
                <a:latin typeface="Calibri" panose="020F0502020204030204" pitchFamily="34" charset="0"/>
                <a:cs typeface="Calibri" panose="020F0502020204030204" pitchFamily="34" charset="0"/>
              </a:rPr>
              <a:t>Layer 1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3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Service Layer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. This layer consists of the services Alarm Service and Monitoring Data Service. </a:t>
            </a:r>
          </a:p>
          <a:p>
            <a:r>
              <a:rPr lang="en-US" sz="1300" b="1" dirty="0">
                <a:latin typeface="Calibri" panose="020F0502020204030204" pitchFamily="34" charset="0"/>
                <a:cs typeface="Calibri" panose="020F0502020204030204" pitchFamily="34" charset="0"/>
              </a:rPr>
              <a:t>Layer 2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3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Monitoring Layer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. This layer consists of the Remote System Proxy and Monitoring Sensor Component. The components require the two services at the Service Layer.</a:t>
            </a:r>
          </a:p>
          <a:p>
            <a:r>
              <a:rPr lang="en-US" sz="1300" b="1" dirty="0">
                <a:latin typeface="Calibri" panose="020F0502020204030204" pitchFamily="34" charset="0"/>
                <a:cs typeface="Calibri" panose="020F0502020204030204" pitchFamily="34" charset="0"/>
              </a:rPr>
              <a:t>Layer 3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3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Layer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. This layer consists of the user interaction component Operator Presentation and the components it contains.</a:t>
            </a:r>
          </a:p>
          <a:p>
            <a:endParaRPr 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3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two layers do not depend on each other, such as layers 2 and 3 in the preceding</a:t>
            </a:r>
          </a:p>
          <a:p>
            <a:r>
              <a:rPr lang="en-US" sz="13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list, the choice of which layer should be higher is a design decision.</a:t>
            </a:r>
          </a:p>
        </p:txBody>
      </p:sp>
    </p:spTree>
    <p:extLst>
      <p:ext uri="{BB962C8B-B14F-4D97-AF65-F5344CB8AC3E}">
        <p14:creationId xmlns:p14="http://schemas.microsoft.com/office/powerpoint/2010/main" val="3755007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3" name="Google Shape;3603;p43"/>
          <p:cNvSpPr/>
          <p:nvPr/>
        </p:nvSpPr>
        <p:spPr>
          <a:xfrm>
            <a:off x="1831950" y="467650"/>
            <a:ext cx="5480100" cy="600900"/>
          </a:xfrm>
          <a:prstGeom prst="roundRect">
            <a:avLst>
              <a:gd name="adj" fmla="val 20977"/>
            </a:avLst>
          </a:prstGeom>
          <a:solidFill>
            <a:schemeClr val="accent6"/>
          </a:solidFill>
          <a:ln>
            <a:noFill/>
          </a:ln>
          <a:effectLst>
            <a:outerShdw dist="66675" dir="3480000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5" name="Google Shape;3605;p43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lt1"/>
                </a:solidFill>
              </a:rPr>
              <a:t>05 Dynamic Modeling</a:t>
            </a:r>
            <a:endParaRPr sz="3200" dirty="0">
              <a:solidFill>
                <a:schemeClr val="lt1"/>
              </a:solidFill>
            </a:endParaRPr>
          </a:p>
        </p:txBody>
      </p:sp>
      <p:sp>
        <p:nvSpPr>
          <p:cNvPr id="11" name="Google Shape;3519;p41">
            <a:extLst>
              <a:ext uri="{FF2B5EF4-FFF2-40B4-BE49-F238E27FC236}">
                <a16:creationId xmlns:a16="http://schemas.microsoft.com/office/drawing/2014/main" id="{ECDC34E9-0E04-47E2-BB2F-239675389BA9}"/>
              </a:ext>
            </a:extLst>
          </p:cNvPr>
          <p:cNvSpPr txBox="1">
            <a:spLocks/>
          </p:cNvSpPr>
          <p:nvPr/>
        </p:nvSpPr>
        <p:spPr>
          <a:xfrm>
            <a:off x="4186044" y="4492113"/>
            <a:ext cx="4385584" cy="277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</a:pPr>
            <a:r>
              <a:rPr lang="en-US" sz="1200" b="1" i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Concurrent communication diagram for the Emergency Monitoring System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FDDC41-25D3-485C-9F4D-584B7BDB9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443" y="1149207"/>
            <a:ext cx="4092760" cy="32622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628E80-F2DA-4BCC-B65C-897E77644C19}"/>
              </a:ext>
            </a:extLst>
          </p:cNvPr>
          <p:cNvSpPr txBox="1"/>
          <p:nvPr/>
        </p:nvSpPr>
        <p:spPr>
          <a:xfrm>
            <a:off x="1036523" y="1394340"/>
            <a:ext cx="3149521" cy="29501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accent6"/>
              </a:buClr>
              <a:buSzPct val="114000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To handle the variety of communication between the components in the software architecture, several communication patterns are applied: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accent6"/>
              </a:buClr>
              <a:buSzPct val="114000"/>
              <a:buFont typeface="Calibri" panose="020F0502020204030204" pitchFamily="34" charset="0"/>
              <a:buChar char="•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Synchronous Message Communication with Reply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accent6"/>
              </a:buClr>
              <a:buSzPct val="114000"/>
              <a:buFont typeface="Calibri" panose="020F0502020204030204" pitchFamily="34" charset="0"/>
              <a:buChar char="•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Asynchronous Message Communication.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accent6"/>
              </a:buClr>
              <a:buSzPct val="114000"/>
              <a:buFont typeface="Calibri" panose="020F0502020204030204" pitchFamily="34" charset="0"/>
              <a:buChar char="•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Broker Handle. 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accent6"/>
              </a:buClr>
              <a:buSzPct val="114000"/>
              <a:buFont typeface="Calibri" panose="020F0502020204030204" pitchFamily="34" charset="0"/>
              <a:buChar char="•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Service Discovery. 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accent6"/>
              </a:buClr>
              <a:buSzPct val="114000"/>
              <a:buFont typeface="Calibri" panose="020F0502020204030204" pitchFamily="34" charset="0"/>
              <a:buChar char="•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Subscription/Notification (Multicast). </a:t>
            </a:r>
          </a:p>
        </p:txBody>
      </p:sp>
    </p:spTree>
    <p:extLst>
      <p:ext uri="{BB962C8B-B14F-4D97-AF65-F5344CB8AC3E}">
        <p14:creationId xmlns:p14="http://schemas.microsoft.com/office/powerpoint/2010/main" val="3183140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3" name="Google Shape;3603;p43"/>
          <p:cNvSpPr/>
          <p:nvPr/>
        </p:nvSpPr>
        <p:spPr>
          <a:xfrm>
            <a:off x="1831950" y="467650"/>
            <a:ext cx="5480100" cy="600900"/>
          </a:xfrm>
          <a:prstGeom prst="roundRect">
            <a:avLst>
              <a:gd name="adj" fmla="val 20977"/>
            </a:avLst>
          </a:prstGeom>
          <a:solidFill>
            <a:schemeClr val="accent6"/>
          </a:solidFill>
          <a:ln>
            <a:noFill/>
          </a:ln>
          <a:effectLst>
            <a:outerShdw dist="66675" dir="3480000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5" name="Google Shape;3605;p43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lt1"/>
                </a:solidFill>
              </a:rPr>
              <a:t>05 Dynamic Modeling</a:t>
            </a:r>
            <a:endParaRPr sz="3200" dirty="0">
              <a:solidFill>
                <a:schemeClr val="lt1"/>
              </a:solidFill>
            </a:endParaRPr>
          </a:p>
        </p:txBody>
      </p:sp>
      <p:sp>
        <p:nvSpPr>
          <p:cNvPr id="11" name="Google Shape;3519;p41">
            <a:extLst>
              <a:ext uri="{FF2B5EF4-FFF2-40B4-BE49-F238E27FC236}">
                <a16:creationId xmlns:a16="http://schemas.microsoft.com/office/drawing/2014/main" id="{ECDC34E9-0E04-47E2-BB2F-239675389BA9}"/>
              </a:ext>
            </a:extLst>
          </p:cNvPr>
          <p:cNvSpPr txBox="1">
            <a:spLocks/>
          </p:cNvSpPr>
          <p:nvPr/>
        </p:nvSpPr>
        <p:spPr>
          <a:xfrm>
            <a:off x="4450872" y="4580361"/>
            <a:ext cx="3973128" cy="277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</a:pPr>
            <a:r>
              <a:rPr lang="en-US" sz="1200" b="1" i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Distributed component-based software architecture for Emergency Monitoring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061781-99B7-422B-A4C7-719F7EEE3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416" y="1156798"/>
            <a:ext cx="4385584" cy="33353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1D0839-7881-4642-AAFC-3C9E2F07A647}"/>
              </a:ext>
            </a:extLst>
          </p:cNvPr>
          <p:cNvSpPr txBox="1"/>
          <p:nvPr/>
        </p:nvSpPr>
        <p:spPr>
          <a:xfrm>
            <a:off x="1062027" y="1177328"/>
            <a:ext cx="3149521" cy="3498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accent6"/>
              </a:buClr>
              <a:buSzPct val="114000"/>
              <a:buFont typeface="Arial" panose="020B0604020202020204" pitchFamily="34" charset="0"/>
              <a:buChar char="•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The software architecture of the Emergency Monitoring System depicts two services that each support two provided ports with provided interfaces and one required port with a required interface. 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accent6"/>
              </a:buClr>
              <a:buSzPct val="114000"/>
              <a:buFont typeface="Arial" panose="020B0604020202020204" pitchFamily="34" charset="0"/>
              <a:buChar char="•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Two client components, Remote System Proxy and Monitoring Sensor Component, each support two required ports with required interfaces. 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accent6"/>
              </a:buClr>
              <a:buSzPct val="114000"/>
              <a:buFont typeface="Arial" panose="020B0604020202020204" pitchFamily="34" charset="0"/>
              <a:buChar char="•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The third client component, Operator Presentation, has two required ports, each with a required interface, and two provided ports, each with a provided interface.</a:t>
            </a:r>
          </a:p>
        </p:txBody>
      </p:sp>
    </p:spTree>
    <p:extLst>
      <p:ext uri="{BB962C8B-B14F-4D97-AF65-F5344CB8AC3E}">
        <p14:creationId xmlns:p14="http://schemas.microsoft.com/office/powerpoint/2010/main" val="3628610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3" name="Google Shape;3603;p43"/>
          <p:cNvSpPr/>
          <p:nvPr/>
        </p:nvSpPr>
        <p:spPr>
          <a:xfrm>
            <a:off x="1831950" y="467650"/>
            <a:ext cx="5480100" cy="600900"/>
          </a:xfrm>
          <a:prstGeom prst="roundRect">
            <a:avLst>
              <a:gd name="adj" fmla="val 20977"/>
            </a:avLst>
          </a:prstGeom>
          <a:solidFill>
            <a:schemeClr val="accent6"/>
          </a:solidFill>
          <a:ln>
            <a:noFill/>
          </a:ln>
          <a:effectLst>
            <a:outerShdw dist="66675" dir="3480000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5" name="Google Shape;3605;p43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lt1"/>
                </a:solidFill>
              </a:rPr>
              <a:t>05 Dynamic Modeling</a:t>
            </a:r>
            <a:endParaRPr sz="3200" dirty="0">
              <a:solidFill>
                <a:schemeClr val="lt1"/>
              </a:solidFill>
            </a:endParaRPr>
          </a:p>
        </p:txBody>
      </p:sp>
      <p:sp>
        <p:nvSpPr>
          <p:cNvPr id="11" name="Google Shape;3519;p41">
            <a:extLst>
              <a:ext uri="{FF2B5EF4-FFF2-40B4-BE49-F238E27FC236}">
                <a16:creationId xmlns:a16="http://schemas.microsoft.com/office/drawing/2014/main" id="{ECDC34E9-0E04-47E2-BB2F-239675389BA9}"/>
              </a:ext>
            </a:extLst>
          </p:cNvPr>
          <p:cNvSpPr txBox="1">
            <a:spLocks/>
          </p:cNvSpPr>
          <p:nvPr/>
        </p:nvSpPr>
        <p:spPr>
          <a:xfrm>
            <a:off x="269110" y="3772089"/>
            <a:ext cx="4355604" cy="277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</a:pPr>
            <a:r>
              <a:rPr lang="en-US" sz="1200" b="1" i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Component interfaces of Alarm Service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C934CF-DFE8-4908-B47C-A18DAA5AB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82" y="1315744"/>
            <a:ext cx="3639660" cy="23479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E54F1B-A92D-405D-9083-EC193A2FC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4272" y="1315744"/>
            <a:ext cx="3992646" cy="23494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Google Shape;3519;p41">
            <a:extLst>
              <a:ext uri="{FF2B5EF4-FFF2-40B4-BE49-F238E27FC236}">
                <a16:creationId xmlns:a16="http://schemas.microsoft.com/office/drawing/2014/main" id="{A39711F6-FB3C-4091-8FF0-1366602FBCD8}"/>
              </a:ext>
            </a:extLst>
          </p:cNvPr>
          <p:cNvSpPr txBox="1">
            <a:spLocks/>
          </p:cNvSpPr>
          <p:nvPr/>
        </p:nvSpPr>
        <p:spPr>
          <a:xfrm>
            <a:off x="4342793" y="3772089"/>
            <a:ext cx="4355604" cy="277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</a:pPr>
            <a:r>
              <a:rPr lang="en-US" sz="1200" b="1" i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Component interfaces of Monitoring Data Service</a:t>
            </a:r>
          </a:p>
        </p:txBody>
      </p:sp>
    </p:spTree>
    <p:extLst>
      <p:ext uri="{BB962C8B-B14F-4D97-AF65-F5344CB8AC3E}">
        <p14:creationId xmlns:p14="http://schemas.microsoft.com/office/powerpoint/2010/main" val="4223258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3" name="Google Shape;3603;p43"/>
          <p:cNvSpPr/>
          <p:nvPr/>
        </p:nvSpPr>
        <p:spPr>
          <a:xfrm>
            <a:off x="1831950" y="467650"/>
            <a:ext cx="5480100" cy="600900"/>
          </a:xfrm>
          <a:prstGeom prst="roundRect">
            <a:avLst>
              <a:gd name="adj" fmla="val 20977"/>
            </a:avLst>
          </a:prstGeom>
          <a:solidFill>
            <a:schemeClr val="accent6"/>
          </a:solidFill>
          <a:ln>
            <a:noFill/>
          </a:ln>
          <a:effectLst>
            <a:outerShdw dist="66675" dir="3480000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5" name="Google Shape;3605;p43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lt1"/>
                </a:solidFill>
              </a:rPr>
              <a:t>05 Dynamic Modeling</a:t>
            </a:r>
            <a:endParaRPr sz="3200" dirty="0">
              <a:solidFill>
                <a:schemeClr val="lt1"/>
              </a:solidFill>
            </a:endParaRPr>
          </a:p>
        </p:txBody>
      </p:sp>
      <p:sp>
        <p:nvSpPr>
          <p:cNvPr id="11" name="Google Shape;3519;p41">
            <a:extLst>
              <a:ext uri="{FF2B5EF4-FFF2-40B4-BE49-F238E27FC236}">
                <a16:creationId xmlns:a16="http://schemas.microsoft.com/office/drawing/2014/main" id="{ECDC34E9-0E04-47E2-BB2F-239675389BA9}"/>
              </a:ext>
            </a:extLst>
          </p:cNvPr>
          <p:cNvSpPr txBox="1">
            <a:spLocks/>
          </p:cNvSpPr>
          <p:nvPr/>
        </p:nvSpPr>
        <p:spPr>
          <a:xfrm>
            <a:off x="59649" y="4107124"/>
            <a:ext cx="4355604" cy="277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</a:pPr>
            <a:r>
              <a:rPr lang="en-US" sz="1200" b="1" i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Component interfaces of client components</a:t>
            </a:r>
          </a:p>
        </p:txBody>
      </p:sp>
      <p:sp>
        <p:nvSpPr>
          <p:cNvPr id="10" name="Google Shape;3519;p41">
            <a:extLst>
              <a:ext uri="{FF2B5EF4-FFF2-40B4-BE49-F238E27FC236}">
                <a16:creationId xmlns:a16="http://schemas.microsoft.com/office/drawing/2014/main" id="{A39711F6-FB3C-4091-8FF0-1366602FBCD8}"/>
              </a:ext>
            </a:extLst>
          </p:cNvPr>
          <p:cNvSpPr txBox="1">
            <a:spLocks/>
          </p:cNvSpPr>
          <p:nvPr/>
        </p:nvSpPr>
        <p:spPr>
          <a:xfrm>
            <a:off x="4342793" y="3719572"/>
            <a:ext cx="4355604" cy="277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</a:pPr>
            <a:r>
              <a:rPr lang="en-US" sz="1200" b="1" i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Component interfaces of user interaction components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449D43-904B-4216-A83E-75089AB58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95" y="1262260"/>
            <a:ext cx="3445113" cy="27349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D68D04-DF24-40ED-82D5-7191D7EE0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3625" y="1542906"/>
            <a:ext cx="4515480" cy="20576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42684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3" name="Google Shape;3603;p43"/>
          <p:cNvSpPr/>
          <p:nvPr/>
        </p:nvSpPr>
        <p:spPr>
          <a:xfrm>
            <a:off x="1831950" y="467650"/>
            <a:ext cx="5480100" cy="600900"/>
          </a:xfrm>
          <a:prstGeom prst="roundRect">
            <a:avLst>
              <a:gd name="adj" fmla="val 20977"/>
            </a:avLst>
          </a:prstGeom>
          <a:solidFill>
            <a:schemeClr val="accent6"/>
          </a:solidFill>
          <a:ln>
            <a:noFill/>
          </a:ln>
          <a:effectLst>
            <a:outerShdw dist="66675" dir="3480000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5" name="Google Shape;3605;p43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06 </a:t>
            </a:r>
            <a:r>
              <a:rPr lang="en-US" sz="2400" dirty="0">
                <a:solidFill>
                  <a:schemeClr val="lt1"/>
                </a:solidFill>
              </a:rPr>
              <a:t>SOFTWARE COMPONENT DEPLOYMENT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11" name="Google Shape;3519;p41">
            <a:extLst>
              <a:ext uri="{FF2B5EF4-FFF2-40B4-BE49-F238E27FC236}">
                <a16:creationId xmlns:a16="http://schemas.microsoft.com/office/drawing/2014/main" id="{ECDC34E9-0E04-47E2-BB2F-239675389BA9}"/>
              </a:ext>
            </a:extLst>
          </p:cNvPr>
          <p:cNvSpPr txBox="1">
            <a:spLocks/>
          </p:cNvSpPr>
          <p:nvPr/>
        </p:nvSpPr>
        <p:spPr>
          <a:xfrm>
            <a:off x="382697" y="3668600"/>
            <a:ext cx="5359945" cy="277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</a:pPr>
            <a:r>
              <a:rPr lang="en-US" sz="1200" b="1" i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Deployment diagram for an Emergency Monitoring System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6E2B60-8323-45E2-B60D-D1E2E7506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61" y="1521795"/>
            <a:ext cx="4931219" cy="204154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CBFEAB-C8C5-4C05-BE0B-92D0A96E08B3}"/>
              </a:ext>
            </a:extLst>
          </p:cNvPr>
          <p:cNvSpPr txBox="1"/>
          <p:nvPr/>
        </p:nvSpPr>
        <p:spPr>
          <a:xfrm>
            <a:off x="5742642" y="1474045"/>
            <a:ext cx="2681358" cy="2539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accent6"/>
              </a:buClr>
              <a:buSzPct val="114000"/>
              <a:buFont typeface="Calibri" panose="020F0502020204030204" pitchFamily="34" charset="0"/>
              <a:buChar char="•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Each client component (of which there are multiple instances) and each service is assigned its own physical node. 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accent6"/>
              </a:buClr>
              <a:buSzPct val="114000"/>
              <a:buFont typeface="Calibri" panose="020F0502020204030204" pitchFamily="34" charset="0"/>
              <a:buChar char="•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The client components are Monitoring Sensor Component (one node per monitoring location), Remote System Proxy (one node per remote system), and Operator Presentation (one node per operator).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78A92A-4FE6-49D4-B66E-B58C5DEF9E5B}"/>
              </a:ext>
            </a:extLst>
          </p:cNvPr>
          <p:cNvSpPr txBox="1"/>
          <p:nvPr/>
        </p:nvSpPr>
        <p:spPr>
          <a:xfrm>
            <a:off x="1490748" y="4030270"/>
            <a:ext cx="6933252" cy="5109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accent6"/>
              </a:buClr>
              <a:buSzPct val="114000"/>
              <a:buFont typeface="Calibri" panose="020F0502020204030204" pitchFamily="34" charset="0"/>
              <a:buChar char="•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The services are Monitoring Data Service and Alarm Service (one node per service). The nodes are interconnected by means of the Internet.</a:t>
            </a:r>
          </a:p>
        </p:txBody>
      </p:sp>
    </p:spTree>
    <p:extLst>
      <p:ext uri="{BB962C8B-B14F-4D97-AF65-F5344CB8AC3E}">
        <p14:creationId xmlns:p14="http://schemas.microsoft.com/office/powerpoint/2010/main" val="4183776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" name="Google Shape;3921;p46"/>
          <p:cNvSpPr txBox="1">
            <a:spLocks noGrp="1"/>
          </p:cNvSpPr>
          <p:nvPr>
            <p:ph type="title"/>
          </p:nvPr>
        </p:nvSpPr>
        <p:spPr>
          <a:xfrm>
            <a:off x="1999350" y="1590150"/>
            <a:ext cx="5145300" cy="19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 for listening!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8" name="Google Shape;3308;p35"/>
          <p:cNvSpPr/>
          <p:nvPr/>
        </p:nvSpPr>
        <p:spPr>
          <a:xfrm>
            <a:off x="2654400" y="3211688"/>
            <a:ext cx="3835200" cy="600900"/>
          </a:xfrm>
          <a:prstGeom prst="roundRect">
            <a:avLst>
              <a:gd name="adj" fmla="val 20977"/>
            </a:avLst>
          </a:prstGeom>
          <a:solidFill>
            <a:schemeClr val="accent6"/>
          </a:solidFill>
          <a:ln>
            <a:noFill/>
          </a:ln>
          <a:effectLst>
            <a:outerShdw dist="66675" dir="3480000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9" name="Google Shape;3309;p35"/>
          <p:cNvSpPr txBox="1">
            <a:spLocks noGrp="1"/>
          </p:cNvSpPr>
          <p:nvPr>
            <p:ph type="ctrTitle"/>
          </p:nvPr>
        </p:nvSpPr>
        <p:spPr>
          <a:xfrm>
            <a:off x="1358400" y="1330913"/>
            <a:ext cx="6427200" cy="16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 dirty="0">
                <a:solidFill>
                  <a:schemeClr val="dk1"/>
                </a:solidFill>
              </a:rPr>
              <a:t>Case Study</a:t>
            </a:r>
            <a:endParaRPr sz="6500" dirty="0">
              <a:solidFill>
                <a:schemeClr val="dk1"/>
              </a:solidFill>
            </a:endParaRPr>
          </a:p>
        </p:txBody>
      </p:sp>
      <p:sp>
        <p:nvSpPr>
          <p:cNvPr id="3310" name="Google Shape;3310;p35"/>
          <p:cNvSpPr txBox="1">
            <a:spLocks noGrp="1"/>
          </p:cNvSpPr>
          <p:nvPr>
            <p:ph type="subTitle" idx="1"/>
          </p:nvPr>
        </p:nvSpPr>
        <p:spPr>
          <a:xfrm>
            <a:off x="2654400" y="3329288"/>
            <a:ext cx="3835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CHAPTER 23: </a:t>
            </a:r>
            <a:r>
              <a:rPr lang="en-US" dirty="0">
                <a:solidFill>
                  <a:schemeClr val="lt1"/>
                </a:solidFill>
              </a:rPr>
              <a:t>Component-Based Software Architecture Case Study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3311" name="Google Shape;3311;p35"/>
          <p:cNvGrpSpPr/>
          <p:nvPr/>
        </p:nvGrpSpPr>
        <p:grpSpPr>
          <a:xfrm>
            <a:off x="7449019" y="3859359"/>
            <a:ext cx="1612721" cy="1191278"/>
            <a:chOff x="1942875" y="4263875"/>
            <a:chExt cx="856600" cy="632750"/>
          </a:xfrm>
        </p:grpSpPr>
        <p:sp>
          <p:nvSpPr>
            <p:cNvPr id="3312" name="Google Shape;3312;p35"/>
            <p:cNvSpPr/>
            <p:nvPr/>
          </p:nvSpPr>
          <p:spPr>
            <a:xfrm>
              <a:off x="2344375" y="4332125"/>
              <a:ext cx="59800" cy="59225"/>
            </a:xfrm>
            <a:custGeom>
              <a:avLst/>
              <a:gdLst/>
              <a:ahLst/>
              <a:cxnLst/>
              <a:rect l="l" t="t" r="r" b="b"/>
              <a:pathLst>
                <a:path w="2392" h="2369" fill="none" extrusionOk="0">
                  <a:moveTo>
                    <a:pt x="1196" y="2369"/>
                  </a:moveTo>
                  <a:lnTo>
                    <a:pt x="1196" y="2369"/>
                  </a:lnTo>
                  <a:lnTo>
                    <a:pt x="948" y="2346"/>
                  </a:lnTo>
                  <a:lnTo>
                    <a:pt x="745" y="2278"/>
                  </a:lnTo>
                  <a:lnTo>
                    <a:pt x="542" y="2166"/>
                  </a:lnTo>
                  <a:lnTo>
                    <a:pt x="361" y="2030"/>
                  </a:lnTo>
                  <a:lnTo>
                    <a:pt x="203" y="1850"/>
                  </a:lnTo>
                  <a:lnTo>
                    <a:pt x="113" y="1647"/>
                  </a:lnTo>
                  <a:lnTo>
                    <a:pt x="23" y="1421"/>
                  </a:lnTo>
                  <a:lnTo>
                    <a:pt x="0" y="1173"/>
                  </a:lnTo>
                  <a:lnTo>
                    <a:pt x="0" y="1173"/>
                  </a:lnTo>
                  <a:lnTo>
                    <a:pt x="23" y="948"/>
                  </a:lnTo>
                  <a:lnTo>
                    <a:pt x="113" y="722"/>
                  </a:lnTo>
                  <a:lnTo>
                    <a:pt x="203" y="519"/>
                  </a:lnTo>
                  <a:lnTo>
                    <a:pt x="361" y="339"/>
                  </a:lnTo>
                  <a:lnTo>
                    <a:pt x="542" y="203"/>
                  </a:lnTo>
                  <a:lnTo>
                    <a:pt x="745" y="91"/>
                  </a:lnTo>
                  <a:lnTo>
                    <a:pt x="948" y="23"/>
                  </a:lnTo>
                  <a:lnTo>
                    <a:pt x="1196" y="0"/>
                  </a:lnTo>
                  <a:lnTo>
                    <a:pt x="1196" y="0"/>
                  </a:lnTo>
                  <a:lnTo>
                    <a:pt x="1444" y="23"/>
                  </a:lnTo>
                  <a:lnTo>
                    <a:pt x="1669" y="91"/>
                  </a:lnTo>
                  <a:lnTo>
                    <a:pt x="1873" y="203"/>
                  </a:lnTo>
                  <a:lnTo>
                    <a:pt x="2030" y="339"/>
                  </a:lnTo>
                  <a:lnTo>
                    <a:pt x="2188" y="519"/>
                  </a:lnTo>
                  <a:lnTo>
                    <a:pt x="2301" y="722"/>
                  </a:lnTo>
                  <a:lnTo>
                    <a:pt x="2369" y="948"/>
                  </a:lnTo>
                  <a:lnTo>
                    <a:pt x="2391" y="1173"/>
                  </a:lnTo>
                  <a:lnTo>
                    <a:pt x="2391" y="1173"/>
                  </a:lnTo>
                  <a:lnTo>
                    <a:pt x="2369" y="1421"/>
                  </a:lnTo>
                  <a:lnTo>
                    <a:pt x="2301" y="1647"/>
                  </a:lnTo>
                  <a:lnTo>
                    <a:pt x="2188" y="1850"/>
                  </a:lnTo>
                  <a:lnTo>
                    <a:pt x="2030" y="2030"/>
                  </a:lnTo>
                  <a:lnTo>
                    <a:pt x="1873" y="2166"/>
                  </a:lnTo>
                  <a:lnTo>
                    <a:pt x="1669" y="2278"/>
                  </a:lnTo>
                  <a:lnTo>
                    <a:pt x="1444" y="2346"/>
                  </a:lnTo>
                  <a:lnTo>
                    <a:pt x="1196" y="236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35"/>
            <p:cNvSpPr/>
            <p:nvPr/>
          </p:nvSpPr>
          <p:spPr>
            <a:xfrm>
              <a:off x="2300950" y="4289825"/>
              <a:ext cx="146650" cy="131425"/>
            </a:xfrm>
            <a:custGeom>
              <a:avLst/>
              <a:gdLst/>
              <a:ahLst/>
              <a:cxnLst/>
              <a:rect l="l" t="t" r="r" b="b"/>
              <a:pathLst>
                <a:path w="5866" h="5257" fill="none" extrusionOk="0">
                  <a:moveTo>
                    <a:pt x="2933" y="1"/>
                  </a:moveTo>
                  <a:lnTo>
                    <a:pt x="2933" y="1"/>
                  </a:lnTo>
                  <a:lnTo>
                    <a:pt x="2640" y="1"/>
                  </a:lnTo>
                  <a:lnTo>
                    <a:pt x="2346" y="46"/>
                  </a:lnTo>
                  <a:lnTo>
                    <a:pt x="2053" y="136"/>
                  </a:lnTo>
                  <a:lnTo>
                    <a:pt x="1782" y="226"/>
                  </a:lnTo>
                  <a:lnTo>
                    <a:pt x="1534" y="339"/>
                  </a:lnTo>
                  <a:lnTo>
                    <a:pt x="1286" y="497"/>
                  </a:lnTo>
                  <a:lnTo>
                    <a:pt x="1061" y="655"/>
                  </a:lnTo>
                  <a:lnTo>
                    <a:pt x="858" y="858"/>
                  </a:lnTo>
                  <a:lnTo>
                    <a:pt x="677" y="1061"/>
                  </a:lnTo>
                  <a:lnTo>
                    <a:pt x="497" y="1286"/>
                  </a:lnTo>
                  <a:lnTo>
                    <a:pt x="361" y="1534"/>
                  </a:lnTo>
                  <a:lnTo>
                    <a:pt x="226" y="1783"/>
                  </a:lnTo>
                  <a:lnTo>
                    <a:pt x="136" y="2053"/>
                  </a:lnTo>
                  <a:lnTo>
                    <a:pt x="68" y="2346"/>
                  </a:lnTo>
                  <a:lnTo>
                    <a:pt x="23" y="2640"/>
                  </a:lnTo>
                  <a:lnTo>
                    <a:pt x="0" y="2933"/>
                  </a:lnTo>
                  <a:lnTo>
                    <a:pt x="0" y="2933"/>
                  </a:lnTo>
                  <a:lnTo>
                    <a:pt x="23" y="3136"/>
                  </a:lnTo>
                  <a:lnTo>
                    <a:pt x="46" y="3384"/>
                  </a:lnTo>
                  <a:lnTo>
                    <a:pt x="113" y="3655"/>
                  </a:lnTo>
                  <a:lnTo>
                    <a:pt x="203" y="3948"/>
                  </a:lnTo>
                  <a:lnTo>
                    <a:pt x="5211" y="5256"/>
                  </a:lnTo>
                  <a:lnTo>
                    <a:pt x="5211" y="5256"/>
                  </a:lnTo>
                  <a:lnTo>
                    <a:pt x="5482" y="4557"/>
                  </a:lnTo>
                  <a:lnTo>
                    <a:pt x="5685" y="3925"/>
                  </a:lnTo>
                  <a:lnTo>
                    <a:pt x="5752" y="3632"/>
                  </a:lnTo>
                  <a:lnTo>
                    <a:pt x="5820" y="3361"/>
                  </a:lnTo>
                  <a:lnTo>
                    <a:pt x="5865" y="3136"/>
                  </a:lnTo>
                  <a:lnTo>
                    <a:pt x="5865" y="2933"/>
                  </a:lnTo>
                  <a:lnTo>
                    <a:pt x="5865" y="2933"/>
                  </a:lnTo>
                  <a:lnTo>
                    <a:pt x="5865" y="2640"/>
                  </a:lnTo>
                  <a:lnTo>
                    <a:pt x="5820" y="2346"/>
                  </a:lnTo>
                  <a:lnTo>
                    <a:pt x="5730" y="2053"/>
                  </a:lnTo>
                  <a:lnTo>
                    <a:pt x="5640" y="1783"/>
                  </a:lnTo>
                  <a:lnTo>
                    <a:pt x="5527" y="1534"/>
                  </a:lnTo>
                  <a:lnTo>
                    <a:pt x="5369" y="1286"/>
                  </a:lnTo>
                  <a:lnTo>
                    <a:pt x="5211" y="1061"/>
                  </a:lnTo>
                  <a:lnTo>
                    <a:pt x="5008" y="858"/>
                  </a:lnTo>
                  <a:lnTo>
                    <a:pt x="4805" y="655"/>
                  </a:lnTo>
                  <a:lnTo>
                    <a:pt x="4579" y="497"/>
                  </a:lnTo>
                  <a:lnTo>
                    <a:pt x="4331" y="339"/>
                  </a:lnTo>
                  <a:lnTo>
                    <a:pt x="4083" y="226"/>
                  </a:lnTo>
                  <a:lnTo>
                    <a:pt x="3813" y="136"/>
                  </a:lnTo>
                  <a:lnTo>
                    <a:pt x="3519" y="46"/>
                  </a:lnTo>
                  <a:lnTo>
                    <a:pt x="3226" y="1"/>
                  </a:lnTo>
                  <a:lnTo>
                    <a:pt x="293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35"/>
            <p:cNvSpPr/>
            <p:nvPr/>
          </p:nvSpPr>
          <p:spPr>
            <a:xfrm>
              <a:off x="1942875" y="4277425"/>
              <a:ext cx="856600" cy="619200"/>
            </a:xfrm>
            <a:custGeom>
              <a:avLst/>
              <a:gdLst/>
              <a:ahLst/>
              <a:cxnLst/>
              <a:rect l="l" t="t" r="r" b="b"/>
              <a:pathLst>
                <a:path w="34264" h="24768" extrusionOk="0">
                  <a:moveTo>
                    <a:pt x="27226" y="0"/>
                  </a:moveTo>
                  <a:lnTo>
                    <a:pt x="20752" y="6068"/>
                  </a:lnTo>
                  <a:lnTo>
                    <a:pt x="10805" y="3474"/>
                  </a:lnTo>
                  <a:lnTo>
                    <a:pt x="0" y="6790"/>
                  </a:lnTo>
                  <a:lnTo>
                    <a:pt x="6203" y="24767"/>
                  </a:lnTo>
                  <a:lnTo>
                    <a:pt x="17143" y="20955"/>
                  </a:lnTo>
                  <a:lnTo>
                    <a:pt x="27812" y="22940"/>
                  </a:lnTo>
                  <a:lnTo>
                    <a:pt x="34263" y="15226"/>
                  </a:lnTo>
                  <a:lnTo>
                    <a:pt x="272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38100" dir="552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35"/>
            <p:cNvSpPr/>
            <p:nvPr/>
          </p:nvSpPr>
          <p:spPr>
            <a:xfrm>
              <a:off x="1942875" y="4277425"/>
              <a:ext cx="856600" cy="619200"/>
            </a:xfrm>
            <a:custGeom>
              <a:avLst/>
              <a:gdLst/>
              <a:ahLst/>
              <a:cxnLst/>
              <a:rect l="l" t="t" r="r" b="b"/>
              <a:pathLst>
                <a:path w="34264" h="24768" fill="none" extrusionOk="0">
                  <a:moveTo>
                    <a:pt x="0" y="6790"/>
                  </a:moveTo>
                  <a:lnTo>
                    <a:pt x="10805" y="3474"/>
                  </a:lnTo>
                  <a:lnTo>
                    <a:pt x="20752" y="6068"/>
                  </a:lnTo>
                  <a:lnTo>
                    <a:pt x="27226" y="0"/>
                  </a:lnTo>
                  <a:lnTo>
                    <a:pt x="34263" y="15226"/>
                  </a:lnTo>
                  <a:lnTo>
                    <a:pt x="27812" y="22940"/>
                  </a:lnTo>
                  <a:lnTo>
                    <a:pt x="17143" y="20955"/>
                  </a:lnTo>
                  <a:lnTo>
                    <a:pt x="6203" y="24767"/>
                  </a:lnTo>
                  <a:lnTo>
                    <a:pt x="0" y="67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35"/>
            <p:cNvSpPr/>
            <p:nvPr/>
          </p:nvSpPr>
          <p:spPr>
            <a:xfrm>
              <a:off x="1975000" y="4319725"/>
              <a:ext cx="795150" cy="545325"/>
            </a:xfrm>
            <a:custGeom>
              <a:avLst/>
              <a:gdLst/>
              <a:ahLst/>
              <a:cxnLst/>
              <a:rect l="l" t="t" r="r" b="b"/>
              <a:pathLst>
                <a:path w="31806" h="21813" extrusionOk="0">
                  <a:moveTo>
                    <a:pt x="25602" y="0"/>
                  </a:moveTo>
                  <a:lnTo>
                    <a:pt x="19738" y="5504"/>
                  </a:lnTo>
                  <a:lnTo>
                    <a:pt x="9542" y="2820"/>
                  </a:lnTo>
                  <a:lnTo>
                    <a:pt x="1" y="5752"/>
                  </a:lnTo>
                  <a:lnTo>
                    <a:pt x="5550" y="21812"/>
                  </a:lnTo>
                  <a:lnTo>
                    <a:pt x="15768" y="18226"/>
                  </a:lnTo>
                  <a:lnTo>
                    <a:pt x="26121" y="20143"/>
                  </a:lnTo>
                  <a:lnTo>
                    <a:pt x="31805" y="13376"/>
                  </a:lnTo>
                  <a:lnTo>
                    <a:pt x="256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35"/>
            <p:cNvSpPr/>
            <p:nvPr/>
          </p:nvSpPr>
          <p:spPr>
            <a:xfrm>
              <a:off x="1975000" y="4319725"/>
              <a:ext cx="795150" cy="545325"/>
            </a:xfrm>
            <a:custGeom>
              <a:avLst/>
              <a:gdLst/>
              <a:ahLst/>
              <a:cxnLst/>
              <a:rect l="l" t="t" r="r" b="b"/>
              <a:pathLst>
                <a:path w="31806" h="21813" fill="none" extrusionOk="0">
                  <a:moveTo>
                    <a:pt x="1" y="5752"/>
                  </a:moveTo>
                  <a:lnTo>
                    <a:pt x="9542" y="2820"/>
                  </a:lnTo>
                  <a:lnTo>
                    <a:pt x="19738" y="5504"/>
                  </a:lnTo>
                  <a:lnTo>
                    <a:pt x="25602" y="0"/>
                  </a:lnTo>
                  <a:lnTo>
                    <a:pt x="31805" y="13376"/>
                  </a:lnTo>
                  <a:lnTo>
                    <a:pt x="26121" y="20143"/>
                  </a:lnTo>
                  <a:lnTo>
                    <a:pt x="15768" y="18226"/>
                  </a:lnTo>
                  <a:lnTo>
                    <a:pt x="5550" y="21812"/>
                  </a:lnTo>
                  <a:lnTo>
                    <a:pt x="1" y="575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35"/>
            <p:cNvSpPr/>
            <p:nvPr/>
          </p:nvSpPr>
          <p:spPr>
            <a:xfrm>
              <a:off x="2432350" y="4649600"/>
              <a:ext cx="82900" cy="44575"/>
            </a:xfrm>
            <a:custGeom>
              <a:avLst/>
              <a:gdLst/>
              <a:ahLst/>
              <a:cxnLst/>
              <a:rect l="l" t="t" r="r" b="b"/>
              <a:pathLst>
                <a:path w="3316" h="1783" extrusionOk="0">
                  <a:moveTo>
                    <a:pt x="2346" y="1"/>
                  </a:moveTo>
                  <a:lnTo>
                    <a:pt x="1692" y="68"/>
                  </a:lnTo>
                  <a:lnTo>
                    <a:pt x="1692" y="519"/>
                  </a:lnTo>
                  <a:lnTo>
                    <a:pt x="1241" y="384"/>
                  </a:lnTo>
                  <a:lnTo>
                    <a:pt x="293" y="677"/>
                  </a:lnTo>
                  <a:lnTo>
                    <a:pt x="0" y="1309"/>
                  </a:lnTo>
                  <a:lnTo>
                    <a:pt x="632" y="1715"/>
                  </a:lnTo>
                  <a:lnTo>
                    <a:pt x="1354" y="1399"/>
                  </a:lnTo>
                  <a:lnTo>
                    <a:pt x="2008" y="1580"/>
                  </a:lnTo>
                  <a:lnTo>
                    <a:pt x="2414" y="1354"/>
                  </a:lnTo>
                  <a:lnTo>
                    <a:pt x="3000" y="1783"/>
                  </a:lnTo>
                  <a:lnTo>
                    <a:pt x="3316" y="1602"/>
                  </a:lnTo>
                  <a:lnTo>
                    <a:pt x="2504" y="971"/>
                  </a:lnTo>
                  <a:lnTo>
                    <a:pt x="2797" y="768"/>
                  </a:lnTo>
                  <a:lnTo>
                    <a:pt x="3000" y="632"/>
                  </a:lnTo>
                  <a:lnTo>
                    <a:pt x="3068" y="565"/>
                  </a:lnTo>
                  <a:lnTo>
                    <a:pt x="3068" y="542"/>
                  </a:lnTo>
                  <a:lnTo>
                    <a:pt x="2707" y="249"/>
                  </a:lnTo>
                  <a:lnTo>
                    <a:pt x="2346" y="1"/>
                  </a:lnTo>
                  <a:close/>
                </a:path>
              </a:pathLst>
            </a:custGeom>
            <a:solidFill>
              <a:srgbClr val="FFFC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35"/>
            <p:cNvSpPr/>
            <p:nvPr/>
          </p:nvSpPr>
          <p:spPr>
            <a:xfrm>
              <a:off x="2432350" y="4649600"/>
              <a:ext cx="82900" cy="44575"/>
            </a:xfrm>
            <a:custGeom>
              <a:avLst/>
              <a:gdLst/>
              <a:ahLst/>
              <a:cxnLst/>
              <a:rect l="l" t="t" r="r" b="b"/>
              <a:pathLst>
                <a:path w="3316" h="1783" fill="none" extrusionOk="0">
                  <a:moveTo>
                    <a:pt x="2504" y="971"/>
                  </a:moveTo>
                  <a:lnTo>
                    <a:pt x="2504" y="971"/>
                  </a:lnTo>
                  <a:lnTo>
                    <a:pt x="2797" y="768"/>
                  </a:lnTo>
                  <a:lnTo>
                    <a:pt x="3000" y="632"/>
                  </a:lnTo>
                  <a:lnTo>
                    <a:pt x="3068" y="565"/>
                  </a:lnTo>
                  <a:lnTo>
                    <a:pt x="3068" y="542"/>
                  </a:lnTo>
                  <a:lnTo>
                    <a:pt x="3068" y="542"/>
                  </a:lnTo>
                  <a:lnTo>
                    <a:pt x="2707" y="249"/>
                  </a:lnTo>
                  <a:lnTo>
                    <a:pt x="2346" y="1"/>
                  </a:lnTo>
                  <a:lnTo>
                    <a:pt x="1692" y="68"/>
                  </a:lnTo>
                  <a:lnTo>
                    <a:pt x="1692" y="519"/>
                  </a:lnTo>
                  <a:lnTo>
                    <a:pt x="1241" y="384"/>
                  </a:lnTo>
                  <a:lnTo>
                    <a:pt x="293" y="677"/>
                  </a:lnTo>
                  <a:lnTo>
                    <a:pt x="0" y="1309"/>
                  </a:lnTo>
                  <a:lnTo>
                    <a:pt x="632" y="1715"/>
                  </a:lnTo>
                  <a:lnTo>
                    <a:pt x="1354" y="1399"/>
                  </a:lnTo>
                  <a:lnTo>
                    <a:pt x="2008" y="1580"/>
                  </a:lnTo>
                  <a:lnTo>
                    <a:pt x="2414" y="1354"/>
                  </a:lnTo>
                  <a:lnTo>
                    <a:pt x="3000" y="1783"/>
                  </a:lnTo>
                  <a:lnTo>
                    <a:pt x="3316" y="1602"/>
                  </a:lnTo>
                  <a:lnTo>
                    <a:pt x="2504" y="97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35"/>
            <p:cNvSpPr/>
            <p:nvPr/>
          </p:nvSpPr>
          <p:spPr>
            <a:xfrm>
              <a:off x="2263175" y="4491150"/>
              <a:ext cx="218250" cy="222775"/>
            </a:xfrm>
            <a:custGeom>
              <a:avLst/>
              <a:gdLst/>
              <a:ahLst/>
              <a:cxnLst/>
              <a:rect l="l" t="t" r="r" b="b"/>
              <a:pathLst>
                <a:path w="8730" h="8911" extrusionOk="0">
                  <a:moveTo>
                    <a:pt x="4286" y="0"/>
                  </a:moveTo>
                  <a:lnTo>
                    <a:pt x="4105" y="45"/>
                  </a:lnTo>
                  <a:lnTo>
                    <a:pt x="3925" y="90"/>
                  </a:lnTo>
                  <a:lnTo>
                    <a:pt x="3767" y="181"/>
                  </a:lnTo>
                  <a:lnTo>
                    <a:pt x="2865" y="812"/>
                  </a:lnTo>
                  <a:lnTo>
                    <a:pt x="2662" y="925"/>
                  </a:lnTo>
                  <a:lnTo>
                    <a:pt x="2459" y="993"/>
                  </a:lnTo>
                  <a:lnTo>
                    <a:pt x="970" y="1286"/>
                  </a:lnTo>
                  <a:lnTo>
                    <a:pt x="790" y="1354"/>
                  </a:lnTo>
                  <a:lnTo>
                    <a:pt x="609" y="1444"/>
                  </a:lnTo>
                  <a:lnTo>
                    <a:pt x="474" y="1557"/>
                  </a:lnTo>
                  <a:lnTo>
                    <a:pt x="361" y="1692"/>
                  </a:lnTo>
                  <a:lnTo>
                    <a:pt x="68" y="2233"/>
                  </a:lnTo>
                  <a:lnTo>
                    <a:pt x="23" y="2324"/>
                  </a:lnTo>
                  <a:lnTo>
                    <a:pt x="0" y="2414"/>
                  </a:lnTo>
                  <a:lnTo>
                    <a:pt x="0" y="2527"/>
                  </a:lnTo>
                  <a:lnTo>
                    <a:pt x="0" y="2617"/>
                  </a:lnTo>
                  <a:lnTo>
                    <a:pt x="45" y="2707"/>
                  </a:lnTo>
                  <a:lnTo>
                    <a:pt x="90" y="2797"/>
                  </a:lnTo>
                  <a:lnTo>
                    <a:pt x="158" y="2887"/>
                  </a:lnTo>
                  <a:lnTo>
                    <a:pt x="248" y="2955"/>
                  </a:lnTo>
                  <a:lnTo>
                    <a:pt x="722" y="3384"/>
                  </a:lnTo>
                  <a:lnTo>
                    <a:pt x="902" y="3519"/>
                  </a:lnTo>
                  <a:lnTo>
                    <a:pt x="1692" y="3948"/>
                  </a:lnTo>
                  <a:lnTo>
                    <a:pt x="2504" y="3609"/>
                  </a:lnTo>
                  <a:lnTo>
                    <a:pt x="2684" y="4128"/>
                  </a:lnTo>
                  <a:lnTo>
                    <a:pt x="2481" y="4805"/>
                  </a:lnTo>
                  <a:lnTo>
                    <a:pt x="1557" y="4489"/>
                  </a:lnTo>
                  <a:lnTo>
                    <a:pt x="790" y="4940"/>
                  </a:lnTo>
                  <a:lnTo>
                    <a:pt x="654" y="5008"/>
                  </a:lnTo>
                  <a:lnTo>
                    <a:pt x="90" y="5481"/>
                  </a:lnTo>
                  <a:lnTo>
                    <a:pt x="542" y="6361"/>
                  </a:lnTo>
                  <a:lnTo>
                    <a:pt x="654" y="6519"/>
                  </a:lnTo>
                  <a:lnTo>
                    <a:pt x="790" y="6632"/>
                  </a:lnTo>
                  <a:lnTo>
                    <a:pt x="970" y="6745"/>
                  </a:lnTo>
                  <a:lnTo>
                    <a:pt x="1173" y="6835"/>
                  </a:lnTo>
                  <a:lnTo>
                    <a:pt x="1354" y="6903"/>
                  </a:lnTo>
                  <a:lnTo>
                    <a:pt x="1557" y="6948"/>
                  </a:lnTo>
                  <a:lnTo>
                    <a:pt x="1782" y="6970"/>
                  </a:lnTo>
                  <a:lnTo>
                    <a:pt x="1985" y="6970"/>
                  </a:lnTo>
                  <a:lnTo>
                    <a:pt x="2188" y="6948"/>
                  </a:lnTo>
                  <a:lnTo>
                    <a:pt x="2459" y="6903"/>
                  </a:lnTo>
                  <a:lnTo>
                    <a:pt x="2662" y="6880"/>
                  </a:lnTo>
                  <a:lnTo>
                    <a:pt x="2865" y="6880"/>
                  </a:lnTo>
                  <a:lnTo>
                    <a:pt x="3068" y="6903"/>
                  </a:lnTo>
                  <a:lnTo>
                    <a:pt x="3271" y="6948"/>
                  </a:lnTo>
                  <a:lnTo>
                    <a:pt x="3451" y="7015"/>
                  </a:lnTo>
                  <a:lnTo>
                    <a:pt x="3609" y="7106"/>
                  </a:lnTo>
                  <a:lnTo>
                    <a:pt x="3745" y="7218"/>
                  </a:lnTo>
                  <a:lnTo>
                    <a:pt x="3857" y="7354"/>
                  </a:lnTo>
                  <a:lnTo>
                    <a:pt x="4376" y="8053"/>
                  </a:lnTo>
                  <a:lnTo>
                    <a:pt x="4466" y="8166"/>
                  </a:lnTo>
                  <a:lnTo>
                    <a:pt x="4579" y="8256"/>
                  </a:lnTo>
                  <a:lnTo>
                    <a:pt x="5459" y="8910"/>
                  </a:lnTo>
                  <a:lnTo>
                    <a:pt x="6045" y="8842"/>
                  </a:lnTo>
                  <a:lnTo>
                    <a:pt x="6068" y="6903"/>
                  </a:lnTo>
                  <a:lnTo>
                    <a:pt x="6045" y="6767"/>
                  </a:lnTo>
                  <a:lnTo>
                    <a:pt x="6023" y="6654"/>
                  </a:lnTo>
                  <a:lnTo>
                    <a:pt x="5955" y="6542"/>
                  </a:lnTo>
                  <a:lnTo>
                    <a:pt x="5865" y="6451"/>
                  </a:lnTo>
                  <a:lnTo>
                    <a:pt x="4963" y="5549"/>
                  </a:lnTo>
                  <a:lnTo>
                    <a:pt x="5369" y="5143"/>
                  </a:lnTo>
                  <a:lnTo>
                    <a:pt x="4602" y="4715"/>
                  </a:lnTo>
                  <a:lnTo>
                    <a:pt x="5617" y="3722"/>
                  </a:lnTo>
                  <a:lnTo>
                    <a:pt x="6203" y="3880"/>
                  </a:lnTo>
                  <a:lnTo>
                    <a:pt x="7015" y="4128"/>
                  </a:lnTo>
                  <a:lnTo>
                    <a:pt x="7602" y="4421"/>
                  </a:lnTo>
                  <a:lnTo>
                    <a:pt x="7827" y="5008"/>
                  </a:lnTo>
                  <a:lnTo>
                    <a:pt x="8684" y="5301"/>
                  </a:lnTo>
                  <a:lnTo>
                    <a:pt x="8730" y="4985"/>
                  </a:lnTo>
                  <a:lnTo>
                    <a:pt x="8730" y="4963"/>
                  </a:lnTo>
                  <a:lnTo>
                    <a:pt x="8075" y="4737"/>
                  </a:lnTo>
                  <a:lnTo>
                    <a:pt x="8256" y="3542"/>
                  </a:lnTo>
                  <a:lnTo>
                    <a:pt x="7760" y="3203"/>
                  </a:lnTo>
                  <a:lnTo>
                    <a:pt x="7624" y="3090"/>
                  </a:lnTo>
                  <a:lnTo>
                    <a:pt x="7511" y="2978"/>
                  </a:lnTo>
                  <a:lnTo>
                    <a:pt x="7444" y="2842"/>
                  </a:lnTo>
                  <a:lnTo>
                    <a:pt x="7421" y="2707"/>
                  </a:lnTo>
                  <a:lnTo>
                    <a:pt x="7421" y="2572"/>
                  </a:lnTo>
                  <a:lnTo>
                    <a:pt x="7466" y="2436"/>
                  </a:lnTo>
                  <a:lnTo>
                    <a:pt x="7557" y="2324"/>
                  </a:lnTo>
                  <a:lnTo>
                    <a:pt x="7669" y="2211"/>
                  </a:lnTo>
                  <a:lnTo>
                    <a:pt x="8008" y="1963"/>
                  </a:lnTo>
                  <a:lnTo>
                    <a:pt x="7985" y="1963"/>
                  </a:lnTo>
                  <a:lnTo>
                    <a:pt x="7218" y="1196"/>
                  </a:lnTo>
                  <a:lnTo>
                    <a:pt x="7534" y="609"/>
                  </a:lnTo>
                  <a:lnTo>
                    <a:pt x="6902" y="23"/>
                  </a:lnTo>
                  <a:lnTo>
                    <a:pt x="451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35"/>
            <p:cNvSpPr/>
            <p:nvPr/>
          </p:nvSpPr>
          <p:spPr>
            <a:xfrm>
              <a:off x="2263175" y="4491150"/>
              <a:ext cx="218250" cy="222775"/>
            </a:xfrm>
            <a:custGeom>
              <a:avLst/>
              <a:gdLst/>
              <a:ahLst/>
              <a:cxnLst/>
              <a:rect l="l" t="t" r="r" b="b"/>
              <a:pathLst>
                <a:path w="8730" h="8911" fill="none" extrusionOk="0">
                  <a:moveTo>
                    <a:pt x="6203" y="3880"/>
                  </a:moveTo>
                  <a:lnTo>
                    <a:pt x="6203" y="3880"/>
                  </a:lnTo>
                  <a:lnTo>
                    <a:pt x="7015" y="4128"/>
                  </a:lnTo>
                  <a:lnTo>
                    <a:pt x="7602" y="4421"/>
                  </a:lnTo>
                  <a:lnTo>
                    <a:pt x="7827" y="5008"/>
                  </a:lnTo>
                  <a:lnTo>
                    <a:pt x="7827" y="5008"/>
                  </a:lnTo>
                  <a:lnTo>
                    <a:pt x="7827" y="5008"/>
                  </a:lnTo>
                  <a:lnTo>
                    <a:pt x="8684" y="5301"/>
                  </a:lnTo>
                  <a:lnTo>
                    <a:pt x="8730" y="4985"/>
                  </a:lnTo>
                  <a:lnTo>
                    <a:pt x="8730" y="4963"/>
                  </a:lnTo>
                  <a:lnTo>
                    <a:pt x="8730" y="4963"/>
                  </a:lnTo>
                  <a:lnTo>
                    <a:pt x="8075" y="4737"/>
                  </a:lnTo>
                  <a:lnTo>
                    <a:pt x="8256" y="3542"/>
                  </a:lnTo>
                  <a:lnTo>
                    <a:pt x="8256" y="3542"/>
                  </a:lnTo>
                  <a:lnTo>
                    <a:pt x="8256" y="3542"/>
                  </a:lnTo>
                  <a:lnTo>
                    <a:pt x="7760" y="3203"/>
                  </a:lnTo>
                  <a:lnTo>
                    <a:pt x="7760" y="3203"/>
                  </a:lnTo>
                  <a:lnTo>
                    <a:pt x="7624" y="3090"/>
                  </a:lnTo>
                  <a:lnTo>
                    <a:pt x="7511" y="2978"/>
                  </a:lnTo>
                  <a:lnTo>
                    <a:pt x="7444" y="2842"/>
                  </a:lnTo>
                  <a:lnTo>
                    <a:pt x="7421" y="2707"/>
                  </a:lnTo>
                  <a:lnTo>
                    <a:pt x="7421" y="2572"/>
                  </a:lnTo>
                  <a:lnTo>
                    <a:pt x="7466" y="2436"/>
                  </a:lnTo>
                  <a:lnTo>
                    <a:pt x="7557" y="2324"/>
                  </a:lnTo>
                  <a:lnTo>
                    <a:pt x="7669" y="2211"/>
                  </a:lnTo>
                  <a:lnTo>
                    <a:pt x="8008" y="1963"/>
                  </a:lnTo>
                  <a:lnTo>
                    <a:pt x="7985" y="1963"/>
                  </a:lnTo>
                  <a:lnTo>
                    <a:pt x="7985" y="1963"/>
                  </a:lnTo>
                  <a:lnTo>
                    <a:pt x="7218" y="1196"/>
                  </a:lnTo>
                  <a:lnTo>
                    <a:pt x="7534" y="609"/>
                  </a:lnTo>
                  <a:lnTo>
                    <a:pt x="7534" y="609"/>
                  </a:lnTo>
                  <a:lnTo>
                    <a:pt x="7534" y="609"/>
                  </a:lnTo>
                  <a:lnTo>
                    <a:pt x="6902" y="23"/>
                  </a:lnTo>
                  <a:lnTo>
                    <a:pt x="4511" y="0"/>
                  </a:lnTo>
                  <a:lnTo>
                    <a:pt x="4511" y="0"/>
                  </a:lnTo>
                  <a:lnTo>
                    <a:pt x="4286" y="0"/>
                  </a:lnTo>
                  <a:lnTo>
                    <a:pt x="4105" y="45"/>
                  </a:lnTo>
                  <a:lnTo>
                    <a:pt x="3925" y="90"/>
                  </a:lnTo>
                  <a:lnTo>
                    <a:pt x="3767" y="181"/>
                  </a:lnTo>
                  <a:lnTo>
                    <a:pt x="2865" y="812"/>
                  </a:lnTo>
                  <a:lnTo>
                    <a:pt x="2865" y="812"/>
                  </a:lnTo>
                  <a:lnTo>
                    <a:pt x="2662" y="925"/>
                  </a:lnTo>
                  <a:lnTo>
                    <a:pt x="2459" y="993"/>
                  </a:lnTo>
                  <a:lnTo>
                    <a:pt x="970" y="1286"/>
                  </a:lnTo>
                  <a:lnTo>
                    <a:pt x="970" y="1286"/>
                  </a:lnTo>
                  <a:lnTo>
                    <a:pt x="790" y="1354"/>
                  </a:lnTo>
                  <a:lnTo>
                    <a:pt x="609" y="1444"/>
                  </a:lnTo>
                  <a:lnTo>
                    <a:pt x="474" y="1557"/>
                  </a:lnTo>
                  <a:lnTo>
                    <a:pt x="361" y="1692"/>
                  </a:lnTo>
                  <a:lnTo>
                    <a:pt x="68" y="2233"/>
                  </a:lnTo>
                  <a:lnTo>
                    <a:pt x="68" y="2233"/>
                  </a:lnTo>
                  <a:lnTo>
                    <a:pt x="23" y="2324"/>
                  </a:lnTo>
                  <a:lnTo>
                    <a:pt x="0" y="2414"/>
                  </a:lnTo>
                  <a:lnTo>
                    <a:pt x="0" y="2527"/>
                  </a:lnTo>
                  <a:lnTo>
                    <a:pt x="0" y="2617"/>
                  </a:lnTo>
                  <a:lnTo>
                    <a:pt x="45" y="2707"/>
                  </a:lnTo>
                  <a:lnTo>
                    <a:pt x="90" y="2797"/>
                  </a:lnTo>
                  <a:lnTo>
                    <a:pt x="158" y="2887"/>
                  </a:lnTo>
                  <a:lnTo>
                    <a:pt x="248" y="2955"/>
                  </a:lnTo>
                  <a:lnTo>
                    <a:pt x="722" y="3384"/>
                  </a:lnTo>
                  <a:lnTo>
                    <a:pt x="722" y="3384"/>
                  </a:lnTo>
                  <a:lnTo>
                    <a:pt x="902" y="3519"/>
                  </a:lnTo>
                  <a:lnTo>
                    <a:pt x="1692" y="3948"/>
                  </a:lnTo>
                  <a:lnTo>
                    <a:pt x="2504" y="3609"/>
                  </a:lnTo>
                  <a:lnTo>
                    <a:pt x="2684" y="4128"/>
                  </a:lnTo>
                  <a:lnTo>
                    <a:pt x="2481" y="4805"/>
                  </a:lnTo>
                  <a:lnTo>
                    <a:pt x="1557" y="4489"/>
                  </a:lnTo>
                  <a:lnTo>
                    <a:pt x="790" y="4940"/>
                  </a:lnTo>
                  <a:lnTo>
                    <a:pt x="790" y="4940"/>
                  </a:lnTo>
                  <a:lnTo>
                    <a:pt x="654" y="5008"/>
                  </a:lnTo>
                  <a:lnTo>
                    <a:pt x="90" y="5481"/>
                  </a:lnTo>
                  <a:lnTo>
                    <a:pt x="542" y="6361"/>
                  </a:lnTo>
                  <a:lnTo>
                    <a:pt x="542" y="6361"/>
                  </a:lnTo>
                  <a:lnTo>
                    <a:pt x="654" y="6519"/>
                  </a:lnTo>
                  <a:lnTo>
                    <a:pt x="790" y="6632"/>
                  </a:lnTo>
                  <a:lnTo>
                    <a:pt x="970" y="6745"/>
                  </a:lnTo>
                  <a:lnTo>
                    <a:pt x="1173" y="6835"/>
                  </a:lnTo>
                  <a:lnTo>
                    <a:pt x="1354" y="6903"/>
                  </a:lnTo>
                  <a:lnTo>
                    <a:pt x="1354" y="6903"/>
                  </a:lnTo>
                  <a:lnTo>
                    <a:pt x="1557" y="6948"/>
                  </a:lnTo>
                  <a:lnTo>
                    <a:pt x="1782" y="6970"/>
                  </a:lnTo>
                  <a:lnTo>
                    <a:pt x="1985" y="6970"/>
                  </a:lnTo>
                  <a:lnTo>
                    <a:pt x="2188" y="6948"/>
                  </a:lnTo>
                  <a:lnTo>
                    <a:pt x="2459" y="6903"/>
                  </a:lnTo>
                  <a:lnTo>
                    <a:pt x="2459" y="6903"/>
                  </a:lnTo>
                  <a:lnTo>
                    <a:pt x="2662" y="6880"/>
                  </a:lnTo>
                  <a:lnTo>
                    <a:pt x="2865" y="6880"/>
                  </a:lnTo>
                  <a:lnTo>
                    <a:pt x="3068" y="6903"/>
                  </a:lnTo>
                  <a:lnTo>
                    <a:pt x="3271" y="6948"/>
                  </a:lnTo>
                  <a:lnTo>
                    <a:pt x="3451" y="7015"/>
                  </a:lnTo>
                  <a:lnTo>
                    <a:pt x="3609" y="7106"/>
                  </a:lnTo>
                  <a:lnTo>
                    <a:pt x="3745" y="7218"/>
                  </a:lnTo>
                  <a:lnTo>
                    <a:pt x="3857" y="7354"/>
                  </a:lnTo>
                  <a:lnTo>
                    <a:pt x="4376" y="8053"/>
                  </a:lnTo>
                  <a:lnTo>
                    <a:pt x="4376" y="8053"/>
                  </a:lnTo>
                  <a:lnTo>
                    <a:pt x="4466" y="8166"/>
                  </a:lnTo>
                  <a:lnTo>
                    <a:pt x="4579" y="8256"/>
                  </a:lnTo>
                  <a:lnTo>
                    <a:pt x="5459" y="8910"/>
                  </a:lnTo>
                  <a:lnTo>
                    <a:pt x="6045" y="8842"/>
                  </a:lnTo>
                  <a:lnTo>
                    <a:pt x="6068" y="6903"/>
                  </a:lnTo>
                  <a:lnTo>
                    <a:pt x="6068" y="6903"/>
                  </a:lnTo>
                  <a:lnTo>
                    <a:pt x="6045" y="6767"/>
                  </a:lnTo>
                  <a:lnTo>
                    <a:pt x="6023" y="6654"/>
                  </a:lnTo>
                  <a:lnTo>
                    <a:pt x="5955" y="6542"/>
                  </a:lnTo>
                  <a:lnTo>
                    <a:pt x="5865" y="6451"/>
                  </a:lnTo>
                  <a:lnTo>
                    <a:pt x="4963" y="5549"/>
                  </a:lnTo>
                  <a:lnTo>
                    <a:pt x="5369" y="5143"/>
                  </a:lnTo>
                  <a:lnTo>
                    <a:pt x="4602" y="4715"/>
                  </a:lnTo>
                  <a:lnTo>
                    <a:pt x="5617" y="3722"/>
                  </a:lnTo>
                  <a:lnTo>
                    <a:pt x="6203" y="388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35"/>
            <p:cNvSpPr/>
            <p:nvPr/>
          </p:nvSpPr>
          <p:spPr>
            <a:xfrm>
              <a:off x="2053400" y="4517075"/>
              <a:ext cx="225575" cy="217700"/>
            </a:xfrm>
            <a:custGeom>
              <a:avLst/>
              <a:gdLst/>
              <a:ahLst/>
              <a:cxnLst/>
              <a:rect l="l" t="t" r="r" b="b"/>
              <a:pathLst>
                <a:path w="9023" h="8708" extrusionOk="0">
                  <a:moveTo>
                    <a:pt x="3316" y="1"/>
                  </a:moveTo>
                  <a:lnTo>
                    <a:pt x="2955" y="520"/>
                  </a:lnTo>
                  <a:lnTo>
                    <a:pt x="2887" y="610"/>
                  </a:lnTo>
                  <a:lnTo>
                    <a:pt x="3000" y="700"/>
                  </a:lnTo>
                  <a:lnTo>
                    <a:pt x="3203" y="813"/>
                  </a:lnTo>
                  <a:lnTo>
                    <a:pt x="3519" y="1038"/>
                  </a:lnTo>
                  <a:lnTo>
                    <a:pt x="3654" y="1399"/>
                  </a:lnTo>
                  <a:lnTo>
                    <a:pt x="2730" y="1647"/>
                  </a:lnTo>
                  <a:lnTo>
                    <a:pt x="1850" y="1467"/>
                  </a:lnTo>
                  <a:lnTo>
                    <a:pt x="1692" y="1444"/>
                  </a:lnTo>
                  <a:lnTo>
                    <a:pt x="1376" y="1444"/>
                  </a:lnTo>
                  <a:lnTo>
                    <a:pt x="1218" y="1467"/>
                  </a:lnTo>
                  <a:lnTo>
                    <a:pt x="1083" y="1512"/>
                  </a:lnTo>
                  <a:lnTo>
                    <a:pt x="948" y="1557"/>
                  </a:lnTo>
                  <a:lnTo>
                    <a:pt x="835" y="1625"/>
                  </a:lnTo>
                  <a:lnTo>
                    <a:pt x="722" y="1693"/>
                  </a:lnTo>
                  <a:lnTo>
                    <a:pt x="0" y="2369"/>
                  </a:lnTo>
                  <a:lnTo>
                    <a:pt x="519" y="2550"/>
                  </a:lnTo>
                  <a:lnTo>
                    <a:pt x="1579" y="2031"/>
                  </a:lnTo>
                  <a:lnTo>
                    <a:pt x="2188" y="2369"/>
                  </a:lnTo>
                  <a:lnTo>
                    <a:pt x="2233" y="3226"/>
                  </a:lnTo>
                  <a:lnTo>
                    <a:pt x="2256" y="3339"/>
                  </a:lnTo>
                  <a:lnTo>
                    <a:pt x="2301" y="3429"/>
                  </a:lnTo>
                  <a:lnTo>
                    <a:pt x="2369" y="3520"/>
                  </a:lnTo>
                  <a:lnTo>
                    <a:pt x="2436" y="3632"/>
                  </a:lnTo>
                  <a:lnTo>
                    <a:pt x="2527" y="3700"/>
                  </a:lnTo>
                  <a:lnTo>
                    <a:pt x="2639" y="3790"/>
                  </a:lnTo>
                  <a:lnTo>
                    <a:pt x="2775" y="3858"/>
                  </a:lnTo>
                  <a:lnTo>
                    <a:pt x="2910" y="3903"/>
                  </a:lnTo>
                  <a:lnTo>
                    <a:pt x="3000" y="3948"/>
                  </a:lnTo>
                  <a:lnTo>
                    <a:pt x="3248" y="4061"/>
                  </a:lnTo>
                  <a:lnTo>
                    <a:pt x="3361" y="4129"/>
                  </a:lnTo>
                  <a:lnTo>
                    <a:pt x="3451" y="4196"/>
                  </a:lnTo>
                  <a:lnTo>
                    <a:pt x="3542" y="4287"/>
                  </a:lnTo>
                  <a:lnTo>
                    <a:pt x="3609" y="4377"/>
                  </a:lnTo>
                  <a:lnTo>
                    <a:pt x="3654" y="4467"/>
                  </a:lnTo>
                  <a:lnTo>
                    <a:pt x="3677" y="4557"/>
                  </a:lnTo>
                  <a:lnTo>
                    <a:pt x="3767" y="4963"/>
                  </a:lnTo>
                  <a:lnTo>
                    <a:pt x="3790" y="5076"/>
                  </a:lnTo>
                  <a:lnTo>
                    <a:pt x="3857" y="5189"/>
                  </a:lnTo>
                  <a:lnTo>
                    <a:pt x="3948" y="5302"/>
                  </a:lnTo>
                  <a:lnTo>
                    <a:pt x="4060" y="5392"/>
                  </a:lnTo>
                  <a:lnTo>
                    <a:pt x="4692" y="5843"/>
                  </a:lnTo>
                  <a:lnTo>
                    <a:pt x="4918" y="6475"/>
                  </a:lnTo>
                  <a:lnTo>
                    <a:pt x="5978" y="6655"/>
                  </a:lnTo>
                  <a:lnTo>
                    <a:pt x="6339" y="7647"/>
                  </a:lnTo>
                  <a:lnTo>
                    <a:pt x="6384" y="7738"/>
                  </a:lnTo>
                  <a:lnTo>
                    <a:pt x="6429" y="7805"/>
                  </a:lnTo>
                  <a:lnTo>
                    <a:pt x="6587" y="7963"/>
                  </a:lnTo>
                  <a:lnTo>
                    <a:pt x="6790" y="8099"/>
                  </a:lnTo>
                  <a:lnTo>
                    <a:pt x="7038" y="8211"/>
                  </a:lnTo>
                  <a:lnTo>
                    <a:pt x="8684" y="8708"/>
                  </a:lnTo>
                  <a:lnTo>
                    <a:pt x="9023" y="8482"/>
                  </a:lnTo>
                  <a:lnTo>
                    <a:pt x="8391" y="8053"/>
                  </a:lnTo>
                  <a:lnTo>
                    <a:pt x="8166" y="7354"/>
                  </a:lnTo>
                  <a:lnTo>
                    <a:pt x="8143" y="7264"/>
                  </a:lnTo>
                  <a:lnTo>
                    <a:pt x="8143" y="7196"/>
                  </a:lnTo>
                  <a:lnTo>
                    <a:pt x="8143" y="7106"/>
                  </a:lnTo>
                  <a:lnTo>
                    <a:pt x="8166" y="7016"/>
                  </a:lnTo>
                  <a:lnTo>
                    <a:pt x="8211" y="6948"/>
                  </a:lnTo>
                  <a:lnTo>
                    <a:pt x="8256" y="6881"/>
                  </a:lnTo>
                  <a:lnTo>
                    <a:pt x="8414" y="6745"/>
                  </a:lnTo>
                  <a:lnTo>
                    <a:pt x="8572" y="6632"/>
                  </a:lnTo>
                  <a:lnTo>
                    <a:pt x="8662" y="6542"/>
                  </a:lnTo>
                  <a:lnTo>
                    <a:pt x="8752" y="6452"/>
                  </a:lnTo>
                  <a:lnTo>
                    <a:pt x="8797" y="6339"/>
                  </a:lnTo>
                  <a:lnTo>
                    <a:pt x="8820" y="6226"/>
                  </a:lnTo>
                  <a:lnTo>
                    <a:pt x="8820" y="6114"/>
                  </a:lnTo>
                  <a:lnTo>
                    <a:pt x="8797" y="6001"/>
                  </a:lnTo>
                  <a:lnTo>
                    <a:pt x="8752" y="5888"/>
                  </a:lnTo>
                  <a:lnTo>
                    <a:pt x="8662" y="5775"/>
                  </a:lnTo>
                  <a:lnTo>
                    <a:pt x="8504" y="5640"/>
                  </a:lnTo>
                  <a:lnTo>
                    <a:pt x="8301" y="5505"/>
                  </a:lnTo>
                  <a:lnTo>
                    <a:pt x="8075" y="5437"/>
                  </a:lnTo>
                  <a:lnTo>
                    <a:pt x="7827" y="5369"/>
                  </a:lnTo>
                  <a:lnTo>
                    <a:pt x="5617" y="5099"/>
                  </a:lnTo>
                  <a:lnTo>
                    <a:pt x="5188" y="5437"/>
                  </a:lnTo>
                  <a:lnTo>
                    <a:pt x="4557" y="5099"/>
                  </a:lnTo>
                  <a:lnTo>
                    <a:pt x="4624" y="4557"/>
                  </a:lnTo>
                  <a:lnTo>
                    <a:pt x="5369" y="4467"/>
                  </a:lnTo>
                  <a:lnTo>
                    <a:pt x="5572" y="4399"/>
                  </a:lnTo>
                  <a:lnTo>
                    <a:pt x="5752" y="4332"/>
                  </a:lnTo>
                  <a:lnTo>
                    <a:pt x="5887" y="4241"/>
                  </a:lnTo>
                  <a:lnTo>
                    <a:pt x="6023" y="4106"/>
                  </a:lnTo>
                  <a:lnTo>
                    <a:pt x="6587" y="3339"/>
                  </a:lnTo>
                  <a:lnTo>
                    <a:pt x="7376" y="3339"/>
                  </a:lnTo>
                  <a:lnTo>
                    <a:pt x="7963" y="3001"/>
                  </a:lnTo>
                  <a:lnTo>
                    <a:pt x="7850" y="2866"/>
                  </a:lnTo>
                  <a:lnTo>
                    <a:pt x="7489" y="2392"/>
                  </a:lnTo>
                  <a:lnTo>
                    <a:pt x="6745" y="2166"/>
                  </a:lnTo>
                  <a:lnTo>
                    <a:pt x="6925" y="1715"/>
                  </a:lnTo>
                  <a:lnTo>
                    <a:pt x="6722" y="1467"/>
                  </a:lnTo>
                  <a:lnTo>
                    <a:pt x="5730" y="1422"/>
                  </a:lnTo>
                  <a:lnTo>
                    <a:pt x="5481" y="2031"/>
                  </a:lnTo>
                  <a:lnTo>
                    <a:pt x="4511" y="1535"/>
                  </a:lnTo>
                  <a:lnTo>
                    <a:pt x="4376" y="1377"/>
                  </a:lnTo>
                  <a:lnTo>
                    <a:pt x="4331" y="1287"/>
                  </a:lnTo>
                  <a:lnTo>
                    <a:pt x="4782" y="948"/>
                  </a:lnTo>
                  <a:lnTo>
                    <a:pt x="5842" y="587"/>
                  </a:lnTo>
                  <a:lnTo>
                    <a:pt x="6857" y="993"/>
                  </a:lnTo>
                  <a:lnTo>
                    <a:pt x="7173" y="723"/>
                  </a:lnTo>
                  <a:lnTo>
                    <a:pt x="6812" y="384"/>
                  </a:lnTo>
                  <a:lnTo>
                    <a:pt x="6496" y="91"/>
                  </a:lnTo>
                  <a:lnTo>
                    <a:pt x="33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35"/>
            <p:cNvSpPr/>
            <p:nvPr/>
          </p:nvSpPr>
          <p:spPr>
            <a:xfrm>
              <a:off x="2444750" y="4649600"/>
              <a:ext cx="70500" cy="44575"/>
            </a:xfrm>
            <a:custGeom>
              <a:avLst/>
              <a:gdLst/>
              <a:ahLst/>
              <a:cxnLst/>
              <a:rect l="l" t="t" r="r" b="b"/>
              <a:pathLst>
                <a:path w="2820" h="1783" extrusionOk="0">
                  <a:moveTo>
                    <a:pt x="1850" y="1"/>
                  </a:moveTo>
                  <a:lnTo>
                    <a:pt x="1196" y="68"/>
                  </a:lnTo>
                  <a:lnTo>
                    <a:pt x="1196" y="519"/>
                  </a:lnTo>
                  <a:lnTo>
                    <a:pt x="745" y="384"/>
                  </a:lnTo>
                  <a:lnTo>
                    <a:pt x="0" y="610"/>
                  </a:lnTo>
                  <a:lnTo>
                    <a:pt x="339" y="1625"/>
                  </a:lnTo>
                  <a:lnTo>
                    <a:pt x="858" y="1399"/>
                  </a:lnTo>
                  <a:lnTo>
                    <a:pt x="1512" y="1580"/>
                  </a:lnTo>
                  <a:lnTo>
                    <a:pt x="1918" y="1354"/>
                  </a:lnTo>
                  <a:lnTo>
                    <a:pt x="2504" y="1783"/>
                  </a:lnTo>
                  <a:lnTo>
                    <a:pt x="2820" y="1602"/>
                  </a:lnTo>
                  <a:lnTo>
                    <a:pt x="2008" y="971"/>
                  </a:lnTo>
                  <a:lnTo>
                    <a:pt x="2324" y="768"/>
                  </a:lnTo>
                  <a:lnTo>
                    <a:pt x="2504" y="632"/>
                  </a:lnTo>
                  <a:lnTo>
                    <a:pt x="2572" y="565"/>
                  </a:lnTo>
                  <a:lnTo>
                    <a:pt x="2572" y="542"/>
                  </a:lnTo>
                  <a:lnTo>
                    <a:pt x="2211" y="249"/>
                  </a:lnTo>
                  <a:lnTo>
                    <a:pt x="1850" y="1"/>
                  </a:lnTo>
                  <a:close/>
                </a:path>
              </a:pathLst>
            </a:custGeom>
            <a:solidFill>
              <a:srgbClr val="FFFC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35"/>
            <p:cNvSpPr/>
            <p:nvPr/>
          </p:nvSpPr>
          <p:spPr>
            <a:xfrm>
              <a:off x="2444750" y="4649600"/>
              <a:ext cx="70500" cy="44575"/>
            </a:xfrm>
            <a:custGeom>
              <a:avLst/>
              <a:gdLst/>
              <a:ahLst/>
              <a:cxnLst/>
              <a:rect l="l" t="t" r="r" b="b"/>
              <a:pathLst>
                <a:path w="2820" h="1783" fill="none" extrusionOk="0">
                  <a:moveTo>
                    <a:pt x="2008" y="971"/>
                  </a:moveTo>
                  <a:lnTo>
                    <a:pt x="2008" y="971"/>
                  </a:lnTo>
                  <a:lnTo>
                    <a:pt x="2324" y="768"/>
                  </a:lnTo>
                  <a:lnTo>
                    <a:pt x="2504" y="632"/>
                  </a:lnTo>
                  <a:lnTo>
                    <a:pt x="2572" y="565"/>
                  </a:lnTo>
                  <a:lnTo>
                    <a:pt x="2572" y="542"/>
                  </a:lnTo>
                  <a:lnTo>
                    <a:pt x="2572" y="542"/>
                  </a:lnTo>
                  <a:lnTo>
                    <a:pt x="2211" y="249"/>
                  </a:lnTo>
                  <a:lnTo>
                    <a:pt x="1850" y="1"/>
                  </a:lnTo>
                  <a:lnTo>
                    <a:pt x="1196" y="68"/>
                  </a:lnTo>
                  <a:lnTo>
                    <a:pt x="1196" y="519"/>
                  </a:lnTo>
                  <a:lnTo>
                    <a:pt x="745" y="384"/>
                  </a:lnTo>
                  <a:lnTo>
                    <a:pt x="0" y="610"/>
                  </a:lnTo>
                  <a:lnTo>
                    <a:pt x="339" y="1625"/>
                  </a:lnTo>
                  <a:lnTo>
                    <a:pt x="858" y="1399"/>
                  </a:lnTo>
                  <a:lnTo>
                    <a:pt x="1512" y="1580"/>
                  </a:lnTo>
                  <a:lnTo>
                    <a:pt x="1918" y="1354"/>
                  </a:lnTo>
                  <a:lnTo>
                    <a:pt x="2504" y="1783"/>
                  </a:lnTo>
                  <a:lnTo>
                    <a:pt x="2820" y="1602"/>
                  </a:lnTo>
                  <a:lnTo>
                    <a:pt x="2008" y="97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35"/>
            <p:cNvSpPr/>
            <p:nvPr/>
          </p:nvSpPr>
          <p:spPr>
            <a:xfrm>
              <a:off x="2212975" y="4364275"/>
              <a:ext cx="425225" cy="486675"/>
            </a:xfrm>
            <a:custGeom>
              <a:avLst/>
              <a:gdLst/>
              <a:ahLst/>
              <a:cxnLst/>
              <a:rect l="l" t="t" r="r" b="b"/>
              <a:pathLst>
                <a:path w="17009" h="19467" extrusionOk="0">
                  <a:moveTo>
                    <a:pt x="1" y="0"/>
                  </a:moveTo>
                  <a:lnTo>
                    <a:pt x="407" y="1150"/>
                  </a:lnTo>
                  <a:lnTo>
                    <a:pt x="10219" y="3722"/>
                  </a:lnTo>
                  <a:lnTo>
                    <a:pt x="10354" y="3586"/>
                  </a:lnTo>
                  <a:lnTo>
                    <a:pt x="9948" y="2594"/>
                  </a:lnTo>
                  <a:lnTo>
                    <a:pt x="8730" y="2278"/>
                  </a:lnTo>
                  <a:lnTo>
                    <a:pt x="3722" y="970"/>
                  </a:lnTo>
                  <a:lnTo>
                    <a:pt x="1" y="0"/>
                  </a:lnTo>
                  <a:close/>
                  <a:moveTo>
                    <a:pt x="6249" y="16444"/>
                  </a:moveTo>
                  <a:lnTo>
                    <a:pt x="6001" y="16556"/>
                  </a:lnTo>
                  <a:lnTo>
                    <a:pt x="6339" y="17481"/>
                  </a:lnTo>
                  <a:lnTo>
                    <a:pt x="17008" y="19466"/>
                  </a:lnTo>
                  <a:lnTo>
                    <a:pt x="16535" y="18361"/>
                  </a:lnTo>
                  <a:lnTo>
                    <a:pt x="6249" y="16444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35"/>
            <p:cNvSpPr/>
            <p:nvPr/>
          </p:nvSpPr>
          <p:spPr>
            <a:xfrm>
              <a:off x="2362975" y="4775350"/>
              <a:ext cx="275225" cy="75600"/>
            </a:xfrm>
            <a:custGeom>
              <a:avLst/>
              <a:gdLst/>
              <a:ahLst/>
              <a:cxnLst/>
              <a:rect l="l" t="t" r="r" b="b"/>
              <a:pathLst>
                <a:path w="11009" h="3024" fill="none" extrusionOk="0">
                  <a:moveTo>
                    <a:pt x="249" y="1"/>
                  </a:moveTo>
                  <a:lnTo>
                    <a:pt x="1" y="113"/>
                  </a:lnTo>
                  <a:lnTo>
                    <a:pt x="339" y="1038"/>
                  </a:lnTo>
                  <a:lnTo>
                    <a:pt x="11008" y="3023"/>
                  </a:lnTo>
                  <a:lnTo>
                    <a:pt x="10535" y="1918"/>
                  </a:lnTo>
                  <a:lnTo>
                    <a:pt x="24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35"/>
            <p:cNvSpPr/>
            <p:nvPr/>
          </p:nvSpPr>
          <p:spPr>
            <a:xfrm>
              <a:off x="2212975" y="4364275"/>
              <a:ext cx="258875" cy="93050"/>
            </a:xfrm>
            <a:custGeom>
              <a:avLst/>
              <a:gdLst/>
              <a:ahLst/>
              <a:cxnLst/>
              <a:rect l="l" t="t" r="r" b="b"/>
              <a:pathLst>
                <a:path w="10355" h="3722" fill="none" extrusionOk="0">
                  <a:moveTo>
                    <a:pt x="1" y="0"/>
                  </a:moveTo>
                  <a:lnTo>
                    <a:pt x="407" y="1150"/>
                  </a:lnTo>
                  <a:lnTo>
                    <a:pt x="10219" y="3722"/>
                  </a:lnTo>
                  <a:lnTo>
                    <a:pt x="10354" y="3586"/>
                  </a:lnTo>
                  <a:lnTo>
                    <a:pt x="9948" y="2594"/>
                  </a:lnTo>
                  <a:lnTo>
                    <a:pt x="8730" y="2278"/>
                  </a:lnTo>
                  <a:lnTo>
                    <a:pt x="3722" y="97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35"/>
            <p:cNvSpPr/>
            <p:nvPr/>
          </p:nvSpPr>
          <p:spPr>
            <a:xfrm>
              <a:off x="2223125" y="4393025"/>
              <a:ext cx="403225" cy="430275"/>
            </a:xfrm>
            <a:custGeom>
              <a:avLst/>
              <a:gdLst/>
              <a:ahLst/>
              <a:cxnLst/>
              <a:rect l="l" t="t" r="r" b="b"/>
              <a:pathLst>
                <a:path w="16129" h="17211" extrusionOk="0">
                  <a:moveTo>
                    <a:pt x="4106" y="7534"/>
                  </a:moveTo>
                  <a:lnTo>
                    <a:pt x="3294" y="7873"/>
                  </a:lnTo>
                  <a:lnTo>
                    <a:pt x="2753" y="7579"/>
                  </a:lnTo>
                  <a:lnTo>
                    <a:pt x="3068" y="8459"/>
                  </a:lnTo>
                  <a:lnTo>
                    <a:pt x="3159" y="8414"/>
                  </a:lnTo>
                  <a:lnTo>
                    <a:pt x="4083" y="8730"/>
                  </a:lnTo>
                  <a:lnTo>
                    <a:pt x="4286" y="8053"/>
                  </a:lnTo>
                  <a:lnTo>
                    <a:pt x="4106" y="7534"/>
                  </a:lnTo>
                  <a:close/>
                  <a:moveTo>
                    <a:pt x="10715" y="10264"/>
                  </a:moveTo>
                  <a:lnTo>
                    <a:pt x="11076" y="10512"/>
                  </a:lnTo>
                  <a:lnTo>
                    <a:pt x="11437" y="10805"/>
                  </a:lnTo>
                  <a:lnTo>
                    <a:pt x="11437" y="10828"/>
                  </a:lnTo>
                  <a:lnTo>
                    <a:pt x="11369" y="10895"/>
                  </a:lnTo>
                  <a:lnTo>
                    <a:pt x="11189" y="11031"/>
                  </a:lnTo>
                  <a:lnTo>
                    <a:pt x="10873" y="11234"/>
                  </a:lnTo>
                  <a:lnTo>
                    <a:pt x="11685" y="11865"/>
                  </a:lnTo>
                  <a:lnTo>
                    <a:pt x="11369" y="12046"/>
                  </a:lnTo>
                  <a:lnTo>
                    <a:pt x="10783" y="11617"/>
                  </a:lnTo>
                  <a:lnTo>
                    <a:pt x="10377" y="11843"/>
                  </a:lnTo>
                  <a:lnTo>
                    <a:pt x="9723" y="11662"/>
                  </a:lnTo>
                  <a:lnTo>
                    <a:pt x="9204" y="11888"/>
                  </a:lnTo>
                  <a:lnTo>
                    <a:pt x="9001" y="11978"/>
                  </a:lnTo>
                  <a:lnTo>
                    <a:pt x="8369" y="11572"/>
                  </a:lnTo>
                  <a:lnTo>
                    <a:pt x="8662" y="10940"/>
                  </a:lnTo>
                  <a:lnTo>
                    <a:pt x="9610" y="10647"/>
                  </a:lnTo>
                  <a:lnTo>
                    <a:pt x="10061" y="10782"/>
                  </a:lnTo>
                  <a:lnTo>
                    <a:pt x="10061" y="10331"/>
                  </a:lnTo>
                  <a:lnTo>
                    <a:pt x="10715" y="10264"/>
                  </a:lnTo>
                  <a:close/>
                  <a:moveTo>
                    <a:pt x="1" y="0"/>
                  </a:moveTo>
                  <a:lnTo>
                    <a:pt x="2008" y="5549"/>
                  </a:lnTo>
                  <a:lnTo>
                    <a:pt x="2121" y="5437"/>
                  </a:lnTo>
                  <a:lnTo>
                    <a:pt x="2256" y="5346"/>
                  </a:lnTo>
                  <a:lnTo>
                    <a:pt x="2414" y="5279"/>
                  </a:lnTo>
                  <a:lnTo>
                    <a:pt x="2572" y="5211"/>
                  </a:lnTo>
                  <a:lnTo>
                    <a:pt x="4061" y="4918"/>
                  </a:lnTo>
                  <a:lnTo>
                    <a:pt x="4264" y="4850"/>
                  </a:lnTo>
                  <a:lnTo>
                    <a:pt x="4467" y="4737"/>
                  </a:lnTo>
                  <a:lnTo>
                    <a:pt x="5369" y="4106"/>
                  </a:lnTo>
                  <a:lnTo>
                    <a:pt x="5527" y="4038"/>
                  </a:lnTo>
                  <a:lnTo>
                    <a:pt x="5685" y="3970"/>
                  </a:lnTo>
                  <a:lnTo>
                    <a:pt x="5888" y="3925"/>
                  </a:lnTo>
                  <a:lnTo>
                    <a:pt x="6113" y="3925"/>
                  </a:lnTo>
                  <a:lnTo>
                    <a:pt x="8504" y="3948"/>
                  </a:lnTo>
                  <a:lnTo>
                    <a:pt x="9136" y="4534"/>
                  </a:lnTo>
                  <a:lnTo>
                    <a:pt x="8820" y="5121"/>
                  </a:lnTo>
                  <a:lnTo>
                    <a:pt x="9587" y="5888"/>
                  </a:lnTo>
                  <a:lnTo>
                    <a:pt x="9610" y="5888"/>
                  </a:lnTo>
                  <a:lnTo>
                    <a:pt x="9271" y="6136"/>
                  </a:lnTo>
                  <a:lnTo>
                    <a:pt x="9159" y="6249"/>
                  </a:lnTo>
                  <a:lnTo>
                    <a:pt x="9068" y="6361"/>
                  </a:lnTo>
                  <a:lnTo>
                    <a:pt x="9023" y="6497"/>
                  </a:lnTo>
                  <a:lnTo>
                    <a:pt x="9023" y="6632"/>
                  </a:lnTo>
                  <a:lnTo>
                    <a:pt x="9046" y="6767"/>
                  </a:lnTo>
                  <a:lnTo>
                    <a:pt x="9113" y="6903"/>
                  </a:lnTo>
                  <a:lnTo>
                    <a:pt x="9226" y="7015"/>
                  </a:lnTo>
                  <a:lnTo>
                    <a:pt x="9362" y="7128"/>
                  </a:lnTo>
                  <a:lnTo>
                    <a:pt x="9858" y="7467"/>
                  </a:lnTo>
                  <a:lnTo>
                    <a:pt x="9677" y="8662"/>
                  </a:lnTo>
                  <a:lnTo>
                    <a:pt x="10332" y="8888"/>
                  </a:lnTo>
                  <a:lnTo>
                    <a:pt x="10332" y="8910"/>
                  </a:lnTo>
                  <a:lnTo>
                    <a:pt x="10286" y="9226"/>
                  </a:lnTo>
                  <a:lnTo>
                    <a:pt x="9429" y="8933"/>
                  </a:lnTo>
                  <a:lnTo>
                    <a:pt x="9204" y="8346"/>
                  </a:lnTo>
                  <a:lnTo>
                    <a:pt x="8617" y="8053"/>
                  </a:lnTo>
                  <a:lnTo>
                    <a:pt x="7805" y="7805"/>
                  </a:lnTo>
                  <a:lnTo>
                    <a:pt x="7219" y="7647"/>
                  </a:lnTo>
                  <a:lnTo>
                    <a:pt x="6204" y="8640"/>
                  </a:lnTo>
                  <a:lnTo>
                    <a:pt x="6971" y="9068"/>
                  </a:lnTo>
                  <a:lnTo>
                    <a:pt x="6565" y="9474"/>
                  </a:lnTo>
                  <a:lnTo>
                    <a:pt x="7467" y="10376"/>
                  </a:lnTo>
                  <a:lnTo>
                    <a:pt x="7557" y="10467"/>
                  </a:lnTo>
                  <a:lnTo>
                    <a:pt x="7625" y="10579"/>
                  </a:lnTo>
                  <a:lnTo>
                    <a:pt x="7647" y="10692"/>
                  </a:lnTo>
                  <a:lnTo>
                    <a:pt x="7670" y="10828"/>
                  </a:lnTo>
                  <a:lnTo>
                    <a:pt x="7647" y="12767"/>
                  </a:lnTo>
                  <a:lnTo>
                    <a:pt x="7061" y="12835"/>
                  </a:lnTo>
                  <a:lnTo>
                    <a:pt x="6181" y="12181"/>
                  </a:lnTo>
                  <a:lnTo>
                    <a:pt x="6068" y="12091"/>
                  </a:lnTo>
                  <a:lnTo>
                    <a:pt x="5978" y="11978"/>
                  </a:lnTo>
                  <a:lnTo>
                    <a:pt x="5459" y="11279"/>
                  </a:lnTo>
                  <a:lnTo>
                    <a:pt x="5369" y="11166"/>
                  </a:lnTo>
                  <a:lnTo>
                    <a:pt x="5279" y="11076"/>
                  </a:lnTo>
                  <a:lnTo>
                    <a:pt x="5144" y="10985"/>
                  </a:lnTo>
                  <a:lnTo>
                    <a:pt x="5008" y="10918"/>
                  </a:lnTo>
                  <a:lnTo>
                    <a:pt x="4850" y="10873"/>
                  </a:lnTo>
                  <a:lnTo>
                    <a:pt x="4692" y="10828"/>
                  </a:lnTo>
                  <a:lnTo>
                    <a:pt x="4535" y="10805"/>
                  </a:lnTo>
                  <a:lnTo>
                    <a:pt x="4354" y="10782"/>
                  </a:lnTo>
                  <a:lnTo>
                    <a:pt x="4196" y="10805"/>
                  </a:lnTo>
                  <a:lnTo>
                    <a:pt x="4061" y="10828"/>
                  </a:lnTo>
                  <a:lnTo>
                    <a:pt x="3948" y="10850"/>
                  </a:lnTo>
                  <a:lnTo>
                    <a:pt x="5595" y="15406"/>
                  </a:lnTo>
                  <a:lnTo>
                    <a:pt x="5843" y="15294"/>
                  </a:lnTo>
                  <a:lnTo>
                    <a:pt x="16129" y="17211"/>
                  </a:lnTo>
                  <a:lnTo>
                    <a:pt x="9948" y="2436"/>
                  </a:lnTo>
                  <a:lnTo>
                    <a:pt x="9813" y="25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7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35"/>
            <p:cNvSpPr/>
            <p:nvPr/>
          </p:nvSpPr>
          <p:spPr>
            <a:xfrm>
              <a:off x="2291925" y="4581375"/>
              <a:ext cx="38375" cy="29900"/>
            </a:xfrm>
            <a:custGeom>
              <a:avLst/>
              <a:gdLst/>
              <a:ahLst/>
              <a:cxnLst/>
              <a:rect l="l" t="t" r="r" b="b"/>
              <a:pathLst>
                <a:path w="1535" h="1196" fill="none" extrusionOk="0">
                  <a:moveTo>
                    <a:pt x="1354" y="0"/>
                  </a:moveTo>
                  <a:lnTo>
                    <a:pt x="542" y="339"/>
                  </a:lnTo>
                  <a:lnTo>
                    <a:pt x="1" y="45"/>
                  </a:lnTo>
                  <a:lnTo>
                    <a:pt x="316" y="925"/>
                  </a:lnTo>
                  <a:lnTo>
                    <a:pt x="407" y="880"/>
                  </a:lnTo>
                  <a:lnTo>
                    <a:pt x="1331" y="1196"/>
                  </a:lnTo>
                  <a:lnTo>
                    <a:pt x="1534" y="519"/>
                  </a:lnTo>
                  <a:lnTo>
                    <a:pt x="135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35"/>
            <p:cNvSpPr/>
            <p:nvPr/>
          </p:nvSpPr>
          <p:spPr>
            <a:xfrm>
              <a:off x="2432350" y="4649600"/>
              <a:ext cx="82900" cy="44575"/>
            </a:xfrm>
            <a:custGeom>
              <a:avLst/>
              <a:gdLst/>
              <a:ahLst/>
              <a:cxnLst/>
              <a:rect l="l" t="t" r="r" b="b"/>
              <a:pathLst>
                <a:path w="3316" h="1783" fill="none" extrusionOk="0">
                  <a:moveTo>
                    <a:pt x="1692" y="519"/>
                  </a:moveTo>
                  <a:lnTo>
                    <a:pt x="1692" y="68"/>
                  </a:lnTo>
                  <a:lnTo>
                    <a:pt x="2346" y="1"/>
                  </a:lnTo>
                  <a:lnTo>
                    <a:pt x="2346" y="1"/>
                  </a:lnTo>
                  <a:lnTo>
                    <a:pt x="2707" y="249"/>
                  </a:lnTo>
                  <a:lnTo>
                    <a:pt x="3068" y="542"/>
                  </a:lnTo>
                  <a:lnTo>
                    <a:pt x="3068" y="542"/>
                  </a:lnTo>
                  <a:lnTo>
                    <a:pt x="3068" y="542"/>
                  </a:lnTo>
                  <a:lnTo>
                    <a:pt x="3068" y="542"/>
                  </a:lnTo>
                  <a:lnTo>
                    <a:pt x="3068" y="565"/>
                  </a:lnTo>
                  <a:lnTo>
                    <a:pt x="3000" y="632"/>
                  </a:lnTo>
                  <a:lnTo>
                    <a:pt x="2820" y="768"/>
                  </a:lnTo>
                  <a:lnTo>
                    <a:pt x="2504" y="971"/>
                  </a:lnTo>
                  <a:lnTo>
                    <a:pt x="3316" y="1602"/>
                  </a:lnTo>
                  <a:lnTo>
                    <a:pt x="3316" y="1602"/>
                  </a:lnTo>
                  <a:lnTo>
                    <a:pt x="3316" y="1602"/>
                  </a:lnTo>
                  <a:lnTo>
                    <a:pt x="3000" y="1783"/>
                  </a:lnTo>
                  <a:lnTo>
                    <a:pt x="2414" y="1354"/>
                  </a:lnTo>
                  <a:lnTo>
                    <a:pt x="2008" y="1580"/>
                  </a:lnTo>
                  <a:lnTo>
                    <a:pt x="1354" y="1399"/>
                  </a:lnTo>
                  <a:lnTo>
                    <a:pt x="835" y="1625"/>
                  </a:lnTo>
                  <a:lnTo>
                    <a:pt x="835" y="1625"/>
                  </a:lnTo>
                  <a:lnTo>
                    <a:pt x="632" y="1715"/>
                  </a:lnTo>
                  <a:lnTo>
                    <a:pt x="0" y="1309"/>
                  </a:lnTo>
                  <a:lnTo>
                    <a:pt x="293" y="677"/>
                  </a:lnTo>
                  <a:lnTo>
                    <a:pt x="1241" y="384"/>
                  </a:lnTo>
                  <a:lnTo>
                    <a:pt x="1692" y="5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35"/>
            <p:cNvSpPr/>
            <p:nvPr/>
          </p:nvSpPr>
          <p:spPr>
            <a:xfrm>
              <a:off x="2223125" y="4393025"/>
              <a:ext cx="403225" cy="430275"/>
            </a:xfrm>
            <a:custGeom>
              <a:avLst/>
              <a:gdLst/>
              <a:ahLst/>
              <a:cxnLst/>
              <a:rect l="l" t="t" r="r" b="b"/>
              <a:pathLst>
                <a:path w="16129" h="17211" fill="none" extrusionOk="0">
                  <a:moveTo>
                    <a:pt x="1" y="0"/>
                  </a:moveTo>
                  <a:lnTo>
                    <a:pt x="2008" y="5549"/>
                  </a:lnTo>
                  <a:lnTo>
                    <a:pt x="2008" y="5549"/>
                  </a:lnTo>
                  <a:lnTo>
                    <a:pt x="2121" y="5437"/>
                  </a:lnTo>
                  <a:lnTo>
                    <a:pt x="2256" y="5346"/>
                  </a:lnTo>
                  <a:lnTo>
                    <a:pt x="2414" y="5279"/>
                  </a:lnTo>
                  <a:lnTo>
                    <a:pt x="2572" y="5211"/>
                  </a:lnTo>
                  <a:lnTo>
                    <a:pt x="4061" y="4918"/>
                  </a:lnTo>
                  <a:lnTo>
                    <a:pt x="4061" y="4918"/>
                  </a:lnTo>
                  <a:lnTo>
                    <a:pt x="4264" y="4850"/>
                  </a:lnTo>
                  <a:lnTo>
                    <a:pt x="4467" y="4737"/>
                  </a:lnTo>
                  <a:lnTo>
                    <a:pt x="5369" y="4106"/>
                  </a:lnTo>
                  <a:lnTo>
                    <a:pt x="5369" y="4106"/>
                  </a:lnTo>
                  <a:lnTo>
                    <a:pt x="5527" y="4038"/>
                  </a:lnTo>
                  <a:lnTo>
                    <a:pt x="5685" y="3970"/>
                  </a:lnTo>
                  <a:lnTo>
                    <a:pt x="5888" y="3925"/>
                  </a:lnTo>
                  <a:lnTo>
                    <a:pt x="6091" y="3925"/>
                  </a:lnTo>
                  <a:lnTo>
                    <a:pt x="6091" y="3925"/>
                  </a:lnTo>
                  <a:lnTo>
                    <a:pt x="6113" y="3925"/>
                  </a:lnTo>
                  <a:lnTo>
                    <a:pt x="8504" y="3948"/>
                  </a:lnTo>
                  <a:lnTo>
                    <a:pt x="9136" y="4534"/>
                  </a:lnTo>
                  <a:lnTo>
                    <a:pt x="9136" y="4534"/>
                  </a:lnTo>
                  <a:lnTo>
                    <a:pt x="9136" y="4534"/>
                  </a:lnTo>
                  <a:lnTo>
                    <a:pt x="8820" y="5121"/>
                  </a:lnTo>
                  <a:lnTo>
                    <a:pt x="9587" y="5888"/>
                  </a:lnTo>
                  <a:lnTo>
                    <a:pt x="9587" y="5888"/>
                  </a:lnTo>
                  <a:lnTo>
                    <a:pt x="9610" y="5888"/>
                  </a:lnTo>
                  <a:lnTo>
                    <a:pt x="9271" y="6136"/>
                  </a:lnTo>
                  <a:lnTo>
                    <a:pt x="9271" y="6136"/>
                  </a:lnTo>
                  <a:lnTo>
                    <a:pt x="9159" y="6249"/>
                  </a:lnTo>
                  <a:lnTo>
                    <a:pt x="9068" y="6361"/>
                  </a:lnTo>
                  <a:lnTo>
                    <a:pt x="9023" y="6497"/>
                  </a:lnTo>
                  <a:lnTo>
                    <a:pt x="9023" y="6632"/>
                  </a:lnTo>
                  <a:lnTo>
                    <a:pt x="9046" y="6767"/>
                  </a:lnTo>
                  <a:lnTo>
                    <a:pt x="9113" y="6903"/>
                  </a:lnTo>
                  <a:lnTo>
                    <a:pt x="9226" y="7015"/>
                  </a:lnTo>
                  <a:lnTo>
                    <a:pt x="9362" y="7128"/>
                  </a:lnTo>
                  <a:lnTo>
                    <a:pt x="9858" y="7467"/>
                  </a:lnTo>
                  <a:lnTo>
                    <a:pt x="9858" y="7467"/>
                  </a:lnTo>
                  <a:lnTo>
                    <a:pt x="9858" y="7467"/>
                  </a:lnTo>
                  <a:lnTo>
                    <a:pt x="9677" y="8662"/>
                  </a:lnTo>
                  <a:lnTo>
                    <a:pt x="10332" y="8888"/>
                  </a:lnTo>
                  <a:lnTo>
                    <a:pt x="10332" y="8888"/>
                  </a:lnTo>
                  <a:lnTo>
                    <a:pt x="10332" y="8910"/>
                  </a:lnTo>
                  <a:lnTo>
                    <a:pt x="10286" y="9226"/>
                  </a:lnTo>
                  <a:lnTo>
                    <a:pt x="9429" y="8933"/>
                  </a:lnTo>
                  <a:lnTo>
                    <a:pt x="9429" y="8933"/>
                  </a:lnTo>
                  <a:lnTo>
                    <a:pt x="9429" y="8933"/>
                  </a:lnTo>
                  <a:lnTo>
                    <a:pt x="9204" y="8346"/>
                  </a:lnTo>
                  <a:lnTo>
                    <a:pt x="8617" y="8053"/>
                  </a:lnTo>
                  <a:lnTo>
                    <a:pt x="7805" y="7805"/>
                  </a:lnTo>
                  <a:lnTo>
                    <a:pt x="7805" y="7805"/>
                  </a:lnTo>
                  <a:lnTo>
                    <a:pt x="7219" y="7647"/>
                  </a:lnTo>
                  <a:lnTo>
                    <a:pt x="6204" y="8640"/>
                  </a:lnTo>
                  <a:lnTo>
                    <a:pt x="6971" y="9068"/>
                  </a:lnTo>
                  <a:lnTo>
                    <a:pt x="6565" y="9474"/>
                  </a:lnTo>
                  <a:lnTo>
                    <a:pt x="7467" y="10376"/>
                  </a:lnTo>
                  <a:lnTo>
                    <a:pt x="7467" y="10376"/>
                  </a:lnTo>
                  <a:lnTo>
                    <a:pt x="7557" y="10467"/>
                  </a:lnTo>
                  <a:lnTo>
                    <a:pt x="7625" y="10579"/>
                  </a:lnTo>
                  <a:lnTo>
                    <a:pt x="7647" y="10692"/>
                  </a:lnTo>
                  <a:lnTo>
                    <a:pt x="7670" y="10828"/>
                  </a:lnTo>
                  <a:lnTo>
                    <a:pt x="7647" y="12767"/>
                  </a:lnTo>
                  <a:lnTo>
                    <a:pt x="7061" y="12835"/>
                  </a:lnTo>
                  <a:lnTo>
                    <a:pt x="6181" y="12181"/>
                  </a:lnTo>
                  <a:lnTo>
                    <a:pt x="6181" y="12181"/>
                  </a:lnTo>
                  <a:lnTo>
                    <a:pt x="6068" y="12091"/>
                  </a:lnTo>
                  <a:lnTo>
                    <a:pt x="5978" y="11978"/>
                  </a:lnTo>
                  <a:lnTo>
                    <a:pt x="5459" y="11279"/>
                  </a:lnTo>
                  <a:lnTo>
                    <a:pt x="5459" y="11279"/>
                  </a:lnTo>
                  <a:lnTo>
                    <a:pt x="5369" y="11166"/>
                  </a:lnTo>
                  <a:lnTo>
                    <a:pt x="5279" y="11076"/>
                  </a:lnTo>
                  <a:lnTo>
                    <a:pt x="5144" y="10985"/>
                  </a:lnTo>
                  <a:lnTo>
                    <a:pt x="5008" y="10918"/>
                  </a:lnTo>
                  <a:lnTo>
                    <a:pt x="4850" y="10873"/>
                  </a:lnTo>
                  <a:lnTo>
                    <a:pt x="4692" y="10828"/>
                  </a:lnTo>
                  <a:lnTo>
                    <a:pt x="4535" y="10805"/>
                  </a:lnTo>
                  <a:lnTo>
                    <a:pt x="4354" y="10782"/>
                  </a:lnTo>
                  <a:lnTo>
                    <a:pt x="4354" y="10782"/>
                  </a:lnTo>
                  <a:lnTo>
                    <a:pt x="4196" y="10805"/>
                  </a:lnTo>
                  <a:lnTo>
                    <a:pt x="4061" y="10828"/>
                  </a:lnTo>
                  <a:lnTo>
                    <a:pt x="3948" y="10850"/>
                  </a:lnTo>
                  <a:lnTo>
                    <a:pt x="5595" y="15406"/>
                  </a:lnTo>
                  <a:lnTo>
                    <a:pt x="5843" y="15294"/>
                  </a:lnTo>
                  <a:lnTo>
                    <a:pt x="16129" y="17211"/>
                  </a:lnTo>
                  <a:lnTo>
                    <a:pt x="9948" y="2436"/>
                  </a:lnTo>
                  <a:lnTo>
                    <a:pt x="9813" y="2572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35"/>
            <p:cNvSpPr/>
            <p:nvPr/>
          </p:nvSpPr>
          <p:spPr>
            <a:xfrm>
              <a:off x="2432350" y="4659200"/>
              <a:ext cx="31025" cy="33275"/>
            </a:xfrm>
            <a:custGeom>
              <a:avLst/>
              <a:gdLst/>
              <a:ahLst/>
              <a:cxnLst/>
              <a:rect l="l" t="t" r="r" b="b"/>
              <a:pathLst>
                <a:path w="1241" h="1331" extrusionOk="0">
                  <a:moveTo>
                    <a:pt x="1241" y="0"/>
                  </a:moveTo>
                  <a:lnTo>
                    <a:pt x="496" y="226"/>
                  </a:lnTo>
                  <a:lnTo>
                    <a:pt x="498" y="230"/>
                  </a:lnTo>
                  <a:lnTo>
                    <a:pt x="498" y="230"/>
                  </a:lnTo>
                  <a:lnTo>
                    <a:pt x="1241" y="0"/>
                  </a:lnTo>
                  <a:close/>
                  <a:moveTo>
                    <a:pt x="498" y="230"/>
                  </a:moveTo>
                  <a:lnTo>
                    <a:pt x="293" y="293"/>
                  </a:lnTo>
                  <a:lnTo>
                    <a:pt x="0" y="925"/>
                  </a:lnTo>
                  <a:lnTo>
                    <a:pt x="632" y="1331"/>
                  </a:lnTo>
                  <a:lnTo>
                    <a:pt x="835" y="1241"/>
                  </a:lnTo>
                  <a:lnTo>
                    <a:pt x="498" y="2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35"/>
            <p:cNvSpPr/>
            <p:nvPr/>
          </p:nvSpPr>
          <p:spPr>
            <a:xfrm>
              <a:off x="2494925" y="4673850"/>
              <a:ext cx="20325" cy="15825"/>
            </a:xfrm>
            <a:custGeom>
              <a:avLst/>
              <a:gdLst/>
              <a:ahLst/>
              <a:cxnLst/>
              <a:rect l="l" t="t" r="r" b="b"/>
              <a:pathLst>
                <a:path w="813" h="63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813" y="632"/>
                  </a:lnTo>
                  <a:lnTo>
                    <a:pt x="813" y="632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35"/>
            <p:cNvSpPr/>
            <p:nvPr/>
          </p:nvSpPr>
          <p:spPr>
            <a:xfrm>
              <a:off x="2432350" y="4649600"/>
              <a:ext cx="76700" cy="42875"/>
            </a:xfrm>
            <a:custGeom>
              <a:avLst/>
              <a:gdLst/>
              <a:ahLst/>
              <a:cxnLst/>
              <a:rect l="l" t="t" r="r" b="b"/>
              <a:pathLst>
                <a:path w="3068" h="1715" fill="none" extrusionOk="0">
                  <a:moveTo>
                    <a:pt x="2346" y="1"/>
                  </a:moveTo>
                  <a:lnTo>
                    <a:pt x="1692" y="68"/>
                  </a:lnTo>
                  <a:lnTo>
                    <a:pt x="1692" y="519"/>
                  </a:lnTo>
                  <a:lnTo>
                    <a:pt x="1241" y="384"/>
                  </a:lnTo>
                  <a:lnTo>
                    <a:pt x="293" y="677"/>
                  </a:lnTo>
                  <a:lnTo>
                    <a:pt x="0" y="1309"/>
                  </a:lnTo>
                  <a:lnTo>
                    <a:pt x="632" y="1715"/>
                  </a:lnTo>
                  <a:lnTo>
                    <a:pt x="835" y="1625"/>
                  </a:lnTo>
                  <a:lnTo>
                    <a:pt x="496" y="610"/>
                  </a:lnTo>
                  <a:lnTo>
                    <a:pt x="1241" y="384"/>
                  </a:lnTo>
                  <a:lnTo>
                    <a:pt x="1692" y="519"/>
                  </a:lnTo>
                  <a:lnTo>
                    <a:pt x="1692" y="68"/>
                  </a:lnTo>
                  <a:lnTo>
                    <a:pt x="2346" y="1"/>
                  </a:lnTo>
                  <a:lnTo>
                    <a:pt x="2346" y="1"/>
                  </a:lnTo>
                  <a:lnTo>
                    <a:pt x="2707" y="249"/>
                  </a:lnTo>
                  <a:lnTo>
                    <a:pt x="3068" y="542"/>
                  </a:lnTo>
                  <a:lnTo>
                    <a:pt x="3068" y="542"/>
                  </a:lnTo>
                  <a:lnTo>
                    <a:pt x="3068" y="542"/>
                  </a:lnTo>
                  <a:lnTo>
                    <a:pt x="3068" y="542"/>
                  </a:lnTo>
                  <a:lnTo>
                    <a:pt x="3068" y="542"/>
                  </a:lnTo>
                  <a:lnTo>
                    <a:pt x="3068" y="542"/>
                  </a:lnTo>
                  <a:lnTo>
                    <a:pt x="2707" y="249"/>
                  </a:lnTo>
                  <a:lnTo>
                    <a:pt x="234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35"/>
            <p:cNvSpPr/>
            <p:nvPr/>
          </p:nvSpPr>
          <p:spPr>
            <a:xfrm>
              <a:off x="2273325" y="4491150"/>
              <a:ext cx="208100" cy="222775"/>
            </a:xfrm>
            <a:custGeom>
              <a:avLst/>
              <a:gdLst/>
              <a:ahLst/>
              <a:cxnLst/>
              <a:rect l="l" t="t" r="r" b="b"/>
              <a:pathLst>
                <a:path w="8324" h="8911" extrusionOk="0">
                  <a:moveTo>
                    <a:pt x="3880" y="0"/>
                  </a:moveTo>
                  <a:lnTo>
                    <a:pt x="3677" y="45"/>
                  </a:lnTo>
                  <a:lnTo>
                    <a:pt x="3519" y="113"/>
                  </a:lnTo>
                  <a:lnTo>
                    <a:pt x="3361" y="181"/>
                  </a:lnTo>
                  <a:lnTo>
                    <a:pt x="2459" y="812"/>
                  </a:lnTo>
                  <a:lnTo>
                    <a:pt x="2256" y="925"/>
                  </a:lnTo>
                  <a:lnTo>
                    <a:pt x="2053" y="993"/>
                  </a:lnTo>
                  <a:lnTo>
                    <a:pt x="564" y="1286"/>
                  </a:lnTo>
                  <a:lnTo>
                    <a:pt x="406" y="1354"/>
                  </a:lnTo>
                  <a:lnTo>
                    <a:pt x="248" y="1421"/>
                  </a:lnTo>
                  <a:lnTo>
                    <a:pt x="113" y="1512"/>
                  </a:lnTo>
                  <a:lnTo>
                    <a:pt x="0" y="1624"/>
                  </a:lnTo>
                  <a:lnTo>
                    <a:pt x="745" y="3654"/>
                  </a:lnTo>
                  <a:lnTo>
                    <a:pt x="1286" y="3948"/>
                  </a:lnTo>
                  <a:lnTo>
                    <a:pt x="2098" y="3609"/>
                  </a:lnTo>
                  <a:lnTo>
                    <a:pt x="2278" y="4128"/>
                  </a:lnTo>
                  <a:lnTo>
                    <a:pt x="2075" y="4805"/>
                  </a:lnTo>
                  <a:lnTo>
                    <a:pt x="1151" y="4489"/>
                  </a:lnTo>
                  <a:lnTo>
                    <a:pt x="1060" y="4534"/>
                  </a:lnTo>
                  <a:lnTo>
                    <a:pt x="1940" y="6925"/>
                  </a:lnTo>
                  <a:lnTo>
                    <a:pt x="2053" y="6903"/>
                  </a:lnTo>
                  <a:lnTo>
                    <a:pt x="2188" y="6880"/>
                  </a:lnTo>
                  <a:lnTo>
                    <a:pt x="2346" y="6857"/>
                  </a:lnTo>
                  <a:lnTo>
                    <a:pt x="2527" y="6880"/>
                  </a:lnTo>
                  <a:lnTo>
                    <a:pt x="2684" y="6903"/>
                  </a:lnTo>
                  <a:lnTo>
                    <a:pt x="2842" y="6948"/>
                  </a:lnTo>
                  <a:lnTo>
                    <a:pt x="3000" y="6993"/>
                  </a:lnTo>
                  <a:lnTo>
                    <a:pt x="3136" y="7060"/>
                  </a:lnTo>
                  <a:lnTo>
                    <a:pt x="3271" y="7151"/>
                  </a:lnTo>
                  <a:lnTo>
                    <a:pt x="3361" y="7241"/>
                  </a:lnTo>
                  <a:lnTo>
                    <a:pt x="3451" y="7354"/>
                  </a:lnTo>
                  <a:lnTo>
                    <a:pt x="3970" y="8053"/>
                  </a:lnTo>
                  <a:lnTo>
                    <a:pt x="4060" y="8166"/>
                  </a:lnTo>
                  <a:lnTo>
                    <a:pt x="4173" y="8256"/>
                  </a:lnTo>
                  <a:lnTo>
                    <a:pt x="5053" y="8910"/>
                  </a:lnTo>
                  <a:lnTo>
                    <a:pt x="5639" y="8842"/>
                  </a:lnTo>
                  <a:lnTo>
                    <a:pt x="5662" y="6903"/>
                  </a:lnTo>
                  <a:lnTo>
                    <a:pt x="5639" y="6767"/>
                  </a:lnTo>
                  <a:lnTo>
                    <a:pt x="5617" y="6654"/>
                  </a:lnTo>
                  <a:lnTo>
                    <a:pt x="5549" y="6542"/>
                  </a:lnTo>
                  <a:lnTo>
                    <a:pt x="5459" y="6451"/>
                  </a:lnTo>
                  <a:lnTo>
                    <a:pt x="4557" y="5549"/>
                  </a:lnTo>
                  <a:lnTo>
                    <a:pt x="4963" y="5143"/>
                  </a:lnTo>
                  <a:lnTo>
                    <a:pt x="4196" y="4715"/>
                  </a:lnTo>
                  <a:lnTo>
                    <a:pt x="5211" y="3722"/>
                  </a:lnTo>
                  <a:lnTo>
                    <a:pt x="5797" y="3880"/>
                  </a:lnTo>
                  <a:lnTo>
                    <a:pt x="6609" y="4128"/>
                  </a:lnTo>
                  <a:lnTo>
                    <a:pt x="7196" y="4421"/>
                  </a:lnTo>
                  <a:lnTo>
                    <a:pt x="7421" y="5008"/>
                  </a:lnTo>
                  <a:lnTo>
                    <a:pt x="8278" y="5301"/>
                  </a:lnTo>
                  <a:lnTo>
                    <a:pt x="8324" y="4985"/>
                  </a:lnTo>
                  <a:lnTo>
                    <a:pt x="8324" y="4963"/>
                  </a:lnTo>
                  <a:lnTo>
                    <a:pt x="7669" y="4737"/>
                  </a:lnTo>
                  <a:lnTo>
                    <a:pt x="7850" y="3542"/>
                  </a:lnTo>
                  <a:lnTo>
                    <a:pt x="7354" y="3203"/>
                  </a:lnTo>
                  <a:lnTo>
                    <a:pt x="7218" y="3090"/>
                  </a:lnTo>
                  <a:lnTo>
                    <a:pt x="7105" y="2978"/>
                  </a:lnTo>
                  <a:lnTo>
                    <a:pt x="7038" y="2842"/>
                  </a:lnTo>
                  <a:lnTo>
                    <a:pt x="7015" y="2707"/>
                  </a:lnTo>
                  <a:lnTo>
                    <a:pt x="7015" y="2572"/>
                  </a:lnTo>
                  <a:lnTo>
                    <a:pt x="7060" y="2436"/>
                  </a:lnTo>
                  <a:lnTo>
                    <a:pt x="7151" y="2324"/>
                  </a:lnTo>
                  <a:lnTo>
                    <a:pt x="7263" y="2211"/>
                  </a:lnTo>
                  <a:lnTo>
                    <a:pt x="7602" y="1963"/>
                  </a:lnTo>
                  <a:lnTo>
                    <a:pt x="7579" y="1963"/>
                  </a:lnTo>
                  <a:lnTo>
                    <a:pt x="6812" y="1196"/>
                  </a:lnTo>
                  <a:lnTo>
                    <a:pt x="7128" y="609"/>
                  </a:lnTo>
                  <a:lnTo>
                    <a:pt x="6496" y="23"/>
                  </a:lnTo>
                  <a:lnTo>
                    <a:pt x="4105" y="0"/>
                  </a:lnTo>
                  <a:close/>
                </a:path>
              </a:pathLst>
            </a:custGeom>
            <a:solidFill>
              <a:srgbClr val="000000">
                <a:alpha val="17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35"/>
            <p:cNvSpPr/>
            <p:nvPr/>
          </p:nvSpPr>
          <p:spPr>
            <a:xfrm>
              <a:off x="2273325" y="4491150"/>
              <a:ext cx="208100" cy="222775"/>
            </a:xfrm>
            <a:custGeom>
              <a:avLst/>
              <a:gdLst/>
              <a:ahLst/>
              <a:cxnLst/>
              <a:rect l="l" t="t" r="r" b="b"/>
              <a:pathLst>
                <a:path w="8324" h="8911" fill="none" extrusionOk="0">
                  <a:moveTo>
                    <a:pt x="4083" y="0"/>
                  </a:moveTo>
                  <a:lnTo>
                    <a:pt x="4083" y="0"/>
                  </a:lnTo>
                  <a:lnTo>
                    <a:pt x="3880" y="0"/>
                  </a:lnTo>
                  <a:lnTo>
                    <a:pt x="3677" y="45"/>
                  </a:lnTo>
                  <a:lnTo>
                    <a:pt x="3519" y="113"/>
                  </a:lnTo>
                  <a:lnTo>
                    <a:pt x="3361" y="181"/>
                  </a:lnTo>
                  <a:lnTo>
                    <a:pt x="2459" y="812"/>
                  </a:lnTo>
                  <a:lnTo>
                    <a:pt x="2459" y="812"/>
                  </a:lnTo>
                  <a:lnTo>
                    <a:pt x="2256" y="925"/>
                  </a:lnTo>
                  <a:lnTo>
                    <a:pt x="2053" y="993"/>
                  </a:lnTo>
                  <a:lnTo>
                    <a:pt x="564" y="1286"/>
                  </a:lnTo>
                  <a:lnTo>
                    <a:pt x="564" y="1286"/>
                  </a:lnTo>
                  <a:lnTo>
                    <a:pt x="406" y="1354"/>
                  </a:lnTo>
                  <a:lnTo>
                    <a:pt x="248" y="1421"/>
                  </a:lnTo>
                  <a:lnTo>
                    <a:pt x="113" y="1512"/>
                  </a:lnTo>
                  <a:lnTo>
                    <a:pt x="0" y="1624"/>
                  </a:lnTo>
                  <a:lnTo>
                    <a:pt x="745" y="3654"/>
                  </a:lnTo>
                  <a:lnTo>
                    <a:pt x="1286" y="3948"/>
                  </a:lnTo>
                  <a:lnTo>
                    <a:pt x="2098" y="3609"/>
                  </a:lnTo>
                  <a:lnTo>
                    <a:pt x="2278" y="4128"/>
                  </a:lnTo>
                  <a:lnTo>
                    <a:pt x="2075" y="4805"/>
                  </a:lnTo>
                  <a:lnTo>
                    <a:pt x="1151" y="4489"/>
                  </a:lnTo>
                  <a:lnTo>
                    <a:pt x="1060" y="4534"/>
                  </a:lnTo>
                  <a:lnTo>
                    <a:pt x="1940" y="6925"/>
                  </a:lnTo>
                  <a:lnTo>
                    <a:pt x="2053" y="6903"/>
                  </a:lnTo>
                  <a:lnTo>
                    <a:pt x="2053" y="6903"/>
                  </a:lnTo>
                  <a:lnTo>
                    <a:pt x="2188" y="6880"/>
                  </a:lnTo>
                  <a:lnTo>
                    <a:pt x="2346" y="6857"/>
                  </a:lnTo>
                  <a:lnTo>
                    <a:pt x="2346" y="6857"/>
                  </a:lnTo>
                  <a:lnTo>
                    <a:pt x="2527" y="6880"/>
                  </a:lnTo>
                  <a:lnTo>
                    <a:pt x="2684" y="6903"/>
                  </a:lnTo>
                  <a:lnTo>
                    <a:pt x="2842" y="6948"/>
                  </a:lnTo>
                  <a:lnTo>
                    <a:pt x="3000" y="6993"/>
                  </a:lnTo>
                  <a:lnTo>
                    <a:pt x="3136" y="7060"/>
                  </a:lnTo>
                  <a:lnTo>
                    <a:pt x="3271" y="7151"/>
                  </a:lnTo>
                  <a:lnTo>
                    <a:pt x="3361" y="7241"/>
                  </a:lnTo>
                  <a:lnTo>
                    <a:pt x="3451" y="7354"/>
                  </a:lnTo>
                  <a:lnTo>
                    <a:pt x="3970" y="8053"/>
                  </a:lnTo>
                  <a:lnTo>
                    <a:pt x="3970" y="8053"/>
                  </a:lnTo>
                  <a:lnTo>
                    <a:pt x="4060" y="8166"/>
                  </a:lnTo>
                  <a:lnTo>
                    <a:pt x="4173" y="8256"/>
                  </a:lnTo>
                  <a:lnTo>
                    <a:pt x="5053" y="8910"/>
                  </a:lnTo>
                  <a:lnTo>
                    <a:pt x="5639" y="8842"/>
                  </a:lnTo>
                  <a:lnTo>
                    <a:pt x="5662" y="6903"/>
                  </a:lnTo>
                  <a:lnTo>
                    <a:pt x="5662" y="6903"/>
                  </a:lnTo>
                  <a:lnTo>
                    <a:pt x="5639" y="6767"/>
                  </a:lnTo>
                  <a:lnTo>
                    <a:pt x="5617" y="6654"/>
                  </a:lnTo>
                  <a:lnTo>
                    <a:pt x="5549" y="6542"/>
                  </a:lnTo>
                  <a:lnTo>
                    <a:pt x="5459" y="6451"/>
                  </a:lnTo>
                  <a:lnTo>
                    <a:pt x="4557" y="5549"/>
                  </a:lnTo>
                  <a:lnTo>
                    <a:pt x="4963" y="5143"/>
                  </a:lnTo>
                  <a:lnTo>
                    <a:pt x="4196" y="4715"/>
                  </a:lnTo>
                  <a:lnTo>
                    <a:pt x="5211" y="3722"/>
                  </a:lnTo>
                  <a:lnTo>
                    <a:pt x="5797" y="3880"/>
                  </a:lnTo>
                  <a:lnTo>
                    <a:pt x="5797" y="3880"/>
                  </a:lnTo>
                  <a:lnTo>
                    <a:pt x="6609" y="4128"/>
                  </a:lnTo>
                  <a:lnTo>
                    <a:pt x="7196" y="4421"/>
                  </a:lnTo>
                  <a:lnTo>
                    <a:pt x="7421" y="5008"/>
                  </a:lnTo>
                  <a:lnTo>
                    <a:pt x="7421" y="5008"/>
                  </a:lnTo>
                  <a:lnTo>
                    <a:pt x="7421" y="5008"/>
                  </a:lnTo>
                  <a:lnTo>
                    <a:pt x="8278" y="5301"/>
                  </a:lnTo>
                  <a:lnTo>
                    <a:pt x="8324" y="4985"/>
                  </a:lnTo>
                  <a:lnTo>
                    <a:pt x="8324" y="4963"/>
                  </a:lnTo>
                  <a:lnTo>
                    <a:pt x="8324" y="4963"/>
                  </a:lnTo>
                  <a:lnTo>
                    <a:pt x="7669" y="4737"/>
                  </a:lnTo>
                  <a:lnTo>
                    <a:pt x="7850" y="3542"/>
                  </a:lnTo>
                  <a:lnTo>
                    <a:pt x="7850" y="3542"/>
                  </a:lnTo>
                  <a:lnTo>
                    <a:pt x="7850" y="3542"/>
                  </a:lnTo>
                  <a:lnTo>
                    <a:pt x="7354" y="3203"/>
                  </a:lnTo>
                  <a:lnTo>
                    <a:pt x="7354" y="3203"/>
                  </a:lnTo>
                  <a:lnTo>
                    <a:pt x="7218" y="3090"/>
                  </a:lnTo>
                  <a:lnTo>
                    <a:pt x="7105" y="2978"/>
                  </a:lnTo>
                  <a:lnTo>
                    <a:pt x="7038" y="2842"/>
                  </a:lnTo>
                  <a:lnTo>
                    <a:pt x="7015" y="2707"/>
                  </a:lnTo>
                  <a:lnTo>
                    <a:pt x="7015" y="2572"/>
                  </a:lnTo>
                  <a:lnTo>
                    <a:pt x="7060" y="2436"/>
                  </a:lnTo>
                  <a:lnTo>
                    <a:pt x="7151" y="2324"/>
                  </a:lnTo>
                  <a:lnTo>
                    <a:pt x="7263" y="2211"/>
                  </a:lnTo>
                  <a:lnTo>
                    <a:pt x="7602" y="1963"/>
                  </a:lnTo>
                  <a:lnTo>
                    <a:pt x="7579" y="1963"/>
                  </a:lnTo>
                  <a:lnTo>
                    <a:pt x="7579" y="1963"/>
                  </a:lnTo>
                  <a:lnTo>
                    <a:pt x="6812" y="1196"/>
                  </a:lnTo>
                  <a:lnTo>
                    <a:pt x="7128" y="609"/>
                  </a:lnTo>
                  <a:lnTo>
                    <a:pt x="7128" y="609"/>
                  </a:lnTo>
                  <a:lnTo>
                    <a:pt x="7128" y="609"/>
                  </a:lnTo>
                  <a:lnTo>
                    <a:pt x="6496" y="23"/>
                  </a:lnTo>
                  <a:lnTo>
                    <a:pt x="4105" y="0"/>
                  </a:lnTo>
                  <a:lnTo>
                    <a:pt x="4105" y="0"/>
                  </a:lnTo>
                  <a:lnTo>
                    <a:pt x="408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35"/>
            <p:cNvSpPr/>
            <p:nvPr/>
          </p:nvSpPr>
          <p:spPr>
            <a:xfrm>
              <a:off x="2444750" y="4649600"/>
              <a:ext cx="70500" cy="44575"/>
            </a:xfrm>
            <a:custGeom>
              <a:avLst/>
              <a:gdLst/>
              <a:ahLst/>
              <a:cxnLst/>
              <a:rect l="l" t="t" r="r" b="b"/>
              <a:pathLst>
                <a:path w="2820" h="1783" extrusionOk="0">
                  <a:moveTo>
                    <a:pt x="1850" y="1"/>
                  </a:moveTo>
                  <a:lnTo>
                    <a:pt x="1196" y="68"/>
                  </a:lnTo>
                  <a:lnTo>
                    <a:pt x="1196" y="519"/>
                  </a:lnTo>
                  <a:lnTo>
                    <a:pt x="745" y="384"/>
                  </a:lnTo>
                  <a:lnTo>
                    <a:pt x="0" y="610"/>
                  </a:lnTo>
                  <a:lnTo>
                    <a:pt x="339" y="1625"/>
                  </a:lnTo>
                  <a:lnTo>
                    <a:pt x="858" y="1399"/>
                  </a:lnTo>
                  <a:lnTo>
                    <a:pt x="1512" y="1580"/>
                  </a:lnTo>
                  <a:lnTo>
                    <a:pt x="1918" y="1354"/>
                  </a:lnTo>
                  <a:lnTo>
                    <a:pt x="2504" y="1783"/>
                  </a:lnTo>
                  <a:lnTo>
                    <a:pt x="2820" y="1602"/>
                  </a:lnTo>
                  <a:lnTo>
                    <a:pt x="2008" y="971"/>
                  </a:lnTo>
                  <a:lnTo>
                    <a:pt x="2324" y="768"/>
                  </a:lnTo>
                  <a:lnTo>
                    <a:pt x="2504" y="632"/>
                  </a:lnTo>
                  <a:lnTo>
                    <a:pt x="2572" y="565"/>
                  </a:lnTo>
                  <a:lnTo>
                    <a:pt x="2572" y="542"/>
                  </a:lnTo>
                  <a:lnTo>
                    <a:pt x="2211" y="249"/>
                  </a:lnTo>
                  <a:lnTo>
                    <a:pt x="1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35"/>
            <p:cNvSpPr/>
            <p:nvPr/>
          </p:nvSpPr>
          <p:spPr>
            <a:xfrm>
              <a:off x="2444750" y="4649600"/>
              <a:ext cx="70500" cy="44575"/>
            </a:xfrm>
            <a:custGeom>
              <a:avLst/>
              <a:gdLst/>
              <a:ahLst/>
              <a:cxnLst/>
              <a:rect l="l" t="t" r="r" b="b"/>
              <a:pathLst>
                <a:path w="2820" h="1783" fill="none" extrusionOk="0">
                  <a:moveTo>
                    <a:pt x="1850" y="1"/>
                  </a:moveTo>
                  <a:lnTo>
                    <a:pt x="1196" y="68"/>
                  </a:lnTo>
                  <a:lnTo>
                    <a:pt x="1196" y="519"/>
                  </a:lnTo>
                  <a:lnTo>
                    <a:pt x="745" y="384"/>
                  </a:lnTo>
                  <a:lnTo>
                    <a:pt x="0" y="610"/>
                  </a:lnTo>
                  <a:lnTo>
                    <a:pt x="339" y="1625"/>
                  </a:lnTo>
                  <a:lnTo>
                    <a:pt x="339" y="1625"/>
                  </a:lnTo>
                  <a:lnTo>
                    <a:pt x="858" y="1399"/>
                  </a:lnTo>
                  <a:lnTo>
                    <a:pt x="1512" y="1580"/>
                  </a:lnTo>
                  <a:lnTo>
                    <a:pt x="1918" y="1354"/>
                  </a:lnTo>
                  <a:lnTo>
                    <a:pt x="2504" y="1783"/>
                  </a:lnTo>
                  <a:lnTo>
                    <a:pt x="2820" y="1602"/>
                  </a:lnTo>
                  <a:lnTo>
                    <a:pt x="2820" y="1602"/>
                  </a:lnTo>
                  <a:lnTo>
                    <a:pt x="2008" y="971"/>
                  </a:lnTo>
                  <a:lnTo>
                    <a:pt x="2008" y="971"/>
                  </a:lnTo>
                  <a:lnTo>
                    <a:pt x="2008" y="971"/>
                  </a:lnTo>
                  <a:lnTo>
                    <a:pt x="2008" y="971"/>
                  </a:lnTo>
                  <a:lnTo>
                    <a:pt x="2324" y="768"/>
                  </a:lnTo>
                  <a:lnTo>
                    <a:pt x="2504" y="632"/>
                  </a:lnTo>
                  <a:lnTo>
                    <a:pt x="2572" y="565"/>
                  </a:lnTo>
                  <a:lnTo>
                    <a:pt x="2572" y="542"/>
                  </a:lnTo>
                  <a:lnTo>
                    <a:pt x="2572" y="542"/>
                  </a:lnTo>
                  <a:lnTo>
                    <a:pt x="2572" y="542"/>
                  </a:lnTo>
                  <a:lnTo>
                    <a:pt x="2572" y="542"/>
                  </a:lnTo>
                  <a:lnTo>
                    <a:pt x="2211" y="249"/>
                  </a:lnTo>
                  <a:lnTo>
                    <a:pt x="185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35"/>
            <p:cNvSpPr/>
            <p:nvPr/>
          </p:nvSpPr>
          <p:spPr>
            <a:xfrm>
              <a:off x="2522000" y="4418400"/>
              <a:ext cx="104925" cy="88550"/>
            </a:xfrm>
            <a:custGeom>
              <a:avLst/>
              <a:gdLst/>
              <a:ahLst/>
              <a:cxnLst/>
              <a:rect l="l" t="t" r="r" b="b"/>
              <a:pathLst>
                <a:path w="4197" h="3542" extrusionOk="0">
                  <a:moveTo>
                    <a:pt x="3971" y="0"/>
                  </a:moveTo>
                  <a:lnTo>
                    <a:pt x="3903" y="46"/>
                  </a:lnTo>
                  <a:lnTo>
                    <a:pt x="46" y="3249"/>
                  </a:lnTo>
                  <a:lnTo>
                    <a:pt x="1" y="3294"/>
                  </a:lnTo>
                  <a:lnTo>
                    <a:pt x="1" y="3361"/>
                  </a:lnTo>
                  <a:lnTo>
                    <a:pt x="1" y="3429"/>
                  </a:lnTo>
                  <a:lnTo>
                    <a:pt x="23" y="3497"/>
                  </a:lnTo>
                  <a:lnTo>
                    <a:pt x="91" y="3542"/>
                  </a:lnTo>
                  <a:lnTo>
                    <a:pt x="226" y="3542"/>
                  </a:lnTo>
                  <a:lnTo>
                    <a:pt x="271" y="3519"/>
                  </a:lnTo>
                  <a:lnTo>
                    <a:pt x="4128" y="316"/>
                  </a:lnTo>
                  <a:lnTo>
                    <a:pt x="4174" y="249"/>
                  </a:lnTo>
                  <a:lnTo>
                    <a:pt x="4196" y="181"/>
                  </a:lnTo>
                  <a:lnTo>
                    <a:pt x="4196" y="113"/>
                  </a:lnTo>
                  <a:lnTo>
                    <a:pt x="4151" y="68"/>
                  </a:lnTo>
                  <a:lnTo>
                    <a:pt x="4106" y="23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35"/>
            <p:cNvSpPr/>
            <p:nvPr/>
          </p:nvSpPr>
          <p:spPr>
            <a:xfrm>
              <a:off x="2554700" y="4498475"/>
              <a:ext cx="104925" cy="88550"/>
            </a:xfrm>
            <a:custGeom>
              <a:avLst/>
              <a:gdLst/>
              <a:ahLst/>
              <a:cxnLst/>
              <a:rect l="l" t="t" r="r" b="b"/>
              <a:pathLst>
                <a:path w="4197" h="3542" extrusionOk="0">
                  <a:moveTo>
                    <a:pt x="3971" y="0"/>
                  </a:moveTo>
                  <a:lnTo>
                    <a:pt x="3903" y="46"/>
                  </a:lnTo>
                  <a:lnTo>
                    <a:pt x="46" y="3249"/>
                  </a:lnTo>
                  <a:lnTo>
                    <a:pt x="1" y="3294"/>
                  </a:lnTo>
                  <a:lnTo>
                    <a:pt x="1" y="3361"/>
                  </a:lnTo>
                  <a:lnTo>
                    <a:pt x="1" y="3429"/>
                  </a:lnTo>
                  <a:lnTo>
                    <a:pt x="23" y="3497"/>
                  </a:lnTo>
                  <a:lnTo>
                    <a:pt x="91" y="3542"/>
                  </a:lnTo>
                  <a:lnTo>
                    <a:pt x="226" y="3542"/>
                  </a:lnTo>
                  <a:lnTo>
                    <a:pt x="272" y="3519"/>
                  </a:lnTo>
                  <a:lnTo>
                    <a:pt x="4129" y="316"/>
                  </a:lnTo>
                  <a:lnTo>
                    <a:pt x="4174" y="249"/>
                  </a:lnTo>
                  <a:lnTo>
                    <a:pt x="4196" y="181"/>
                  </a:lnTo>
                  <a:lnTo>
                    <a:pt x="4196" y="113"/>
                  </a:lnTo>
                  <a:lnTo>
                    <a:pt x="4151" y="68"/>
                  </a:lnTo>
                  <a:lnTo>
                    <a:pt x="4106" y="23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35"/>
            <p:cNvSpPr/>
            <p:nvPr/>
          </p:nvSpPr>
          <p:spPr>
            <a:xfrm>
              <a:off x="2590225" y="4573475"/>
              <a:ext cx="105475" cy="89125"/>
            </a:xfrm>
            <a:custGeom>
              <a:avLst/>
              <a:gdLst/>
              <a:ahLst/>
              <a:cxnLst/>
              <a:rect l="l" t="t" r="r" b="b"/>
              <a:pathLst>
                <a:path w="4219" h="3565" extrusionOk="0">
                  <a:moveTo>
                    <a:pt x="3993" y="0"/>
                  </a:moveTo>
                  <a:lnTo>
                    <a:pt x="3926" y="46"/>
                  </a:lnTo>
                  <a:lnTo>
                    <a:pt x="69" y="3249"/>
                  </a:lnTo>
                  <a:lnTo>
                    <a:pt x="23" y="3294"/>
                  </a:lnTo>
                  <a:lnTo>
                    <a:pt x="1" y="3361"/>
                  </a:lnTo>
                  <a:lnTo>
                    <a:pt x="23" y="3429"/>
                  </a:lnTo>
                  <a:lnTo>
                    <a:pt x="46" y="3497"/>
                  </a:lnTo>
                  <a:lnTo>
                    <a:pt x="114" y="3542"/>
                  </a:lnTo>
                  <a:lnTo>
                    <a:pt x="181" y="3564"/>
                  </a:lnTo>
                  <a:lnTo>
                    <a:pt x="249" y="3542"/>
                  </a:lnTo>
                  <a:lnTo>
                    <a:pt x="294" y="3519"/>
                  </a:lnTo>
                  <a:lnTo>
                    <a:pt x="4151" y="316"/>
                  </a:lnTo>
                  <a:lnTo>
                    <a:pt x="4196" y="271"/>
                  </a:lnTo>
                  <a:lnTo>
                    <a:pt x="4219" y="203"/>
                  </a:lnTo>
                  <a:lnTo>
                    <a:pt x="4219" y="136"/>
                  </a:lnTo>
                  <a:lnTo>
                    <a:pt x="4174" y="68"/>
                  </a:lnTo>
                  <a:lnTo>
                    <a:pt x="4129" y="23"/>
                  </a:lnTo>
                  <a:lnTo>
                    <a:pt x="40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35"/>
            <p:cNvSpPr/>
            <p:nvPr/>
          </p:nvSpPr>
          <p:spPr>
            <a:xfrm>
              <a:off x="2275000" y="4263875"/>
              <a:ext cx="146650" cy="252675"/>
            </a:xfrm>
            <a:custGeom>
              <a:avLst/>
              <a:gdLst/>
              <a:ahLst/>
              <a:cxnLst/>
              <a:rect l="l" t="t" r="r" b="b"/>
              <a:pathLst>
                <a:path w="5866" h="10107" extrusionOk="0">
                  <a:moveTo>
                    <a:pt x="2933" y="1693"/>
                  </a:moveTo>
                  <a:lnTo>
                    <a:pt x="3181" y="1715"/>
                  </a:lnTo>
                  <a:lnTo>
                    <a:pt x="3407" y="1783"/>
                  </a:lnTo>
                  <a:lnTo>
                    <a:pt x="3610" y="1896"/>
                  </a:lnTo>
                  <a:lnTo>
                    <a:pt x="3790" y="2031"/>
                  </a:lnTo>
                  <a:lnTo>
                    <a:pt x="3926" y="2211"/>
                  </a:lnTo>
                  <a:lnTo>
                    <a:pt x="4038" y="2414"/>
                  </a:lnTo>
                  <a:lnTo>
                    <a:pt x="4106" y="2640"/>
                  </a:lnTo>
                  <a:lnTo>
                    <a:pt x="4129" y="2888"/>
                  </a:lnTo>
                  <a:lnTo>
                    <a:pt x="4106" y="3114"/>
                  </a:lnTo>
                  <a:lnTo>
                    <a:pt x="4038" y="3339"/>
                  </a:lnTo>
                  <a:lnTo>
                    <a:pt x="3926" y="3542"/>
                  </a:lnTo>
                  <a:lnTo>
                    <a:pt x="3790" y="3723"/>
                  </a:lnTo>
                  <a:lnTo>
                    <a:pt x="3610" y="3858"/>
                  </a:lnTo>
                  <a:lnTo>
                    <a:pt x="3407" y="3971"/>
                  </a:lnTo>
                  <a:lnTo>
                    <a:pt x="3181" y="4039"/>
                  </a:lnTo>
                  <a:lnTo>
                    <a:pt x="2933" y="4061"/>
                  </a:lnTo>
                  <a:lnTo>
                    <a:pt x="2708" y="4039"/>
                  </a:lnTo>
                  <a:lnTo>
                    <a:pt x="2482" y="3971"/>
                  </a:lnTo>
                  <a:lnTo>
                    <a:pt x="2279" y="3858"/>
                  </a:lnTo>
                  <a:lnTo>
                    <a:pt x="2099" y="3723"/>
                  </a:lnTo>
                  <a:lnTo>
                    <a:pt x="1963" y="3542"/>
                  </a:lnTo>
                  <a:lnTo>
                    <a:pt x="1851" y="3339"/>
                  </a:lnTo>
                  <a:lnTo>
                    <a:pt x="1783" y="3114"/>
                  </a:lnTo>
                  <a:lnTo>
                    <a:pt x="1760" y="2888"/>
                  </a:lnTo>
                  <a:lnTo>
                    <a:pt x="1783" y="2640"/>
                  </a:lnTo>
                  <a:lnTo>
                    <a:pt x="1851" y="2414"/>
                  </a:lnTo>
                  <a:lnTo>
                    <a:pt x="1963" y="2211"/>
                  </a:lnTo>
                  <a:lnTo>
                    <a:pt x="2099" y="2031"/>
                  </a:lnTo>
                  <a:lnTo>
                    <a:pt x="2279" y="1896"/>
                  </a:lnTo>
                  <a:lnTo>
                    <a:pt x="2482" y="1783"/>
                  </a:lnTo>
                  <a:lnTo>
                    <a:pt x="2708" y="1715"/>
                  </a:lnTo>
                  <a:lnTo>
                    <a:pt x="2933" y="1693"/>
                  </a:lnTo>
                  <a:close/>
                  <a:moveTo>
                    <a:pt x="2933" y="1"/>
                  </a:moveTo>
                  <a:lnTo>
                    <a:pt x="2640" y="24"/>
                  </a:lnTo>
                  <a:lnTo>
                    <a:pt x="2347" y="69"/>
                  </a:lnTo>
                  <a:lnTo>
                    <a:pt x="2076" y="136"/>
                  </a:lnTo>
                  <a:lnTo>
                    <a:pt x="1805" y="227"/>
                  </a:lnTo>
                  <a:lnTo>
                    <a:pt x="1535" y="362"/>
                  </a:lnTo>
                  <a:lnTo>
                    <a:pt x="1287" y="497"/>
                  </a:lnTo>
                  <a:lnTo>
                    <a:pt x="1061" y="678"/>
                  </a:lnTo>
                  <a:lnTo>
                    <a:pt x="858" y="858"/>
                  </a:lnTo>
                  <a:lnTo>
                    <a:pt x="678" y="1061"/>
                  </a:lnTo>
                  <a:lnTo>
                    <a:pt x="497" y="1287"/>
                  </a:lnTo>
                  <a:lnTo>
                    <a:pt x="362" y="1535"/>
                  </a:lnTo>
                  <a:lnTo>
                    <a:pt x="226" y="1783"/>
                  </a:lnTo>
                  <a:lnTo>
                    <a:pt x="136" y="2054"/>
                  </a:lnTo>
                  <a:lnTo>
                    <a:pt x="69" y="2347"/>
                  </a:lnTo>
                  <a:lnTo>
                    <a:pt x="23" y="2640"/>
                  </a:lnTo>
                  <a:lnTo>
                    <a:pt x="1" y="2933"/>
                  </a:lnTo>
                  <a:lnTo>
                    <a:pt x="1" y="3091"/>
                  </a:lnTo>
                  <a:lnTo>
                    <a:pt x="46" y="3272"/>
                  </a:lnTo>
                  <a:lnTo>
                    <a:pt x="136" y="3700"/>
                  </a:lnTo>
                  <a:lnTo>
                    <a:pt x="272" y="4196"/>
                  </a:lnTo>
                  <a:lnTo>
                    <a:pt x="452" y="4738"/>
                  </a:lnTo>
                  <a:lnTo>
                    <a:pt x="678" y="5324"/>
                  </a:lnTo>
                  <a:lnTo>
                    <a:pt x="926" y="5911"/>
                  </a:lnTo>
                  <a:lnTo>
                    <a:pt x="1467" y="7129"/>
                  </a:lnTo>
                  <a:lnTo>
                    <a:pt x="2008" y="8257"/>
                  </a:lnTo>
                  <a:lnTo>
                    <a:pt x="2482" y="9204"/>
                  </a:lnTo>
                  <a:lnTo>
                    <a:pt x="2933" y="10106"/>
                  </a:lnTo>
                  <a:lnTo>
                    <a:pt x="3407" y="9204"/>
                  </a:lnTo>
                  <a:lnTo>
                    <a:pt x="3858" y="8257"/>
                  </a:lnTo>
                  <a:lnTo>
                    <a:pt x="4399" y="7129"/>
                  </a:lnTo>
                  <a:lnTo>
                    <a:pt x="4941" y="5911"/>
                  </a:lnTo>
                  <a:lnTo>
                    <a:pt x="5189" y="5324"/>
                  </a:lnTo>
                  <a:lnTo>
                    <a:pt x="5414" y="4738"/>
                  </a:lnTo>
                  <a:lnTo>
                    <a:pt x="5595" y="4196"/>
                  </a:lnTo>
                  <a:lnTo>
                    <a:pt x="5753" y="3700"/>
                  </a:lnTo>
                  <a:lnTo>
                    <a:pt x="5843" y="3272"/>
                  </a:lnTo>
                  <a:lnTo>
                    <a:pt x="5866" y="3091"/>
                  </a:lnTo>
                  <a:lnTo>
                    <a:pt x="5866" y="2933"/>
                  </a:lnTo>
                  <a:lnTo>
                    <a:pt x="5866" y="2640"/>
                  </a:lnTo>
                  <a:lnTo>
                    <a:pt x="5820" y="2347"/>
                  </a:lnTo>
                  <a:lnTo>
                    <a:pt x="5753" y="2054"/>
                  </a:lnTo>
                  <a:lnTo>
                    <a:pt x="5640" y="1783"/>
                  </a:lnTo>
                  <a:lnTo>
                    <a:pt x="5527" y="1535"/>
                  </a:lnTo>
                  <a:lnTo>
                    <a:pt x="5369" y="1287"/>
                  </a:lnTo>
                  <a:lnTo>
                    <a:pt x="5211" y="1061"/>
                  </a:lnTo>
                  <a:lnTo>
                    <a:pt x="5008" y="858"/>
                  </a:lnTo>
                  <a:lnTo>
                    <a:pt x="4805" y="678"/>
                  </a:lnTo>
                  <a:lnTo>
                    <a:pt x="4580" y="497"/>
                  </a:lnTo>
                  <a:lnTo>
                    <a:pt x="4332" y="362"/>
                  </a:lnTo>
                  <a:lnTo>
                    <a:pt x="4084" y="227"/>
                  </a:lnTo>
                  <a:lnTo>
                    <a:pt x="3813" y="136"/>
                  </a:lnTo>
                  <a:lnTo>
                    <a:pt x="3520" y="69"/>
                  </a:lnTo>
                  <a:lnTo>
                    <a:pt x="3249" y="24"/>
                  </a:lnTo>
                  <a:lnTo>
                    <a:pt x="293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43" name="Google Shape;3343;p35"/>
          <p:cNvGrpSpPr/>
          <p:nvPr/>
        </p:nvGrpSpPr>
        <p:grpSpPr>
          <a:xfrm>
            <a:off x="7785525" y="2829225"/>
            <a:ext cx="790736" cy="869130"/>
            <a:chOff x="7709325" y="2753025"/>
            <a:chExt cx="790736" cy="869130"/>
          </a:xfrm>
        </p:grpSpPr>
        <p:sp>
          <p:nvSpPr>
            <p:cNvPr id="3344" name="Google Shape;3344;p35"/>
            <p:cNvSpPr/>
            <p:nvPr/>
          </p:nvSpPr>
          <p:spPr>
            <a:xfrm>
              <a:off x="7848894" y="3275867"/>
              <a:ext cx="401401" cy="223115"/>
            </a:xfrm>
            <a:custGeom>
              <a:avLst/>
              <a:gdLst/>
              <a:ahLst/>
              <a:cxnLst/>
              <a:rect l="l" t="t" r="r" b="b"/>
              <a:pathLst>
                <a:path w="10512" h="5843" fill="none" extrusionOk="0">
                  <a:moveTo>
                    <a:pt x="9812" y="5843"/>
                  </a:moveTo>
                  <a:lnTo>
                    <a:pt x="0" y="1602"/>
                  </a:lnTo>
                  <a:lnTo>
                    <a:pt x="699" y="0"/>
                  </a:lnTo>
                  <a:lnTo>
                    <a:pt x="10511" y="4241"/>
                  </a:lnTo>
                  <a:lnTo>
                    <a:pt x="9812" y="584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35"/>
            <p:cNvSpPr/>
            <p:nvPr/>
          </p:nvSpPr>
          <p:spPr>
            <a:xfrm>
              <a:off x="7748962" y="2792662"/>
              <a:ext cx="751099" cy="829493"/>
            </a:xfrm>
            <a:custGeom>
              <a:avLst/>
              <a:gdLst/>
              <a:ahLst/>
              <a:cxnLst/>
              <a:rect l="l" t="t" r="r" b="b"/>
              <a:pathLst>
                <a:path w="19670" h="21723" fill="none" extrusionOk="0">
                  <a:moveTo>
                    <a:pt x="7128" y="0"/>
                  </a:moveTo>
                  <a:lnTo>
                    <a:pt x="1" y="16512"/>
                  </a:lnTo>
                  <a:lnTo>
                    <a:pt x="316" y="16647"/>
                  </a:lnTo>
                  <a:lnTo>
                    <a:pt x="316" y="16647"/>
                  </a:lnTo>
                  <a:lnTo>
                    <a:pt x="3271" y="17933"/>
                  </a:lnTo>
                  <a:lnTo>
                    <a:pt x="11820" y="21609"/>
                  </a:lnTo>
                  <a:lnTo>
                    <a:pt x="11820" y="21609"/>
                  </a:lnTo>
                  <a:lnTo>
                    <a:pt x="12068" y="21700"/>
                  </a:lnTo>
                  <a:lnTo>
                    <a:pt x="12294" y="21722"/>
                  </a:lnTo>
                  <a:lnTo>
                    <a:pt x="12294" y="21722"/>
                  </a:lnTo>
                  <a:lnTo>
                    <a:pt x="12474" y="21700"/>
                  </a:lnTo>
                  <a:lnTo>
                    <a:pt x="12632" y="21677"/>
                  </a:lnTo>
                  <a:lnTo>
                    <a:pt x="12790" y="21609"/>
                  </a:lnTo>
                  <a:lnTo>
                    <a:pt x="12948" y="21519"/>
                  </a:lnTo>
                  <a:lnTo>
                    <a:pt x="13083" y="21429"/>
                  </a:lnTo>
                  <a:lnTo>
                    <a:pt x="13196" y="21294"/>
                  </a:lnTo>
                  <a:lnTo>
                    <a:pt x="13309" y="21158"/>
                  </a:lnTo>
                  <a:lnTo>
                    <a:pt x="13399" y="21000"/>
                  </a:lnTo>
                  <a:lnTo>
                    <a:pt x="19579" y="6677"/>
                  </a:lnTo>
                  <a:lnTo>
                    <a:pt x="19579" y="6677"/>
                  </a:lnTo>
                  <a:lnTo>
                    <a:pt x="19647" y="6451"/>
                  </a:lnTo>
                  <a:lnTo>
                    <a:pt x="19670" y="6226"/>
                  </a:lnTo>
                  <a:lnTo>
                    <a:pt x="19647" y="6000"/>
                  </a:lnTo>
                  <a:lnTo>
                    <a:pt x="19602" y="5775"/>
                  </a:lnTo>
                  <a:lnTo>
                    <a:pt x="19489" y="5572"/>
                  </a:lnTo>
                  <a:lnTo>
                    <a:pt x="19354" y="5391"/>
                  </a:lnTo>
                  <a:lnTo>
                    <a:pt x="19173" y="5233"/>
                  </a:lnTo>
                  <a:lnTo>
                    <a:pt x="18948" y="5121"/>
                  </a:lnTo>
                  <a:lnTo>
                    <a:pt x="7805" y="293"/>
                  </a:lnTo>
                  <a:lnTo>
                    <a:pt x="712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35"/>
            <p:cNvSpPr/>
            <p:nvPr/>
          </p:nvSpPr>
          <p:spPr>
            <a:xfrm>
              <a:off x="7722270" y="2759058"/>
              <a:ext cx="737314" cy="829493"/>
            </a:xfrm>
            <a:custGeom>
              <a:avLst/>
              <a:gdLst/>
              <a:ahLst/>
              <a:cxnLst/>
              <a:rect l="l" t="t" r="r" b="b"/>
              <a:pathLst>
                <a:path w="19309" h="21723" extrusionOk="0">
                  <a:moveTo>
                    <a:pt x="7128" y="0"/>
                  </a:moveTo>
                  <a:lnTo>
                    <a:pt x="0" y="16489"/>
                  </a:lnTo>
                  <a:lnTo>
                    <a:pt x="12045" y="21700"/>
                  </a:lnTo>
                  <a:lnTo>
                    <a:pt x="12136" y="21722"/>
                  </a:lnTo>
                  <a:lnTo>
                    <a:pt x="12203" y="21700"/>
                  </a:lnTo>
                  <a:lnTo>
                    <a:pt x="12294" y="21655"/>
                  </a:lnTo>
                  <a:lnTo>
                    <a:pt x="12339" y="21587"/>
                  </a:lnTo>
                  <a:lnTo>
                    <a:pt x="19286" y="5504"/>
                  </a:lnTo>
                  <a:lnTo>
                    <a:pt x="19309" y="5414"/>
                  </a:lnTo>
                  <a:lnTo>
                    <a:pt x="19286" y="5324"/>
                  </a:lnTo>
                  <a:lnTo>
                    <a:pt x="19241" y="5256"/>
                  </a:lnTo>
                  <a:lnTo>
                    <a:pt x="19173" y="5188"/>
                  </a:lnTo>
                  <a:lnTo>
                    <a:pt x="71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57150" dir="510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35"/>
            <p:cNvSpPr/>
            <p:nvPr/>
          </p:nvSpPr>
          <p:spPr>
            <a:xfrm>
              <a:off x="7709325" y="2753025"/>
              <a:ext cx="737352" cy="830371"/>
            </a:xfrm>
            <a:custGeom>
              <a:avLst/>
              <a:gdLst/>
              <a:ahLst/>
              <a:cxnLst/>
              <a:rect l="l" t="t" r="r" b="b"/>
              <a:pathLst>
                <a:path w="19310" h="21746" extrusionOk="0">
                  <a:moveTo>
                    <a:pt x="7129" y="1"/>
                  </a:moveTo>
                  <a:lnTo>
                    <a:pt x="1" y="16512"/>
                  </a:lnTo>
                  <a:lnTo>
                    <a:pt x="12046" y="21723"/>
                  </a:lnTo>
                  <a:lnTo>
                    <a:pt x="12136" y="21745"/>
                  </a:lnTo>
                  <a:lnTo>
                    <a:pt x="12226" y="21723"/>
                  </a:lnTo>
                  <a:lnTo>
                    <a:pt x="12294" y="21677"/>
                  </a:lnTo>
                  <a:lnTo>
                    <a:pt x="12339" y="21587"/>
                  </a:lnTo>
                  <a:lnTo>
                    <a:pt x="19309" y="5504"/>
                  </a:lnTo>
                  <a:lnTo>
                    <a:pt x="19309" y="5437"/>
                  </a:lnTo>
                  <a:lnTo>
                    <a:pt x="19309" y="5346"/>
                  </a:lnTo>
                  <a:lnTo>
                    <a:pt x="19264" y="5279"/>
                  </a:lnTo>
                  <a:lnTo>
                    <a:pt x="19174" y="5211"/>
                  </a:lnTo>
                  <a:lnTo>
                    <a:pt x="71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35"/>
            <p:cNvSpPr/>
            <p:nvPr/>
          </p:nvSpPr>
          <p:spPr>
            <a:xfrm>
              <a:off x="7811925" y="3232300"/>
              <a:ext cx="56907" cy="59495"/>
            </a:xfrm>
            <a:custGeom>
              <a:avLst/>
              <a:gdLst/>
              <a:ahLst/>
              <a:cxnLst/>
              <a:rect l="l" t="t" r="r" b="b"/>
              <a:pathLst>
                <a:path w="1712" h="1790" extrusionOk="0">
                  <a:moveTo>
                    <a:pt x="879" y="288"/>
                  </a:moveTo>
                  <a:lnTo>
                    <a:pt x="1166" y="412"/>
                  </a:lnTo>
                  <a:cubicBezTo>
                    <a:pt x="1273" y="458"/>
                    <a:pt x="1343" y="521"/>
                    <a:pt x="1377" y="602"/>
                  </a:cubicBezTo>
                  <a:cubicBezTo>
                    <a:pt x="1412" y="682"/>
                    <a:pt x="1407" y="772"/>
                    <a:pt x="1363" y="874"/>
                  </a:cubicBezTo>
                  <a:cubicBezTo>
                    <a:pt x="1319" y="975"/>
                    <a:pt x="1256" y="1041"/>
                    <a:pt x="1174" y="1071"/>
                  </a:cubicBezTo>
                  <a:cubicBezTo>
                    <a:pt x="1142" y="1083"/>
                    <a:pt x="1108" y="1089"/>
                    <a:pt x="1072" y="1089"/>
                  </a:cubicBezTo>
                  <a:cubicBezTo>
                    <a:pt x="1016" y="1089"/>
                    <a:pt x="956" y="1075"/>
                    <a:pt x="892" y="1047"/>
                  </a:cubicBezTo>
                  <a:lnTo>
                    <a:pt x="604" y="923"/>
                  </a:lnTo>
                  <a:lnTo>
                    <a:pt x="879" y="288"/>
                  </a:lnTo>
                  <a:close/>
                  <a:moveTo>
                    <a:pt x="732" y="1"/>
                  </a:moveTo>
                  <a:lnTo>
                    <a:pt x="0" y="1691"/>
                  </a:lnTo>
                  <a:lnTo>
                    <a:pt x="229" y="1790"/>
                  </a:lnTo>
                  <a:lnTo>
                    <a:pt x="523" y="1111"/>
                  </a:lnTo>
                  <a:lnTo>
                    <a:pt x="810" y="1235"/>
                  </a:lnTo>
                  <a:cubicBezTo>
                    <a:pt x="934" y="1289"/>
                    <a:pt x="1046" y="1316"/>
                    <a:pt x="1146" y="1316"/>
                  </a:cubicBezTo>
                  <a:cubicBezTo>
                    <a:pt x="1199" y="1316"/>
                    <a:pt x="1249" y="1308"/>
                    <a:pt x="1295" y="1293"/>
                  </a:cubicBezTo>
                  <a:cubicBezTo>
                    <a:pt x="1429" y="1250"/>
                    <a:pt x="1532" y="1145"/>
                    <a:pt x="1604" y="978"/>
                  </a:cubicBezTo>
                  <a:cubicBezTo>
                    <a:pt x="1676" y="813"/>
                    <a:pt x="1682" y="666"/>
                    <a:pt x="1622" y="539"/>
                  </a:cubicBezTo>
                  <a:cubicBezTo>
                    <a:pt x="1562" y="411"/>
                    <a:pt x="1437" y="306"/>
                    <a:pt x="1248" y="224"/>
                  </a:cubicBezTo>
                  <a:lnTo>
                    <a:pt x="7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35"/>
            <p:cNvSpPr/>
            <p:nvPr/>
          </p:nvSpPr>
          <p:spPr>
            <a:xfrm>
              <a:off x="7839447" y="3253573"/>
              <a:ext cx="270640" cy="148771"/>
            </a:xfrm>
            <a:custGeom>
              <a:avLst/>
              <a:gdLst/>
              <a:ahLst/>
              <a:cxnLst/>
              <a:rect l="l" t="t" r="r" b="b"/>
              <a:pathLst>
                <a:path w="8142" h="4476" extrusionOk="0">
                  <a:moveTo>
                    <a:pt x="1409" y="282"/>
                  </a:moveTo>
                  <a:lnTo>
                    <a:pt x="1356" y="1258"/>
                  </a:lnTo>
                  <a:lnTo>
                    <a:pt x="734" y="989"/>
                  </a:lnTo>
                  <a:lnTo>
                    <a:pt x="1409" y="282"/>
                  </a:lnTo>
                  <a:close/>
                  <a:moveTo>
                    <a:pt x="1377" y="1"/>
                  </a:moveTo>
                  <a:lnTo>
                    <a:pt x="0" y="1412"/>
                  </a:lnTo>
                  <a:lnTo>
                    <a:pt x="241" y="1516"/>
                  </a:lnTo>
                  <a:lnTo>
                    <a:pt x="583" y="1149"/>
                  </a:lnTo>
                  <a:lnTo>
                    <a:pt x="1345" y="1479"/>
                  </a:lnTo>
                  <a:lnTo>
                    <a:pt x="1311" y="1979"/>
                  </a:lnTo>
                  <a:lnTo>
                    <a:pt x="1549" y="2082"/>
                  </a:lnTo>
                  <a:lnTo>
                    <a:pt x="1636" y="113"/>
                  </a:lnTo>
                  <a:lnTo>
                    <a:pt x="1377" y="1"/>
                  </a:lnTo>
                  <a:close/>
                  <a:moveTo>
                    <a:pt x="2718" y="612"/>
                  </a:moveTo>
                  <a:cubicBezTo>
                    <a:pt x="2666" y="612"/>
                    <a:pt x="2615" y="619"/>
                    <a:pt x="2568" y="633"/>
                  </a:cubicBezTo>
                  <a:cubicBezTo>
                    <a:pt x="2425" y="673"/>
                    <a:pt x="2321" y="768"/>
                    <a:pt x="2257" y="918"/>
                  </a:cubicBezTo>
                  <a:cubicBezTo>
                    <a:pt x="2201" y="1047"/>
                    <a:pt x="2195" y="1164"/>
                    <a:pt x="2240" y="1269"/>
                  </a:cubicBezTo>
                  <a:cubicBezTo>
                    <a:pt x="2285" y="1375"/>
                    <a:pt x="2386" y="1481"/>
                    <a:pt x="2541" y="1589"/>
                  </a:cubicBezTo>
                  <a:lnTo>
                    <a:pt x="2669" y="1677"/>
                  </a:lnTo>
                  <a:cubicBezTo>
                    <a:pt x="2775" y="1750"/>
                    <a:pt x="2843" y="1822"/>
                    <a:pt x="2874" y="1890"/>
                  </a:cubicBezTo>
                  <a:cubicBezTo>
                    <a:pt x="2905" y="1959"/>
                    <a:pt x="2902" y="2035"/>
                    <a:pt x="2866" y="2118"/>
                  </a:cubicBezTo>
                  <a:cubicBezTo>
                    <a:pt x="2825" y="2213"/>
                    <a:pt x="2758" y="2271"/>
                    <a:pt x="2665" y="2292"/>
                  </a:cubicBezTo>
                  <a:cubicBezTo>
                    <a:pt x="2640" y="2297"/>
                    <a:pt x="2614" y="2300"/>
                    <a:pt x="2586" y="2300"/>
                  </a:cubicBezTo>
                  <a:cubicBezTo>
                    <a:pt x="2510" y="2300"/>
                    <a:pt x="2425" y="2279"/>
                    <a:pt x="2329" y="2238"/>
                  </a:cubicBezTo>
                  <a:cubicBezTo>
                    <a:pt x="2243" y="2201"/>
                    <a:pt x="2161" y="2150"/>
                    <a:pt x="2084" y="2085"/>
                  </a:cubicBezTo>
                  <a:cubicBezTo>
                    <a:pt x="2006" y="2020"/>
                    <a:pt x="1932" y="1941"/>
                    <a:pt x="1862" y="1849"/>
                  </a:cubicBezTo>
                  <a:lnTo>
                    <a:pt x="1760" y="2084"/>
                  </a:lnTo>
                  <a:cubicBezTo>
                    <a:pt x="1841" y="2162"/>
                    <a:pt x="1923" y="2229"/>
                    <a:pt x="2005" y="2286"/>
                  </a:cubicBezTo>
                  <a:cubicBezTo>
                    <a:pt x="2088" y="2343"/>
                    <a:pt x="2169" y="2389"/>
                    <a:pt x="2249" y="2424"/>
                  </a:cubicBezTo>
                  <a:cubicBezTo>
                    <a:pt x="2400" y="2489"/>
                    <a:pt x="2534" y="2522"/>
                    <a:pt x="2652" y="2522"/>
                  </a:cubicBezTo>
                  <a:cubicBezTo>
                    <a:pt x="2700" y="2522"/>
                    <a:pt x="2745" y="2516"/>
                    <a:pt x="2787" y="2506"/>
                  </a:cubicBezTo>
                  <a:cubicBezTo>
                    <a:pt x="2933" y="2469"/>
                    <a:pt x="3042" y="2368"/>
                    <a:pt x="3112" y="2205"/>
                  </a:cubicBezTo>
                  <a:cubicBezTo>
                    <a:pt x="3172" y="2067"/>
                    <a:pt x="3179" y="1940"/>
                    <a:pt x="3133" y="1823"/>
                  </a:cubicBezTo>
                  <a:cubicBezTo>
                    <a:pt x="3087" y="1706"/>
                    <a:pt x="2986" y="1594"/>
                    <a:pt x="2830" y="1488"/>
                  </a:cubicBezTo>
                  <a:lnTo>
                    <a:pt x="2704" y="1400"/>
                  </a:lnTo>
                  <a:cubicBezTo>
                    <a:pt x="2589" y="1322"/>
                    <a:pt x="2517" y="1255"/>
                    <a:pt x="2489" y="1197"/>
                  </a:cubicBezTo>
                  <a:cubicBezTo>
                    <a:pt x="2460" y="1140"/>
                    <a:pt x="2462" y="1074"/>
                    <a:pt x="2494" y="999"/>
                  </a:cubicBezTo>
                  <a:cubicBezTo>
                    <a:pt x="2533" y="910"/>
                    <a:pt x="2596" y="856"/>
                    <a:pt x="2685" y="837"/>
                  </a:cubicBezTo>
                  <a:cubicBezTo>
                    <a:pt x="2708" y="832"/>
                    <a:pt x="2732" y="829"/>
                    <a:pt x="2758" y="829"/>
                  </a:cubicBezTo>
                  <a:cubicBezTo>
                    <a:pt x="2830" y="829"/>
                    <a:pt x="2912" y="849"/>
                    <a:pt x="3004" y="889"/>
                  </a:cubicBezTo>
                  <a:cubicBezTo>
                    <a:pt x="3076" y="920"/>
                    <a:pt x="3146" y="962"/>
                    <a:pt x="3214" y="1016"/>
                  </a:cubicBezTo>
                  <a:cubicBezTo>
                    <a:pt x="3282" y="1070"/>
                    <a:pt x="3351" y="1136"/>
                    <a:pt x="3420" y="1215"/>
                  </a:cubicBezTo>
                  <a:lnTo>
                    <a:pt x="3516" y="992"/>
                  </a:lnTo>
                  <a:cubicBezTo>
                    <a:pt x="3443" y="926"/>
                    <a:pt x="3368" y="868"/>
                    <a:pt x="3292" y="818"/>
                  </a:cubicBezTo>
                  <a:cubicBezTo>
                    <a:pt x="3216" y="768"/>
                    <a:pt x="3138" y="726"/>
                    <a:pt x="3059" y="692"/>
                  </a:cubicBezTo>
                  <a:cubicBezTo>
                    <a:pt x="2936" y="639"/>
                    <a:pt x="2822" y="612"/>
                    <a:pt x="2718" y="612"/>
                  </a:cubicBezTo>
                  <a:close/>
                  <a:moveTo>
                    <a:pt x="5617" y="2058"/>
                  </a:moveTo>
                  <a:lnTo>
                    <a:pt x="5904" y="2183"/>
                  </a:lnTo>
                  <a:cubicBezTo>
                    <a:pt x="6011" y="2229"/>
                    <a:pt x="6081" y="2292"/>
                    <a:pt x="6115" y="2372"/>
                  </a:cubicBezTo>
                  <a:cubicBezTo>
                    <a:pt x="6149" y="2452"/>
                    <a:pt x="6145" y="2543"/>
                    <a:pt x="6101" y="2644"/>
                  </a:cubicBezTo>
                  <a:cubicBezTo>
                    <a:pt x="6057" y="2746"/>
                    <a:pt x="5994" y="2812"/>
                    <a:pt x="5912" y="2842"/>
                  </a:cubicBezTo>
                  <a:cubicBezTo>
                    <a:pt x="5880" y="2854"/>
                    <a:pt x="5845" y="2860"/>
                    <a:pt x="5809" y="2860"/>
                  </a:cubicBezTo>
                  <a:cubicBezTo>
                    <a:pt x="5754" y="2860"/>
                    <a:pt x="5694" y="2846"/>
                    <a:pt x="5629" y="2818"/>
                  </a:cubicBezTo>
                  <a:lnTo>
                    <a:pt x="5342" y="2693"/>
                  </a:lnTo>
                  <a:lnTo>
                    <a:pt x="5617" y="2058"/>
                  </a:lnTo>
                  <a:close/>
                  <a:moveTo>
                    <a:pt x="4190" y="1249"/>
                  </a:moveTo>
                  <a:cubicBezTo>
                    <a:pt x="4137" y="1249"/>
                    <a:pt x="4087" y="1256"/>
                    <a:pt x="4039" y="1269"/>
                  </a:cubicBezTo>
                  <a:cubicBezTo>
                    <a:pt x="3896" y="1310"/>
                    <a:pt x="3793" y="1405"/>
                    <a:pt x="3728" y="1554"/>
                  </a:cubicBezTo>
                  <a:cubicBezTo>
                    <a:pt x="3672" y="1683"/>
                    <a:pt x="3667" y="1800"/>
                    <a:pt x="3711" y="1906"/>
                  </a:cubicBezTo>
                  <a:cubicBezTo>
                    <a:pt x="3756" y="2011"/>
                    <a:pt x="3857" y="2118"/>
                    <a:pt x="4013" y="2226"/>
                  </a:cubicBezTo>
                  <a:lnTo>
                    <a:pt x="4140" y="2313"/>
                  </a:lnTo>
                  <a:cubicBezTo>
                    <a:pt x="4246" y="2387"/>
                    <a:pt x="4315" y="2458"/>
                    <a:pt x="4345" y="2527"/>
                  </a:cubicBezTo>
                  <a:cubicBezTo>
                    <a:pt x="4376" y="2596"/>
                    <a:pt x="4373" y="2672"/>
                    <a:pt x="4337" y="2755"/>
                  </a:cubicBezTo>
                  <a:cubicBezTo>
                    <a:pt x="4296" y="2850"/>
                    <a:pt x="4229" y="2908"/>
                    <a:pt x="4136" y="2928"/>
                  </a:cubicBezTo>
                  <a:cubicBezTo>
                    <a:pt x="4111" y="2934"/>
                    <a:pt x="4085" y="2937"/>
                    <a:pt x="4057" y="2937"/>
                  </a:cubicBezTo>
                  <a:cubicBezTo>
                    <a:pt x="3982" y="2937"/>
                    <a:pt x="3896" y="2916"/>
                    <a:pt x="3800" y="2874"/>
                  </a:cubicBezTo>
                  <a:cubicBezTo>
                    <a:pt x="3714" y="2837"/>
                    <a:pt x="3633" y="2786"/>
                    <a:pt x="3555" y="2721"/>
                  </a:cubicBezTo>
                  <a:cubicBezTo>
                    <a:pt x="3477" y="2656"/>
                    <a:pt x="3403" y="2578"/>
                    <a:pt x="3333" y="2485"/>
                  </a:cubicBezTo>
                  <a:lnTo>
                    <a:pt x="3231" y="2721"/>
                  </a:lnTo>
                  <a:cubicBezTo>
                    <a:pt x="3312" y="2798"/>
                    <a:pt x="3394" y="2865"/>
                    <a:pt x="3477" y="2923"/>
                  </a:cubicBezTo>
                  <a:cubicBezTo>
                    <a:pt x="3559" y="2980"/>
                    <a:pt x="3640" y="3026"/>
                    <a:pt x="3720" y="3060"/>
                  </a:cubicBezTo>
                  <a:cubicBezTo>
                    <a:pt x="3871" y="3126"/>
                    <a:pt x="4006" y="3158"/>
                    <a:pt x="4123" y="3158"/>
                  </a:cubicBezTo>
                  <a:cubicBezTo>
                    <a:pt x="4171" y="3158"/>
                    <a:pt x="4216" y="3153"/>
                    <a:pt x="4258" y="3142"/>
                  </a:cubicBezTo>
                  <a:cubicBezTo>
                    <a:pt x="4404" y="3105"/>
                    <a:pt x="4513" y="3005"/>
                    <a:pt x="4584" y="2841"/>
                  </a:cubicBezTo>
                  <a:cubicBezTo>
                    <a:pt x="4643" y="2704"/>
                    <a:pt x="4650" y="2577"/>
                    <a:pt x="4604" y="2460"/>
                  </a:cubicBezTo>
                  <a:cubicBezTo>
                    <a:pt x="4559" y="2343"/>
                    <a:pt x="4457" y="2231"/>
                    <a:pt x="4301" y="2125"/>
                  </a:cubicBezTo>
                  <a:lnTo>
                    <a:pt x="4175" y="2037"/>
                  </a:lnTo>
                  <a:cubicBezTo>
                    <a:pt x="4060" y="1959"/>
                    <a:pt x="3988" y="1891"/>
                    <a:pt x="3960" y="1834"/>
                  </a:cubicBezTo>
                  <a:cubicBezTo>
                    <a:pt x="3931" y="1776"/>
                    <a:pt x="3933" y="1710"/>
                    <a:pt x="3966" y="1636"/>
                  </a:cubicBezTo>
                  <a:cubicBezTo>
                    <a:pt x="4004" y="1546"/>
                    <a:pt x="4068" y="1492"/>
                    <a:pt x="4156" y="1473"/>
                  </a:cubicBezTo>
                  <a:cubicBezTo>
                    <a:pt x="4179" y="1468"/>
                    <a:pt x="4204" y="1466"/>
                    <a:pt x="4229" y="1466"/>
                  </a:cubicBezTo>
                  <a:cubicBezTo>
                    <a:pt x="4301" y="1466"/>
                    <a:pt x="4384" y="1486"/>
                    <a:pt x="4476" y="1526"/>
                  </a:cubicBezTo>
                  <a:cubicBezTo>
                    <a:pt x="4547" y="1557"/>
                    <a:pt x="4617" y="1599"/>
                    <a:pt x="4685" y="1653"/>
                  </a:cubicBezTo>
                  <a:cubicBezTo>
                    <a:pt x="4753" y="1706"/>
                    <a:pt x="4822" y="1773"/>
                    <a:pt x="4891" y="1852"/>
                  </a:cubicBezTo>
                  <a:lnTo>
                    <a:pt x="4987" y="1629"/>
                  </a:lnTo>
                  <a:cubicBezTo>
                    <a:pt x="4914" y="1563"/>
                    <a:pt x="4839" y="1505"/>
                    <a:pt x="4763" y="1455"/>
                  </a:cubicBezTo>
                  <a:cubicBezTo>
                    <a:pt x="4687" y="1405"/>
                    <a:pt x="4609" y="1363"/>
                    <a:pt x="4530" y="1329"/>
                  </a:cubicBezTo>
                  <a:cubicBezTo>
                    <a:pt x="4407" y="1275"/>
                    <a:pt x="4294" y="1249"/>
                    <a:pt x="4190" y="1249"/>
                  </a:cubicBezTo>
                  <a:close/>
                  <a:moveTo>
                    <a:pt x="5469" y="1771"/>
                  </a:moveTo>
                  <a:lnTo>
                    <a:pt x="4738" y="3462"/>
                  </a:lnTo>
                  <a:lnTo>
                    <a:pt x="4967" y="3561"/>
                  </a:lnTo>
                  <a:lnTo>
                    <a:pt x="5260" y="2881"/>
                  </a:lnTo>
                  <a:lnTo>
                    <a:pt x="5548" y="3006"/>
                  </a:lnTo>
                  <a:cubicBezTo>
                    <a:pt x="5672" y="3059"/>
                    <a:pt x="5784" y="3086"/>
                    <a:pt x="5884" y="3086"/>
                  </a:cubicBezTo>
                  <a:cubicBezTo>
                    <a:pt x="5937" y="3086"/>
                    <a:pt x="5987" y="3079"/>
                    <a:pt x="6033" y="3064"/>
                  </a:cubicBezTo>
                  <a:cubicBezTo>
                    <a:pt x="6167" y="3020"/>
                    <a:pt x="6270" y="2915"/>
                    <a:pt x="6342" y="2749"/>
                  </a:cubicBezTo>
                  <a:cubicBezTo>
                    <a:pt x="6414" y="2583"/>
                    <a:pt x="6419" y="2437"/>
                    <a:pt x="6359" y="2309"/>
                  </a:cubicBezTo>
                  <a:cubicBezTo>
                    <a:pt x="6300" y="2182"/>
                    <a:pt x="6175" y="2077"/>
                    <a:pt x="5985" y="1995"/>
                  </a:cubicBezTo>
                  <a:lnTo>
                    <a:pt x="5469" y="1771"/>
                  </a:lnTo>
                  <a:close/>
                  <a:moveTo>
                    <a:pt x="7257" y="2778"/>
                  </a:moveTo>
                  <a:cubicBezTo>
                    <a:pt x="7332" y="2778"/>
                    <a:pt x="7408" y="2795"/>
                    <a:pt x="7486" y="2828"/>
                  </a:cubicBezTo>
                  <a:cubicBezTo>
                    <a:pt x="7652" y="2900"/>
                    <a:pt x="7757" y="3019"/>
                    <a:pt x="7800" y="3185"/>
                  </a:cubicBezTo>
                  <a:cubicBezTo>
                    <a:pt x="7843" y="3350"/>
                    <a:pt x="7819" y="3540"/>
                    <a:pt x="7727" y="3754"/>
                  </a:cubicBezTo>
                  <a:cubicBezTo>
                    <a:pt x="7634" y="3966"/>
                    <a:pt x="7513" y="4114"/>
                    <a:pt x="7363" y="4196"/>
                  </a:cubicBezTo>
                  <a:cubicBezTo>
                    <a:pt x="7282" y="4239"/>
                    <a:pt x="7200" y="4261"/>
                    <a:pt x="7116" y="4261"/>
                  </a:cubicBezTo>
                  <a:cubicBezTo>
                    <a:pt x="7041" y="4261"/>
                    <a:pt x="6965" y="4244"/>
                    <a:pt x="6888" y="4211"/>
                  </a:cubicBezTo>
                  <a:cubicBezTo>
                    <a:pt x="6722" y="4139"/>
                    <a:pt x="6617" y="4020"/>
                    <a:pt x="6572" y="3854"/>
                  </a:cubicBezTo>
                  <a:cubicBezTo>
                    <a:pt x="6528" y="3688"/>
                    <a:pt x="6552" y="3498"/>
                    <a:pt x="6644" y="3285"/>
                  </a:cubicBezTo>
                  <a:cubicBezTo>
                    <a:pt x="6737" y="3072"/>
                    <a:pt x="6859" y="2924"/>
                    <a:pt x="7010" y="2843"/>
                  </a:cubicBezTo>
                  <a:cubicBezTo>
                    <a:pt x="7090" y="2799"/>
                    <a:pt x="7173" y="2778"/>
                    <a:pt x="7257" y="2778"/>
                  </a:cubicBezTo>
                  <a:close/>
                  <a:moveTo>
                    <a:pt x="7210" y="2563"/>
                  </a:moveTo>
                  <a:cubicBezTo>
                    <a:pt x="7101" y="2563"/>
                    <a:pt x="6996" y="2587"/>
                    <a:pt x="6893" y="2634"/>
                  </a:cubicBezTo>
                  <a:cubicBezTo>
                    <a:pt x="6682" y="2732"/>
                    <a:pt x="6519" y="2914"/>
                    <a:pt x="6403" y="3181"/>
                  </a:cubicBezTo>
                  <a:cubicBezTo>
                    <a:pt x="6288" y="3448"/>
                    <a:pt x="6267" y="3692"/>
                    <a:pt x="6340" y="3912"/>
                  </a:cubicBezTo>
                  <a:cubicBezTo>
                    <a:pt x="6414" y="4132"/>
                    <a:pt x="6570" y="4293"/>
                    <a:pt x="6807" y="4396"/>
                  </a:cubicBezTo>
                  <a:cubicBezTo>
                    <a:pt x="6929" y="4449"/>
                    <a:pt x="7047" y="4475"/>
                    <a:pt x="7162" y="4475"/>
                  </a:cubicBezTo>
                  <a:cubicBezTo>
                    <a:pt x="7270" y="4475"/>
                    <a:pt x="7376" y="4451"/>
                    <a:pt x="7479" y="4404"/>
                  </a:cubicBezTo>
                  <a:cubicBezTo>
                    <a:pt x="7689" y="4306"/>
                    <a:pt x="7852" y="4124"/>
                    <a:pt x="7968" y="3858"/>
                  </a:cubicBezTo>
                  <a:cubicBezTo>
                    <a:pt x="8083" y="3591"/>
                    <a:pt x="8105" y="3347"/>
                    <a:pt x="8031" y="3127"/>
                  </a:cubicBezTo>
                  <a:cubicBezTo>
                    <a:pt x="7958" y="2907"/>
                    <a:pt x="7803" y="2745"/>
                    <a:pt x="7566" y="2643"/>
                  </a:cubicBezTo>
                  <a:cubicBezTo>
                    <a:pt x="7444" y="2590"/>
                    <a:pt x="7325" y="2563"/>
                    <a:pt x="7210" y="25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35"/>
            <p:cNvSpPr/>
            <p:nvPr/>
          </p:nvSpPr>
          <p:spPr>
            <a:xfrm>
              <a:off x="8104277" y="3359695"/>
              <a:ext cx="57140" cy="75150"/>
            </a:xfrm>
            <a:custGeom>
              <a:avLst/>
              <a:gdLst/>
              <a:ahLst/>
              <a:cxnLst/>
              <a:rect l="l" t="t" r="r" b="b"/>
              <a:pathLst>
                <a:path w="1719" h="2261" extrusionOk="0">
                  <a:moveTo>
                    <a:pt x="879" y="287"/>
                  </a:moveTo>
                  <a:lnTo>
                    <a:pt x="1167" y="412"/>
                  </a:lnTo>
                  <a:cubicBezTo>
                    <a:pt x="1277" y="460"/>
                    <a:pt x="1349" y="521"/>
                    <a:pt x="1384" y="595"/>
                  </a:cubicBezTo>
                  <a:cubicBezTo>
                    <a:pt x="1418" y="670"/>
                    <a:pt x="1414" y="756"/>
                    <a:pt x="1371" y="855"/>
                  </a:cubicBezTo>
                  <a:cubicBezTo>
                    <a:pt x="1329" y="954"/>
                    <a:pt x="1268" y="1017"/>
                    <a:pt x="1190" y="1043"/>
                  </a:cubicBezTo>
                  <a:cubicBezTo>
                    <a:pt x="1162" y="1053"/>
                    <a:pt x="1132" y="1058"/>
                    <a:pt x="1100" y="1058"/>
                  </a:cubicBezTo>
                  <a:cubicBezTo>
                    <a:pt x="1042" y="1058"/>
                    <a:pt x="978" y="1042"/>
                    <a:pt x="907" y="1012"/>
                  </a:cubicBezTo>
                  <a:lnTo>
                    <a:pt x="620" y="887"/>
                  </a:lnTo>
                  <a:lnTo>
                    <a:pt x="879" y="287"/>
                  </a:lnTo>
                  <a:close/>
                  <a:moveTo>
                    <a:pt x="732" y="0"/>
                  </a:moveTo>
                  <a:lnTo>
                    <a:pt x="1" y="1691"/>
                  </a:lnTo>
                  <a:lnTo>
                    <a:pt x="229" y="1790"/>
                  </a:lnTo>
                  <a:lnTo>
                    <a:pt x="538" y="1075"/>
                  </a:lnTo>
                  <a:lnTo>
                    <a:pt x="787" y="1183"/>
                  </a:lnTo>
                  <a:cubicBezTo>
                    <a:pt x="878" y="1222"/>
                    <a:pt x="941" y="1272"/>
                    <a:pt x="978" y="1331"/>
                  </a:cubicBezTo>
                  <a:cubicBezTo>
                    <a:pt x="1014" y="1391"/>
                    <a:pt x="1036" y="1490"/>
                    <a:pt x="1043" y="1627"/>
                  </a:cubicBezTo>
                  <a:lnTo>
                    <a:pt x="1071" y="2154"/>
                  </a:lnTo>
                  <a:lnTo>
                    <a:pt x="1317" y="2260"/>
                  </a:lnTo>
                  <a:lnTo>
                    <a:pt x="1285" y="1698"/>
                  </a:lnTo>
                  <a:cubicBezTo>
                    <a:pt x="1279" y="1583"/>
                    <a:pt x="1265" y="1488"/>
                    <a:pt x="1242" y="1413"/>
                  </a:cubicBezTo>
                  <a:cubicBezTo>
                    <a:pt x="1219" y="1339"/>
                    <a:pt x="1187" y="1283"/>
                    <a:pt x="1145" y="1245"/>
                  </a:cubicBezTo>
                  <a:lnTo>
                    <a:pt x="1145" y="1245"/>
                  </a:lnTo>
                  <a:cubicBezTo>
                    <a:pt x="1168" y="1248"/>
                    <a:pt x="1191" y="1250"/>
                    <a:pt x="1213" y="1250"/>
                  </a:cubicBezTo>
                  <a:cubicBezTo>
                    <a:pt x="1291" y="1250"/>
                    <a:pt x="1361" y="1230"/>
                    <a:pt x="1424" y="1192"/>
                  </a:cubicBezTo>
                  <a:cubicBezTo>
                    <a:pt x="1504" y="1144"/>
                    <a:pt x="1567" y="1066"/>
                    <a:pt x="1613" y="960"/>
                  </a:cubicBezTo>
                  <a:cubicBezTo>
                    <a:pt x="1683" y="797"/>
                    <a:pt x="1688" y="654"/>
                    <a:pt x="1628" y="532"/>
                  </a:cubicBezTo>
                  <a:cubicBezTo>
                    <a:pt x="1568" y="410"/>
                    <a:pt x="1441" y="307"/>
                    <a:pt x="1248" y="224"/>
                  </a:cubicBezTo>
                  <a:lnTo>
                    <a:pt x="7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35"/>
            <p:cNvSpPr/>
            <p:nvPr/>
          </p:nvSpPr>
          <p:spPr>
            <a:xfrm>
              <a:off x="8161406" y="3378697"/>
              <a:ext cx="51921" cy="68137"/>
            </a:xfrm>
            <a:custGeom>
              <a:avLst/>
              <a:gdLst/>
              <a:ahLst/>
              <a:cxnLst/>
              <a:rect l="l" t="t" r="r" b="b"/>
              <a:pathLst>
                <a:path w="1562" h="2050" extrusionOk="0">
                  <a:moveTo>
                    <a:pt x="132" y="0"/>
                  </a:moveTo>
                  <a:lnTo>
                    <a:pt x="48" y="192"/>
                  </a:lnTo>
                  <a:lnTo>
                    <a:pt x="648" y="452"/>
                  </a:lnTo>
                  <a:lnTo>
                    <a:pt x="0" y="1950"/>
                  </a:lnTo>
                  <a:lnTo>
                    <a:pt x="230" y="2049"/>
                  </a:lnTo>
                  <a:lnTo>
                    <a:pt x="878" y="552"/>
                  </a:lnTo>
                  <a:lnTo>
                    <a:pt x="1478" y="811"/>
                  </a:lnTo>
                  <a:lnTo>
                    <a:pt x="1562" y="619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35"/>
            <p:cNvSpPr/>
            <p:nvPr/>
          </p:nvSpPr>
          <p:spPr>
            <a:xfrm>
              <a:off x="8017713" y="3082073"/>
              <a:ext cx="84427" cy="93897"/>
            </a:xfrm>
            <a:custGeom>
              <a:avLst/>
              <a:gdLst/>
              <a:ahLst/>
              <a:cxnLst/>
              <a:rect l="l" t="t" r="r" b="b"/>
              <a:pathLst>
                <a:path w="2211" h="2459" extrusionOk="0">
                  <a:moveTo>
                    <a:pt x="541" y="0"/>
                  </a:moveTo>
                  <a:lnTo>
                    <a:pt x="361" y="429"/>
                  </a:lnTo>
                  <a:lnTo>
                    <a:pt x="226" y="835"/>
                  </a:lnTo>
                  <a:lnTo>
                    <a:pt x="113" y="1263"/>
                  </a:lnTo>
                  <a:lnTo>
                    <a:pt x="0" y="1692"/>
                  </a:lnTo>
                  <a:lnTo>
                    <a:pt x="722" y="2098"/>
                  </a:lnTo>
                  <a:lnTo>
                    <a:pt x="1466" y="2459"/>
                  </a:lnTo>
                  <a:lnTo>
                    <a:pt x="2211" y="722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35"/>
            <p:cNvSpPr/>
            <p:nvPr/>
          </p:nvSpPr>
          <p:spPr>
            <a:xfrm>
              <a:off x="8009083" y="3163906"/>
              <a:ext cx="57736" cy="57736"/>
            </a:xfrm>
            <a:custGeom>
              <a:avLst/>
              <a:gdLst/>
              <a:ahLst/>
              <a:cxnLst/>
              <a:rect l="l" t="t" r="r" b="b"/>
              <a:pathLst>
                <a:path w="1512" h="1512" extrusionOk="0">
                  <a:moveTo>
                    <a:pt x="136" y="0"/>
                  </a:moveTo>
                  <a:lnTo>
                    <a:pt x="91" y="271"/>
                  </a:lnTo>
                  <a:lnTo>
                    <a:pt x="23" y="519"/>
                  </a:lnTo>
                  <a:lnTo>
                    <a:pt x="1" y="519"/>
                  </a:lnTo>
                  <a:lnTo>
                    <a:pt x="249" y="812"/>
                  </a:lnTo>
                  <a:lnTo>
                    <a:pt x="519" y="1083"/>
                  </a:lnTo>
                  <a:lnTo>
                    <a:pt x="835" y="1308"/>
                  </a:lnTo>
                  <a:lnTo>
                    <a:pt x="1173" y="1511"/>
                  </a:lnTo>
                  <a:lnTo>
                    <a:pt x="1512" y="722"/>
                  </a:lnTo>
                  <a:lnTo>
                    <a:pt x="813" y="384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35"/>
            <p:cNvSpPr/>
            <p:nvPr/>
          </p:nvSpPr>
          <p:spPr>
            <a:xfrm>
              <a:off x="8088318" y="3116517"/>
              <a:ext cx="88780" cy="86184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768" y="0"/>
                  </a:moveTo>
                  <a:lnTo>
                    <a:pt x="1" y="1737"/>
                  </a:lnTo>
                  <a:lnTo>
                    <a:pt x="745" y="2008"/>
                  </a:lnTo>
                  <a:lnTo>
                    <a:pt x="1489" y="2256"/>
                  </a:lnTo>
                  <a:lnTo>
                    <a:pt x="1941" y="1489"/>
                  </a:lnTo>
                  <a:lnTo>
                    <a:pt x="2144" y="1083"/>
                  </a:lnTo>
                  <a:lnTo>
                    <a:pt x="2324" y="677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35"/>
            <p:cNvSpPr/>
            <p:nvPr/>
          </p:nvSpPr>
          <p:spPr>
            <a:xfrm>
              <a:off x="8198561" y="3082073"/>
              <a:ext cx="44829" cy="67206"/>
            </a:xfrm>
            <a:custGeom>
              <a:avLst/>
              <a:gdLst/>
              <a:ahLst/>
              <a:cxnLst/>
              <a:rect l="l" t="t" r="r" b="b"/>
              <a:pathLst>
                <a:path w="1174" h="1760" extrusionOk="0">
                  <a:moveTo>
                    <a:pt x="520" y="0"/>
                  </a:moveTo>
                  <a:lnTo>
                    <a:pt x="272" y="677"/>
                  </a:lnTo>
                  <a:lnTo>
                    <a:pt x="1" y="1354"/>
                  </a:lnTo>
                  <a:lnTo>
                    <a:pt x="971" y="1760"/>
                  </a:lnTo>
                  <a:lnTo>
                    <a:pt x="1061" y="1444"/>
                  </a:lnTo>
                  <a:lnTo>
                    <a:pt x="1129" y="1105"/>
                  </a:lnTo>
                  <a:lnTo>
                    <a:pt x="1174" y="767"/>
                  </a:lnTo>
                  <a:lnTo>
                    <a:pt x="1174" y="451"/>
                  </a:lnTo>
                  <a:lnTo>
                    <a:pt x="836" y="226"/>
                  </a:lnTo>
                  <a:lnTo>
                    <a:pt x="5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35"/>
            <p:cNvSpPr/>
            <p:nvPr/>
          </p:nvSpPr>
          <p:spPr>
            <a:xfrm>
              <a:off x="8082285" y="2975267"/>
              <a:ext cx="74995" cy="45669"/>
            </a:xfrm>
            <a:custGeom>
              <a:avLst/>
              <a:gdLst/>
              <a:ahLst/>
              <a:cxnLst/>
              <a:rect l="l" t="t" r="r" b="b"/>
              <a:pathLst>
                <a:path w="1964" h="1196" extrusionOk="0">
                  <a:moveTo>
                    <a:pt x="813" y="0"/>
                  </a:moveTo>
                  <a:lnTo>
                    <a:pt x="452" y="23"/>
                  </a:lnTo>
                  <a:lnTo>
                    <a:pt x="204" y="339"/>
                  </a:lnTo>
                  <a:lnTo>
                    <a:pt x="1" y="677"/>
                  </a:lnTo>
                  <a:lnTo>
                    <a:pt x="384" y="790"/>
                  </a:lnTo>
                  <a:lnTo>
                    <a:pt x="768" y="902"/>
                  </a:lnTo>
                  <a:lnTo>
                    <a:pt x="1535" y="1196"/>
                  </a:lnTo>
                  <a:lnTo>
                    <a:pt x="1963" y="203"/>
                  </a:lnTo>
                  <a:lnTo>
                    <a:pt x="1580" y="90"/>
                  </a:lnTo>
                  <a:lnTo>
                    <a:pt x="1196" y="23"/>
                  </a:lnTo>
                  <a:lnTo>
                    <a:pt x="8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35"/>
            <p:cNvSpPr/>
            <p:nvPr/>
          </p:nvSpPr>
          <p:spPr>
            <a:xfrm>
              <a:off x="8123640" y="3042436"/>
              <a:ext cx="80150" cy="84465"/>
            </a:xfrm>
            <a:custGeom>
              <a:avLst/>
              <a:gdLst/>
              <a:ahLst/>
              <a:cxnLst/>
              <a:rect l="l" t="t" r="r" b="b"/>
              <a:pathLst>
                <a:path w="2099" h="2212" extrusionOk="0">
                  <a:moveTo>
                    <a:pt x="677" y="1"/>
                  </a:moveTo>
                  <a:lnTo>
                    <a:pt x="1" y="1534"/>
                  </a:lnTo>
                  <a:lnTo>
                    <a:pt x="1580" y="2211"/>
                  </a:lnTo>
                  <a:lnTo>
                    <a:pt x="1850" y="1512"/>
                  </a:lnTo>
                  <a:lnTo>
                    <a:pt x="2098" y="768"/>
                  </a:lnTo>
                  <a:lnTo>
                    <a:pt x="1760" y="564"/>
                  </a:lnTo>
                  <a:lnTo>
                    <a:pt x="1399" y="361"/>
                  </a:lnTo>
                  <a:lnTo>
                    <a:pt x="1038" y="181"/>
                  </a:lnTo>
                  <a:lnTo>
                    <a:pt x="6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35"/>
            <p:cNvSpPr/>
            <p:nvPr/>
          </p:nvSpPr>
          <p:spPr>
            <a:xfrm>
              <a:off x="8044405" y="3015744"/>
              <a:ext cx="89620" cy="79272"/>
            </a:xfrm>
            <a:custGeom>
              <a:avLst/>
              <a:gdLst/>
              <a:ahLst/>
              <a:cxnLst/>
              <a:rect l="l" t="t" r="r" b="b"/>
              <a:pathLst>
                <a:path w="2347" h="2076" extrusionOk="0">
                  <a:moveTo>
                    <a:pt x="722" y="0"/>
                  </a:moveTo>
                  <a:lnTo>
                    <a:pt x="339" y="654"/>
                  </a:lnTo>
                  <a:lnTo>
                    <a:pt x="0" y="1331"/>
                  </a:lnTo>
                  <a:lnTo>
                    <a:pt x="1692" y="2076"/>
                  </a:lnTo>
                  <a:lnTo>
                    <a:pt x="2346" y="519"/>
                  </a:lnTo>
                  <a:lnTo>
                    <a:pt x="1940" y="384"/>
                  </a:lnTo>
                  <a:lnTo>
                    <a:pt x="1557" y="226"/>
                  </a:lnTo>
                  <a:lnTo>
                    <a:pt x="1128" y="113"/>
                  </a:lnTo>
                  <a:lnTo>
                    <a:pt x="7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35"/>
            <p:cNvSpPr/>
            <p:nvPr/>
          </p:nvSpPr>
          <p:spPr>
            <a:xfrm>
              <a:off x="8069378" y="3197471"/>
              <a:ext cx="67206" cy="37956"/>
            </a:xfrm>
            <a:custGeom>
              <a:avLst/>
              <a:gdLst/>
              <a:ahLst/>
              <a:cxnLst/>
              <a:rect l="l" t="t" r="r" b="b"/>
              <a:pathLst>
                <a:path w="1760" h="994" extrusionOk="0">
                  <a:moveTo>
                    <a:pt x="339" y="1"/>
                  </a:moveTo>
                  <a:lnTo>
                    <a:pt x="0" y="813"/>
                  </a:lnTo>
                  <a:lnTo>
                    <a:pt x="361" y="903"/>
                  </a:lnTo>
                  <a:lnTo>
                    <a:pt x="745" y="971"/>
                  </a:lnTo>
                  <a:lnTo>
                    <a:pt x="1128" y="993"/>
                  </a:lnTo>
                  <a:lnTo>
                    <a:pt x="1489" y="993"/>
                  </a:lnTo>
                  <a:lnTo>
                    <a:pt x="1489" y="971"/>
                  </a:lnTo>
                  <a:lnTo>
                    <a:pt x="1760" y="520"/>
                  </a:lnTo>
                  <a:lnTo>
                    <a:pt x="1038" y="294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35"/>
            <p:cNvSpPr/>
            <p:nvPr/>
          </p:nvSpPr>
          <p:spPr>
            <a:xfrm>
              <a:off x="8147773" y="3221605"/>
              <a:ext cx="17260" cy="9508"/>
            </a:xfrm>
            <a:custGeom>
              <a:avLst/>
              <a:gdLst/>
              <a:ahLst/>
              <a:cxnLst/>
              <a:rect l="l" t="t" r="r" b="b"/>
              <a:pathLst>
                <a:path w="452" h="249" extrusionOk="0">
                  <a:moveTo>
                    <a:pt x="135" y="0"/>
                  </a:moveTo>
                  <a:lnTo>
                    <a:pt x="0" y="248"/>
                  </a:lnTo>
                  <a:lnTo>
                    <a:pt x="226" y="181"/>
                  </a:lnTo>
                  <a:lnTo>
                    <a:pt x="451" y="91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35"/>
            <p:cNvSpPr/>
            <p:nvPr/>
          </p:nvSpPr>
          <p:spPr>
            <a:xfrm>
              <a:off x="7990143" y="3149242"/>
              <a:ext cx="9508" cy="15541"/>
            </a:xfrm>
            <a:custGeom>
              <a:avLst/>
              <a:gdLst/>
              <a:ahLst/>
              <a:cxnLst/>
              <a:rect l="l" t="t" r="r" b="b"/>
              <a:pathLst>
                <a:path w="249" h="407" extrusionOk="0">
                  <a:moveTo>
                    <a:pt x="0" y="1"/>
                  </a:moveTo>
                  <a:lnTo>
                    <a:pt x="91" y="204"/>
                  </a:lnTo>
                  <a:lnTo>
                    <a:pt x="181" y="407"/>
                  </a:lnTo>
                  <a:lnTo>
                    <a:pt x="248" y="15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35"/>
            <p:cNvSpPr/>
            <p:nvPr/>
          </p:nvSpPr>
          <p:spPr>
            <a:xfrm>
              <a:off x="7982391" y="3061376"/>
              <a:ext cx="40514" cy="76714"/>
            </a:xfrm>
            <a:custGeom>
              <a:avLst/>
              <a:gdLst/>
              <a:ahLst/>
              <a:cxnLst/>
              <a:rect l="l" t="t" r="r" b="b"/>
              <a:pathLst>
                <a:path w="1061" h="2009" extrusionOk="0">
                  <a:moveTo>
                    <a:pt x="203" y="1"/>
                  </a:moveTo>
                  <a:lnTo>
                    <a:pt x="91" y="429"/>
                  </a:lnTo>
                  <a:lnTo>
                    <a:pt x="23" y="858"/>
                  </a:lnTo>
                  <a:lnTo>
                    <a:pt x="0" y="1264"/>
                  </a:lnTo>
                  <a:lnTo>
                    <a:pt x="45" y="1693"/>
                  </a:lnTo>
                  <a:lnTo>
                    <a:pt x="542" y="2008"/>
                  </a:lnTo>
                  <a:lnTo>
                    <a:pt x="654" y="1580"/>
                  </a:lnTo>
                  <a:lnTo>
                    <a:pt x="767" y="1174"/>
                  </a:lnTo>
                  <a:lnTo>
                    <a:pt x="903" y="768"/>
                  </a:lnTo>
                  <a:lnTo>
                    <a:pt x="1060" y="362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35"/>
            <p:cNvSpPr/>
            <p:nvPr/>
          </p:nvSpPr>
          <p:spPr>
            <a:xfrm>
              <a:off x="8162399" y="3148402"/>
              <a:ext cx="66366" cy="65487"/>
            </a:xfrm>
            <a:custGeom>
              <a:avLst/>
              <a:gdLst/>
              <a:ahLst/>
              <a:cxnLst/>
              <a:rect l="l" t="t" r="r" b="b"/>
              <a:pathLst>
                <a:path w="1738" h="1715" extrusionOk="0">
                  <a:moveTo>
                    <a:pt x="790" y="0"/>
                  </a:moveTo>
                  <a:lnTo>
                    <a:pt x="407" y="790"/>
                  </a:lnTo>
                  <a:lnTo>
                    <a:pt x="1" y="1534"/>
                  </a:lnTo>
                  <a:lnTo>
                    <a:pt x="632" y="1714"/>
                  </a:lnTo>
                  <a:lnTo>
                    <a:pt x="790" y="1579"/>
                  </a:lnTo>
                  <a:lnTo>
                    <a:pt x="971" y="1444"/>
                  </a:lnTo>
                  <a:lnTo>
                    <a:pt x="1106" y="1308"/>
                  </a:lnTo>
                  <a:lnTo>
                    <a:pt x="1264" y="1150"/>
                  </a:lnTo>
                  <a:lnTo>
                    <a:pt x="1399" y="970"/>
                  </a:lnTo>
                  <a:lnTo>
                    <a:pt x="1534" y="812"/>
                  </a:lnTo>
                  <a:lnTo>
                    <a:pt x="1647" y="609"/>
                  </a:lnTo>
                  <a:lnTo>
                    <a:pt x="1737" y="429"/>
                  </a:lnTo>
                  <a:lnTo>
                    <a:pt x="7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35"/>
            <p:cNvSpPr/>
            <p:nvPr/>
          </p:nvSpPr>
          <p:spPr>
            <a:xfrm>
              <a:off x="7997016" y="3006274"/>
              <a:ext cx="57774" cy="54299"/>
            </a:xfrm>
            <a:custGeom>
              <a:avLst/>
              <a:gdLst/>
              <a:ahLst/>
              <a:cxnLst/>
              <a:rect l="l" t="t" r="r" b="b"/>
              <a:pathLst>
                <a:path w="1513" h="1422" extrusionOk="0">
                  <a:moveTo>
                    <a:pt x="813" y="0"/>
                  </a:moveTo>
                  <a:lnTo>
                    <a:pt x="587" y="226"/>
                  </a:lnTo>
                  <a:lnTo>
                    <a:pt x="362" y="474"/>
                  </a:lnTo>
                  <a:lnTo>
                    <a:pt x="181" y="745"/>
                  </a:lnTo>
                  <a:lnTo>
                    <a:pt x="1" y="1060"/>
                  </a:lnTo>
                  <a:lnTo>
                    <a:pt x="835" y="1421"/>
                  </a:lnTo>
                  <a:lnTo>
                    <a:pt x="1151" y="767"/>
                  </a:lnTo>
                  <a:lnTo>
                    <a:pt x="1512" y="158"/>
                  </a:lnTo>
                  <a:lnTo>
                    <a:pt x="1174" y="68"/>
                  </a:lnTo>
                  <a:lnTo>
                    <a:pt x="8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35"/>
            <p:cNvSpPr/>
            <p:nvPr/>
          </p:nvSpPr>
          <p:spPr>
            <a:xfrm>
              <a:off x="8155525" y="2989052"/>
              <a:ext cx="61172" cy="66327"/>
            </a:xfrm>
            <a:custGeom>
              <a:avLst/>
              <a:gdLst/>
              <a:ahLst/>
              <a:cxnLst/>
              <a:rect l="l" t="t" r="r" b="b"/>
              <a:pathLst>
                <a:path w="1602" h="1737" extrusionOk="0">
                  <a:moveTo>
                    <a:pt x="429" y="0"/>
                  </a:moveTo>
                  <a:lnTo>
                    <a:pt x="0" y="993"/>
                  </a:lnTo>
                  <a:lnTo>
                    <a:pt x="699" y="1353"/>
                  </a:lnTo>
                  <a:lnTo>
                    <a:pt x="1399" y="1737"/>
                  </a:lnTo>
                  <a:lnTo>
                    <a:pt x="1489" y="1353"/>
                  </a:lnTo>
                  <a:lnTo>
                    <a:pt x="1602" y="970"/>
                  </a:lnTo>
                  <a:lnTo>
                    <a:pt x="1354" y="699"/>
                  </a:lnTo>
                  <a:lnTo>
                    <a:pt x="1083" y="429"/>
                  </a:lnTo>
                  <a:lnTo>
                    <a:pt x="767" y="203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35"/>
            <p:cNvSpPr/>
            <p:nvPr/>
          </p:nvSpPr>
          <p:spPr>
            <a:xfrm>
              <a:off x="8046123" y="2980422"/>
              <a:ext cx="30166" cy="17260"/>
            </a:xfrm>
            <a:custGeom>
              <a:avLst/>
              <a:gdLst/>
              <a:ahLst/>
              <a:cxnLst/>
              <a:rect l="l" t="t" r="r" b="b"/>
              <a:pathLst>
                <a:path w="790" h="452" extrusionOk="0">
                  <a:moveTo>
                    <a:pt x="790" y="1"/>
                  </a:moveTo>
                  <a:lnTo>
                    <a:pt x="384" y="158"/>
                  </a:lnTo>
                  <a:lnTo>
                    <a:pt x="203" y="249"/>
                  </a:lnTo>
                  <a:lnTo>
                    <a:pt x="0" y="339"/>
                  </a:lnTo>
                  <a:lnTo>
                    <a:pt x="474" y="452"/>
                  </a:lnTo>
                  <a:lnTo>
                    <a:pt x="7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35"/>
            <p:cNvSpPr/>
            <p:nvPr/>
          </p:nvSpPr>
          <p:spPr>
            <a:xfrm>
              <a:off x="8222694" y="3045033"/>
              <a:ext cx="18138" cy="31884"/>
            </a:xfrm>
            <a:custGeom>
              <a:avLst/>
              <a:gdLst/>
              <a:ahLst/>
              <a:cxnLst/>
              <a:rect l="l" t="t" r="r" b="b"/>
              <a:pathLst>
                <a:path w="475" h="835" extrusionOk="0">
                  <a:moveTo>
                    <a:pt x="158" y="0"/>
                  </a:moveTo>
                  <a:lnTo>
                    <a:pt x="1" y="519"/>
                  </a:lnTo>
                  <a:lnTo>
                    <a:pt x="474" y="835"/>
                  </a:lnTo>
                  <a:lnTo>
                    <a:pt x="474" y="835"/>
                  </a:lnTo>
                  <a:lnTo>
                    <a:pt x="407" y="632"/>
                  </a:lnTo>
                  <a:lnTo>
                    <a:pt x="339" y="406"/>
                  </a:lnTo>
                  <a:lnTo>
                    <a:pt x="249" y="203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8" name="Google Shape;3368;p35"/>
          <p:cNvGrpSpPr/>
          <p:nvPr/>
        </p:nvGrpSpPr>
        <p:grpSpPr>
          <a:xfrm>
            <a:off x="249221" y="235997"/>
            <a:ext cx="1288943" cy="954529"/>
            <a:chOff x="1156200" y="3428725"/>
            <a:chExt cx="684625" cy="507000"/>
          </a:xfrm>
        </p:grpSpPr>
        <p:sp>
          <p:nvSpPr>
            <p:cNvPr id="3369" name="Google Shape;3369;p35"/>
            <p:cNvSpPr/>
            <p:nvPr/>
          </p:nvSpPr>
          <p:spPr>
            <a:xfrm>
              <a:off x="1446625" y="3542075"/>
              <a:ext cx="394200" cy="393650"/>
            </a:xfrm>
            <a:custGeom>
              <a:avLst/>
              <a:gdLst/>
              <a:ahLst/>
              <a:cxnLst/>
              <a:rect l="l" t="t" r="r" b="b"/>
              <a:pathLst>
                <a:path w="15768" h="15746" extrusionOk="0">
                  <a:moveTo>
                    <a:pt x="2324" y="1"/>
                  </a:moveTo>
                  <a:lnTo>
                    <a:pt x="0" y="13422"/>
                  </a:lnTo>
                  <a:lnTo>
                    <a:pt x="13422" y="15745"/>
                  </a:lnTo>
                  <a:lnTo>
                    <a:pt x="15767" y="232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38100" dir="456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35"/>
            <p:cNvSpPr/>
            <p:nvPr/>
          </p:nvSpPr>
          <p:spPr>
            <a:xfrm>
              <a:off x="1446625" y="3542075"/>
              <a:ext cx="394200" cy="393650"/>
            </a:xfrm>
            <a:custGeom>
              <a:avLst/>
              <a:gdLst/>
              <a:ahLst/>
              <a:cxnLst/>
              <a:rect l="l" t="t" r="r" b="b"/>
              <a:pathLst>
                <a:path w="15768" h="15746" fill="none" extrusionOk="0">
                  <a:moveTo>
                    <a:pt x="13422" y="15745"/>
                  </a:moveTo>
                  <a:lnTo>
                    <a:pt x="0" y="13422"/>
                  </a:lnTo>
                  <a:lnTo>
                    <a:pt x="2324" y="1"/>
                  </a:lnTo>
                  <a:lnTo>
                    <a:pt x="15767" y="2324"/>
                  </a:lnTo>
                  <a:lnTo>
                    <a:pt x="13422" y="157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35"/>
            <p:cNvSpPr/>
            <p:nvPr/>
          </p:nvSpPr>
          <p:spPr>
            <a:xfrm>
              <a:off x="1482725" y="3574225"/>
              <a:ext cx="322000" cy="321450"/>
            </a:xfrm>
            <a:custGeom>
              <a:avLst/>
              <a:gdLst/>
              <a:ahLst/>
              <a:cxnLst/>
              <a:rect l="l" t="t" r="r" b="b"/>
              <a:pathLst>
                <a:path w="12880" h="12858" extrusionOk="0">
                  <a:moveTo>
                    <a:pt x="1895" y="0"/>
                  </a:moveTo>
                  <a:lnTo>
                    <a:pt x="0" y="10940"/>
                  </a:lnTo>
                  <a:lnTo>
                    <a:pt x="10985" y="12858"/>
                  </a:lnTo>
                  <a:lnTo>
                    <a:pt x="12880" y="1918"/>
                  </a:lnTo>
                  <a:lnTo>
                    <a:pt x="18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35"/>
            <p:cNvSpPr/>
            <p:nvPr/>
          </p:nvSpPr>
          <p:spPr>
            <a:xfrm>
              <a:off x="1482725" y="3574225"/>
              <a:ext cx="322000" cy="321450"/>
            </a:xfrm>
            <a:custGeom>
              <a:avLst/>
              <a:gdLst/>
              <a:ahLst/>
              <a:cxnLst/>
              <a:rect l="l" t="t" r="r" b="b"/>
              <a:pathLst>
                <a:path w="12880" h="12858" fill="none" extrusionOk="0">
                  <a:moveTo>
                    <a:pt x="10985" y="12858"/>
                  </a:moveTo>
                  <a:lnTo>
                    <a:pt x="0" y="10940"/>
                  </a:lnTo>
                  <a:lnTo>
                    <a:pt x="1895" y="0"/>
                  </a:lnTo>
                  <a:lnTo>
                    <a:pt x="12880" y="1918"/>
                  </a:lnTo>
                  <a:lnTo>
                    <a:pt x="10985" y="128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35"/>
            <p:cNvSpPr/>
            <p:nvPr/>
          </p:nvSpPr>
          <p:spPr>
            <a:xfrm>
              <a:off x="1482725" y="3672900"/>
              <a:ext cx="302825" cy="222775"/>
            </a:xfrm>
            <a:custGeom>
              <a:avLst/>
              <a:gdLst/>
              <a:ahLst/>
              <a:cxnLst/>
              <a:rect l="l" t="t" r="r" b="b"/>
              <a:pathLst>
                <a:path w="12113" h="8911" extrusionOk="0">
                  <a:moveTo>
                    <a:pt x="10895" y="1"/>
                  </a:moveTo>
                  <a:lnTo>
                    <a:pt x="7060" y="4061"/>
                  </a:lnTo>
                  <a:lnTo>
                    <a:pt x="4692" y="790"/>
                  </a:lnTo>
                  <a:lnTo>
                    <a:pt x="0" y="6993"/>
                  </a:lnTo>
                  <a:lnTo>
                    <a:pt x="10985" y="8911"/>
                  </a:lnTo>
                  <a:lnTo>
                    <a:pt x="12113" y="2414"/>
                  </a:lnTo>
                  <a:lnTo>
                    <a:pt x="108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35"/>
            <p:cNvSpPr/>
            <p:nvPr/>
          </p:nvSpPr>
          <p:spPr>
            <a:xfrm>
              <a:off x="1482725" y="3672900"/>
              <a:ext cx="302825" cy="222775"/>
            </a:xfrm>
            <a:custGeom>
              <a:avLst/>
              <a:gdLst/>
              <a:ahLst/>
              <a:cxnLst/>
              <a:rect l="l" t="t" r="r" b="b"/>
              <a:pathLst>
                <a:path w="12113" h="8911" fill="none" extrusionOk="0">
                  <a:moveTo>
                    <a:pt x="0" y="6993"/>
                  </a:moveTo>
                  <a:lnTo>
                    <a:pt x="4692" y="790"/>
                  </a:lnTo>
                  <a:lnTo>
                    <a:pt x="7060" y="4061"/>
                  </a:lnTo>
                  <a:lnTo>
                    <a:pt x="10895" y="1"/>
                  </a:lnTo>
                  <a:lnTo>
                    <a:pt x="12113" y="2414"/>
                  </a:lnTo>
                  <a:lnTo>
                    <a:pt x="10985" y="8911"/>
                  </a:lnTo>
                  <a:lnTo>
                    <a:pt x="0" y="699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35"/>
            <p:cNvSpPr/>
            <p:nvPr/>
          </p:nvSpPr>
          <p:spPr>
            <a:xfrm>
              <a:off x="1637225" y="3624400"/>
              <a:ext cx="49075" cy="49100"/>
            </a:xfrm>
            <a:custGeom>
              <a:avLst/>
              <a:gdLst/>
              <a:ahLst/>
              <a:cxnLst/>
              <a:rect l="l" t="t" r="r" b="b"/>
              <a:pathLst>
                <a:path w="1963" h="1964" extrusionOk="0">
                  <a:moveTo>
                    <a:pt x="993" y="1"/>
                  </a:moveTo>
                  <a:lnTo>
                    <a:pt x="790" y="23"/>
                  </a:lnTo>
                  <a:lnTo>
                    <a:pt x="610" y="69"/>
                  </a:lnTo>
                  <a:lnTo>
                    <a:pt x="452" y="159"/>
                  </a:lnTo>
                  <a:lnTo>
                    <a:pt x="294" y="272"/>
                  </a:lnTo>
                  <a:lnTo>
                    <a:pt x="181" y="429"/>
                  </a:lnTo>
                  <a:lnTo>
                    <a:pt x="91" y="587"/>
                  </a:lnTo>
                  <a:lnTo>
                    <a:pt x="23" y="790"/>
                  </a:lnTo>
                  <a:lnTo>
                    <a:pt x="1" y="971"/>
                  </a:lnTo>
                  <a:lnTo>
                    <a:pt x="23" y="1174"/>
                  </a:lnTo>
                  <a:lnTo>
                    <a:pt x="68" y="1354"/>
                  </a:lnTo>
                  <a:lnTo>
                    <a:pt x="158" y="1512"/>
                  </a:lnTo>
                  <a:lnTo>
                    <a:pt x="271" y="1670"/>
                  </a:lnTo>
                  <a:lnTo>
                    <a:pt x="429" y="1783"/>
                  </a:lnTo>
                  <a:lnTo>
                    <a:pt x="587" y="1896"/>
                  </a:lnTo>
                  <a:lnTo>
                    <a:pt x="790" y="1941"/>
                  </a:lnTo>
                  <a:lnTo>
                    <a:pt x="970" y="1963"/>
                  </a:lnTo>
                  <a:lnTo>
                    <a:pt x="1173" y="1941"/>
                  </a:lnTo>
                  <a:lnTo>
                    <a:pt x="1354" y="1896"/>
                  </a:lnTo>
                  <a:lnTo>
                    <a:pt x="1512" y="1805"/>
                  </a:lnTo>
                  <a:lnTo>
                    <a:pt x="1670" y="1693"/>
                  </a:lnTo>
                  <a:lnTo>
                    <a:pt x="1783" y="1535"/>
                  </a:lnTo>
                  <a:lnTo>
                    <a:pt x="1873" y="1377"/>
                  </a:lnTo>
                  <a:lnTo>
                    <a:pt x="1940" y="1196"/>
                  </a:lnTo>
                  <a:lnTo>
                    <a:pt x="1963" y="993"/>
                  </a:lnTo>
                  <a:lnTo>
                    <a:pt x="1940" y="790"/>
                  </a:lnTo>
                  <a:lnTo>
                    <a:pt x="1895" y="610"/>
                  </a:lnTo>
                  <a:lnTo>
                    <a:pt x="1805" y="452"/>
                  </a:lnTo>
                  <a:lnTo>
                    <a:pt x="1692" y="294"/>
                  </a:lnTo>
                  <a:lnTo>
                    <a:pt x="1534" y="181"/>
                  </a:lnTo>
                  <a:lnTo>
                    <a:pt x="1376" y="91"/>
                  </a:lnTo>
                  <a:lnTo>
                    <a:pt x="1173" y="23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35"/>
            <p:cNvSpPr/>
            <p:nvPr/>
          </p:nvSpPr>
          <p:spPr>
            <a:xfrm>
              <a:off x="1482725" y="3795275"/>
              <a:ext cx="20325" cy="52475"/>
            </a:xfrm>
            <a:custGeom>
              <a:avLst/>
              <a:gdLst/>
              <a:ahLst/>
              <a:cxnLst/>
              <a:rect l="l" t="t" r="r" b="b"/>
              <a:pathLst>
                <a:path w="813" h="2099" extrusionOk="0">
                  <a:moveTo>
                    <a:pt x="812" y="0"/>
                  </a:moveTo>
                  <a:lnTo>
                    <a:pt x="316" y="294"/>
                  </a:lnTo>
                  <a:lnTo>
                    <a:pt x="0" y="2098"/>
                  </a:lnTo>
                  <a:lnTo>
                    <a:pt x="767" y="1083"/>
                  </a:lnTo>
                  <a:lnTo>
                    <a:pt x="722" y="880"/>
                  </a:lnTo>
                  <a:lnTo>
                    <a:pt x="722" y="655"/>
                  </a:lnTo>
                  <a:lnTo>
                    <a:pt x="812" y="0"/>
                  </a:lnTo>
                  <a:close/>
                </a:path>
              </a:pathLst>
            </a:custGeom>
            <a:solidFill>
              <a:srgbClr val="B2C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35"/>
            <p:cNvSpPr/>
            <p:nvPr/>
          </p:nvSpPr>
          <p:spPr>
            <a:xfrm>
              <a:off x="1482725" y="3795275"/>
              <a:ext cx="20325" cy="52475"/>
            </a:xfrm>
            <a:custGeom>
              <a:avLst/>
              <a:gdLst/>
              <a:ahLst/>
              <a:cxnLst/>
              <a:rect l="l" t="t" r="r" b="b"/>
              <a:pathLst>
                <a:path w="813" h="2099" fill="none" extrusionOk="0">
                  <a:moveTo>
                    <a:pt x="812" y="0"/>
                  </a:moveTo>
                  <a:lnTo>
                    <a:pt x="316" y="294"/>
                  </a:lnTo>
                  <a:lnTo>
                    <a:pt x="0" y="2098"/>
                  </a:lnTo>
                  <a:lnTo>
                    <a:pt x="767" y="1083"/>
                  </a:lnTo>
                  <a:lnTo>
                    <a:pt x="767" y="1083"/>
                  </a:lnTo>
                  <a:lnTo>
                    <a:pt x="722" y="880"/>
                  </a:lnTo>
                  <a:lnTo>
                    <a:pt x="722" y="655"/>
                  </a:lnTo>
                  <a:lnTo>
                    <a:pt x="812" y="0"/>
                  </a:lnTo>
                </a:path>
              </a:pathLst>
            </a:custGeom>
            <a:solidFill>
              <a:srgbClr val="000000">
                <a:alpha val="17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35"/>
            <p:cNvSpPr/>
            <p:nvPr/>
          </p:nvSpPr>
          <p:spPr>
            <a:xfrm>
              <a:off x="1482725" y="3822350"/>
              <a:ext cx="274650" cy="73325"/>
            </a:xfrm>
            <a:custGeom>
              <a:avLst/>
              <a:gdLst/>
              <a:ahLst/>
              <a:cxnLst/>
              <a:rect l="l" t="t" r="r" b="b"/>
              <a:pathLst>
                <a:path w="10986" h="2933" extrusionOk="0">
                  <a:moveTo>
                    <a:pt x="767" y="0"/>
                  </a:moveTo>
                  <a:lnTo>
                    <a:pt x="0" y="1015"/>
                  </a:lnTo>
                  <a:lnTo>
                    <a:pt x="10985" y="2933"/>
                  </a:lnTo>
                  <a:lnTo>
                    <a:pt x="1556" y="767"/>
                  </a:lnTo>
                  <a:lnTo>
                    <a:pt x="1421" y="722"/>
                  </a:lnTo>
                  <a:lnTo>
                    <a:pt x="1286" y="654"/>
                  </a:lnTo>
                  <a:lnTo>
                    <a:pt x="1150" y="587"/>
                  </a:lnTo>
                  <a:lnTo>
                    <a:pt x="1060" y="496"/>
                  </a:lnTo>
                  <a:lnTo>
                    <a:pt x="947" y="384"/>
                  </a:lnTo>
                  <a:lnTo>
                    <a:pt x="880" y="271"/>
                  </a:lnTo>
                  <a:lnTo>
                    <a:pt x="812" y="136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rgbClr val="000000">
                <a:alpha val="17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35"/>
            <p:cNvSpPr/>
            <p:nvPr/>
          </p:nvSpPr>
          <p:spPr>
            <a:xfrm>
              <a:off x="1482725" y="3822350"/>
              <a:ext cx="274650" cy="73325"/>
            </a:xfrm>
            <a:custGeom>
              <a:avLst/>
              <a:gdLst/>
              <a:ahLst/>
              <a:cxnLst/>
              <a:rect l="l" t="t" r="r" b="b"/>
              <a:pathLst>
                <a:path w="10986" h="2933" fill="none" extrusionOk="0">
                  <a:moveTo>
                    <a:pt x="767" y="0"/>
                  </a:moveTo>
                  <a:lnTo>
                    <a:pt x="0" y="1015"/>
                  </a:lnTo>
                  <a:lnTo>
                    <a:pt x="10985" y="2933"/>
                  </a:lnTo>
                  <a:lnTo>
                    <a:pt x="1556" y="767"/>
                  </a:lnTo>
                  <a:lnTo>
                    <a:pt x="1556" y="767"/>
                  </a:lnTo>
                  <a:lnTo>
                    <a:pt x="1421" y="722"/>
                  </a:lnTo>
                  <a:lnTo>
                    <a:pt x="1286" y="654"/>
                  </a:lnTo>
                  <a:lnTo>
                    <a:pt x="1150" y="587"/>
                  </a:lnTo>
                  <a:lnTo>
                    <a:pt x="1060" y="496"/>
                  </a:lnTo>
                  <a:lnTo>
                    <a:pt x="947" y="384"/>
                  </a:lnTo>
                  <a:lnTo>
                    <a:pt x="880" y="271"/>
                  </a:lnTo>
                  <a:lnTo>
                    <a:pt x="812" y="136"/>
                  </a:lnTo>
                  <a:lnTo>
                    <a:pt x="76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35"/>
            <p:cNvSpPr/>
            <p:nvPr/>
          </p:nvSpPr>
          <p:spPr>
            <a:xfrm>
              <a:off x="1703775" y="3604675"/>
              <a:ext cx="100950" cy="225025"/>
            </a:xfrm>
            <a:custGeom>
              <a:avLst/>
              <a:gdLst/>
              <a:ahLst/>
              <a:cxnLst/>
              <a:rect l="l" t="t" r="r" b="b"/>
              <a:pathLst>
                <a:path w="4038" h="9001" extrusionOk="0">
                  <a:moveTo>
                    <a:pt x="0" y="0"/>
                  </a:moveTo>
                  <a:lnTo>
                    <a:pt x="3609" y="1015"/>
                  </a:lnTo>
                  <a:lnTo>
                    <a:pt x="3090" y="4805"/>
                  </a:lnTo>
                  <a:lnTo>
                    <a:pt x="3266" y="5135"/>
                  </a:lnTo>
                  <a:lnTo>
                    <a:pt x="3266" y="5135"/>
                  </a:lnTo>
                  <a:lnTo>
                    <a:pt x="4038" y="700"/>
                  </a:lnTo>
                  <a:lnTo>
                    <a:pt x="0" y="0"/>
                  </a:lnTo>
                  <a:close/>
                  <a:moveTo>
                    <a:pt x="3266" y="5135"/>
                  </a:moveTo>
                  <a:lnTo>
                    <a:pt x="2594" y="9000"/>
                  </a:lnTo>
                  <a:lnTo>
                    <a:pt x="3271" y="5143"/>
                  </a:lnTo>
                  <a:lnTo>
                    <a:pt x="3266" y="5135"/>
                  </a:lnTo>
                  <a:close/>
                </a:path>
              </a:pathLst>
            </a:custGeom>
            <a:solidFill>
              <a:srgbClr val="000000">
                <a:alpha val="17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35"/>
            <p:cNvSpPr/>
            <p:nvPr/>
          </p:nvSpPr>
          <p:spPr>
            <a:xfrm>
              <a:off x="1703775" y="3604675"/>
              <a:ext cx="100950" cy="225025"/>
            </a:xfrm>
            <a:custGeom>
              <a:avLst/>
              <a:gdLst/>
              <a:ahLst/>
              <a:cxnLst/>
              <a:rect l="l" t="t" r="r" b="b"/>
              <a:pathLst>
                <a:path w="4038" h="9001" fill="none" extrusionOk="0">
                  <a:moveTo>
                    <a:pt x="0" y="0"/>
                  </a:moveTo>
                  <a:lnTo>
                    <a:pt x="3609" y="1015"/>
                  </a:lnTo>
                  <a:lnTo>
                    <a:pt x="3090" y="4805"/>
                  </a:lnTo>
                  <a:lnTo>
                    <a:pt x="3271" y="5143"/>
                  </a:lnTo>
                  <a:lnTo>
                    <a:pt x="2594" y="9000"/>
                  </a:lnTo>
                  <a:lnTo>
                    <a:pt x="4038" y="70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35"/>
            <p:cNvSpPr/>
            <p:nvPr/>
          </p:nvSpPr>
          <p:spPr>
            <a:xfrm>
              <a:off x="1762425" y="3724775"/>
              <a:ext cx="23125" cy="143275"/>
            </a:xfrm>
            <a:custGeom>
              <a:avLst/>
              <a:gdLst/>
              <a:ahLst/>
              <a:cxnLst/>
              <a:rect l="l" t="t" r="r" b="b"/>
              <a:pathLst>
                <a:path w="925" h="5731" extrusionOk="0">
                  <a:moveTo>
                    <a:pt x="744" y="1"/>
                  </a:moveTo>
                  <a:lnTo>
                    <a:pt x="0" y="5730"/>
                  </a:lnTo>
                  <a:lnTo>
                    <a:pt x="248" y="4196"/>
                  </a:lnTo>
                  <a:lnTo>
                    <a:pt x="925" y="339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rgbClr val="000000">
                <a:alpha val="17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35"/>
            <p:cNvSpPr/>
            <p:nvPr/>
          </p:nvSpPr>
          <p:spPr>
            <a:xfrm>
              <a:off x="1156200" y="3428725"/>
              <a:ext cx="468075" cy="468650"/>
            </a:xfrm>
            <a:custGeom>
              <a:avLst/>
              <a:gdLst/>
              <a:ahLst/>
              <a:cxnLst/>
              <a:rect l="l" t="t" r="r" b="b"/>
              <a:pathLst>
                <a:path w="18723" h="18746" extrusionOk="0">
                  <a:moveTo>
                    <a:pt x="11730" y="1"/>
                  </a:moveTo>
                  <a:lnTo>
                    <a:pt x="1" y="6948"/>
                  </a:lnTo>
                  <a:lnTo>
                    <a:pt x="6971" y="18745"/>
                  </a:lnTo>
                  <a:lnTo>
                    <a:pt x="18723" y="11798"/>
                  </a:lnTo>
                  <a:lnTo>
                    <a:pt x="117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28575" dir="564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35"/>
            <p:cNvSpPr/>
            <p:nvPr/>
          </p:nvSpPr>
          <p:spPr>
            <a:xfrm>
              <a:off x="1156200" y="3428725"/>
              <a:ext cx="468075" cy="468650"/>
            </a:xfrm>
            <a:custGeom>
              <a:avLst/>
              <a:gdLst/>
              <a:ahLst/>
              <a:cxnLst/>
              <a:rect l="l" t="t" r="r" b="b"/>
              <a:pathLst>
                <a:path w="18723" h="18746" fill="none" extrusionOk="0">
                  <a:moveTo>
                    <a:pt x="18723" y="11798"/>
                  </a:moveTo>
                  <a:lnTo>
                    <a:pt x="6971" y="18745"/>
                  </a:lnTo>
                  <a:lnTo>
                    <a:pt x="1" y="6948"/>
                  </a:lnTo>
                  <a:lnTo>
                    <a:pt x="11730" y="1"/>
                  </a:lnTo>
                  <a:lnTo>
                    <a:pt x="18723" y="117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35"/>
            <p:cNvSpPr/>
            <p:nvPr/>
          </p:nvSpPr>
          <p:spPr>
            <a:xfrm>
              <a:off x="1196250" y="3468775"/>
              <a:ext cx="381225" cy="380650"/>
            </a:xfrm>
            <a:custGeom>
              <a:avLst/>
              <a:gdLst/>
              <a:ahLst/>
              <a:cxnLst/>
              <a:rect l="l" t="t" r="r" b="b"/>
              <a:pathLst>
                <a:path w="15249" h="15226" extrusionOk="0">
                  <a:moveTo>
                    <a:pt x="9609" y="0"/>
                  </a:moveTo>
                  <a:lnTo>
                    <a:pt x="0" y="5662"/>
                  </a:lnTo>
                  <a:lnTo>
                    <a:pt x="5662" y="15226"/>
                  </a:lnTo>
                  <a:lnTo>
                    <a:pt x="15249" y="9542"/>
                  </a:lnTo>
                  <a:lnTo>
                    <a:pt x="960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35"/>
            <p:cNvSpPr/>
            <p:nvPr/>
          </p:nvSpPr>
          <p:spPr>
            <a:xfrm>
              <a:off x="1196250" y="3468775"/>
              <a:ext cx="381225" cy="380650"/>
            </a:xfrm>
            <a:custGeom>
              <a:avLst/>
              <a:gdLst/>
              <a:ahLst/>
              <a:cxnLst/>
              <a:rect l="l" t="t" r="r" b="b"/>
              <a:pathLst>
                <a:path w="15249" h="15226" fill="none" extrusionOk="0">
                  <a:moveTo>
                    <a:pt x="15249" y="9542"/>
                  </a:moveTo>
                  <a:lnTo>
                    <a:pt x="5662" y="15226"/>
                  </a:lnTo>
                  <a:lnTo>
                    <a:pt x="0" y="5662"/>
                  </a:lnTo>
                  <a:lnTo>
                    <a:pt x="9609" y="0"/>
                  </a:lnTo>
                  <a:lnTo>
                    <a:pt x="15249" y="95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35"/>
            <p:cNvSpPr/>
            <p:nvPr/>
          </p:nvSpPr>
          <p:spPr>
            <a:xfrm>
              <a:off x="1326500" y="3539250"/>
              <a:ext cx="250975" cy="310175"/>
            </a:xfrm>
            <a:custGeom>
              <a:avLst/>
              <a:gdLst/>
              <a:ahLst/>
              <a:cxnLst/>
              <a:rect l="l" t="t" r="r" b="b"/>
              <a:pathLst>
                <a:path w="10039" h="12407" extrusionOk="0">
                  <a:moveTo>
                    <a:pt x="4219" y="1"/>
                  </a:moveTo>
                  <a:lnTo>
                    <a:pt x="3926" y="5595"/>
                  </a:lnTo>
                  <a:lnTo>
                    <a:pt x="1" y="4647"/>
                  </a:lnTo>
                  <a:lnTo>
                    <a:pt x="452" y="12407"/>
                  </a:lnTo>
                  <a:lnTo>
                    <a:pt x="10039" y="6723"/>
                  </a:lnTo>
                  <a:lnTo>
                    <a:pt x="6700" y="1061"/>
                  </a:lnTo>
                  <a:lnTo>
                    <a:pt x="42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35"/>
            <p:cNvSpPr/>
            <p:nvPr/>
          </p:nvSpPr>
          <p:spPr>
            <a:xfrm>
              <a:off x="1326500" y="3539250"/>
              <a:ext cx="250975" cy="310175"/>
            </a:xfrm>
            <a:custGeom>
              <a:avLst/>
              <a:gdLst/>
              <a:ahLst/>
              <a:cxnLst/>
              <a:rect l="l" t="t" r="r" b="b"/>
              <a:pathLst>
                <a:path w="10039" h="12407" fill="none" extrusionOk="0">
                  <a:moveTo>
                    <a:pt x="452" y="12407"/>
                  </a:moveTo>
                  <a:lnTo>
                    <a:pt x="1" y="4647"/>
                  </a:lnTo>
                  <a:lnTo>
                    <a:pt x="3926" y="5595"/>
                  </a:lnTo>
                  <a:lnTo>
                    <a:pt x="4219" y="1"/>
                  </a:lnTo>
                  <a:lnTo>
                    <a:pt x="6700" y="1061"/>
                  </a:lnTo>
                  <a:lnTo>
                    <a:pt x="10039" y="6723"/>
                  </a:lnTo>
                  <a:lnTo>
                    <a:pt x="452" y="1240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35"/>
            <p:cNvSpPr/>
            <p:nvPr/>
          </p:nvSpPr>
          <p:spPr>
            <a:xfrm>
              <a:off x="1320875" y="3557300"/>
              <a:ext cx="48525" cy="49100"/>
            </a:xfrm>
            <a:custGeom>
              <a:avLst/>
              <a:gdLst/>
              <a:ahLst/>
              <a:cxnLst/>
              <a:rect l="l" t="t" r="r" b="b"/>
              <a:pathLst>
                <a:path w="1941" h="1964" extrusionOk="0">
                  <a:moveTo>
                    <a:pt x="880" y="1"/>
                  </a:moveTo>
                  <a:lnTo>
                    <a:pt x="677" y="46"/>
                  </a:lnTo>
                  <a:lnTo>
                    <a:pt x="497" y="113"/>
                  </a:lnTo>
                  <a:lnTo>
                    <a:pt x="339" y="226"/>
                  </a:lnTo>
                  <a:lnTo>
                    <a:pt x="203" y="384"/>
                  </a:lnTo>
                  <a:lnTo>
                    <a:pt x="91" y="542"/>
                  </a:lnTo>
                  <a:lnTo>
                    <a:pt x="23" y="700"/>
                  </a:lnTo>
                  <a:lnTo>
                    <a:pt x="0" y="903"/>
                  </a:lnTo>
                  <a:lnTo>
                    <a:pt x="0" y="1083"/>
                  </a:lnTo>
                  <a:lnTo>
                    <a:pt x="23" y="1264"/>
                  </a:lnTo>
                  <a:lnTo>
                    <a:pt x="113" y="1444"/>
                  </a:lnTo>
                  <a:lnTo>
                    <a:pt x="226" y="1625"/>
                  </a:lnTo>
                  <a:lnTo>
                    <a:pt x="361" y="1760"/>
                  </a:lnTo>
                  <a:lnTo>
                    <a:pt x="519" y="1850"/>
                  </a:lnTo>
                  <a:lnTo>
                    <a:pt x="700" y="1918"/>
                  </a:lnTo>
                  <a:lnTo>
                    <a:pt x="880" y="1963"/>
                  </a:lnTo>
                  <a:lnTo>
                    <a:pt x="1061" y="1963"/>
                  </a:lnTo>
                  <a:lnTo>
                    <a:pt x="1264" y="1918"/>
                  </a:lnTo>
                  <a:lnTo>
                    <a:pt x="1444" y="1850"/>
                  </a:lnTo>
                  <a:lnTo>
                    <a:pt x="1602" y="1737"/>
                  </a:lnTo>
                  <a:lnTo>
                    <a:pt x="1737" y="1602"/>
                  </a:lnTo>
                  <a:lnTo>
                    <a:pt x="1850" y="1444"/>
                  </a:lnTo>
                  <a:lnTo>
                    <a:pt x="1918" y="1264"/>
                  </a:lnTo>
                  <a:lnTo>
                    <a:pt x="1940" y="1083"/>
                  </a:lnTo>
                  <a:lnTo>
                    <a:pt x="1940" y="880"/>
                  </a:lnTo>
                  <a:lnTo>
                    <a:pt x="1918" y="700"/>
                  </a:lnTo>
                  <a:lnTo>
                    <a:pt x="1827" y="519"/>
                  </a:lnTo>
                  <a:lnTo>
                    <a:pt x="1715" y="362"/>
                  </a:lnTo>
                  <a:lnTo>
                    <a:pt x="1579" y="226"/>
                  </a:lnTo>
                  <a:lnTo>
                    <a:pt x="1421" y="113"/>
                  </a:lnTo>
                  <a:lnTo>
                    <a:pt x="1241" y="46"/>
                  </a:lnTo>
                  <a:lnTo>
                    <a:pt x="10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35"/>
            <p:cNvSpPr/>
            <p:nvPr/>
          </p:nvSpPr>
          <p:spPr>
            <a:xfrm>
              <a:off x="1196250" y="3610300"/>
              <a:ext cx="141575" cy="239125"/>
            </a:xfrm>
            <a:custGeom>
              <a:avLst/>
              <a:gdLst/>
              <a:ahLst/>
              <a:cxnLst/>
              <a:rect l="l" t="t" r="r" b="b"/>
              <a:pathLst>
                <a:path w="5663" h="9565" extrusionOk="0">
                  <a:moveTo>
                    <a:pt x="0" y="1"/>
                  </a:moveTo>
                  <a:lnTo>
                    <a:pt x="5662" y="9565"/>
                  </a:lnTo>
                  <a:lnTo>
                    <a:pt x="5594" y="8302"/>
                  </a:lnTo>
                  <a:lnTo>
                    <a:pt x="5414" y="8166"/>
                  </a:lnTo>
                  <a:lnTo>
                    <a:pt x="5279" y="79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17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35"/>
            <p:cNvSpPr/>
            <p:nvPr/>
          </p:nvSpPr>
          <p:spPr>
            <a:xfrm>
              <a:off x="1196250" y="3610300"/>
              <a:ext cx="141575" cy="239125"/>
            </a:xfrm>
            <a:custGeom>
              <a:avLst/>
              <a:gdLst/>
              <a:ahLst/>
              <a:cxnLst/>
              <a:rect l="l" t="t" r="r" b="b"/>
              <a:pathLst>
                <a:path w="5663" h="9565" fill="none" extrusionOk="0">
                  <a:moveTo>
                    <a:pt x="0" y="1"/>
                  </a:moveTo>
                  <a:lnTo>
                    <a:pt x="5662" y="9565"/>
                  </a:lnTo>
                  <a:lnTo>
                    <a:pt x="5594" y="8302"/>
                  </a:lnTo>
                  <a:lnTo>
                    <a:pt x="5594" y="8302"/>
                  </a:lnTo>
                  <a:lnTo>
                    <a:pt x="5414" y="8166"/>
                  </a:lnTo>
                  <a:lnTo>
                    <a:pt x="5279" y="798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35"/>
            <p:cNvSpPr/>
            <p:nvPr/>
          </p:nvSpPr>
          <p:spPr>
            <a:xfrm>
              <a:off x="1336100" y="3707300"/>
              <a:ext cx="241375" cy="142125"/>
            </a:xfrm>
            <a:custGeom>
              <a:avLst/>
              <a:gdLst/>
              <a:ahLst/>
              <a:cxnLst/>
              <a:rect l="l" t="t" r="r" b="b"/>
              <a:pathLst>
                <a:path w="9655" h="5685" extrusionOk="0">
                  <a:moveTo>
                    <a:pt x="9655" y="1"/>
                  </a:moveTo>
                  <a:lnTo>
                    <a:pt x="1083" y="4489"/>
                  </a:lnTo>
                  <a:lnTo>
                    <a:pt x="970" y="4535"/>
                  </a:lnTo>
                  <a:lnTo>
                    <a:pt x="835" y="4580"/>
                  </a:lnTo>
                  <a:lnTo>
                    <a:pt x="722" y="4602"/>
                  </a:lnTo>
                  <a:lnTo>
                    <a:pt x="587" y="4602"/>
                  </a:lnTo>
                  <a:lnTo>
                    <a:pt x="429" y="4580"/>
                  </a:lnTo>
                  <a:lnTo>
                    <a:pt x="271" y="4557"/>
                  </a:lnTo>
                  <a:lnTo>
                    <a:pt x="136" y="4489"/>
                  </a:lnTo>
                  <a:lnTo>
                    <a:pt x="0" y="4422"/>
                  </a:lnTo>
                  <a:lnTo>
                    <a:pt x="0" y="4422"/>
                  </a:lnTo>
                  <a:lnTo>
                    <a:pt x="68" y="5685"/>
                  </a:lnTo>
                  <a:lnTo>
                    <a:pt x="9655" y="1"/>
                  </a:lnTo>
                  <a:close/>
                </a:path>
              </a:pathLst>
            </a:custGeom>
            <a:solidFill>
              <a:srgbClr val="000000">
                <a:alpha val="17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35"/>
            <p:cNvSpPr/>
            <p:nvPr/>
          </p:nvSpPr>
          <p:spPr>
            <a:xfrm>
              <a:off x="1336100" y="3707300"/>
              <a:ext cx="241375" cy="142125"/>
            </a:xfrm>
            <a:custGeom>
              <a:avLst/>
              <a:gdLst/>
              <a:ahLst/>
              <a:cxnLst/>
              <a:rect l="l" t="t" r="r" b="b"/>
              <a:pathLst>
                <a:path w="9655" h="5685" fill="none" extrusionOk="0">
                  <a:moveTo>
                    <a:pt x="9655" y="1"/>
                  </a:moveTo>
                  <a:lnTo>
                    <a:pt x="1083" y="4489"/>
                  </a:lnTo>
                  <a:lnTo>
                    <a:pt x="1083" y="4489"/>
                  </a:lnTo>
                  <a:lnTo>
                    <a:pt x="970" y="4535"/>
                  </a:lnTo>
                  <a:lnTo>
                    <a:pt x="835" y="4580"/>
                  </a:lnTo>
                  <a:lnTo>
                    <a:pt x="722" y="4602"/>
                  </a:lnTo>
                  <a:lnTo>
                    <a:pt x="587" y="4602"/>
                  </a:lnTo>
                  <a:lnTo>
                    <a:pt x="587" y="4602"/>
                  </a:lnTo>
                  <a:lnTo>
                    <a:pt x="429" y="4580"/>
                  </a:lnTo>
                  <a:lnTo>
                    <a:pt x="271" y="4557"/>
                  </a:lnTo>
                  <a:lnTo>
                    <a:pt x="136" y="4489"/>
                  </a:lnTo>
                  <a:lnTo>
                    <a:pt x="0" y="4422"/>
                  </a:lnTo>
                  <a:lnTo>
                    <a:pt x="68" y="5685"/>
                  </a:lnTo>
                  <a:lnTo>
                    <a:pt x="965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35"/>
            <p:cNvSpPr/>
            <p:nvPr/>
          </p:nvSpPr>
          <p:spPr>
            <a:xfrm>
              <a:off x="1436475" y="3468775"/>
              <a:ext cx="126900" cy="214875"/>
            </a:xfrm>
            <a:custGeom>
              <a:avLst/>
              <a:gdLst/>
              <a:ahLst/>
              <a:cxnLst/>
              <a:rect l="l" t="t" r="r" b="b"/>
              <a:pathLst>
                <a:path w="5076" h="8595" extrusionOk="0">
                  <a:moveTo>
                    <a:pt x="0" y="0"/>
                  </a:moveTo>
                  <a:lnTo>
                    <a:pt x="5076" y="8594"/>
                  </a:lnTo>
                  <a:lnTo>
                    <a:pt x="5076" y="8594"/>
                  </a:lnTo>
                  <a:lnTo>
                    <a:pt x="2301" y="3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F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35"/>
            <p:cNvSpPr/>
            <p:nvPr/>
          </p:nvSpPr>
          <p:spPr>
            <a:xfrm>
              <a:off x="1348500" y="3468775"/>
              <a:ext cx="214875" cy="214875"/>
            </a:xfrm>
            <a:custGeom>
              <a:avLst/>
              <a:gdLst/>
              <a:ahLst/>
              <a:cxnLst/>
              <a:rect l="l" t="t" r="r" b="b"/>
              <a:pathLst>
                <a:path w="8595" h="8595" fill="none" extrusionOk="0">
                  <a:moveTo>
                    <a:pt x="3519" y="0"/>
                  </a:moveTo>
                  <a:lnTo>
                    <a:pt x="1" y="2075"/>
                  </a:lnTo>
                  <a:lnTo>
                    <a:pt x="1" y="2075"/>
                  </a:lnTo>
                  <a:lnTo>
                    <a:pt x="3519" y="0"/>
                  </a:lnTo>
                  <a:lnTo>
                    <a:pt x="5820" y="3880"/>
                  </a:lnTo>
                  <a:lnTo>
                    <a:pt x="5820" y="3880"/>
                  </a:lnTo>
                  <a:lnTo>
                    <a:pt x="8595" y="8594"/>
                  </a:lnTo>
                  <a:lnTo>
                    <a:pt x="8595" y="8594"/>
                  </a:lnTo>
                  <a:lnTo>
                    <a:pt x="35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35"/>
            <p:cNvSpPr/>
            <p:nvPr/>
          </p:nvSpPr>
          <p:spPr>
            <a:xfrm>
              <a:off x="1348500" y="3468775"/>
              <a:ext cx="145525" cy="97000"/>
            </a:xfrm>
            <a:custGeom>
              <a:avLst/>
              <a:gdLst/>
              <a:ahLst/>
              <a:cxnLst/>
              <a:rect l="l" t="t" r="r" b="b"/>
              <a:pathLst>
                <a:path w="5821" h="3880" extrusionOk="0">
                  <a:moveTo>
                    <a:pt x="3519" y="0"/>
                  </a:moveTo>
                  <a:lnTo>
                    <a:pt x="1" y="2075"/>
                  </a:lnTo>
                  <a:lnTo>
                    <a:pt x="1" y="2075"/>
                  </a:lnTo>
                  <a:lnTo>
                    <a:pt x="3384" y="519"/>
                  </a:lnTo>
                  <a:lnTo>
                    <a:pt x="5482" y="3745"/>
                  </a:lnTo>
                  <a:lnTo>
                    <a:pt x="5820" y="3880"/>
                  </a:lnTo>
                  <a:lnTo>
                    <a:pt x="5820" y="3880"/>
                  </a:lnTo>
                  <a:lnTo>
                    <a:pt x="3519" y="0"/>
                  </a:lnTo>
                  <a:close/>
                </a:path>
              </a:pathLst>
            </a:custGeom>
            <a:solidFill>
              <a:srgbClr val="000000">
                <a:alpha val="17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35"/>
            <p:cNvSpPr/>
            <p:nvPr/>
          </p:nvSpPr>
          <p:spPr>
            <a:xfrm>
              <a:off x="1348500" y="3468775"/>
              <a:ext cx="145525" cy="97000"/>
            </a:xfrm>
            <a:custGeom>
              <a:avLst/>
              <a:gdLst/>
              <a:ahLst/>
              <a:cxnLst/>
              <a:rect l="l" t="t" r="r" b="b"/>
              <a:pathLst>
                <a:path w="5821" h="3880" fill="none" extrusionOk="0">
                  <a:moveTo>
                    <a:pt x="3519" y="0"/>
                  </a:moveTo>
                  <a:lnTo>
                    <a:pt x="1" y="2075"/>
                  </a:lnTo>
                  <a:lnTo>
                    <a:pt x="3384" y="519"/>
                  </a:lnTo>
                  <a:lnTo>
                    <a:pt x="5482" y="3745"/>
                  </a:lnTo>
                  <a:lnTo>
                    <a:pt x="5820" y="3880"/>
                  </a:lnTo>
                  <a:lnTo>
                    <a:pt x="35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35"/>
            <p:cNvSpPr/>
            <p:nvPr/>
          </p:nvSpPr>
          <p:spPr>
            <a:xfrm>
              <a:off x="1485525" y="3562375"/>
              <a:ext cx="77850" cy="121275"/>
            </a:xfrm>
            <a:custGeom>
              <a:avLst/>
              <a:gdLst/>
              <a:ahLst/>
              <a:cxnLst/>
              <a:rect l="l" t="t" r="r" b="b"/>
              <a:pathLst>
                <a:path w="3114" h="4851" extrusionOk="0">
                  <a:moveTo>
                    <a:pt x="1" y="1"/>
                  </a:moveTo>
                  <a:lnTo>
                    <a:pt x="3114" y="4850"/>
                  </a:lnTo>
                  <a:lnTo>
                    <a:pt x="3114" y="4850"/>
                  </a:lnTo>
                  <a:lnTo>
                    <a:pt x="339" y="1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EB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35"/>
            <p:cNvSpPr/>
            <p:nvPr/>
          </p:nvSpPr>
          <p:spPr>
            <a:xfrm>
              <a:off x="1485525" y="3562375"/>
              <a:ext cx="77850" cy="121275"/>
            </a:xfrm>
            <a:custGeom>
              <a:avLst/>
              <a:gdLst/>
              <a:ahLst/>
              <a:cxnLst/>
              <a:rect l="l" t="t" r="r" b="b"/>
              <a:pathLst>
                <a:path w="3114" h="4851" fill="none" extrusionOk="0">
                  <a:moveTo>
                    <a:pt x="1" y="1"/>
                  </a:moveTo>
                  <a:lnTo>
                    <a:pt x="3114" y="4850"/>
                  </a:lnTo>
                  <a:lnTo>
                    <a:pt x="339" y="136"/>
                  </a:lnTo>
                  <a:lnTo>
                    <a:pt x="339" y="136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0" name="Google Shape;3400;p35"/>
          <p:cNvGrpSpPr/>
          <p:nvPr/>
        </p:nvGrpSpPr>
        <p:grpSpPr>
          <a:xfrm>
            <a:off x="176413" y="1372550"/>
            <a:ext cx="1073629" cy="720788"/>
            <a:chOff x="7681600" y="381950"/>
            <a:chExt cx="1073629" cy="720788"/>
          </a:xfrm>
        </p:grpSpPr>
        <p:sp>
          <p:nvSpPr>
            <p:cNvPr id="3401" name="Google Shape;3401;p35"/>
            <p:cNvSpPr/>
            <p:nvPr/>
          </p:nvSpPr>
          <p:spPr>
            <a:xfrm>
              <a:off x="7896527" y="971845"/>
              <a:ext cx="226409" cy="91112"/>
            </a:xfrm>
            <a:custGeom>
              <a:avLst/>
              <a:gdLst/>
              <a:ahLst/>
              <a:cxnLst/>
              <a:rect l="l" t="t" r="r" b="b"/>
              <a:pathLst>
                <a:path w="5775" h="2324" fill="none" extrusionOk="0">
                  <a:moveTo>
                    <a:pt x="226" y="2323"/>
                  </a:moveTo>
                  <a:lnTo>
                    <a:pt x="0" y="1444"/>
                  </a:lnTo>
                  <a:lnTo>
                    <a:pt x="5549" y="0"/>
                  </a:lnTo>
                  <a:lnTo>
                    <a:pt x="5775" y="880"/>
                  </a:lnTo>
                  <a:lnTo>
                    <a:pt x="226" y="23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35"/>
            <p:cNvSpPr/>
            <p:nvPr/>
          </p:nvSpPr>
          <p:spPr>
            <a:xfrm>
              <a:off x="7885000" y="930286"/>
              <a:ext cx="229977" cy="84918"/>
            </a:xfrm>
            <a:custGeom>
              <a:avLst/>
              <a:gdLst/>
              <a:ahLst/>
              <a:cxnLst/>
              <a:rect l="l" t="t" r="r" b="b"/>
              <a:pathLst>
                <a:path w="5866" h="2166" fill="none" extrusionOk="0">
                  <a:moveTo>
                    <a:pt x="181" y="2165"/>
                  </a:moveTo>
                  <a:lnTo>
                    <a:pt x="1" y="1489"/>
                  </a:lnTo>
                  <a:lnTo>
                    <a:pt x="5685" y="0"/>
                  </a:lnTo>
                  <a:lnTo>
                    <a:pt x="5866" y="699"/>
                  </a:lnTo>
                  <a:lnTo>
                    <a:pt x="181" y="216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35"/>
            <p:cNvSpPr/>
            <p:nvPr/>
          </p:nvSpPr>
          <p:spPr>
            <a:xfrm>
              <a:off x="7681600" y="381950"/>
              <a:ext cx="1073629" cy="720784"/>
            </a:xfrm>
            <a:custGeom>
              <a:avLst/>
              <a:gdLst/>
              <a:ahLst/>
              <a:cxnLst/>
              <a:rect l="l" t="t" r="r" b="b"/>
              <a:pathLst>
                <a:path w="27385" h="18385" extrusionOk="0">
                  <a:moveTo>
                    <a:pt x="24159" y="1"/>
                  </a:moveTo>
                  <a:lnTo>
                    <a:pt x="1" y="6633"/>
                  </a:lnTo>
                  <a:lnTo>
                    <a:pt x="3249" y="18385"/>
                  </a:lnTo>
                  <a:lnTo>
                    <a:pt x="27384" y="11775"/>
                  </a:lnTo>
                  <a:lnTo>
                    <a:pt x="241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47625" dir="300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35"/>
            <p:cNvSpPr/>
            <p:nvPr/>
          </p:nvSpPr>
          <p:spPr>
            <a:xfrm>
              <a:off x="7681600" y="540264"/>
              <a:ext cx="496178" cy="562474"/>
            </a:xfrm>
            <a:custGeom>
              <a:avLst/>
              <a:gdLst/>
              <a:ahLst/>
              <a:cxnLst/>
              <a:rect l="l" t="t" r="r" b="b"/>
              <a:pathLst>
                <a:path w="12656" h="14347" extrusionOk="0">
                  <a:moveTo>
                    <a:pt x="9430" y="1"/>
                  </a:moveTo>
                  <a:lnTo>
                    <a:pt x="1" y="2595"/>
                  </a:lnTo>
                  <a:lnTo>
                    <a:pt x="3249" y="14347"/>
                  </a:lnTo>
                  <a:lnTo>
                    <a:pt x="12655" y="11775"/>
                  </a:lnTo>
                  <a:lnTo>
                    <a:pt x="94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35"/>
            <p:cNvSpPr/>
            <p:nvPr/>
          </p:nvSpPr>
          <p:spPr>
            <a:xfrm>
              <a:off x="8170655" y="573001"/>
              <a:ext cx="427178" cy="117654"/>
            </a:xfrm>
            <a:custGeom>
              <a:avLst/>
              <a:gdLst/>
              <a:ahLst/>
              <a:cxnLst/>
              <a:rect l="l" t="t" r="r" b="b"/>
              <a:pathLst>
                <a:path w="10896" h="3001" extrusionOk="0">
                  <a:moveTo>
                    <a:pt x="1" y="3000"/>
                  </a:moveTo>
                  <a:lnTo>
                    <a:pt x="10895" y="0"/>
                  </a:lnTo>
                  <a:close/>
                </a:path>
              </a:pathLst>
            </a:custGeom>
            <a:solidFill>
              <a:srgbClr val="FDEB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35"/>
            <p:cNvSpPr/>
            <p:nvPr/>
          </p:nvSpPr>
          <p:spPr>
            <a:xfrm>
              <a:off x="8170655" y="573001"/>
              <a:ext cx="427178" cy="117654"/>
            </a:xfrm>
            <a:custGeom>
              <a:avLst/>
              <a:gdLst/>
              <a:ahLst/>
              <a:cxnLst/>
              <a:rect l="l" t="t" r="r" b="b"/>
              <a:pathLst>
                <a:path w="10896" h="3001" fill="none" extrusionOk="0">
                  <a:moveTo>
                    <a:pt x="1" y="3000"/>
                  </a:moveTo>
                  <a:lnTo>
                    <a:pt x="1089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35"/>
            <p:cNvSpPr/>
            <p:nvPr/>
          </p:nvSpPr>
          <p:spPr>
            <a:xfrm>
              <a:off x="8161833" y="564141"/>
              <a:ext cx="444820" cy="134473"/>
            </a:xfrm>
            <a:custGeom>
              <a:avLst/>
              <a:gdLst/>
              <a:ahLst/>
              <a:cxnLst/>
              <a:rect l="l" t="t" r="r" b="b"/>
              <a:pathLst>
                <a:path w="11346" h="3430" extrusionOk="0">
                  <a:moveTo>
                    <a:pt x="11053" y="1"/>
                  </a:moveTo>
                  <a:lnTo>
                    <a:pt x="158" y="3001"/>
                  </a:lnTo>
                  <a:lnTo>
                    <a:pt x="68" y="3046"/>
                  </a:lnTo>
                  <a:lnTo>
                    <a:pt x="23" y="3113"/>
                  </a:lnTo>
                  <a:lnTo>
                    <a:pt x="0" y="3181"/>
                  </a:lnTo>
                  <a:lnTo>
                    <a:pt x="0" y="3271"/>
                  </a:lnTo>
                  <a:lnTo>
                    <a:pt x="23" y="3339"/>
                  </a:lnTo>
                  <a:lnTo>
                    <a:pt x="90" y="3384"/>
                  </a:lnTo>
                  <a:lnTo>
                    <a:pt x="135" y="3429"/>
                  </a:lnTo>
                  <a:lnTo>
                    <a:pt x="271" y="3429"/>
                  </a:lnTo>
                  <a:lnTo>
                    <a:pt x="11188" y="429"/>
                  </a:lnTo>
                  <a:lnTo>
                    <a:pt x="11256" y="407"/>
                  </a:lnTo>
                  <a:lnTo>
                    <a:pt x="11323" y="339"/>
                  </a:lnTo>
                  <a:lnTo>
                    <a:pt x="11346" y="249"/>
                  </a:lnTo>
                  <a:lnTo>
                    <a:pt x="11346" y="159"/>
                  </a:lnTo>
                  <a:lnTo>
                    <a:pt x="11301" y="91"/>
                  </a:lnTo>
                  <a:lnTo>
                    <a:pt x="11233" y="23"/>
                  </a:lnTo>
                  <a:lnTo>
                    <a:pt x="111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35"/>
            <p:cNvSpPr/>
            <p:nvPr/>
          </p:nvSpPr>
          <p:spPr>
            <a:xfrm>
              <a:off x="8183044" y="618990"/>
              <a:ext cx="427178" cy="116752"/>
            </a:xfrm>
            <a:custGeom>
              <a:avLst/>
              <a:gdLst/>
              <a:ahLst/>
              <a:cxnLst/>
              <a:rect l="l" t="t" r="r" b="b"/>
              <a:pathLst>
                <a:path w="10896" h="2978" extrusionOk="0">
                  <a:moveTo>
                    <a:pt x="0" y="2978"/>
                  </a:moveTo>
                  <a:lnTo>
                    <a:pt x="10895" y="0"/>
                  </a:lnTo>
                  <a:close/>
                </a:path>
              </a:pathLst>
            </a:custGeom>
            <a:solidFill>
              <a:srgbClr val="FDEB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35"/>
            <p:cNvSpPr/>
            <p:nvPr/>
          </p:nvSpPr>
          <p:spPr>
            <a:xfrm>
              <a:off x="8183044" y="618990"/>
              <a:ext cx="427178" cy="116752"/>
            </a:xfrm>
            <a:custGeom>
              <a:avLst/>
              <a:gdLst/>
              <a:ahLst/>
              <a:cxnLst/>
              <a:rect l="l" t="t" r="r" b="b"/>
              <a:pathLst>
                <a:path w="10896" h="2978" fill="none" extrusionOk="0">
                  <a:moveTo>
                    <a:pt x="0" y="2978"/>
                  </a:moveTo>
                  <a:lnTo>
                    <a:pt x="1089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35"/>
            <p:cNvSpPr/>
            <p:nvPr/>
          </p:nvSpPr>
          <p:spPr>
            <a:xfrm>
              <a:off x="8174183" y="610129"/>
              <a:ext cx="444859" cy="134473"/>
            </a:xfrm>
            <a:custGeom>
              <a:avLst/>
              <a:gdLst/>
              <a:ahLst/>
              <a:cxnLst/>
              <a:rect l="l" t="t" r="r" b="b"/>
              <a:pathLst>
                <a:path w="11347" h="3430" extrusionOk="0">
                  <a:moveTo>
                    <a:pt x="11076" y="1"/>
                  </a:moveTo>
                  <a:lnTo>
                    <a:pt x="159" y="3001"/>
                  </a:lnTo>
                  <a:lnTo>
                    <a:pt x="91" y="3023"/>
                  </a:lnTo>
                  <a:lnTo>
                    <a:pt x="23" y="3091"/>
                  </a:lnTo>
                  <a:lnTo>
                    <a:pt x="1" y="3181"/>
                  </a:lnTo>
                  <a:lnTo>
                    <a:pt x="1" y="3271"/>
                  </a:lnTo>
                  <a:lnTo>
                    <a:pt x="46" y="3339"/>
                  </a:lnTo>
                  <a:lnTo>
                    <a:pt x="91" y="3384"/>
                  </a:lnTo>
                  <a:lnTo>
                    <a:pt x="159" y="3429"/>
                  </a:lnTo>
                  <a:lnTo>
                    <a:pt x="272" y="3429"/>
                  </a:lnTo>
                  <a:lnTo>
                    <a:pt x="11189" y="429"/>
                  </a:lnTo>
                  <a:lnTo>
                    <a:pt x="11279" y="384"/>
                  </a:lnTo>
                  <a:lnTo>
                    <a:pt x="11324" y="339"/>
                  </a:lnTo>
                  <a:lnTo>
                    <a:pt x="11347" y="249"/>
                  </a:lnTo>
                  <a:lnTo>
                    <a:pt x="11347" y="158"/>
                  </a:lnTo>
                  <a:lnTo>
                    <a:pt x="11302" y="68"/>
                  </a:lnTo>
                  <a:lnTo>
                    <a:pt x="11234" y="23"/>
                  </a:lnTo>
                  <a:lnTo>
                    <a:pt x="111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35"/>
            <p:cNvSpPr/>
            <p:nvPr/>
          </p:nvSpPr>
          <p:spPr>
            <a:xfrm>
              <a:off x="8195433" y="664077"/>
              <a:ext cx="428040" cy="117654"/>
            </a:xfrm>
            <a:custGeom>
              <a:avLst/>
              <a:gdLst/>
              <a:ahLst/>
              <a:cxnLst/>
              <a:rect l="l" t="t" r="r" b="b"/>
              <a:pathLst>
                <a:path w="10918" h="3001" extrusionOk="0">
                  <a:moveTo>
                    <a:pt x="0" y="3001"/>
                  </a:moveTo>
                  <a:lnTo>
                    <a:pt x="10918" y="0"/>
                  </a:lnTo>
                  <a:close/>
                </a:path>
              </a:pathLst>
            </a:custGeom>
            <a:solidFill>
              <a:srgbClr val="FDEB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35"/>
            <p:cNvSpPr/>
            <p:nvPr/>
          </p:nvSpPr>
          <p:spPr>
            <a:xfrm>
              <a:off x="8195433" y="664077"/>
              <a:ext cx="428040" cy="117654"/>
            </a:xfrm>
            <a:custGeom>
              <a:avLst/>
              <a:gdLst/>
              <a:ahLst/>
              <a:cxnLst/>
              <a:rect l="l" t="t" r="r" b="b"/>
              <a:pathLst>
                <a:path w="10918" h="3001" fill="none" extrusionOk="0">
                  <a:moveTo>
                    <a:pt x="0" y="3001"/>
                  </a:moveTo>
                  <a:lnTo>
                    <a:pt x="1091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35"/>
            <p:cNvSpPr/>
            <p:nvPr/>
          </p:nvSpPr>
          <p:spPr>
            <a:xfrm>
              <a:off x="8186572" y="656118"/>
              <a:ext cx="444859" cy="134473"/>
            </a:xfrm>
            <a:custGeom>
              <a:avLst/>
              <a:gdLst/>
              <a:ahLst/>
              <a:cxnLst/>
              <a:rect l="l" t="t" r="r" b="b"/>
              <a:pathLst>
                <a:path w="11347" h="3430" extrusionOk="0">
                  <a:moveTo>
                    <a:pt x="11076" y="0"/>
                  </a:moveTo>
                  <a:lnTo>
                    <a:pt x="159" y="3001"/>
                  </a:lnTo>
                  <a:lnTo>
                    <a:pt x="91" y="3023"/>
                  </a:lnTo>
                  <a:lnTo>
                    <a:pt x="23" y="3091"/>
                  </a:lnTo>
                  <a:lnTo>
                    <a:pt x="1" y="3181"/>
                  </a:lnTo>
                  <a:lnTo>
                    <a:pt x="1" y="3271"/>
                  </a:lnTo>
                  <a:lnTo>
                    <a:pt x="46" y="3339"/>
                  </a:lnTo>
                  <a:lnTo>
                    <a:pt x="91" y="3384"/>
                  </a:lnTo>
                  <a:lnTo>
                    <a:pt x="159" y="3429"/>
                  </a:lnTo>
                  <a:lnTo>
                    <a:pt x="294" y="3429"/>
                  </a:lnTo>
                  <a:lnTo>
                    <a:pt x="11189" y="429"/>
                  </a:lnTo>
                  <a:lnTo>
                    <a:pt x="11279" y="384"/>
                  </a:lnTo>
                  <a:lnTo>
                    <a:pt x="11324" y="316"/>
                  </a:lnTo>
                  <a:lnTo>
                    <a:pt x="11347" y="249"/>
                  </a:lnTo>
                  <a:lnTo>
                    <a:pt x="11347" y="158"/>
                  </a:lnTo>
                  <a:lnTo>
                    <a:pt x="11301" y="68"/>
                  </a:lnTo>
                  <a:lnTo>
                    <a:pt x="11234" y="23"/>
                  </a:lnTo>
                  <a:lnTo>
                    <a:pt x="111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35"/>
            <p:cNvSpPr/>
            <p:nvPr/>
          </p:nvSpPr>
          <p:spPr>
            <a:xfrm>
              <a:off x="8207822" y="710066"/>
              <a:ext cx="428040" cy="117654"/>
            </a:xfrm>
            <a:custGeom>
              <a:avLst/>
              <a:gdLst/>
              <a:ahLst/>
              <a:cxnLst/>
              <a:rect l="l" t="t" r="r" b="b"/>
              <a:pathLst>
                <a:path w="10918" h="3001" extrusionOk="0">
                  <a:moveTo>
                    <a:pt x="0" y="3000"/>
                  </a:moveTo>
                  <a:lnTo>
                    <a:pt x="10917" y="0"/>
                  </a:lnTo>
                  <a:close/>
                </a:path>
              </a:pathLst>
            </a:custGeom>
            <a:solidFill>
              <a:srgbClr val="FDEB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35"/>
            <p:cNvSpPr/>
            <p:nvPr/>
          </p:nvSpPr>
          <p:spPr>
            <a:xfrm>
              <a:off x="8207822" y="710066"/>
              <a:ext cx="428040" cy="117654"/>
            </a:xfrm>
            <a:custGeom>
              <a:avLst/>
              <a:gdLst/>
              <a:ahLst/>
              <a:cxnLst/>
              <a:rect l="l" t="t" r="r" b="b"/>
              <a:pathLst>
                <a:path w="10918" h="3001" fill="none" extrusionOk="0">
                  <a:moveTo>
                    <a:pt x="0" y="3000"/>
                  </a:moveTo>
                  <a:lnTo>
                    <a:pt x="1091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35"/>
            <p:cNvSpPr/>
            <p:nvPr/>
          </p:nvSpPr>
          <p:spPr>
            <a:xfrm>
              <a:off x="8198961" y="701205"/>
              <a:ext cx="445722" cy="135375"/>
            </a:xfrm>
            <a:custGeom>
              <a:avLst/>
              <a:gdLst/>
              <a:ahLst/>
              <a:cxnLst/>
              <a:rect l="l" t="t" r="r" b="b"/>
              <a:pathLst>
                <a:path w="11369" h="3453" extrusionOk="0">
                  <a:moveTo>
                    <a:pt x="11166" y="1"/>
                  </a:moveTo>
                  <a:lnTo>
                    <a:pt x="11076" y="23"/>
                  </a:lnTo>
                  <a:lnTo>
                    <a:pt x="181" y="3001"/>
                  </a:lnTo>
                  <a:lnTo>
                    <a:pt x="91" y="3046"/>
                  </a:lnTo>
                  <a:lnTo>
                    <a:pt x="46" y="3114"/>
                  </a:lnTo>
                  <a:lnTo>
                    <a:pt x="0" y="3204"/>
                  </a:lnTo>
                  <a:lnTo>
                    <a:pt x="23" y="3294"/>
                  </a:lnTo>
                  <a:lnTo>
                    <a:pt x="46" y="3362"/>
                  </a:lnTo>
                  <a:lnTo>
                    <a:pt x="91" y="3407"/>
                  </a:lnTo>
                  <a:lnTo>
                    <a:pt x="158" y="3429"/>
                  </a:lnTo>
                  <a:lnTo>
                    <a:pt x="226" y="3452"/>
                  </a:lnTo>
                  <a:lnTo>
                    <a:pt x="294" y="3452"/>
                  </a:lnTo>
                  <a:lnTo>
                    <a:pt x="11188" y="452"/>
                  </a:lnTo>
                  <a:lnTo>
                    <a:pt x="11279" y="407"/>
                  </a:lnTo>
                  <a:lnTo>
                    <a:pt x="11324" y="339"/>
                  </a:lnTo>
                  <a:lnTo>
                    <a:pt x="11369" y="272"/>
                  </a:lnTo>
                  <a:lnTo>
                    <a:pt x="11346" y="181"/>
                  </a:lnTo>
                  <a:lnTo>
                    <a:pt x="11324" y="91"/>
                  </a:lnTo>
                  <a:lnTo>
                    <a:pt x="11256" y="46"/>
                  </a:lnTo>
                  <a:lnTo>
                    <a:pt x="111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35"/>
            <p:cNvSpPr/>
            <p:nvPr/>
          </p:nvSpPr>
          <p:spPr>
            <a:xfrm>
              <a:off x="7813371" y="668507"/>
              <a:ext cx="217588" cy="217588"/>
            </a:xfrm>
            <a:custGeom>
              <a:avLst/>
              <a:gdLst/>
              <a:ahLst/>
              <a:cxnLst/>
              <a:rect l="l" t="t" r="r" b="b"/>
              <a:pathLst>
                <a:path w="5550" h="5550" extrusionOk="0">
                  <a:moveTo>
                    <a:pt x="2866" y="0"/>
                  </a:moveTo>
                  <a:lnTo>
                    <a:pt x="2595" y="23"/>
                  </a:lnTo>
                  <a:lnTo>
                    <a:pt x="2302" y="45"/>
                  </a:lnTo>
                  <a:lnTo>
                    <a:pt x="2031" y="113"/>
                  </a:lnTo>
                  <a:lnTo>
                    <a:pt x="1760" y="203"/>
                  </a:lnTo>
                  <a:lnTo>
                    <a:pt x="1512" y="316"/>
                  </a:lnTo>
                  <a:lnTo>
                    <a:pt x="1264" y="451"/>
                  </a:lnTo>
                  <a:lnTo>
                    <a:pt x="1038" y="609"/>
                  </a:lnTo>
                  <a:lnTo>
                    <a:pt x="835" y="790"/>
                  </a:lnTo>
                  <a:lnTo>
                    <a:pt x="655" y="970"/>
                  </a:lnTo>
                  <a:lnTo>
                    <a:pt x="497" y="1173"/>
                  </a:lnTo>
                  <a:lnTo>
                    <a:pt x="362" y="1399"/>
                  </a:lnTo>
                  <a:lnTo>
                    <a:pt x="226" y="1647"/>
                  </a:lnTo>
                  <a:lnTo>
                    <a:pt x="136" y="1895"/>
                  </a:lnTo>
                  <a:lnTo>
                    <a:pt x="69" y="2143"/>
                  </a:lnTo>
                  <a:lnTo>
                    <a:pt x="23" y="2414"/>
                  </a:lnTo>
                  <a:lnTo>
                    <a:pt x="1" y="2685"/>
                  </a:lnTo>
                  <a:lnTo>
                    <a:pt x="1" y="2955"/>
                  </a:lnTo>
                  <a:lnTo>
                    <a:pt x="23" y="3248"/>
                  </a:lnTo>
                  <a:lnTo>
                    <a:pt x="91" y="3519"/>
                  </a:lnTo>
                  <a:lnTo>
                    <a:pt x="181" y="3790"/>
                  </a:lnTo>
                  <a:lnTo>
                    <a:pt x="294" y="4038"/>
                  </a:lnTo>
                  <a:lnTo>
                    <a:pt x="429" y="4286"/>
                  </a:lnTo>
                  <a:lnTo>
                    <a:pt x="587" y="4512"/>
                  </a:lnTo>
                  <a:lnTo>
                    <a:pt x="768" y="4715"/>
                  </a:lnTo>
                  <a:lnTo>
                    <a:pt x="948" y="4895"/>
                  </a:lnTo>
                  <a:lnTo>
                    <a:pt x="1174" y="5053"/>
                  </a:lnTo>
                  <a:lnTo>
                    <a:pt x="1399" y="5188"/>
                  </a:lnTo>
                  <a:lnTo>
                    <a:pt x="1625" y="5324"/>
                  </a:lnTo>
                  <a:lnTo>
                    <a:pt x="1873" y="5414"/>
                  </a:lnTo>
                  <a:lnTo>
                    <a:pt x="2144" y="5482"/>
                  </a:lnTo>
                  <a:lnTo>
                    <a:pt x="2392" y="5527"/>
                  </a:lnTo>
                  <a:lnTo>
                    <a:pt x="2663" y="5549"/>
                  </a:lnTo>
                  <a:lnTo>
                    <a:pt x="2956" y="5549"/>
                  </a:lnTo>
                  <a:lnTo>
                    <a:pt x="3226" y="5527"/>
                  </a:lnTo>
                  <a:lnTo>
                    <a:pt x="3497" y="5459"/>
                  </a:lnTo>
                  <a:lnTo>
                    <a:pt x="3768" y="5369"/>
                  </a:lnTo>
                  <a:lnTo>
                    <a:pt x="4016" y="5256"/>
                  </a:lnTo>
                  <a:lnTo>
                    <a:pt x="4264" y="5121"/>
                  </a:lnTo>
                  <a:lnTo>
                    <a:pt x="4490" y="4963"/>
                  </a:lnTo>
                  <a:lnTo>
                    <a:pt x="4693" y="4782"/>
                  </a:lnTo>
                  <a:lnTo>
                    <a:pt x="4873" y="4602"/>
                  </a:lnTo>
                  <a:lnTo>
                    <a:pt x="5031" y="4376"/>
                  </a:lnTo>
                  <a:lnTo>
                    <a:pt x="5189" y="4151"/>
                  </a:lnTo>
                  <a:lnTo>
                    <a:pt x="5302" y="3925"/>
                  </a:lnTo>
                  <a:lnTo>
                    <a:pt x="5392" y="3677"/>
                  </a:lnTo>
                  <a:lnTo>
                    <a:pt x="5460" y="3406"/>
                  </a:lnTo>
                  <a:lnTo>
                    <a:pt x="5527" y="3158"/>
                  </a:lnTo>
                  <a:lnTo>
                    <a:pt x="5550" y="2888"/>
                  </a:lnTo>
                  <a:lnTo>
                    <a:pt x="5527" y="2594"/>
                  </a:lnTo>
                  <a:lnTo>
                    <a:pt x="5505" y="2324"/>
                  </a:lnTo>
                  <a:lnTo>
                    <a:pt x="5437" y="2053"/>
                  </a:lnTo>
                  <a:lnTo>
                    <a:pt x="5347" y="1782"/>
                  </a:lnTo>
                  <a:lnTo>
                    <a:pt x="5234" y="1534"/>
                  </a:lnTo>
                  <a:lnTo>
                    <a:pt x="5099" y="1286"/>
                  </a:lnTo>
                  <a:lnTo>
                    <a:pt x="4941" y="1060"/>
                  </a:lnTo>
                  <a:lnTo>
                    <a:pt x="4760" y="857"/>
                  </a:lnTo>
                  <a:lnTo>
                    <a:pt x="4580" y="677"/>
                  </a:lnTo>
                  <a:lnTo>
                    <a:pt x="4354" y="519"/>
                  </a:lnTo>
                  <a:lnTo>
                    <a:pt x="4129" y="361"/>
                  </a:lnTo>
                  <a:lnTo>
                    <a:pt x="3903" y="248"/>
                  </a:lnTo>
                  <a:lnTo>
                    <a:pt x="3655" y="158"/>
                  </a:lnTo>
                  <a:lnTo>
                    <a:pt x="3407" y="68"/>
                  </a:lnTo>
                  <a:lnTo>
                    <a:pt x="3136" y="23"/>
                  </a:lnTo>
                  <a:lnTo>
                    <a:pt x="28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35"/>
            <p:cNvSpPr/>
            <p:nvPr/>
          </p:nvSpPr>
          <p:spPr>
            <a:xfrm>
              <a:off x="7844344" y="720691"/>
              <a:ext cx="148587" cy="112322"/>
            </a:xfrm>
            <a:custGeom>
              <a:avLst/>
              <a:gdLst/>
              <a:ahLst/>
              <a:cxnLst/>
              <a:rect l="l" t="t" r="r" b="b"/>
              <a:pathLst>
                <a:path w="3790" h="2865" extrusionOk="0">
                  <a:moveTo>
                    <a:pt x="2301" y="0"/>
                  </a:moveTo>
                  <a:lnTo>
                    <a:pt x="2008" y="68"/>
                  </a:lnTo>
                  <a:lnTo>
                    <a:pt x="1805" y="293"/>
                  </a:lnTo>
                  <a:lnTo>
                    <a:pt x="1760" y="248"/>
                  </a:lnTo>
                  <a:lnTo>
                    <a:pt x="1602" y="203"/>
                  </a:lnTo>
                  <a:lnTo>
                    <a:pt x="1579" y="361"/>
                  </a:lnTo>
                  <a:lnTo>
                    <a:pt x="1715" y="384"/>
                  </a:lnTo>
                  <a:lnTo>
                    <a:pt x="1421" y="699"/>
                  </a:lnTo>
                  <a:lnTo>
                    <a:pt x="1354" y="654"/>
                  </a:lnTo>
                  <a:lnTo>
                    <a:pt x="1218" y="632"/>
                  </a:lnTo>
                  <a:lnTo>
                    <a:pt x="1173" y="790"/>
                  </a:lnTo>
                  <a:lnTo>
                    <a:pt x="1331" y="812"/>
                  </a:lnTo>
                  <a:lnTo>
                    <a:pt x="1106" y="1038"/>
                  </a:lnTo>
                  <a:lnTo>
                    <a:pt x="1106" y="1060"/>
                  </a:lnTo>
                  <a:lnTo>
                    <a:pt x="812" y="993"/>
                  </a:lnTo>
                  <a:lnTo>
                    <a:pt x="542" y="970"/>
                  </a:lnTo>
                  <a:lnTo>
                    <a:pt x="271" y="970"/>
                  </a:lnTo>
                  <a:lnTo>
                    <a:pt x="68" y="993"/>
                  </a:lnTo>
                  <a:lnTo>
                    <a:pt x="23" y="1015"/>
                  </a:lnTo>
                  <a:lnTo>
                    <a:pt x="0" y="1083"/>
                  </a:lnTo>
                  <a:lnTo>
                    <a:pt x="0" y="1128"/>
                  </a:lnTo>
                  <a:lnTo>
                    <a:pt x="45" y="1173"/>
                  </a:lnTo>
                  <a:lnTo>
                    <a:pt x="226" y="1263"/>
                  </a:lnTo>
                  <a:lnTo>
                    <a:pt x="474" y="1376"/>
                  </a:lnTo>
                  <a:lnTo>
                    <a:pt x="722" y="1421"/>
                  </a:lnTo>
                  <a:lnTo>
                    <a:pt x="1015" y="1489"/>
                  </a:lnTo>
                  <a:lnTo>
                    <a:pt x="1151" y="1782"/>
                  </a:lnTo>
                  <a:lnTo>
                    <a:pt x="1015" y="1760"/>
                  </a:lnTo>
                  <a:lnTo>
                    <a:pt x="970" y="1917"/>
                  </a:lnTo>
                  <a:lnTo>
                    <a:pt x="1128" y="1940"/>
                  </a:lnTo>
                  <a:lnTo>
                    <a:pt x="1196" y="1917"/>
                  </a:lnTo>
                  <a:lnTo>
                    <a:pt x="1376" y="2323"/>
                  </a:lnTo>
                  <a:lnTo>
                    <a:pt x="1241" y="2301"/>
                  </a:lnTo>
                  <a:lnTo>
                    <a:pt x="1196" y="2436"/>
                  </a:lnTo>
                  <a:lnTo>
                    <a:pt x="1354" y="2459"/>
                  </a:lnTo>
                  <a:lnTo>
                    <a:pt x="1421" y="2436"/>
                  </a:lnTo>
                  <a:lnTo>
                    <a:pt x="1534" y="2707"/>
                  </a:lnTo>
                  <a:lnTo>
                    <a:pt x="1782" y="2865"/>
                  </a:lnTo>
                  <a:lnTo>
                    <a:pt x="1647" y="1602"/>
                  </a:lnTo>
                  <a:lnTo>
                    <a:pt x="2865" y="1827"/>
                  </a:lnTo>
                  <a:lnTo>
                    <a:pt x="3023" y="1827"/>
                  </a:lnTo>
                  <a:lnTo>
                    <a:pt x="3181" y="1782"/>
                  </a:lnTo>
                  <a:lnTo>
                    <a:pt x="3339" y="2323"/>
                  </a:lnTo>
                  <a:lnTo>
                    <a:pt x="3564" y="2369"/>
                  </a:lnTo>
                  <a:lnTo>
                    <a:pt x="3564" y="2369"/>
                  </a:lnTo>
                  <a:lnTo>
                    <a:pt x="3519" y="1714"/>
                  </a:lnTo>
                  <a:lnTo>
                    <a:pt x="3790" y="1128"/>
                  </a:lnTo>
                  <a:lnTo>
                    <a:pt x="3564" y="1083"/>
                  </a:lnTo>
                  <a:lnTo>
                    <a:pt x="3226" y="1534"/>
                  </a:lnTo>
                  <a:lnTo>
                    <a:pt x="3158" y="1489"/>
                  </a:lnTo>
                  <a:lnTo>
                    <a:pt x="3091" y="1444"/>
                  </a:lnTo>
                  <a:lnTo>
                    <a:pt x="3023" y="1399"/>
                  </a:lnTo>
                  <a:lnTo>
                    <a:pt x="2933" y="1376"/>
                  </a:lnTo>
                  <a:lnTo>
                    <a:pt x="1737" y="1173"/>
                  </a:lnTo>
                  <a:lnTo>
                    <a:pt x="2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35"/>
            <p:cNvSpPr/>
            <p:nvPr/>
          </p:nvSpPr>
          <p:spPr>
            <a:xfrm>
              <a:off x="7854851" y="977922"/>
              <a:ext cx="34030" cy="40381"/>
            </a:xfrm>
            <a:custGeom>
              <a:avLst/>
              <a:gdLst/>
              <a:ahLst/>
              <a:cxnLst/>
              <a:rect l="l" t="t" r="r" b="b"/>
              <a:pathLst>
                <a:path w="868" h="1030" extrusionOk="0">
                  <a:moveTo>
                    <a:pt x="822" y="1"/>
                  </a:moveTo>
                  <a:lnTo>
                    <a:pt x="1" y="216"/>
                  </a:lnTo>
                  <a:lnTo>
                    <a:pt x="46" y="390"/>
                  </a:lnTo>
                  <a:lnTo>
                    <a:pt x="342" y="312"/>
                  </a:lnTo>
                  <a:lnTo>
                    <a:pt x="530" y="1029"/>
                  </a:lnTo>
                  <a:lnTo>
                    <a:pt x="760" y="969"/>
                  </a:lnTo>
                  <a:lnTo>
                    <a:pt x="572" y="252"/>
                  </a:lnTo>
                  <a:lnTo>
                    <a:pt x="867" y="174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35"/>
            <p:cNvSpPr/>
            <p:nvPr/>
          </p:nvSpPr>
          <p:spPr>
            <a:xfrm>
              <a:off x="7889979" y="947302"/>
              <a:ext cx="124123" cy="64963"/>
            </a:xfrm>
            <a:custGeom>
              <a:avLst/>
              <a:gdLst/>
              <a:ahLst/>
              <a:cxnLst/>
              <a:rect l="l" t="t" r="r" b="b"/>
              <a:pathLst>
                <a:path w="3166" h="1657" extrusionOk="0">
                  <a:moveTo>
                    <a:pt x="2919" y="1"/>
                  </a:moveTo>
                  <a:lnTo>
                    <a:pt x="2299" y="163"/>
                  </a:lnTo>
                  <a:lnTo>
                    <a:pt x="2532" y="1054"/>
                  </a:lnTo>
                  <a:lnTo>
                    <a:pt x="3165" y="888"/>
                  </a:lnTo>
                  <a:lnTo>
                    <a:pt x="3120" y="714"/>
                  </a:lnTo>
                  <a:lnTo>
                    <a:pt x="2717" y="820"/>
                  </a:lnTo>
                  <a:lnTo>
                    <a:pt x="2663" y="616"/>
                  </a:lnTo>
                  <a:lnTo>
                    <a:pt x="3030" y="520"/>
                  </a:lnTo>
                  <a:lnTo>
                    <a:pt x="2984" y="346"/>
                  </a:lnTo>
                  <a:lnTo>
                    <a:pt x="2617" y="442"/>
                  </a:lnTo>
                  <a:lnTo>
                    <a:pt x="2574" y="277"/>
                  </a:lnTo>
                  <a:lnTo>
                    <a:pt x="2964" y="174"/>
                  </a:lnTo>
                  <a:lnTo>
                    <a:pt x="2919" y="1"/>
                  </a:lnTo>
                  <a:close/>
                  <a:moveTo>
                    <a:pt x="2179" y="195"/>
                  </a:moveTo>
                  <a:lnTo>
                    <a:pt x="1913" y="265"/>
                  </a:lnTo>
                  <a:lnTo>
                    <a:pt x="1667" y="677"/>
                  </a:lnTo>
                  <a:lnTo>
                    <a:pt x="1581" y="351"/>
                  </a:lnTo>
                  <a:lnTo>
                    <a:pt x="1352" y="412"/>
                  </a:lnTo>
                  <a:lnTo>
                    <a:pt x="1585" y="1302"/>
                  </a:lnTo>
                  <a:lnTo>
                    <a:pt x="1815" y="1242"/>
                  </a:lnTo>
                  <a:lnTo>
                    <a:pt x="1723" y="891"/>
                  </a:lnTo>
                  <a:lnTo>
                    <a:pt x="1723" y="891"/>
                  </a:lnTo>
                  <a:lnTo>
                    <a:pt x="2170" y="1149"/>
                  </a:lnTo>
                  <a:lnTo>
                    <a:pt x="2457" y="1074"/>
                  </a:lnTo>
                  <a:lnTo>
                    <a:pt x="1861" y="729"/>
                  </a:lnTo>
                  <a:lnTo>
                    <a:pt x="2179" y="195"/>
                  </a:lnTo>
                  <a:close/>
                  <a:moveTo>
                    <a:pt x="1041" y="497"/>
                  </a:moveTo>
                  <a:cubicBezTo>
                    <a:pt x="1037" y="497"/>
                    <a:pt x="1033" y="497"/>
                    <a:pt x="1030" y="497"/>
                  </a:cubicBezTo>
                  <a:cubicBezTo>
                    <a:pt x="981" y="498"/>
                    <a:pt x="932" y="505"/>
                    <a:pt x="882" y="518"/>
                  </a:cubicBezTo>
                  <a:cubicBezTo>
                    <a:pt x="734" y="557"/>
                    <a:pt x="627" y="629"/>
                    <a:pt x="562" y="735"/>
                  </a:cubicBezTo>
                  <a:cubicBezTo>
                    <a:pt x="497" y="840"/>
                    <a:pt x="484" y="964"/>
                    <a:pt x="521" y="1107"/>
                  </a:cubicBezTo>
                  <a:cubicBezTo>
                    <a:pt x="558" y="1249"/>
                    <a:pt x="631" y="1350"/>
                    <a:pt x="739" y="1410"/>
                  </a:cubicBezTo>
                  <a:cubicBezTo>
                    <a:pt x="805" y="1446"/>
                    <a:pt x="879" y="1465"/>
                    <a:pt x="959" y="1465"/>
                  </a:cubicBezTo>
                  <a:cubicBezTo>
                    <a:pt x="1011" y="1465"/>
                    <a:pt x="1066" y="1457"/>
                    <a:pt x="1125" y="1442"/>
                  </a:cubicBezTo>
                  <a:cubicBezTo>
                    <a:pt x="1174" y="1429"/>
                    <a:pt x="1221" y="1411"/>
                    <a:pt x="1264" y="1388"/>
                  </a:cubicBezTo>
                  <a:cubicBezTo>
                    <a:pt x="1306" y="1364"/>
                    <a:pt x="1346" y="1336"/>
                    <a:pt x="1382" y="1303"/>
                  </a:cubicBezTo>
                  <a:lnTo>
                    <a:pt x="1334" y="1119"/>
                  </a:lnTo>
                  <a:cubicBezTo>
                    <a:pt x="1299" y="1159"/>
                    <a:pt x="1263" y="1192"/>
                    <a:pt x="1225" y="1216"/>
                  </a:cubicBezTo>
                  <a:cubicBezTo>
                    <a:pt x="1187" y="1240"/>
                    <a:pt x="1145" y="1258"/>
                    <a:pt x="1100" y="1270"/>
                  </a:cubicBezTo>
                  <a:cubicBezTo>
                    <a:pt x="1071" y="1278"/>
                    <a:pt x="1044" y="1282"/>
                    <a:pt x="1018" y="1282"/>
                  </a:cubicBezTo>
                  <a:cubicBezTo>
                    <a:pt x="969" y="1282"/>
                    <a:pt x="925" y="1269"/>
                    <a:pt x="886" y="1242"/>
                  </a:cubicBezTo>
                  <a:cubicBezTo>
                    <a:pt x="825" y="1202"/>
                    <a:pt x="782" y="1136"/>
                    <a:pt x="758" y="1044"/>
                  </a:cubicBezTo>
                  <a:cubicBezTo>
                    <a:pt x="734" y="952"/>
                    <a:pt x="739" y="874"/>
                    <a:pt x="772" y="809"/>
                  </a:cubicBezTo>
                  <a:cubicBezTo>
                    <a:pt x="805" y="744"/>
                    <a:pt x="862" y="701"/>
                    <a:pt x="944" y="679"/>
                  </a:cubicBezTo>
                  <a:cubicBezTo>
                    <a:pt x="982" y="669"/>
                    <a:pt x="1019" y="665"/>
                    <a:pt x="1056" y="665"/>
                  </a:cubicBezTo>
                  <a:cubicBezTo>
                    <a:pt x="1064" y="665"/>
                    <a:pt x="1072" y="665"/>
                    <a:pt x="1080" y="665"/>
                  </a:cubicBezTo>
                  <a:cubicBezTo>
                    <a:pt x="1125" y="668"/>
                    <a:pt x="1173" y="678"/>
                    <a:pt x="1223" y="696"/>
                  </a:cubicBezTo>
                  <a:lnTo>
                    <a:pt x="1175" y="512"/>
                  </a:lnTo>
                  <a:cubicBezTo>
                    <a:pt x="1130" y="502"/>
                    <a:pt x="1086" y="497"/>
                    <a:pt x="1041" y="497"/>
                  </a:cubicBezTo>
                  <a:close/>
                  <a:moveTo>
                    <a:pt x="230" y="706"/>
                  </a:moveTo>
                  <a:lnTo>
                    <a:pt x="1" y="766"/>
                  </a:lnTo>
                  <a:lnTo>
                    <a:pt x="234" y="1657"/>
                  </a:lnTo>
                  <a:lnTo>
                    <a:pt x="464" y="1597"/>
                  </a:lnTo>
                  <a:lnTo>
                    <a:pt x="230" y="70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35"/>
            <p:cNvSpPr/>
            <p:nvPr/>
          </p:nvSpPr>
          <p:spPr>
            <a:xfrm>
              <a:off x="8009636" y="937265"/>
              <a:ext cx="33991" cy="40342"/>
            </a:xfrm>
            <a:custGeom>
              <a:avLst/>
              <a:gdLst/>
              <a:ahLst/>
              <a:cxnLst/>
              <a:rect l="l" t="t" r="r" b="b"/>
              <a:pathLst>
                <a:path w="867" h="1029" extrusionOk="0">
                  <a:moveTo>
                    <a:pt x="821" y="0"/>
                  </a:moveTo>
                  <a:lnTo>
                    <a:pt x="0" y="215"/>
                  </a:lnTo>
                  <a:lnTo>
                    <a:pt x="46" y="389"/>
                  </a:lnTo>
                  <a:lnTo>
                    <a:pt x="342" y="311"/>
                  </a:lnTo>
                  <a:lnTo>
                    <a:pt x="530" y="1029"/>
                  </a:lnTo>
                  <a:lnTo>
                    <a:pt x="760" y="968"/>
                  </a:lnTo>
                  <a:lnTo>
                    <a:pt x="571" y="251"/>
                  </a:lnTo>
                  <a:lnTo>
                    <a:pt x="867" y="174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35"/>
            <p:cNvSpPr/>
            <p:nvPr/>
          </p:nvSpPr>
          <p:spPr>
            <a:xfrm>
              <a:off x="8045078" y="931384"/>
              <a:ext cx="34148" cy="38774"/>
            </a:xfrm>
            <a:custGeom>
              <a:avLst/>
              <a:gdLst/>
              <a:ahLst/>
              <a:cxnLst/>
              <a:rect l="l" t="t" r="r" b="b"/>
              <a:pathLst>
                <a:path w="871" h="989" extrusionOk="0">
                  <a:moveTo>
                    <a:pt x="613" y="0"/>
                  </a:moveTo>
                  <a:cubicBezTo>
                    <a:pt x="556" y="0"/>
                    <a:pt x="502" y="3"/>
                    <a:pt x="450" y="9"/>
                  </a:cubicBezTo>
                  <a:cubicBezTo>
                    <a:pt x="396" y="15"/>
                    <a:pt x="345" y="25"/>
                    <a:pt x="296" y="38"/>
                  </a:cubicBezTo>
                  <a:cubicBezTo>
                    <a:pt x="189" y="66"/>
                    <a:pt x="113" y="111"/>
                    <a:pt x="68" y="174"/>
                  </a:cubicBezTo>
                  <a:cubicBezTo>
                    <a:pt x="23" y="237"/>
                    <a:pt x="12" y="312"/>
                    <a:pt x="36" y="401"/>
                  </a:cubicBezTo>
                  <a:cubicBezTo>
                    <a:pt x="54" y="472"/>
                    <a:pt x="90" y="523"/>
                    <a:pt x="142" y="554"/>
                  </a:cubicBezTo>
                  <a:cubicBezTo>
                    <a:pt x="188" y="581"/>
                    <a:pt x="250" y="595"/>
                    <a:pt x="328" y="595"/>
                  </a:cubicBezTo>
                  <a:cubicBezTo>
                    <a:pt x="339" y="595"/>
                    <a:pt x="350" y="594"/>
                    <a:pt x="361" y="594"/>
                  </a:cubicBezTo>
                  <a:lnTo>
                    <a:pt x="455" y="590"/>
                  </a:lnTo>
                  <a:cubicBezTo>
                    <a:pt x="465" y="590"/>
                    <a:pt x="475" y="590"/>
                    <a:pt x="484" y="590"/>
                  </a:cubicBezTo>
                  <a:cubicBezTo>
                    <a:pt x="526" y="590"/>
                    <a:pt x="556" y="594"/>
                    <a:pt x="574" y="602"/>
                  </a:cubicBezTo>
                  <a:cubicBezTo>
                    <a:pt x="596" y="613"/>
                    <a:pt x="611" y="632"/>
                    <a:pt x="618" y="660"/>
                  </a:cubicBezTo>
                  <a:cubicBezTo>
                    <a:pt x="626" y="691"/>
                    <a:pt x="619" y="718"/>
                    <a:pt x="597" y="742"/>
                  </a:cubicBezTo>
                  <a:cubicBezTo>
                    <a:pt x="575" y="765"/>
                    <a:pt x="538" y="784"/>
                    <a:pt x="488" y="797"/>
                  </a:cubicBezTo>
                  <a:cubicBezTo>
                    <a:pt x="444" y="809"/>
                    <a:pt x="396" y="814"/>
                    <a:pt x="345" y="814"/>
                  </a:cubicBezTo>
                  <a:cubicBezTo>
                    <a:pt x="340" y="814"/>
                    <a:pt x="334" y="814"/>
                    <a:pt x="329" y="814"/>
                  </a:cubicBezTo>
                  <a:cubicBezTo>
                    <a:pt x="272" y="813"/>
                    <a:pt x="211" y="805"/>
                    <a:pt x="146" y="789"/>
                  </a:cubicBezTo>
                  <a:lnTo>
                    <a:pt x="146" y="789"/>
                  </a:lnTo>
                  <a:lnTo>
                    <a:pt x="197" y="983"/>
                  </a:lnTo>
                  <a:cubicBezTo>
                    <a:pt x="234" y="987"/>
                    <a:pt x="271" y="989"/>
                    <a:pt x="307" y="989"/>
                  </a:cubicBezTo>
                  <a:cubicBezTo>
                    <a:pt x="331" y="989"/>
                    <a:pt x="356" y="988"/>
                    <a:pt x="380" y="986"/>
                  </a:cubicBezTo>
                  <a:cubicBezTo>
                    <a:pt x="440" y="982"/>
                    <a:pt x="498" y="972"/>
                    <a:pt x="554" y="958"/>
                  </a:cubicBezTo>
                  <a:cubicBezTo>
                    <a:pt x="674" y="926"/>
                    <a:pt x="757" y="879"/>
                    <a:pt x="802" y="816"/>
                  </a:cubicBezTo>
                  <a:cubicBezTo>
                    <a:pt x="848" y="752"/>
                    <a:pt x="858" y="672"/>
                    <a:pt x="832" y="574"/>
                  </a:cubicBezTo>
                  <a:cubicBezTo>
                    <a:pt x="812" y="499"/>
                    <a:pt x="776" y="447"/>
                    <a:pt x="724" y="417"/>
                  </a:cubicBezTo>
                  <a:cubicBezTo>
                    <a:pt x="681" y="392"/>
                    <a:pt x="619" y="380"/>
                    <a:pt x="540" y="380"/>
                  </a:cubicBezTo>
                  <a:cubicBezTo>
                    <a:pt x="524" y="380"/>
                    <a:pt x="507" y="381"/>
                    <a:pt x="489" y="382"/>
                  </a:cubicBezTo>
                  <a:lnTo>
                    <a:pt x="386" y="388"/>
                  </a:lnTo>
                  <a:cubicBezTo>
                    <a:pt x="375" y="388"/>
                    <a:pt x="364" y="389"/>
                    <a:pt x="354" y="389"/>
                  </a:cubicBezTo>
                  <a:cubicBezTo>
                    <a:pt x="321" y="389"/>
                    <a:pt x="297" y="385"/>
                    <a:pt x="281" y="379"/>
                  </a:cubicBezTo>
                  <a:cubicBezTo>
                    <a:pt x="260" y="370"/>
                    <a:pt x="246" y="354"/>
                    <a:pt x="240" y="330"/>
                  </a:cubicBezTo>
                  <a:cubicBezTo>
                    <a:pt x="231" y="298"/>
                    <a:pt x="238" y="271"/>
                    <a:pt x="260" y="249"/>
                  </a:cubicBezTo>
                  <a:cubicBezTo>
                    <a:pt x="283" y="227"/>
                    <a:pt x="321" y="209"/>
                    <a:pt x="376" y="194"/>
                  </a:cubicBezTo>
                  <a:cubicBezTo>
                    <a:pt x="418" y="184"/>
                    <a:pt x="463" y="178"/>
                    <a:pt x="512" y="177"/>
                  </a:cubicBezTo>
                  <a:cubicBezTo>
                    <a:pt x="518" y="176"/>
                    <a:pt x="523" y="176"/>
                    <a:pt x="528" y="176"/>
                  </a:cubicBezTo>
                  <a:cubicBezTo>
                    <a:pt x="573" y="176"/>
                    <a:pt x="620" y="180"/>
                    <a:pt x="669" y="189"/>
                  </a:cubicBezTo>
                  <a:lnTo>
                    <a:pt x="619" y="0"/>
                  </a:lnTo>
                  <a:cubicBezTo>
                    <a:pt x="617" y="0"/>
                    <a:pt x="615" y="0"/>
                    <a:pt x="6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35"/>
            <p:cNvSpPr/>
            <p:nvPr/>
          </p:nvSpPr>
          <p:spPr>
            <a:xfrm>
              <a:off x="7851597" y="942127"/>
              <a:ext cx="28816" cy="32344"/>
            </a:xfrm>
            <a:custGeom>
              <a:avLst/>
              <a:gdLst/>
              <a:ahLst/>
              <a:cxnLst/>
              <a:rect l="l" t="t" r="r" b="b"/>
              <a:pathLst>
                <a:path w="735" h="825" extrusionOk="0">
                  <a:moveTo>
                    <a:pt x="227" y="193"/>
                  </a:moveTo>
                  <a:lnTo>
                    <a:pt x="396" y="446"/>
                  </a:lnTo>
                  <a:lnTo>
                    <a:pt x="204" y="496"/>
                  </a:lnTo>
                  <a:lnTo>
                    <a:pt x="227" y="193"/>
                  </a:lnTo>
                  <a:close/>
                  <a:moveTo>
                    <a:pt x="291" y="0"/>
                  </a:moveTo>
                  <a:lnTo>
                    <a:pt x="76" y="57"/>
                  </a:lnTo>
                  <a:lnTo>
                    <a:pt x="0" y="825"/>
                  </a:lnTo>
                  <a:lnTo>
                    <a:pt x="182" y="777"/>
                  </a:lnTo>
                  <a:lnTo>
                    <a:pt x="193" y="638"/>
                  </a:lnTo>
                  <a:lnTo>
                    <a:pt x="475" y="564"/>
                  </a:lnTo>
                  <a:lnTo>
                    <a:pt x="553" y="680"/>
                  </a:lnTo>
                  <a:lnTo>
                    <a:pt x="734" y="632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35"/>
            <p:cNvSpPr/>
            <p:nvPr/>
          </p:nvSpPr>
          <p:spPr>
            <a:xfrm>
              <a:off x="7878610" y="936324"/>
              <a:ext cx="14310" cy="29325"/>
            </a:xfrm>
            <a:custGeom>
              <a:avLst/>
              <a:gdLst/>
              <a:ahLst/>
              <a:cxnLst/>
              <a:rect l="l" t="t" r="r" b="b"/>
              <a:pathLst>
                <a:path w="365" h="748" extrusionOk="0">
                  <a:moveTo>
                    <a:pt x="181" y="1"/>
                  </a:moveTo>
                  <a:lnTo>
                    <a:pt x="1" y="48"/>
                  </a:lnTo>
                  <a:lnTo>
                    <a:pt x="184" y="748"/>
                  </a:lnTo>
                  <a:lnTo>
                    <a:pt x="365" y="700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35"/>
            <p:cNvSpPr/>
            <p:nvPr/>
          </p:nvSpPr>
          <p:spPr>
            <a:xfrm>
              <a:off x="7893665" y="931031"/>
              <a:ext cx="31991" cy="31090"/>
            </a:xfrm>
            <a:custGeom>
              <a:avLst/>
              <a:gdLst/>
              <a:ahLst/>
              <a:cxnLst/>
              <a:rect l="l" t="t" r="r" b="b"/>
              <a:pathLst>
                <a:path w="816" h="793" extrusionOk="0">
                  <a:moveTo>
                    <a:pt x="342" y="149"/>
                  </a:moveTo>
                  <a:cubicBezTo>
                    <a:pt x="356" y="149"/>
                    <a:pt x="368" y="151"/>
                    <a:pt x="378" y="155"/>
                  </a:cubicBezTo>
                  <a:cubicBezTo>
                    <a:pt x="398" y="165"/>
                    <a:pt x="412" y="186"/>
                    <a:pt x="420" y="217"/>
                  </a:cubicBezTo>
                  <a:cubicBezTo>
                    <a:pt x="429" y="250"/>
                    <a:pt x="427" y="275"/>
                    <a:pt x="414" y="293"/>
                  </a:cubicBezTo>
                  <a:cubicBezTo>
                    <a:pt x="401" y="312"/>
                    <a:pt x="376" y="326"/>
                    <a:pt x="338" y="336"/>
                  </a:cubicBezTo>
                  <a:lnTo>
                    <a:pt x="262" y="356"/>
                  </a:lnTo>
                  <a:lnTo>
                    <a:pt x="215" y="176"/>
                  </a:lnTo>
                  <a:lnTo>
                    <a:pt x="291" y="156"/>
                  </a:lnTo>
                  <a:cubicBezTo>
                    <a:pt x="310" y="151"/>
                    <a:pt x="327" y="149"/>
                    <a:pt x="342" y="149"/>
                  </a:cubicBezTo>
                  <a:close/>
                  <a:moveTo>
                    <a:pt x="410" y="0"/>
                  </a:moveTo>
                  <a:cubicBezTo>
                    <a:pt x="371" y="0"/>
                    <a:pt x="327" y="7"/>
                    <a:pt x="276" y="20"/>
                  </a:cubicBezTo>
                  <a:lnTo>
                    <a:pt x="0" y="93"/>
                  </a:lnTo>
                  <a:lnTo>
                    <a:pt x="184" y="792"/>
                  </a:lnTo>
                  <a:lnTo>
                    <a:pt x="364" y="745"/>
                  </a:lnTo>
                  <a:lnTo>
                    <a:pt x="295" y="480"/>
                  </a:lnTo>
                  <a:lnTo>
                    <a:pt x="346" y="467"/>
                  </a:lnTo>
                  <a:cubicBezTo>
                    <a:pt x="360" y="463"/>
                    <a:pt x="373" y="461"/>
                    <a:pt x="386" y="461"/>
                  </a:cubicBezTo>
                  <a:cubicBezTo>
                    <a:pt x="399" y="461"/>
                    <a:pt x="411" y="463"/>
                    <a:pt x="422" y="468"/>
                  </a:cubicBezTo>
                  <a:cubicBezTo>
                    <a:pt x="443" y="476"/>
                    <a:pt x="466" y="495"/>
                    <a:pt x="493" y="526"/>
                  </a:cubicBezTo>
                  <a:lnTo>
                    <a:pt x="624" y="677"/>
                  </a:lnTo>
                  <a:lnTo>
                    <a:pt x="816" y="627"/>
                  </a:lnTo>
                  <a:lnTo>
                    <a:pt x="666" y="454"/>
                  </a:lnTo>
                  <a:cubicBezTo>
                    <a:pt x="635" y="419"/>
                    <a:pt x="607" y="394"/>
                    <a:pt x="583" y="379"/>
                  </a:cubicBezTo>
                  <a:cubicBezTo>
                    <a:pt x="559" y="365"/>
                    <a:pt x="535" y="358"/>
                    <a:pt x="510" y="358"/>
                  </a:cubicBezTo>
                  <a:cubicBezTo>
                    <a:pt x="509" y="358"/>
                    <a:pt x="508" y="358"/>
                    <a:pt x="506" y="358"/>
                  </a:cubicBezTo>
                  <a:cubicBezTo>
                    <a:pt x="548" y="332"/>
                    <a:pt x="576" y="302"/>
                    <a:pt x="590" y="266"/>
                  </a:cubicBezTo>
                  <a:cubicBezTo>
                    <a:pt x="605" y="231"/>
                    <a:pt x="606" y="190"/>
                    <a:pt x="594" y="143"/>
                  </a:cubicBezTo>
                  <a:cubicBezTo>
                    <a:pt x="576" y="76"/>
                    <a:pt x="542" y="33"/>
                    <a:pt x="491" y="14"/>
                  </a:cubicBezTo>
                  <a:cubicBezTo>
                    <a:pt x="468" y="5"/>
                    <a:pt x="441" y="0"/>
                    <a:pt x="4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35"/>
            <p:cNvSpPr/>
            <p:nvPr/>
          </p:nvSpPr>
          <p:spPr>
            <a:xfrm>
              <a:off x="7923736" y="922955"/>
              <a:ext cx="26111" cy="31207"/>
            </a:xfrm>
            <a:custGeom>
              <a:avLst/>
              <a:gdLst/>
              <a:ahLst/>
              <a:cxnLst/>
              <a:rect l="l" t="t" r="r" b="b"/>
              <a:pathLst>
                <a:path w="666" h="796" extrusionOk="0">
                  <a:moveTo>
                    <a:pt x="357" y="147"/>
                  </a:moveTo>
                  <a:cubicBezTo>
                    <a:pt x="374" y="147"/>
                    <a:pt x="389" y="150"/>
                    <a:pt x="403" y="157"/>
                  </a:cubicBezTo>
                  <a:cubicBezTo>
                    <a:pt x="426" y="169"/>
                    <a:pt x="442" y="190"/>
                    <a:pt x="450" y="222"/>
                  </a:cubicBezTo>
                  <a:cubicBezTo>
                    <a:pt x="458" y="253"/>
                    <a:pt x="455" y="279"/>
                    <a:pt x="440" y="302"/>
                  </a:cubicBezTo>
                  <a:cubicBezTo>
                    <a:pt x="426" y="324"/>
                    <a:pt x="401" y="339"/>
                    <a:pt x="366" y="348"/>
                  </a:cubicBezTo>
                  <a:lnTo>
                    <a:pt x="266" y="375"/>
                  </a:lnTo>
                  <a:lnTo>
                    <a:pt x="215" y="179"/>
                  </a:lnTo>
                  <a:lnTo>
                    <a:pt x="315" y="153"/>
                  </a:lnTo>
                  <a:cubicBezTo>
                    <a:pt x="330" y="149"/>
                    <a:pt x="344" y="147"/>
                    <a:pt x="357" y="147"/>
                  </a:cubicBezTo>
                  <a:close/>
                  <a:moveTo>
                    <a:pt x="414" y="1"/>
                  </a:moveTo>
                  <a:cubicBezTo>
                    <a:pt x="379" y="1"/>
                    <a:pt x="341" y="6"/>
                    <a:pt x="300" y="17"/>
                  </a:cubicBezTo>
                  <a:lnTo>
                    <a:pt x="0" y="96"/>
                  </a:lnTo>
                  <a:lnTo>
                    <a:pt x="184" y="795"/>
                  </a:lnTo>
                  <a:lnTo>
                    <a:pt x="364" y="748"/>
                  </a:lnTo>
                  <a:lnTo>
                    <a:pt x="301" y="505"/>
                  </a:lnTo>
                  <a:lnTo>
                    <a:pt x="420" y="474"/>
                  </a:lnTo>
                  <a:cubicBezTo>
                    <a:pt x="509" y="451"/>
                    <a:pt x="572" y="413"/>
                    <a:pt x="609" y="361"/>
                  </a:cubicBezTo>
                  <a:cubicBezTo>
                    <a:pt x="646" y="309"/>
                    <a:pt x="655" y="246"/>
                    <a:pt x="636" y="173"/>
                  </a:cubicBezTo>
                  <a:cubicBezTo>
                    <a:pt x="617" y="100"/>
                    <a:pt x="578" y="50"/>
                    <a:pt x="520" y="23"/>
                  </a:cubicBezTo>
                  <a:cubicBezTo>
                    <a:pt x="489" y="8"/>
                    <a:pt x="454" y="1"/>
                    <a:pt x="4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35"/>
            <p:cNvSpPr/>
            <p:nvPr/>
          </p:nvSpPr>
          <p:spPr>
            <a:xfrm>
              <a:off x="7952003" y="916878"/>
              <a:ext cx="26738" cy="29325"/>
            </a:xfrm>
            <a:custGeom>
              <a:avLst/>
              <a:gdLst/>
              <a:ahLst/>
              <a:cxnLst/>
              <a:rect l="l" t="t" r="r" b="b"/>
              <a:pathLst>
                <a:path w="682" h="748" extrusionOk="0">
                  <a:moveTo>
                    <a:pt x="181" y="0"/>
                  </a:moveTo>
                  <a:lnTo>
                    <a:pt x="1" y="48"/>
                  </a:lnTo>
                  <a:lnTo>
                    <a:pt x="185" y="747"/>
                  </a:lnTo>
                  <a:lnTo>
                    <a:pt x="682" y="617"/>
                  </a:lnTo>
                  <a:lnTo>
                    <a:pt x="646" y="481"/>
                  </a:lnTo>
                  <a:lnTo>
                    <a:pt x="329" y="564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35"/>
            <p:cNvSpPr/>
            <p:nvPr/>
          </p:nvSpPr>
          <p:spPr>
            <a:xfrm>
              <a:off x="7979839" y="898451"/>
              <a:ext cx="57004" cy="42420"/>
            </a:xfrm>
            <a:custGeom>
              <a:avLst/>
              <a:gdLst/>
              <a:ahLst/>
              <a:cxnLst/>
              <a:rect l="l" t="t" r="r" b="b"/>
              <a:pathLst>
                <a:path w="1454" h="1082" extrusionOk="0">
                  <a:moveTo>
                    <a:pt x="227" y="449"/>
                  </a:moveTo>
                  <a:lnTo>
                    <a:pt x="395" y="703"/>
                  </a:lnTo>
                  <a:lnTo>
                    <a:pt x="204" y="753"/>
                  </a:lnTo>
                  <a:lnTo>
                    <a:pt x="227" y="449"/>
                  </a:lnTo>
                  <a:close/>
                  <a:moveTo>
                    <a:pt x="1270" y="0"/>
                  </a:moveTo>
                  <a:lnTo>
                    <a:pt x="1099" y="45"/>
                  </a:lnTo>
                  <a:lnTo>
                    <a:pt x="1225" y="525"/>
                  </a:lnTo>
                  <a:lnTo>
                    <a:pt x="1225" y="525"/>
                  </a:lnTo>
                  <a:lnTo>
                    <a:pt x="844" y="112"/>
                  </a:lnTo>
                  <a:lnTo>
                    <a:pt x="643" y="165"/>
                  </a:lnTo>
                  <a:lnTo>
                    <a:pt x="826" y="865"/>
                  </a:lnTo>
                  <a:lnTo>
                    <a:pt x="998" y="820"/>
                  </a:lnTo>
                  <a:lnTo>
                    <a:pt x="872" y="340"/>
                  </a:lnTo>
                  <a:lnTo>
                    <a:pt x="1252" y="753"/>
                  </a:lnTo>
                  <a:lnTo>
                    <a:pt x="1454" y="700"/>
                  </a:lnTo>
                  <a:lnTo>
                    <a:pt x="1270" y="0"/>
                  </a:lnTo>
                  <a:close/>
                  <a:moveTo>
                    <a:pt x="291" y="257"/>
                  </a:moveTo>
                  <a:lnTo>
                    <a:pt x="76" y="314"/>
                  </a:lnTo>
                  <a:lnTo>
                    <a:pt x="0" y="1081"/>
                  </a:lnTo>
                  <a:lnTo>
                    <a:pt x="0" y="1081"/>
                  </a:lnTo>
                  <a:lnTo>
                    <a:pt x="182" y="1034"/>
                  </a:lnTo>
                  <a:lnTo>
                    <a:pt x="193" y="895"/>
                  </a:lnTo>
                  <a:lnTo>
                    <a:pt x="475" y="821"/>
                  </a:lnTo>
                  <a:lnTo>
                    <a:pt x="552" y="937"/>
                  </a:lnTo>
                  <a:lnTo>
                    <a:pt x="734" y="889"/>
                  </a:lnTo>
                  <a:lnTo>
                    <a:pt x="291" y="25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35"/>
            <p:cNvSpPr/>
            <p:nvPr/>
          </p:nvSpPr>
          <p:spPr>
            <a:xfrm>
              <a:off x="8040452" y="890728"/>
              <a:ext cx="26738" cy="32462"/>
            </a:xfrm>
            <a:custGeom>
              <a:avLst/>
              <a:gdLst/>
              <a:ahLst/>
              <a:cxnLst/>
              <a:rect l="l" t="t" r="r" b="b"/>
              <a:pathLst>
                <a:path w="682" h="828" extrusionOk="0">
                  <a:moveTo>
                    <a:pt x="488" y="0"/>
                  </a:moveTo>
                  <a:lnTo>
                    <a:pt x="1" y="128"/>
                  </a:lnTo>
                  <a:lnTo>
                    <a:pt x="184" y="828"/>
                  </a:lnTo>
                  <a:lnTo>
                    <a:pt x="682" y="698"/>
                  </a:lnTo>
                  <a:lnTo>
                    <a:pt x="646" y="561"/>
                  </a:lnTo>
                  <a:lnTo>
                    <a:pt x="329" y="644"/>
                  </a:lnTo>
                  <a:lnTo>
                    <a:pt x="287" y="484"/>
                  </a:lnTo>
                  <a:lnTo>
                    <a:pt x="575" y="408"/>
                  </a:lnTo>
                  <a:lnTo>
                    <a:pt x="539" y="272"/>
                  </a:lnTo>
                  <a:lnTo>
                    <a:pt x="251" y="348"/>
                  </a:lnTo>
                  <a:lnTo>
                    <a:pt x="217" y="217"/>
                  </a:lnTo>
                  <a:lnTo>
                    <a:pt x="523" y="137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0" name="Google Shape;3430;p35"/>
          <p:cNvGrpSpPr/>
          <p:nvPr/>
        </p:nvGrpSpPr>
        <p:grpSpPr>
          <a:xfrm>
            <a:off x="278190" y="2227032"/>
            <a:ext cx="959605" cy="1542140"/>
            <a:chOff x="9840651" y="2066749"/>
            <a:chExt cx="701773" cy="1127790"/>
          </a:xfrm>
        </p:grpSpPr>
        <p:sp>
          <p:nvSpPr>
            <p:cNvPr id="3431" name="Google Shape;3431;p35"/>
            <p:cNvSpPr/>
            <p:nvPr/>
          </p:nvSpPr>
          <p:spPr>
            <a:xfrm>
              <a:off x="9890974" y="2066749"/>
              <a:ext cx="651450" cy="809115"/>
            </a:xfrm>
            <a:custGeom>
              <a:avLst/>
              <a:gdLst/>
              <a:ahLst/>
              <a:cxnLst/>
              <a:rect l="l" t="t" r="r" b="b"/>
              <a:pathLst>
                <a:path w="21903" h="27204" extrusionOk="0">
                  <a:moveTo>
                    <a:pt x="12158" y="1"/>
                  </a:moveTo>
                  <a:lnTo>
                    <a:pt x="11662" y="68"/>
                  </a:lnTo>
                  <a:lnTo>
                    <a:pt x="11188" y="181"/>
                  </a:lnTo>
                  <a:lnTo>
                    <a:pt x="10692" y="316"/>
                  </a:lnTo>
                  <a:lnTo>
                    <a:pt x="10308" y="452"/>
                  </a:lnTo>
                  <a:lnTo>
                    <a:pt x="9925" y="632"/>
                  </a:lnTo>
                  <a:lnTo>
                    <a:pt x="9541" y="813"/>
                  </a:lnTo>
                  <a:lnTo>
                    <a:pt x="9181" y="1016"/>
                  </a:lnTo>
                  <a:lnTo>
                    <a:pt x="8820" y="1241"/>
                  </a:lnTo>
                  <a:lnTo>
                    <a:pt x="8481" y="1489"/>
                  </a:lnTo>
                  <a:lnTo>
                    <a:pt x="8143" y="1737"/>
                  </a:lnTo>
                  <a:lnTo>
                    <a:pt x="7827" y="2008"/>
                  </a:lnTo>
                  <a:lnTo>
                    <a:pt x="7489" y="2301"/>
                  </a:lnTo>
                  <a:lnTo>
                    <a:pt x="7196" y="2595"/>
                  </a:lnTo>
                  <a:lnTo>
                    <a:pt x="6880" y="2910"/>
                  </a:lnTo>
                  <a:lnTo>
                    <a:pt x="6609" y="3226"/>
                  </a:lnTo>
                  <a:lnTo>
                    <a:pt x="6045" y="3903"/>
                  </a:lnTo>
                  <a:lnTo>
                    <a:pt x="5549" y="4580"/>
                  </a:lnTo>
                  <a:lnTo>
                    <a:pt x="5098" y="5279"/>
                  </a:lnTo>
                  <a:lnTo>
                    <a:pt x="4692" y="5978"/>
                  </a:lnTo>
                  <a:lnTo>
                    <a:pt x="4331" y="6677"/>
                  </a:lnTo>
                  <a:lnTo>
                    <a:pt x="4015" y="7331"/>
                  </a:lnTo>
                  <a:lnTo>
                    <a:pt x="3767" y="7986"/>
                  </a:lnTo>
                  <a:lnTo>
                    <a:pt x="3564" y="8595"/>
                  </a:lnTo>
                  <a:lnTo>
                    <a:pt x="3429" y="9136"/>
                  </a:lnTo>
                  <a:lnTo>
                    <a:pt x="3338" y="9632"/>
                  </a:lnTo>
                  <a:lnTo>
                    <a:pt x="3271" y="10399"/>
                  </a:lnTo>
                  <a:lnTo>
                    <a:pt x="3226" y="11098"/>
                  </a:lnTo>
                  <a:lnTo>
                    <a:pt x="3181" y="12249"/>
                  </a:lnTo>
                  <a:lnTo>
                    <a:pt x="3181" y="12790"/>
                  </a:lnTo>
                  <a:lnTo>
                    <a:pt x="3158" y="13309"/>
                  </a:lnTo>
                  <a:lnTo>
                    <a:pt x="3090" y="13828"/>
                  </a:lnTo>
                  <a:lnTo>
                    <a:pt x="3000" y="14347"/>
                  </a:lnTo>
                  <a:lnTo>
                    <a:pt x="2842" y="14910"/>
                  </a:lnTo>
                  <a:lnTo>
                    <a:pt x="2594" y="15542"/>
                  </a:lnTo>
                  <a:lnTo>
                    <a:pt x="2278" y="16241"/>
                  </a:lnTo>
                  <a:lnTo>
                    <a:pt x="1850" y="17076"/>
                  </a:lnTo>
                  <a:lnTo>
                    <a:pt x="1489" y="17753"/>
                  </a:lnTo>
                  <a:lnTo>
                    <a:pt x="1196" y="18407"/>
                  </a:lnTo>
                  <a:lnTo>
                    <a:pt x="947" y="19038"/>
                  </a:lnTo>
                  <a:lnTo>
                    <a:pt x="722" y="19647"/>
                  </a:lnTo>
                  <a:lnTo>
                    <a:pt x="541" y="20256"/>
                  </a:lnTo>
                  <a:lnTo>
                    <a:pt x="406" y="20820"/>
                  </a:lnTo>
                  <a:lnTo>
                    <a:pt x="271" y="21362"/>
                  </a:lnTo>
                  <a:lnTo>
                    <a:pt x="181" y="21858"/>
                  </a:lnTo>
                  <a:lnTo>
                    <a:pt x="113" y="22309"/>
                  </a:lnTo>
                  <a:lnTo>
                    <a:pt x="68" y="22738"/>
                  </a:lnTo>
                  <a:lnTo>
                    <a:pt x="0" y="23414"/>
                  </a:lnTo>
                  <a:lnTo>
                    <a:pt x="0" y="23865"/>
                  </a:lnTo>
                  <a:lnTo>
                    <a:pt x="0" y="24046"/>
                  </a:lnTo>
                  <a:lnTo>
                    <a:pt x="23" y="24181"/>
                  </a:lnTo>
                  <a:lnTo>
                    <a:pt x="90" y="24294"/>
                  </a:lnTo>
                  <a:lnTo>
                    <a:pt x="158" y="24316"/>
                  </a:lnTo>
                  <a:lnTo>
                    <a:pt x="203" y="24362"/>
                  </a:lnTo>
                  <a:lnTo>
                    <a:pt x="406" y="24362"/>
                  </a:lnTo>
                  <a:lnTo>
                    <a:pt x="474" y="24339"/>
                  </a:lnTo>
                  <a:lnTo>
                    <a:pt x="587" y="24271"/>
                  </a:lnTo>
                  <a:lnTo>
                    <a:pt x="654" y="24159"/>
                  </a:lnTo>
                  <a:lnTo>
                    <a:pt x="654" y="24091"/>
                  </a:lnTo>
                  <a:lnTo>
                    <a:pt x="677" y="24023"/>
                  </a:lnTo>
                  <a:lnTo>
                    <a:pt x="654" y="23865"/>
                  </a:lnTo>
                  <a:lnTo>
                    <a:pt x="677" y="23459"/>
                  </a:lnTo>
                  <a:lnTo>
                    <a:pt x="722" y="22805"/>
                  </a:lnTo>
                  <a:lnTo>
                    <a:pt x="790" y="22422"/>
                  </a:lnTo>
                  <a:lnTo>
                    <a:pt x="857" y="21971"/>
                  </a:lnTo>
                  <a:lnTo>
                    <a:pt x="947" y="21497"/>
                  </a:lnTo>
                  <a:lnTo>
                    <a:pt x="1060" y="20978"/>
                  </a:lnTo>
                  <a:lnTo>
                    <a:pt x="1196" y="20437"/>
                  </a:lnTo>
                  <a:lnTo>
                    <a:pt x="1376" y="19873"/>
                  </a:lnTo>
                  <a:lnTo>
                    <a:pt x="1579" y="19264"/>
                  </a:lnTo>
                  <a:lnTo>
                    <a:pt x="1827" y="18655"/>
                  </a:lnTo>
                  <a:lnTo>
                    <a:pt x="2098" y="18046"/>
                  </a:lnTo>
                  <a:lnTo>
                    <a:pt x="2436" y="17392"/>
                  </a:lnTo>
                  <a:lnTo>
                    <a:pt x="2887" y="16512"/>
                  </a:lnTo>
                  <a:lnTo>
                    <a:pt x="3226" y="15745"/>
                  </a:lnTo>
                  <a:lnTo>
                    <a:pt x="3361" y="15407"/>
                  </a:lnTo>
                  <a:lnTo>
                    <a:pt x="3474" y="15068"/>
                  </a:lnTo>
                  <a:lnTo>
                    <a:pt x="3587" y="14775"/>
                  </a:lnTo>
                  <a:lnTo>
                    <a:pt x="3654" y="14482"/>
                  </a:lnTo>
                  <a:lnTo>
                    <a:pt x="3767" y="13918"/>
                  </a:lnTo>
                  <a:lnTo>
                    <a:pt x="3812" y="13377"/>
                  </a:lnTo>
                  <a:lnTo>
                    <a:pt x="3857" y="12835"/>
                  </a:lnTo>
                  <a:lnTo>
                    <a:pt x="3857" y="12271"/>
                  </a:lnTo>
                  <a:lnTo>
                    <a:pt x="3902" y="11121"/>
                  </a:lnTo>
                  <a:lnTo>
                    <a:pt x="3947" y="10467"/>
                  </a:lnTo>
                  <a:lnTo>
                    <a:pt x="4015" y="9700"/>
                  </a:lnTo>
                  <a:lnTo>
                    <a:pt x="4105" y="9226"/>
                  </a:lnTo>
                  <a:lnTo>
                    <a:pt x="4241" y="8707"/>
                  </a:lnTo>
                  <a:lnTo>
                    <a:pt x="4421" y="8121"/>
                  </a:lnTo>
                  <a:lnTo>
                    <a:pt x="4669" y="7512"/>
                  </a:lnTo>
                  <a:lnTo>
                    <a:pt x="4985" y="6880"/>
                  </a:lnTo>
                  <a:lnTo>
                    <a:pt x="5323" y="6226"/>
                  </a:lnTo>
                  <a:lnTo>
                    <a:pt x="5707" y="5572"/>
                  </a:lnTo>
                  <a:lnTo>
                    <a:pt x="6158" y="4918"/>
                  </a:lnTo>
                  <a:lnTo>
                    <a:pt x="6632" y="4264"/>
                  </a:lnTo>
                  <a:lnTo>
                    <a:pt x="7150" y="3655"/>
                  </a:lnTo>
                  <a:lnTo>
                    <a:pt x="7692" y="3068"/>
                  </a:lnTo>
                  <a:lnTo>
                    <a:pt x="7985" y="2775"/>
                  </a:lnTo>
                  <a:lnTo>
                    <a:pt x="8278" y="2527"/>
                  </a:lnTo>
                  <a:lnTo>
                    <a:pt x="8572" y="2256"/>
                  </a:lnTo>
                  <a:lnTo>
                    <a:pt x="8887" y="2031"/>
                  </a:lnTo>
                  <a:lnTo>
                    <a:pt x="9203" y="1805"/>
                  </a:lnTo>
                  <a:lnTo>
                    <a:pt x="9541" y="1602"/>
                  </a:lnTo>
                  <a:lnTo>
                    <a:pt x="9880" y="1399"/>
                  </a:lnTo>
                  <a:lnTo>
                    <a:pt x="10218" y="1241"/>
                  </a:lnTo>
                  <a:lnTo>
                    <a:pt x="10556" y="1083"/>
                  </a:lnTo>
                  <a:lnTo>
                    <a:pt x="10917" y="948"/>
                  </a:lnTo>
                  <a:lnTo>
                    <a:pt x="11346" y="835"/>
                  </a:lnTo>
                  <a:lnTo>
                    <a:pt x="11775" y="745"/>
                  </a:lnTo>
                  <a:lnTo>
                    <a:pt x="12226" y="677"/>
                  </a:lnTo>
                  <a:lnTo>
                    <a:pt x="12654" y="677"/>
                  </a:lnTo>
                  <a:lnTo>
                    <a:pt x="13083" y="700"/>
                  </a:lnTo>
                  <a:lnTo>
                    <a:pt x="13534" y="745"/>
                  </a:lnTo>
                  <a:lnTo>
                    <a:pt x="13962" y="835"/>
                  </a:lnTo>
                  <a:lnTo>
                    <a:pt x="14391" y="970"/>
                  </a:lnTo>
                  <a:lnTo>
                    <a:pt x="14820" y="1151"/>
                  </a:lnTo>
                  <a:lnTo>
                    <a:pt x="15248" y="1354"/>
                  </a:lnTo>
                  <a:lnTo>
                    <a:pt x="15677" y="1580"/>
                  </a:lnTo>
                  <a:lnTo>
                    <a:pt x="16105" y="1873"/>
                  </a:lnTo>
                  <a:lnTo>
                    <a:pt x="16534" y="2189"/>
                  </a:lnTo>
                  <a:lnTo>
                    <a:pt x="16963" y="2527"/>
                  </a:lnTo>
                  <a:lnTo>
                    <a:pt x="17391" y="2933"/>
                  </a:lnTo>
                  <a:lnTo>
                    <a:pt x="17820" y="3339"/>
                  </a:lnTo>
                  <a:lnTo>
                    <a:pt x="18293" y="3880"/>
                  </a:lnTo>
                  <a:lnTo>
                    <a:pt x="18744" y="4399"/>
                  </a:lnTo>
                  <a:lnTo>
                    <a:pt x="19128" y="4895"/>
                  </a:lnTo>
                  <a:lnTo>
                    <a:pt x="19489" y="5369"/>
                  </a:lnTo>
                  <a:lnTo>
                    <a:pt x="19827" y="5865"/>
                  </a:lnTo>
                  <a:lnTo>
                    <a:pt x="20098" y="6316"/>
                  </a:lnTo>
                  <a:lnTo>
                    <a:pt x="20346" y="6768"/>
                  </a:lnTo>
                  <a:lnTo>
                    <a:pt x="20549" y="7219"/>
                  </a:lnTo>
                  <a:lnTo>
                    <a:pt x="20729" y="7647"/>
                  </a:lnTo>
                  <a:lnTo>
                    <a:pt x="20887" y="8076"/>
                  </a:lnTo>
                  <a:lnTo>
                    <a:pt x="21000" y="8482"/>
                  </a:lnTo>
                  <a:lnTo>
                    <a:pt x="21090" y="8888"/>
                  </a:lnTo>
                  <a:lnTo>
                    <a:pt x="21158" y="9271"/>
                  </a:lnTo>
                  <a:lnTo>
                    <a:pt x="21203" y="9655"/>
                  </a:lnTo>
                  <a:lnTo>
                    <a:pt x="21226" y="10016"/>
                  </a:lnTo>
                  <a:lnTo>
                    <a:pt x="21203" y="10377"/>
                  </a:lnTo>
                  <a:lnTo>
                    <a:pt x="21181" y="10737"/>
                  </a:lnTo>
                  <a:lnTo>
                    <a:pt x="21135" y="11076"/>
                  </a:lnTo>
                  <a:lnTo>
                    <a:pt x="21068" y="11414"/>
                  </a:lnTo>
                  <a:lnTo>
                    <a:pt x="21000" y="11730"/>
                  </a:lnTo>
                  <a:lnTo>
                    <a:pt x="20910" y="12046"/>
                  </a:lnTo>
                  <a:lnTo>
                    <a:pt x="20797" y="12362"/>
                  </a:lnTo>
                  <a:lnTo>
                    <a:pt x="20549" y="12948"/>
                  </a:lnTo>
                  <a:lnTo>
                    <a:pt x="20256" y="13512"/>
                  </a:lnTo>
                  <a:lnTo>
                    <a:pt x="19963" y="14053"/>
                  </a:lnTo>
                  <a:lnTo>
                    <a:pt x="19647" y="14572"/>
                  </a:lnTo>
                  <a:lnTo>
                    <a:pt x="19331" y="15046"/>
                  </a:lnTo>
                  <a:lnTo>
                    <a:pt x="18925" y="15700"/>
                  </a:lnTo>
                  <a:lnTo>
                    <a:pt x="18564" y="16309"/>
                  </a:lnTo>
                  <a:lnTo>
                    <a:pt x="18429" y="16602"/>
                  </a:lnTo>
                  <a:lnTo>
                    <a:pt x="18316" y="16895"/>
                  </a:lnTo>
                  <a:lnTo>
                    <a:pt x="18226" y="17189"/>
                  </a:lnTo>
                  <a:lnTo>
                    <a:pt x="18158" y="17459"/>
                  </a:lnTo>
                  <a:lnTo>
                    <a:pt x="18023" y="18610"/>
                  </a:lnTo>
                  <a:lnTo>
                    <a:pt x="17887" y="20031"/>
                  </a:lnTo>
                  <a:lnTo>
                    <a:pt x="17594" y="23121"/>
                  </a:lnTo>
                  <a:lnTo>
                    <a:pt x="17278" y="26843"/>
                  </a:lnTo>
                  <a:lnTo>
                    <a:pt x="17278" y="26910"/>
                  </a:lnTo>
                  <a:lnTo>
                    <a:pt x="17278" y="26978"/>
                  </a:lnTo>
                  <a:lnTo>
                    <a:pt x="17346" y="27091"/>
                  </a:lnTo>
                  <a:lnTo>
                    <a:pt x="17436" y="27159"/>
                  </a:lnTo>
                  <a:lnTo>
                    <a:pt x="17504" y="27181"/>
                  </a:lnTo>
                  <a:lnTo>
                    <a:pt x="17572" y="27204"/>
                  </a:lnTo>
                  <a:lnTo>
                    <a:pt x="17594" y="27204"/>
                  </a:lnTo>
                  <a:lnTo>
                    <a:pt x="17729" y="27181"/>
                  </a:lnTo>
                  <a:lnTo>
                    <a:pt x="17820" y="27113"/>
                  </a:lnTo>
                  <a:lnTo>
                    <a:pt x="17910" y="27023"/>
                  </a:lnTo>
                  <a:lnTo>
                    <a:pt x="17932" y="26888"/>
                  </a:lnTo>
                  <a:lnTo>
                    <a:pt x="18271" y="23189"/>
                  </a:lnTo>
                  <a:lnTo>
                    <a:pt x="18541" y="20098"/>
                  </a:lnTo>
                  <a:lnTo>
                    <a:pt x="18699" y="18700"/>
                  </a:lnTo>
                  <a:lnTo>
                    <a:pt x="18835" y="17550"/>
                  </a:lnTo>
                  <a:lnTo>
                    <a:pt x="18880" y="17324"/>
                  </a:lnTo>
                  <a:lnTo>
                    <a:pt x="18947" y="17076"/>
                  </a:lnTo>
                  <a:lnTo>
                    <a:pt x="19060" y="16828"/>
                  </a:lnTo>
                  <a:lnTo>
                    <a:pt x="19196" y="16580"/>
                  </a:lnTo>
                  <a:lnTo>
                    <a:pt x="19511" y="16016"/>
                  </a:lnTo>
                  <a:lnTo>
                    <a:pt x="19895" y="15429"/>
                  </a:lnTo>
                  <a:lnTo>
                    <a:pt x="20211" y="14933"/>
                  </a:lnTo>
                  <a:lnTo>
                    <a:pt x="20549" y="14392"/>
                  </a:lnTo>
                  <a:lnTo>
                    <a:pt x="20865" y="13828"/>
                  </a:lnTo>
                  <a:lnTo>
                    <a:pt x="21158" y="13219"/>
                  </a:lnTo>
                  <a:lnTo>
                    <a:pt x="21429" y="12587"/>
                  </a:lnTo>
                  <a:lnTo>
                    <a:pt x="21541" y="12271"/>
                  </a:lnTo>
                  <a:lnTo>
                    <a:pt x="21632" y="11933"/>
                  </a:lnTo>
                  <a:lnTo>
                    <a:pt x="21722" y="11572"/>
                  </a:lnTo>
                  <a:lnTo>
                    <a:pt x="21790" y="11211"/>
                  </a:lnTo>
                  <a:lnTo>
                    <a:pt x="21857" y="10850"/>
                  </a:lnTo>
                  <a:lnTo>
                    <a:pt x="21880" y="10467"/>
                  </a:lnTo>
                  <a:lnTo>
                    <a:pt x="21902" y="10083"/>
                  </a:lnTo>
                  <a:lnTo>
                    <a:pt x="21880" y="9677"/>
                  </a:lnTo>
                  <a:lnTo>
                    <a:pt x="21835" y="9271"/>
                  </a:lnTo>
                  <a:lnTo>
                    <a:pt x="21767" y="8843"/>
                  </a:lnTo>
                  <a:lnTo>
                    <a:pt x="21677" y="8414"/>
                  </a:lnTo>
                  <a:lnTo>
                    <a:pt x="21564" y="7963"/>
                  </a:lnTo>
                  <a:lnTo>
                    <a:pt x="21406" y="7512"/>
                  </a:lnTo>
                  <a:lnTo>
                    <a:pt x="21226" y="7038"/>
                  </a:lnTo>
                  <a:lnTo>
                    <a:pt x="21000" y="6565"/>
                  </a:lnTo>
                  <a:lnTo>
                    <a:pt x="20729" y="6068"/>
                  </a:lnTo>
                  <a:lnTo>
                    <a:pt x="20436" y="5572"/>
                  </a:lnTo>
                  <a:lnTo>
                    <a:pt x="20098" y="5053"/>
                  </a:lnTo>
                  <a:lnTo>
                    <a:pt x="19714" y="4534"/>
                  </a:lnTo>
                  <a:lnTo>
                    <a:pt x="19286" y="3993"/>
                  </a:lnTo>
                  <a:lnTo>
                    <a:pt x="18812" y="3452"/>
                  </a:lnTo>
                  <a:lnTo>
                    <a:pt x="18293" y="2888"/>
                  </a:lnTo>
                  <a:lnTo>
                    <a:pt x="17842" y="2414"/>
                  </a:lnTo>
                  <a:lnTo>
                    <a:pt x="17391" y="2008"/>
                  </a:lnTo>
                  <a:lnTo>
                    <a:pt x="16917" y="1625"/>
                  </a:lnTo>
                  <a:lnTo>
                    <a:pt x="16444" y="1286"/>
                  </a:lnTo>
                  <a:lnTo>
                    <a:pt x="15970" y="970"/>
                  </a:lnTo>
                  <a:lnTo>
                    <a:pt x="15519" y="722"/>
                  </a:lnTo>
                  <a:lnTo>
                    <a:pt x="15045" y="497"/>
                  </a:lnTo>
                  <a:lnTo>
                    <a:pt x="14572" y="316"/>
                  </a:lnTo>
                  <a:lnTo>
                    <a:pt x="14075" y="181"/>
                  </a:lnTo>
                  <a:lnTo>
                    <a:pt x="13602" y="68"/>
                  </a:lnTo>
                  <a:lnTo>
                    <a:pt x="131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47625" dir="426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35"/>
            <p:cNvSpPr/>
            <p:nvPr/>
          </p:nvSpPr>
          <p:spPr>
            <a:xfrm>
              <a:off x="10335079" y="2773862"/>
              <a:ext cx="63768" cy="70460"/>
            </a:xfrm>
            <a:custGeom>
              <a:avLst/>
              <a:gdLst/>
              <a:ahLst/>
              <a:cxnLst/>
              <a:rect l="l" t="t" r="r" b="b"/>
              <a:pathLst>
                <a:path w="2144" h="2369" extrusionOk="0">
                  <a:moveTo>
                    <a:pt x="0" y="0"/>
                  </a:moveTo>
                  <a:lnTo>
                    <a:pt x="0" y="2166"/>
                  </a:lnTo>
                  <a:lnTo>
                    <a:pt x="1602" y="2369"/>
                  </a:lnTo>
                  <a:lnTo>
                    <a:pt x="2143" y="2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35"/>
            <p:cNvSpPr/>
            <p:nvPr/>
          </p:nvSpPr>
          <p:spPr>
            <a:xfrm>
              <a:off x="10309590" y="2668516"/>
              <a:ext cx="126138" cy="125484"/>
            </a:xfrm>
            <a:custGeom>
              <a:avLst/>
              <a:gdLst/>
              <a:ahLst/>
              <a:cxnLst/>
              <a:rect l="l" t="t" r="r" b="b"/>
              <a:pathLst>
                <a:path w="4241" h="4219" extrusionOk="0">
                  <a:moveTo>
                    <a:pt x="722" y="1"/>
                  </a:moveTo>
                  <a:lnTo>
                    <a:pt x="632" y="46"/>
                  </a:lnTo>
                  <a:lnTo>
                    <a:pt x="564" y="91"/>
                  </a:lnTo>
                  <a:lnTo>
                    <a:pt x="497" y="159"/>
                  </a:lnTo>
                  <a:lnTo>
                    <a:pt x="451" y="226"/>
                  </a:lnTo>
                  <a:lnTo>
                    <a:pt x="406" y="294"/>
                  </a:lnTo>
                  <a:lnTo>
                    <a:pt x="384" y="384"/>
                  </a:lnTo>
                  <a:lnTo>
                    <a:pt x="23" y="3339"/>
                  </a:lnTo>
                  <a:lnTo>
                    <a:pt x="0" y="3429"/>
                  </a:lnTo>
                  <a:lnTo>
                    <a:pt x="23" y="3520"/>
                  </a:lnTo>
                  <a:lnTo>
                    <a:pt x="68" y="3610"/>
                  </a:lnTo>
                  <a:lnTo>
                    <a:pt x="113" y="3677"/>
                  </a:lnTo>
                  <a:lnTo>
                    <a:pt x="158" y="3745"/>
                  </a:lnTo>
                  <a:lnTo>
                    <a:pt x="226" y="3790"/>
                  </a:lnTo>
                  <a:lnTo>
                    <a:pt x="316" y="3835"/>
                  </a:lnTo>
                  <a:lnTo>
                    <a:pt x="406" y="3858"/>
                  </a:lnTo>
                  <a:lnTo>
                    <a:pt x="3361" y="4219"/>
                  </a:lnTo>
                  <a:lnTo>
                    <a:pt x="3542" y="4219"/>
                  </a:lnTo>
                  <a:lnTo>
                    <a:pt x="3632" y="4174"/>
                  </a:lnTo>
                  <a:lnTo>
                    <a:pt x="3700" y="4129"/>
                  </a:lnTo>
                  <a:lnTo>
                    <a:pt x="3767" y="4083"/>
                  </a:lnTo>
                  <a:lnTo>
                    <a:pt x="3812" y="4016"/>
                  </a:lnTo>
                  <a:lnTo>
                    <a:pt x="3835" y="3926"/>
                  </a:lnTo>
                  <a:lnTo>
                    <a:pt x="3857" y="3835"/>
                  </a:lnTo>
                  <a:lnTo>
                    <a:pt x="4241" y="880"/>
                  </a:lnTo>
                  <a:lnTo>
                    <a:pt x="4241" y="790"/>
                  </a:lnTo>
                  <a:lnTo>
                    <a:pt x="4218" y="700"/>
                  </a:lnTo>
                  <a:lnTo>
                    <a:pt x="4196" y="610"/>
                  </a:lnTo>
                  <a:lnTo>
                    <a:pt x="4151" y="542"/>
                  </a:lnTo>
                  <a:lnTo>
                    <a:pt x="4083" y="474"/>
                  </a:lnTo>
                  <a:lnTo>
                    <a:pt x="4015" y="429"/>
                  </a:lnTo>
                  <a:lnTo>
                    <a:pt x="3948" y="384"/>
                  </a:lnTo>
                  <a:lnTo>
                    <a:pt x="3857" y="384"/>
                  </a:lnTo>
                  <a:lnTo>
                    <a:pt x="9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35"/>
            <p:cNvSpPr/>
            <p:nvPr/>
          </p:nvSpPr>
          <p:spPr>
            <a:xfrm>
              <a:off x="10309590" y="2668516"/>
              <a:ext cx="126138" cy="125484"/>
            </a:xfrm>
            <a:custGeom>
              <a:avLst/>
              <a:gdLst/>
              <a:ahLst/>
              <a:cxnLst/>
              <a:rect l="l" t="t" r="r" b="b"/>
              <a:pathLst>
                <a:path w="4241" h="4219" fill="none" extrusionOk="0">
                  <a:moveTo>
                    <a:pt x="3361" y="4219"/>
                  </a:moveTo>
                  <a:lnTo>
                    <a:pt x="406" y="3858"/>
                  </a:lnTo>
                  <a:lnTo>
                    <a:pt x="406" y="3858"/>
                  </a:lnTo>
                  <a:lnTo>
                    <a:pt x="316" y="3835"/>
                  </a:lnTo>
                  <a:lnTo>
                    <a:pt x="226" y="3790"/>
                  </a:lnTo>
                  <a:lnTo>
                    <a:pt x="158" y="3745"/>
                  </a:lnTo>
                  <a:lnTo>
                    <a:pt x="113" y="3677"/>
                  </a:lnTo>
                  <a:lnTo>
                    <a:pt x="68" y="3610"/>
                  </a:lnTo>
                  <a:lnTo>
                    <a:pt x="23" y="3520"/>
                  </a:lnTo>
                  <a:lnTo>
                    <a:pt x="0" y="3429"/>
                  </a:lnTo>
                  <a:lnTo>
                    <a:pt x="23" y="3339"/>
                  </a:lnTo>
                  <a:lnTo>
                    <a:pt x="384" y="384"/>
                  </a:lnTo>
                  <a:lnTo>
                    <a:pt x="384" y="384"/>
                  </a:lnTo>
                  <a:lnTo>
                    <a:pt x="406" y="294"/>
                  </a:lnTo>
                  <a:lnTo>
                    <a:pt x="451" y="226"/>
                  </a:lnTo>
                  <a:lnTo>
                    <a:pt x="497" y="159"/>
                  </a:lnTo>
                  <a:lnTo>
                    <a:pt x="564" y="91"/>
                  </a:lnTo>
                  <a:lnTo>
                    <a:pt x="632" y="46"/>
                  </a:lnTo>
                  <a:lnTo>
                    <a:pt x="722" y="1"/>
                  </a:lnTo>
                  <a:lnTo>
                    <a:pt x="812" y="1"/>
                  </a:lnTo>
                  <a:lnTo>
                    <a:pt x="903" y="1"/>
                  </a:lnTo>
                  <a:lnTo>
                    <a:pt x="3857" y="384"/>
                  </a:lnTo>
                  <a:lnTo>
                    <a:pt x="3857" y="384"/>
                  </a:lnTo>
                  <a:lnTo>
                    <a:pt x="3948" y="384"/>
                  </a:lnTo>
                  <a:lnTo>
                    <a:pt x="4015" y="429"/>
                  </a:lnTo>
                  <a:lnTo>
                    <a:pt x="4083" y="474"/>
                  </a:lnTo>
                  <a:lnTo>
                    <a:pt x="4151" y="542"/>
                  </a:lnTo>
                  <a:lnTo>
                    <a:pt x="4196" y="610"/>
                  </a:lnTo>
                  <a:lnTo>
                    <a:pt x="4218" y="700"/>
                  </a:lnTo>
                  <a:lnTo>
                    <a:pt x="4241" y="790"/>
                  </a:lnTo>
                  <a:lnTo>
                    <a:pt x="4241" y="880"/>
                  </a:lnTo>
                  <a:lnTo>
                    <a:pt x="3857" y="3835"/>
                  </a:lnTo>
                  <a:lnTo>
                    <a:pt x="3857" y="3835"/>
                  </a:lnTo>
                  <a:lnTo>
                    <a:pt x="3835" y="3926"/>
                  </a:lnTo>
                  <a:lnTo>
                    <a:pt x="3812" y="4016"/>
                  </a:lnTo>
                  <a:lnTo>
                    <a:pt x="3767" y="4083"/>
                  </a:lnTo>
                  <a:lnTo>
                    <a:pt x="3700" y="4129"/>
                  </a:lnTo>
                  <a:lnTo>
                    <a:pt x="3632" y="4174"/>
                  </a:lnTo>
                  <a:lnTo>
                    <a:pt x="3542" y="4219"/>
                  </a:lnTo>
                  <a:lnTo>
                    <a:pt x="3451" y="4219"/>
                  </a:lnTo>
                  <a:lnTo>
                    <a:pt x="3361" y="42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35"/>
            <p:cNvSpPr/>
            <p:nvPr/>
          </p:nvSpPr>
          <p:spPr>
            <a:xfrm>
              <a:off x="10325026" y="2683952"/>
              <a:ext cx="95295" cy="95295"/>
            </a:xfrm>
            <a:custGeom>
              <a:avLst/>
              <a:gdLst/>
              <a:ahLst/>
              <a:cxnLst/>
              <a:rect l="l" t="t" r="r" b="b"/>
              <a:pathLst>
                <a:path w="3204" h="3204" extrusionOk="0">
                  <a:moveTo>
                    <a:pt x="361" y="1"/>
                  </a:moveTo>
                  <a:lnTo>
                    <a:pt x="0" y="2843"/>
                  </a:lnTo>
                  <a:lnTo>
                    <a:pt x="2842" y="3204"/>
                  </a:lnTo>
                  <a:lnTo>
                    <a:pt x="3203" y="361"/>
                  </a:lnTo>
                  <a:lnTo>
                    <a:pt x="3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35"/>
            <p:cNvSpPr/>
            <p:nvPr/>
          </p:nvSpPr>
          <p:spPr>
            <a:xfrm>
              <a:off x="10331064" y="2689990"/>
              <a:ext cx="83220" cy="83220"/>
            </a:xfrm>
            <a:custGeom>
              <a:avLst/>
              <a:gdLst/>
              <a:ahLst/>
              <a:cxnLst/>
              <a:rect l="l" t="t" r="r" b="b"/>
              <a:pathLst>
                <a:path w="2798" h="2798" extrusionOk="0">
                  <a:moveTo>
                    <a:pt x="316" y="1"/>
                  </a:moveTo>
                  <a:lnTo>
                    <a:pt x="0" y="2482"/>
                  </a:lnTo>
                  <a:lnTo>
                    <a:pt x="2481" y="2798"/>
                  </a:lnTo>
                  <a:lnTo>
                    <a:pt x="2797" y="316"/>
                  </a:lnTo>
                  <a:lnTo>
                    <a:pt x="3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35"/>
            <p:cNvSpPr/>
            <p:nvPr/>
          </p:nvSpPr>
          <p:spPr>
            <a:xfrm>
              <a:off x="10343794" y="2702749"/>
              <a:ext cx="57730" cy="57700"/>
            </a:xfrm>
            <a:custGeom>
              <a:avLst/>
              <a:gdLst/>
              <a:ahLst/>
              <a:cxnLst/>
              <a:rect l="l" t="t" r="r" b="b"/>
              <a:pathLst>
                <a:path w="1941" h="1940" extrusionOk="0">
                  <a:moveTo>
                    <a:pt x="226" y="0"/>
                  </a:moveTo>
                  <a:lnTo>
                    <a:pt x="1" y="1714"/>
                  </a:lnTo>
                  <a:lnTo>
                    <a:pt x="1738" y="1940"/>
                  </a:lnTo>
                  <a:lnTo>
                    <a:pt x="1941" y="203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35"/>
            <p:cNvSpPr/>
            <p:nvPr/>
          </p:nvSpPr>
          <p:spPr>
            <a:xfrm>
              <a:off x="10343794" y="2702749"/>
              <a:ext cx="57730" cy="57700"/>
            </a:xfrm>
            <a:custGeom>
              <a:avLst/>
              <a:gdLst/>
              <a:ahLst/>
              <a:cxnLst/>
              <a:rect l="l" t="t" r="r" b="b"/>
              <a:pathLst>
                <a:path w="1941" h="1940" fill="none" extrusionOk="0">
                  <a:moveTo>
                    <a:pt x="1738" y="1940"/>
                  </a:moveTo>
                  <a:lnTo>
                    <a:pt x="1" y="1714"/>
                  </a:lnTo>
                  <a:lnTo>
                    <a:pt x="226" y="0"/>
                  </a:lnTo>
                  <a:lnTo>
                    <a:pt x="1941" y="203"/>
                  </a:lnTo>
                  <a:lnTo>
                    <a:pt x="1738" y="19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35"/>
            <p:cNvSpPr/>
            <p:nvPr/>
          </p:nvSpPr>
          <p:spPr>
            <a:xfrm>
              <a:off x="10343794" y="2702749"/>
              <a:ext cx="46339" cy="51008"/>
            </a:xfrm>
            <a:custGeom>
              <a:avLst/>
              <a:gdLst/>
              <a:ahLst/>
              <a:cxnLst/>
              <a:rect l="l" t="t" r="r" b="b"/>
              <a:pathLst>
                <a:path w="1558" h="1715" extrusionOk="0">
                  <a:moveTo>
                    <a:pt x="226" y="0"/>
                  </a:moveTo>
                  <a:lnTo>
                    <a:pt x="1" y="1714"/>
                  </a:lnTo>
                  <a:lnTo>
                    <a:pt x="226" y="0"/>
                  </a:lnTo>
                  <a:lnTo>
                    <a:pt x="1557" y="158"/>
                  </a:lnTo>
                  <a:lnTo>
                    <a:pt x="1557" y="158"/>
                  </a:lnTo>
                  <a:lnTo>
                    <a:pt x="1557" y="158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2932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35"/>
            <p:cNvSpPr/>
            <p:nvPr/>
          </p:nvSpPr>
          <p:spPr>
            <a:xfrm>
              <a:off x="10343794" y="2702749"/>
              <a:ext cx="46339" cy="51008"/>
            </a:xfrm>
            <a:custGeom>
              <a:avLst/>
              <a:gdLst/>
              <a:ahLst/>
              <a:cxnLst/>
              <a:rect l="l" t="t" r="r" b="b"/>
              <a:pathLst>
                <a:path w="1558" h="1715" fill="none" extrusionOk="0">
                  <a:moveTo>
                    <a:pt x="226" y="0"/>
                  </a:moveTo>
                  <a:lnTo>
                    <a:pt x="1" y="1714"/>
                  </a:lnTo>
                  <a:lnTo>
                    <a:pt x="226" y="0"/>
                  </a:lnTo>
                  <a:lnTo>
                    <a:pt x="1557" y="158"/>
                  </a:lnTo>
                  <a:lnTo>
                    <a:pt x="1557" y="158"/>
                  </a:lnTo>
                  <a:lnTo>
                    <a:pt x="1557" y="158"/>
                  </a:lnTo>
                  <a:lnTo>
                    <a:pt x="22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35"/>
            <p:cNvSpPr/>
            <p:nvPr/>
          </p:nvSpPr>
          <p:spPr>
            <a:xfrm>
              <a:off x="9935914" y="2738974"/>
              <a:ext cx="68467" cy="50324"/>
            </a:xfrm>
            <a:custGeom>
              <a:avLst/>
              <a:gdLst/>
              <a:ahLst/>
              <a:cxnLst/>
              <a:rect l="l" t="t" r="r" b="b"/>
              <a:pathLst>
                <a:path w="2302" h="1692" extrusionOk="0">
                  <a:moveTo>
                    <a:pt x="181" y="0"/>
                  </a:moveTo>
                  <a:lnTo>
                    <a:pt x="0" y="1421"/>
                  </a:lnTo>
                  <a:lnTo>
                    <a:pt x="2121" y="1692"/>
                  </a:lnTo>
                  <a:lnTo>
                    <a:pt x="2301" y="248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35"/>
            <p:cNvSpPr/>
            <p:nvPr/>
          </p:nvSpPr>
          <p:spPr>
            <a:xfrm>
              <a:off x="10075463" y="2716162"/>
              <a:ext cx="157011" cy="102671"/>
            </a:xfrm>
            <a:custGeom>
              <a:avLst/>
              <a:gdLst/>
              <a:ahLst/>
              <a:cxnLst/>
              <a:rect l="l" t="t" r="r" b="b"/>
              <a:pathLst>
                <a:path w="5279" h="3452" extrusionOk="0">
                  <a:moveTo>
                    <a:pt x="1940" y="745"/>
                  </a:moveTo>
                  <a:lnTo>
                    <a:pt x="3880" y="993"/>
                  </a:lnTo>
                  <a:lnTo>
                    <a:pt x="4286" y="2301"/>
                  </a:lnTo>
                  <a:lnTo>
                    <a:pt x="1241" y="1918"/>
                  </a:lnTo>
                  <a:lnTo>
                    <a:pt x="1940" y="745"/>
                  </a:lnTo>
                  <a:close/>
                  <a:moveTo>
                    <a:pt x="1308" y="0"/>
                  </a:moveTo>
                  <a:lnTo>
                    <a:pt x="0" y="2820"/>
                  </a:lnTo>
                  <a:lnTo>
                    <a:pt x="5278" y="3451"/>
                  </a:lnTo>
                  <a:lnTo>
                    <a:pt x="4669" y="406"/>
                  </a:lnTo>
                  <a:lnTo>
                    <a:pt x="13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35"/>
            <p:cNvSpPr/>
            <p:nvPr/>
          </p:nvSpPr>
          <p:spPr>
            <a:xfrm>
              <a:off x="10055982" y="2753726"/>
              <a:ext cx="199304" cy="77836"/>
            </a:xfrm>
            <a:custGeom>
              <a:avLst/>
              <a:gdLst/>
              <a:ahLst/>
              <a:cxnLst/>
              <a:rect l="l" t="t" r="r" b="b"/>
              <a:pathLst>
                <a:path w="6701" h="2617" extrusionOk="0">
                  <a:moveTo>
                    <a:pt x="227" y="0"/>
                  </a:moveTo>
                  <a:lnTo>
                    <a:pt x="1" y="1850"/>
                  </a:lnTo>
                  <a:lnTo>
                    <a:pt x="6475" y="2617"/>
                  </a:lnTo>
                  <a:lnTo>
                    <a:pt x="6700" y="767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35"/>
            <p:cNvSpPr/>
            <p:nvPr/>
          </p:nvSpPr>
          <p:spPr>
            <a:xfrm>
              <a:off x="9840651" y="2759764"/>
              <a:ext cx="593750" cy="434776"/>
            </a:xfrm>
            <a:custGeom>
              <a:avLst/>
              <a:gdLst/>
              <a:ahLst/>
              <a:cxnLst/>
              <a:rect l="l" t="t" r="r" b="b"/>
              <a:pathLst>
                <a:path w="19963" h="14618" extrusionOk="0">
                  <a:moveTo>
                    <a:pt x="1602" y="0"/>
                  </a:moveTo>
                  <a:lnTo>
                    <a:pt x="1557" y="23"/>
                  </a:lnTo>
                  <a:lnTo>
                    <a:pt x="1512" y="23"/>
                  </a:lnTo>
                  <a:lnTo>
                    <a:pt x="1489" y="68"/>
                  </a:lnTo>
                  <a:lnTo>
                    <a:pt x="1466" y="113"/>
                  </a:lnTo>
                  <a:lnTo>
                    <a:pt x="0" y="12294"/>
                  </a:lnTo>
                  <a:lnTo>
                    <a:pt x="0" y="12316"/>
                  </a:lnTo>
                  <a:lnTo>
                    <a:pt x="23" y="12361"/>
                  </a:lnTo>
                  <a:lnTo>
                    <a:pt x="45" y="12384"/>
                  </a:lnTo>
                  <a:lnTo>
                    <a:pt x="91" y="12407"/>
                  </a:lnTo>
                  <a:lnTo>
                    <a:pt x="18361" y="14617"/>
                  </a:lnTo>
                  <a:lnTo>
                    <a:pt x="18406" y="14617"/>
                  </a:lnTo>
                  <a:lnTo>
                    <a:pt x="18429" y="14595"/>
                  </a:lnTo>
                  <a:lnTo>
                    <a:pt x="18474" y="14572"/>
                  </a:lnTo>
                  <a:lnTo>
                    <a:pt x="18474" y="14527"/>
                  </a:lnTo>
                  <a:lnTo>
                    <a:pt x="19963" y="2346"/>
                  </a:lnTo>
                  <a:lnTo>
                    <a:pt x="19963" y="2301"/>
                  </a:lnTo>
                  <a:lnTo>
                    <a:pt x="19940" y="2279"/>
                  </a:lnTo>
                  <a:lnTo>
                    <a:pt x="19895" y="2234"/>
                  </a:lnTo>
                  <a:lnTo>
                    <a:pt x="19850" y="2234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24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35"/>
            <p:cNvSpPr/>
            <p:nvPr/>
          </p:nvSpPr>
          <p:spPr>
            <a:xfrm>
              <a:off x="9840651" y="2759764"/>
              <a:ext cx="593750" cy="434776"/>
            </a:xfrm>
            <a:custGeom>
              <a:avLst/>
              <a:gdLst/>
              <a:ahLst/>
              <a:cxnLst/>
              <a:rect l="l" t="t" r="r" b="b"/>
              <a:pathLst>
                <a:path w="19963" h="14618" fill="none" extrusionOk="0">
                  <a:moveTo>
                    <a:pt x="18361" y="14617"/>
                  </a:moveTo>
                  <a:lnTo>
                    <a:pt x="91" y="12407"/>
                  </a:lnTo>
                  <a:lnTo>
                    <a:pt x="91" y="12407"/>
                  </a:lnTo>
                  <a:lnTo>
                    <a:pt x="45" y="12384"/>
                  </a:lnTo>
                  <a:lnTo>
                    <a:pt x="23" y="12361"/>
                  </a:lnTo>
                  <a:lnTo>
                    <a:pt x="0" y="12316"/>
                  </a:lnTo>
                  <a:lnTo>
                    <a:pt x="0" y="12294"/>
                  </a:lnTo>
                  <a:lnTo>
                    <a:pt x="1466" y="113"/>
                  </a:lnTo>
                  <a:lnTo>
                    <a:pt x="1466" y="113"/>
                  </a:lnTo>
                  <a:lnTo>
                    <a:pt x="1489" y="68"/>
                  </a:lnTo>
                  <a:lnTo>
                    <a:pt x="1512" y="23"/>
                  </a:lnTo>
                  <a:lnTo>
                    <a:pt x="1557" y="23"/>
                  </a:lnTo>
                  <a:lnTo>
                    <a:pt x="1602" y="0"/>
                  </a:lnTo>
                  <a:lnTo>
                    <a:pt x="19850" y="2234"/>
                  </a:lnTo>
                  <a:lnTo>
                    <a:pt x="19850" y="2234"/>
                  </a:lnTo>
                  <a:lnTo>
                    <a:pt x="19895" y="2234"/>
                  </a:lnTo>
                  <a:lnTo>
                    <a:pt x="19940" y="2279"/>
                  </a:lnTo>
                  <a:lnTo>
                    <a:pt x="19963" y="2301"/>
                  </a:lnTo>
                  <a:lnTo>
                    <a:pt x="19963" y="2346"/>
                  </a:lnTo>
                  <a:lnTo>
                    <a:pt x="18474" y="14527"/>
                  </a:lnTo>
                  <a:lnTo>
                    <a:pt x="18474" y="14527"/>
                  </a:lnTo>
                  <a:lnTo>
                    <a:pt x="18474" y="14572"/>
                  </a:lnTo>
                  <a:lnTo>
                    <a:pt x="18429" y="14595"/>
                  </a:lnTo>
                  <a:lnTo>
                    <a:pt x="18406" y="14617"/>
                  </a:lnTo>
                  <a:lnTo>
                    <a:pt x="18361" y="1461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35"/>
            <p:cNvSpPr/>
            <p:nvPr/>
          </p:nvSpPr>
          <p:spPr>
            <a:xfrm>
              <a:off x="9982192" y="2826177"/>
              <a:ext cx="305961" cy="305961"/>
            </a:xfrm>
            <a:custGeom>
              <a:avLst/>
              <a:gdLst/>
              <a:ahLst/>
              <a:cxnLst/>
              <a:rect l="l" t="t" r="r" b="b"/>
              <a:pathLst>
                <a:path w="10287" h="10287" extrusionOk="0">
                  <a:moveTo>
                    <a:pt x="5211" y="1"/>
                  </a:moveTo>
                  <a:lnTo>
                    <a:pt x="4692" y="23"/>
                  </a:lnTo>
                  <a:lnTo>
                    <a:pt x="4174" y="91"/>
                  </a:lnTo>
                  <a:lnTo>
                    <a:pt x="3677" y="226"/>
                  </a:lnTo>
                  <a:lnTo>
                    <a:pt x="3204" y="384"/>
                  </a:lnTo>
                  <a:lnTo>
                    <a:pt x="2753" y="587"/>
                  </a:lnTo>
                  <a:lnTo>
                    <a:pt x="2324" y="835"/>
                  </a:lnTo>
                  <a:lnTo>
                    <a:pt x="1918" y="1128"/>
                  </a:lnTo>
                  <a:lnTo>
                    <a:pt x="1557" y="1467"/>
                  </a:lnTo>
                  <a:lnTo>
                    <a:pt x="1219" y="1828"/>
                  </a:lnTo>
                  <a:lnTo>
                    <a:pt x="926" y="2211"/>
                  </a:lnTo>
                  <a:lnTo>
                    <a:pt x="655" y="2640"/>
                  </a:lnTo>
                  <a:lnTo>
                    <a:pt x="429" y="3091"/>
                  </a:lnTo>
                  <a:lnTo>
                    <a:pt x="249" y="3542"/>
                  </a:lnTo>
                  <a:lnTo>
                    <a:pt x="114" y="4038"/>
                  </a:lnTo>
                  <a:lnTo>
                    <a:pt x="46" y="4557"/>
                  </a:lnTo>
                  <a:lnTo>
                    <a:pt x="1" y="5076"/>
                  </a:lnTo>
                  <a:lnTo>
                    <a:pt x="23" y="5595"/>
                  </a:lnTo>
                  <a:lnTo>
                    <a:pt x="91" y="6113"/>
                  </a:lnTo>
                  <a:lnTo>
                    <a:pt x="226" y="6610"/>
                  </a:lnTo>
                  <a:lnTo>
                    <a:pt x="384" y="7083"/>
                  </a:lnTo>
                  <a:lnTo>
                    <a:pt x="587" y="7534"/>
                  </a:lnTo>
                  <a:lnTo>
                    <a:pt x="835" y="7963"/>
                  </a:lnTo>
                  <a:lnTo>
                    <a:pt x="1129" y="8369"/>
                  </a:lnTo>
                  <a:lnTo>
                    <a:pt x="1467" y="8730"/>
                  </a:lnTo>
                  <a:lnTo>
                    <a:pt x="1828" y="9068"/>
                  </a:lnTo>
                  <a:lnTo>
                    <a:pt x="2211" y="9361"/>
                  </a:lnTo>
                  <a:lnTo>
                    <a:pt x="2640" y="9632"/>
                  </a:lnTo>
                  <a:lnTo>
                    <a:pt x="3091" y="9858"/>
                  </a:lnTo>
                  <a:lnTo>
                    <a:pt x="3542" y="10038"/>
                  </a:lnTo>
                  <a:lnTo>
                    <a:pt x="4038" y="10174"/>
                  </a:lnTo>
                  <a:lnTo>
                    <a:pt x="4557" y="10241"/>
                  </a:lnTo>
                  <a:lnTo>
                    <a:pt x="5076" y="10286"/>
                  </a:lnTo>
                  <a:lnTo>
                    <a:pt x="5595" y="10264"/>
                  </a:lnTo>
                  <a:lnTo>
                    <a:pt x="6114" y="10196"/>
                  </a:lnTo>
                  <a:lnTo>
                    <a:pt x="6610" y="10061"/>
                  </a:lnTo>
                  <a:lnTo>
                    <a:pt x="7083" y="9903"/>
                  </a:lnTo>
                  <a:lnTo>
                    <a:pt x="7535" y="9700"/>
                  </a:lnTo>
                  <a:lnTo>
                    <a:pt x="7963" y="9429"/>
                  </a:lnTo>
                  <a:lnTo>
                    <a:pt x="8369" y="9158"/>
                  </a:lnTo>
                  <a:lnTo>
                    <a:pt x="8730" y="8820"/>
                  </a:lnTo>
                  <a:lnTo>
                    <a:pt x="9068" y="8459"/>
                  </a:lnTo>
                  <a:lnTo>
                    <a:pt x="9362" y="8076"/>
                  </a:lnTo>
                  <a:lnTo>
                    <a:pt x="9632" y="7647"/>
                  </a:lnTo>
                  <a:lnTo>
                    <a:pt x="9858" y="7196"/>
                  </a:lnTo>
                  <a:lnTo>
                    <a:pt x="10038" y="6722"/>
                  </a:lnTo>
                  <a:lnTo>
                    <a:pt x="10174" y="6249"/>
                  </a:lnTo>
                  <a:lnTo>
                    <a:pt x="10241" y="5730"/>
                  </a:lnTo>
                  <a:lnTo>
                    <a:pt x="10286" y="5211"/>
                  </a:lnTo>
                  <a:lnTo>
                    <a:pt x="10264" y="4692"/>
                  </a:lnTo>
                  <a:lnTo>
                    <a:pt x="10196" y="4173"/>
                  </a:lnTo>
                  <a:lnTo>
                    <a:pt x="10061" y="3677"/>
                  </a:lnTo>
                  <a:lnTo>
                    <a:pt x="9903" y="3204"/>
                  </a:lnTo>
                  <a:lnTo>
                    <a:pt x="9700" y="2752"/>
                  </a:lnTo>
                  <a:lnTo>
                    <a:pt x="9452" y="2324"/>
                  </a:lnTo>
                  <a:lnTo>
                    <a:pt x="9159" y="1918"/>
                  </a:lnTo>
                  <a:lnTo>
                    <a:pt x="8820" y="1557"/>
                  </a:lnTo>
                  <a:lnTo>
                    <a:pt x="8459" y="1219"/>
                  </a:lnTo>
                  <a:lnTo>
                    <a:pt x="8076" y="925"/>
                  </a:lnTo>
                  <a:lnTo>
                    <a:pt x="7647" y="655"/>
                  </a:lnTo>
                  <a:lnTo>
                    <a:pt x="7196" y="429"/>
                  </a:lnTo>
                  <a:lnTo>
                    <a:pt x="6745" y="249"/>
                  </a:lnTo>
                  <a:lnTo>
                    <a:pt x="6249" y="113"/>
                  </a:lnTo>
                  <a:lnTo>
                    <a:pt x="5730" y="46"/>
                  </a:lnTo>
                  <a:lnTo>
                    <a:pt x="52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35"/>
            <p:cNvSpPr/>
            <p:nvPr/>
          </p:nvSpPr>
          <p:spPr>
            <a:xfrm>
              <a:off x="9982192" y="2826177"/>
              <a:ext cx="305961" cy="305961"/>
            </a:xfrm>
            <a:custGeom>
              <a:avLst/>
              <a:gdLst/>
              <a:ahLst/>
              <a:cxnLst/>
              <a:rect l="l" t="t" r="r" b="b"/>
              <a:pathLst>
                <a:path w="10287" h="10287" fill="none" extrusionOk="0">
                  <a:moveTo>
                    <a:pt x="10286" y="5211"/>
                  </a:moveTo>
                  <a:lnTo>
                    <a:pt x="10286" y="5211"/>
                  </a:lnTo>
                  <a:lnTo>
                    <a:pt x="10241" y="5730"/>
                  </a:lnTo>
                  <a:lnTo>
                    <a:pt x="10174" y="6249"/>
                  </a:lnTo>
                  <a:lnTo>
                    <a:pt x="10038" y="6722"/>
                  </a:lnTo>
                  <a:lnTo>
                    <a:pt x="9858" y="7196"/>
                  </a:lnTo>
                  <a:lnTo>
                    <a:pt x="9632" y="7647"/>
                  </a:lnTo>
                  <a:lnTo>
                    <a:pt x="9362" y="8076"/>
                  </a:lnTo>
                  <a:lnTo>
                    <a:pt x="9068" y="8459"/>
                  </a:lnTo>
                  <a:lnTo>
                    <a:pt x="8730" y="8820"/>
                  </a:lnTo>
                  <a:lnTo>
                    <a:pt x="8369" y="9158"/>
                  </a:lnTo>
                  <a:lnTo>
                    <a:pt x="7963" y="9429"/>
                  </a:lnTo>
                  <a:lnTo>
                    <a:pt x="7535" y="9700"/>
                  </a:lnTo>
                  <a:lnTo>
                    <a:pt x="7083" y="9903"/>
                  </a:lnTo>
                  <a:lnTo>
                    <a:pt x="6610" y="10061"/>
                  </a:lnTo>
                  <a:lnTo>
                    <a:pt x="6114" y="10196"/>
                  </a:lnTo>
                  <a:lnTo>
                    <a:pt x="5595" y="10264"/>
                  </a:lnTo>
                  <a:lnTo>
                    <a:pt x="5076" y="10286"/>
                  </a:lnTo>
                  <a:lnTo>
                    <a:pt x="5076" y="10286"/>
                  </a:lnTo>
                  <a:lnTo>
                    <a:pt x="4557" y="10241"/>
                  </a:lnTo>
                  <a:lnTo>
                    <a:pt x="4038" y="10174"/>
                  </a:lnTo>
                  <a:lnTo>
                    <a:pt x="3542" y="10038"/>
                  </a:lnTo>
                  <a:lnTo>
                    <a:pt x="3091" y="9858"/>
                  </a:lnTo>
                  <a:lnTo>
                    <a:pt x="2640" y="9632"/>
                  </a:lnTo>
                  <a:lnTo>
                    <a:pt x="2211" y="9361"/>
                  </a:lnTo>
                  <a:lnTo>
                    <a:pt x="1828" y="9068"/>
                  </a:lnTo>
                  <a:lnTo>
                    <a:pt x="1467" y="8730"/>
                  </a:lnTo>
                  <a:lnTo>
                    <a:pt x="1129" y="8369"/>
                  </a:lnTo>
                  <a:lnTo>
                    <a:pt x="835" y="7963"/>
                  </a:lnTo>
                  <a:lnTo>
                    <a:pt x="587" y="7534"/>
                  </a:lnTo>
                  <a:lnTo>
                    <a:pt x="384" y="7083"/>
                  </a:lnTo>
                  <a:lnTo>
                    <a:pt x="226" y="6610"/>
                  </a:lnTo>
                  <a:lnTo>
                    <a:pt x="91" y="6113"/>
                  </a:lnTo>
                  <a:lnTo>
                    <a:pt x="23" y="5595"/>
                  </a:lnTo>
                  <a:lnTo>
                    <a:pt x="1" y="5076"/>
                  </a:lnTo>
                  <a:lnTo>
                    <a:pt x="1" y="5076"/>
                  </a:lnTo>
                  <a:lnTo>
                    <a:pt x="46" y="4557"/>
                  </a:lnTo>
                  <a:lnTo>
                    <a:pt x="114" y="4038"/>
                  </a:lnTo>
                  <a:lnTo>
                    <a:pt x="249" y="3542"/>
                  </a:lnTo>
                  <a:lnTo>
                    <a:pt x="429" y="3091"/>
                  </a:lnTo>
                  <a:lnTo>
                    <a:pt x="655" y="2640"/>
                  </a:lnTo>
                  <a:lnTo>
                    <a:pt x="926" y="2211"/>
                  </a:lnTo>
                  <a:lnTo>
                    <a:pt x="1219" y="1828"/>
                  </a:lnTo>
                  <a:lnTo>
                    <a:pt x="1557" y="1467"/>
                  </a:lnTo>
                  <a:lnTo>
                    <a:pt x="1918" y="1128"/>
                  </a:lnTo>
                  <a:lnTo>
                    <a:pt x="2324" y="835"/>
                  </a:lnTo>
                  <a:lnTo>
                    <a:pt x="2753" y="587"/>
                  </a:lnTo>
                  <a:lnTo>
                    <a:pt x="3204" y="384"/>
                  </a:lnTo>
                  <a:lnTo>
                    <a:pt x="3677" y="226"/>
                  </a:lnTo>
                  <a:lnTo>
                    <a:pt x="4174" y="91"/>
                  </a:lnTo>
                  <a:lnTo>
                    <a:pt x="4692" y="23"/>
                  </a:lnTo>
                  <a:lnTo>
                    <a:pt x="5211" y="1"/>
                  </a:lnTo>
                  <a:lnTo>
                    <a:pt x="5211" y="1"/>
                  </a:lnTo>
                  <a:lnTo>
                    <a:pt x="5730" y="46"/>
                  </a:lnTo>
                  <a:lnTo>
                    <a:pt x="6249" y="113"/>
                  </a:lnTo>
                  <a:lnTo>
                    <a:pt x="6745" y="249"/>
                  </a:lnTo>
                  <a:lnTo>
                    <a:pt x="7196" y="429"/>
                  </a:lnTo>
                  <a:lnTo>
                    <a:pt x="7647" y="655"/>
                  </a:lnTo>
                  <a:lnTo>
                    <a:pt x="8076" y="925"/>
                  </a:lnTo>
                  <a:lnTo>
                    <a:pt x="8459" y="1219"/>
                  </a:lnTo>
                  <a:lnTo>
                    <a:pt x="8820" y="1557"/>
                  </a:lnTo>
                  <a:lnTo>
                    <a:pt x="9159" y="1918"/>
                  </a:lnTo>
                  <a:lnTo>
                    <a:pt x="9452" y="2324"/>
                  </a:lnTo>
                  <a:lnTo>
                    <a:pt x="9700" y="2752"/>
                  </a:lnTo>
                  <a:lnTo>
                    <a:pt x="9903" y="3204"/>
                  </a:lnTo>
                  <a:lnTo>
                    <a:pt x="10061" y="3677"/>
                  </a:lnTo>
                  <a:lnTo>
                    <a:pt x="10196" y="4173"/>
                  </a:lnTo>
                  <a:lnTo>
                    <a:pt x="10264" y="4692"/>
                  </a:lnTo>
                  <a:lnTo>
                    <a:pt x="10286" y="521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35"/>
            <p:cNvSpPr/>
            <p:nvPr/>
          </p:nvSpPr>
          <p:spPr>
            <a:xfrm>
              <a:off x="9996290" y="2840275"/>
              <a:ext cx="277765" cy="277765"/>
            </a:xfrm>
            <a:custGeom>
              <a:avLst/>
              <a:gdLst/>
              <a:ahLst/>
              <a:cxnLst/>
              <a:rect l="l" t="t" r="r" b="b"/>
              <a:pathLst>
                <a:path w="9339" h="9339" extrusionOk="0">
                  <a:moveTo>
                    <a:pt x="4737" y="0"/>
                  </a:moveTo>
                  <a:lnTo>
                    <a:pt x="4241" y="23"/>
                  </a:lnTo>
                  <a:lnTo>
                    <a:pt x="3790" y="90"/>
                  </a:lnTo>
                  <a:lnTo>
                    <a:pt x="3339" y="181"/>
                  </a:lnTo>
                  <a:lnTo>
                    <a:pt x="2910" y="339"/>
                  </a:lnTo>
                  <a:lnTo>
                    <a:pt x="2504" y="542"/>
                  </a:lnTo>
                  <a:lnTo>
                    <a:pt x="2098" y="767"/>
                  </a:lnTo>
                  <a:lnTo>
                    <a:pt x="1737" y="1038"/>
                  </a:lnTo>
                  <a:lnTo>
                    <a:pt x="1421" y="1331"/>
                  </a:lnTo>
                  <a:lnTo>
                    <a:pt x="1106" y="1647"/>
                  </a:lnTo>
                  <a:lnTo>
                    <a:pt x="835" y="2008"/>
                  </a:lnTo>
                  <a:lnTo>
                    <a:pt x="587" y="2391"/>
                  </a:lnTo>
                  <a:lnTo>
                    <a:pt x="384" y="2797"/>
                  </a:lnTo>
                  <a:lnTo>
                    <a:pt x="226" y="3226"/>
                  </a:lnTo>
                  <a:lnTo>
                    <a:pt x="113" y="3677"/>
                  </a:lnTo>
                  <a:lnTo>
                    <a:pt x="23" y="4128"/>
                  </a:lnTo>
                  <a:lnTo>
                    <a:pt x="0" y="4602"/>
                  </a:lnTo>
                  <a:lnTo>
                    <a:pt x="23" y="5075"/>
                  </a:lnTo>
                  <a:lnTo>
                    <a:pt x="91" y="5549"/>
                  </a:lnTo>
                  <a:lnTo>
                    <a:pt x="203" y="6000"/>
                  </a:lnTo>
                  <a:lnTo>
                    <a:pt x="339" y="6429"/>
                  </a:lnTo>
                  <a:lnTo>
                    <a:pt x="542" y="6835"/>
                  </a:lnTo>
                  <a:lnTo>
                    <a:pt x="767" y="7218"/>
                  </a:lnTo>
                  <a:lnTo>
                    <a:pt x="1038" y="7579"/>
                  </a:lnTo>
                  <a:lnTo>
                    <a:pt x="1331" y="7918"/>
                  </a:lnTo>
                  <a:lnTo>
                    <a:pt x="1647" y="8233"/>
                  </a:lnTo>
                  <a:lnTo>
                    <a:pt x="2008" y="8504"/>
                  </a:lnTo>
                  <a:lnTo>
                    <a:pt x="2391" y="8752"/>
                  </a:lnTo>
                  <a:lnTo>
                    <a:pt x="2797" y="8955"/>
                  </a:lnTo>
                  <a:lnTo>
                    <a:pt x="3226" y="9113"/>
                  </a:lnTo>
                  <a:lnTo>
                    <a:pt x="3677" y="9226"/>
                  </a:lnTo>
                  <a:lnTo>
                    <a:pt x="4128" y="9316"/>
                  </a:lnTo>
                  <a:lnTo>
                    <a:pt x="4602" y="9339"/>
                  </a:lnTo>
                  <a:lnTo>
                    <a:pt x="5076" y="9316"/>
                  </a:lnTo>
                  <a:lnTo>
                    <a:pt x="5549" y="9248"/>
                  </a:lnTo>
                  <a:lnTo>
                    <a:pt x="6000" y="9136"/>
                  </a:lnTo>
                  <a:lnTo>
                    <a:pt x="6429" y="9000"/>
                  </a:lnTo>
                  <a:lnTo>
                    <a:pt x="6835" y="8797"/>
                  </a:lnTo>
                  <a:lnTo>
                    <a:pt x="7218" y="8572"/>
                  </a:lnTo>
                  <a:lnTo>
                    <a:pt x="7602" y="8301"/>
                  </a:lnTo>
                  <a:lnTo>
                    <a:pt x="7918" y="8008"/>
                  </a:lnTo>
                  <a:lnTo>
                    <a:pt x="8234" y="7692"/>
                  </a:lnTo>
                  <a:lnTo>
                    <a:pt x="8504" y="7331"/>
                  </a:lnTo>
                  <a:lnTo>
                    <a:pt x="8752" y="6948"/>
                  </a:lnTo>
                  <a:lnTo>
                    <a:pt x="8955" y="6542"/>
                  </a:lnTo>
                  <a:lnTo>
                    <a:pt x="9113" y="6113"/>
                  </a:lnTo>
                  <a:lnTo>
                    <a:pt x="9226" y="5662"/>
                  </a:lnTo>
                  <a:lnTo>
                    <a:pt x="9316" y="5211"/>
                  </a:lnTo>
                  <a:lnTo>
                    <a:pt x="9339" y="4737"/>
                  </a:lnTo>
                  <a:lnTo>
                    <a:pt x="9316" y="4241"/>
                  </a:lnTo>
                  <a:lnTo>
                    <a:pt x="9249" y="3790"/>
                  </a:lnTo>
                  <a:lnTo>
                    <a:pt x="9136" y="3339"/>
                  </a:lnTo>
                  <a:lnTo>
                    <a:pt x="9000" y="2910"/>
                  </a:lnTo>
                  <a:lnTo>
                    <a:pt x="8797" y="2504"/>
                  </a:lnTo>
                  <a:lnTo>
                    <a:pt x="8572" y="2098"/>
                  </a:lnTo>
                  <a:lnTo>
                    <a:pt x="8301" y="1737"/>
                  </a:lnTo>
                  <a:lnTo>
                    <a:pt x="8008" y="1399"/>
                  </a:lnTo>
                  <a:lnTo>
                    <a:pt x="7692" y="1105"/>
                  </a:lnTo>
                  <a:lnTo>
                    <a:pt x="7331" y="835"/>
                  </a:lnTo>
                  <a:lnTo>
                    <a:pt x="6948" y="587"/>
                  </a:lnTo>
                  <a:lnTo>
                    <a:pt x="6542" y="384"/>
                  </a:lnTo>
                  <a:lnTo>
                    <a:pt x="6113" y="226"/>
                  </a:lnTo>
                  <a:lnTo>
                    <a:pt x="5662" y="113"/>
                  </a:lnTo>
                  <a:lnTo>
                    <a:pt x="5211" y="23"/>
                  </a:lnTo>
                  <a:lnTo>
                    <a:pt x="4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35"/>
            <p:cNvSpPr/>
            <p:nvPr/>
          </p:nvSpPr>
          <p:spPr>
            <a:xfrm>
              <a:off x="9996290" y="2840275"/>
              <a:ext cx="277765" cy="277765"/>
            </a:xfrm>
            <a:custGeom>
              <a:avLst/>
              <a:gdLst/>
              <a:ahLst/>
              <a:cxnLst/>
              <a:rect l="l" t="t" r="r" b="b"/>
              <a:pathLst>
                <a:path w="9339" h="9339" fill="none" extrusionOk="0">
                  <a:moveTo>
                    <a:pt x="9339" y="4737"/>
                  </a:moveTo>
                  <a:lnTo>
                    <a:pt x="9339" y="4737"/>
                  </a:lnTo>
                  <a:lnTo>
                    <a:pt x="9316" y="5211"/>
                  </a:lnTo>
                  <a:lnTo>
                    <a:pt x="9226" y="5662"/>
                  </a:lnTo>
                  <a:lnTo>
                    <a:pt x="9113" y="6113"/>
                  </a:lnTo>
                  <a:lnTo>
                    <a:pt x="8955" y="6542"/>
                  </a:lnTo>
                  <a:lnTo>
                    <a:pt x="8752" y="6948"/>
                  </a:lnTo>
                  <a:lnTo>
                    <a:pt x="8504" y="7331"/>
                  </a:lnTo>
                  <a:lnTo>
                    <a:pt x="8234" y="7692"/>
                  </a:lnTo>
                  <a:lnTo>
                    <a:pt x="7918" y="8008"/>
                  </a:lnTo>
                  <a:lnTo>
                    <a:pt x="7602" y="8301"/>
                  </a:lnTo>
                  <a:lnTo>
                    <a:pt x="7218" y="8572"/>
                  </a:lnTo>
                  <a:lnTo>
                    <a:pt x="6835" y="8797"/>
                  </a:lnTo>
                  <a:lnTo>
                    <a:pt x="6429" y="9000"/>
                  </a:lnTo>
                  <a:lnTo>
                    <a:pt x="6000" y="9136"/>
                  </a:lnTo>
                  <a:lnTo>
                    <a:pt x="5549" y="9248"/>
                  </a:lnTo>
                  <a:lnTo>
                    <a:pt x="5076" y="9316"/>
                  </a:lnTo>
                  <a:lnTo>
                    <a:pt x="4602" y="9339"/>
                  </a:lnTo>
                  <a:lnTo>
                    <a:pt x="4602" y="9339"/>
                  </a:lnTo>
                  <a:lnTo>
                    <a:pt x="4128" y="9316"/>
                  </a:lnTo>
                  <a:lnTo>
                    <a:pt x="3677" y="9226"/>
                  </a:lnTo>
                  <a:lnTo>
                    <a:pt x="3226" y="9113"/>
                  </a:lnTo>
                  <a:lnTo>
                    <a:pt x="2797" y="8955"/>
                  </a:lnTo>
                  <a:lnTo>
                    <a:pt x="2391" y="8752"/>
                  </a:lnTo>
                  <a:lnTo>
                    <a:pt x="2008" y="8504"/>
                  </a:lnTo>
                  <a:lnTo>
                    <a:pt x="1647" y="8233"/>
                  </a:lnTo>
                  <a:lnTo>
                    <a:pt x="1331" y="7918"/>
                  </a:lnTo>
                  <a:lnTo>
                    <a:pt x="1038" y="7579"/>
                  </a:lnTo>
                  <a:lnTo>
                    <a:pt x="767" y="7218"/>
                  </a:lnTo>
                  <a:lnTo>
                    <a:pt x="542" y="6835"/>
                  </a:lnTo>
                  <a:lnTo>
                    <a:pt x="339" y="6429"/>
                  </a:lnTo>
                  <a:lnTo>
                    <a:pt x="203" y="6000"/>
                  </a:lnTo>
                  <a:lnTo>
                    <a:pt x="91" y="5549"/>
                  </a:lnTo>
                  <a:lnTo>
                    <a:pt x="23" y="5075"/>
                  </a:lnTo>
                  <a:lnTo>
                    <a:pt x="0" y="4602"/>
                  </a:lnTo>
                  <a:lnTo>
                    <a:pt x="0" y="4602"/>
                  </a:lnTo>
                  <a:lnTo>
                    <a:pt x="23" y="4128"/>
                  </a:lnTo>
                  <a:lnTo>
                    <a:pt x="113" y="3677"/>
                  </a:lnTo>
                  <a:lnTo>
                    <a:pt x="226" y="3226"/>
                  </a:lnTo>
                  <a:lnTo>
                    <a:pt x="384" y="2797"/>
                  </a:lnTo>
                  <a:lnTo>
                    <a:pt x="587" y="2391"/>
                  </a:lnTo>
                  <a:lnTo>
                    <a:pt x="835" y="2008"/>
                  </a:lnTo>
                  <a:lnTo>
                    <a:pt x="1106" y="1647"/>
                  </a:lnTo>
                  <a:lnTo>
                    <a:pt x="1421" y="1331"/>
                  </a:lnTo>
                  <a:lnTo>
                    <a:pt x="1737" y="1038"/>
                  </a:lnTo>
                  <a:lnTo>
                    <a:pt x="2098" y="767"/>
                  </a:lnTo>
                  <a:lnTo>
                    <a:pt x="2504" y="542"/>
                  </a:lnTo>
                  <a:lnTo>
                    <a:pt x="2910" y="339"/>
                  </a:lnTo>
                  <a:lnTo>
                    <a:pt x="3339" y="181"/>
                  </a:lnTo>
                  <a:lnTo>
                    <a:pt x="3790" y="90"/>
                  </a:lnTo>
                  <a:lnTo>
                    <a:pt x="4241" y="23"/>
                  </a:lnTo>
                  <a:lnTo>
                    <a:pt x="4737" y="0"/>
                  </a:lnTo>
                  <a:lnTo>
                    <a:pt x="4737" y="0"/>
                  </a:lnTo>
                  <a:lnTo>
                    <a:pt x="5211" y="23"/>
                  </a:lnTo>
                  <a:lnTo>
                    <a:pt x="5662" y="113"/>
                  </a:lnTo>
                  <a:lnTo>
                    <a:pt x="6113" y="226"/>
                  </a:lnTo>
                  <a:lnTo>
                    <a:pt x="6542" y="384"/>
                  </a:lnTo>
                  <a:lnTo>
                    <a:pt x="6948" y="587"/>
                  </a:lnTo>
                  <a:lnTo>
                    <a:pt x="7331" y="835"/>
                  </a:lnTo>
                  <a:lnTo>
                    <a:pt x="7692" y="1105"/>
                  </a:lnTo>
                  <a:lnTo>
                    <a:pt x="8008" y="1399"/>
                  </a:lnTo>
                  <a:lnTo>
                    <a:pt x="8301" y="1737"/>
                  </a:lnTo>
                  <a:lnTo>
                    <a:pt x="8572" y="2098"/>
                  </a:lnTo>
                  <a:lnTo>
                    <a:pt x="8797" y="2504"/>
                  </a:lnTo>
                  <a:lnTo>
                    <a:pt x="9000" y="2910"/>
                  </a:lnTo>
                  <a:lnTo>
                    <a:pt x="9136" y="3339"/>
                  </a:lnTo>
                  <a:lnTo>
                    <a:pt x="9249" y="3790"/>
                  </a:lnTo>
                  <a:lnTo>
                    <a:pt x="9316" y="4241"/>
                  </a:lnTo>
                  <a:lnTo>
                    <a:pt x="9339" y="47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35"/>
            <p:cNvSpPr/>
            <p:nvPr/>
          </p:nvSpPr>
          <p:spPr>
            <a:xfrm>
              <a:off x="10015741" y="2859042"/>
              <a:ext cx="238862" cy="239546"/>
            </a:xfrm>
            <a:custGeom>
              <a:avLst/>
              <a:gdLst/>
              <a:ahLst/>
              <a:cxnLst/>
              <a:rect l="l" t="t" r="r" b="b"/>
              <a:pathLst>
                <a:path w="8031" h="8054" extrusionOk="0">
                  <a:moveTo>
                    <a:pt x="4061" y="1"/>
                  </a:moveTo>
                  <a:lnTo>
                    <a:pt x="3655" y="23"/>
                  </a:lnTo>
                  <a:lnTo>
                    <a:pt x="3249" y="91"/>
                  </a:lnTo>
                  <a:lnTo>
                    <a:pt x="2865" y="181"/>
                  </a:lnTo>
                  <a:lnTo>
                    <a:pt x="2504" y="317"/>
                  </a:lnTo>
                  <a:lnTo>
                    <a:pt x="2143" y="474"/>
                  </a:lnTo>
                  <a:lnTo>
                    <a:pt x="1805" y="677"/>
                  </a:lnTo>
                  <a:lnTo>
                    <a:pt x="1489" y="903"/>
                  </a:lnTo>
                  <a:lnTo>
                    <a:pt x="1196" y="1151"/>
                  </a:lnTo>
                  <a:lnTo>
                    <a:pt x="948" y="1444"/>
                  </a:lnTo>
                  <a:lnTo>
                    <a:pt x="700" y="1738"/>
                  </a:lnTo>
                  <a:lnTo>
                    <a:pt x="497" y="2076"/>
                  </a:lnTo>
                  <a:lnTo>
                    <a:pt x="316" y="2414"/>
                  </a:lnTo>
                  <a:lnTo>
                    <a:pt x="181" y="2798"/>
                  </a:lnTo>
                  <a:lnTo>
                    <a:pt x="91" y="3181"/>
                  </a:lnTo>
                  <a:lnTo>
                    <a:pt x="23" y="3565"/>
                  </a:lnTo>
                  <a:lnTo>
                    <a:pt x="1" y="3993"/>
                  </a:lnTo>
                  <a:lnTo>
                    <a:pt x="1" y="4399"/>
                  </a:lnTo>
                  <a:lnTo>
                    <a:pt x="68" y="4805"/>
                  </a:lnTo>
                  <a:lnTo>
                    <a:pt x="158" y="5189"/>
                  </a:lnTo>
                  <a:lnTo>
                    <a:pt x="294" y="5550"/>
                  </a:lnTo>
                  <a:lnTo>
                    <a:pt x="452" y="5911"/>
                  </a:lnTo>
                  <a:lnTo>
                    <a:pt x="655" y="6249"/>
                  </a:lnTo>
                  <a:lnTo>
                    <a:pt x="880" y="6565"/>
                  </a:lnTo>
                  <a:lnTo>
                    <a:pt x="1128" y="6835"/>
                  </a:lnTo>
                  <a:lnTo>
                    <a:pt x="1422" y="7106"/>
                  </a:lnTo>
                  <a:lnTo>
                    <a:pt x="1715" y="7354"/>
                  </a:lnTo>
                  <a:lnTo>
                    <a:pt x="2053" y="7557"/>
                  </a:lnTo>
                  <a:lnTo>
                    <a:pt x="2392" y="7715"/>
                  </a:lnTo>
                  <a:lnTo>
                    <a:pt x="2775" y="7873"/>
                  </a:lnTo>
                  <a:lnTo>
                    <a:pt x="3158" y="7963"/>
                  </a:lnTo>
                  <a:lnTo>
                    <a:pt x="3542" y="8031"/>
                  </a:lnTo>
                  <a:lnTo>
                    <a:pt x="3970" y="8053"/>
                  </a:lnTo>
                  <a:lnTo>
                    <a:pt x="4377" y="8053"/>
                  </a:lnTo>
                  <a:lnTo>
                    <a:pt x="4783" y="7986"/>
                  </a:lnTo>
                  <a:lnTo>
                    <a:pt x="5166" y="7896"/>
                  </a:lnTo>
                  <a:lnTo>
                    <a:pt x="5527" y="7760"/>
                  </a:lnTo>
                  <a:lnTo>
                    <a:pt x="5888" y="7602"/>
                  </a:lnTo>
                  <a:lnTo>
                    <a:pt x="6226" y="7399"/>
                  </a:lnTo>
                  <a:lnTo>
                    <a:pt x="6542" y="7174"/>
                  </a:lnTo>
                  <a:lnTo>
                    <a:pt x="6835" y="6926"/>
                  </a:lnTo>
                  <a:lnTo>
                    <a:pt x="7083" y="6632"/>
                  </a:lnTo>
                  <a:lnTo>
                    <a:pt x="7331" y="6339"/>
                  </a:lnTo>
                  <a:lnTo>
                    <a:pt x="7534" y="6001"/>
                  </a:lnTo>
                  <a:lnTo>
                    <a:pt x="7715" y="5662"/>
                  </a:lnTo>
                  <a:lnTo>
                    <a:pt x="7850" y="5279"/>
                  </a:lnTo>
                  <a:lnTo>
                    <a:pt x="7940" y="4896"/>
                  </a:lnTo>
                  <a:lnTo>
                    <a:pt x="8008" y="4490"/>
                  </a:lnTo>
                  <a:lnTo>
                    <a:pt x="8031" y="4084"/>
                  </a:lnTo>
                  <a:lnTo>
                    <a:pt x="8031" y="3678"/>
                  </a:lnTo>
                  <a:lnTo>
                    <a:pt x="7963" y="3271"/>
                  </a:lnTo>
                  <a:lnTo>
                    <a:pt x="7873" y="2888"/>
                  </a:lnTo>
                  <a:lnTo>
                    <a:pt x="7737" y="2527"/>
                  </a:lnTo>
                  <a:lnTo>
                    <a:pt x="7580" y="2166"/>
                  </a:lnTo>
                  <a:lnTo>
                    <a:pt x="7377" y="1828"/>
                  </a:lnTo>
                  <a:lnTo>
                    <a:pt x="7151" y="1512"/>
                  </a:lnTo>
                  <a:lnTo>
                    <a:pt x="6903" y="1219"/>
                  </a:lnTo>
                  <a:lnTo>
                    <a:pt x="6610" y="971"/>
                  </a:lnTo>
                  <a:lnTo>
                    <a:pt x="6316" y="723"/>
                  </a:lnTo>
                  <a:lnTo>
                    <a:pt x="5978" y="520"/>
                  </a:lnTo>
                  <a:lnTo>
                    <a:pt x="5640" y="339"/>
                  </a:lnTo>
                  <a:lnTo>
                    <a:pt x="5256" y="204"/>
                  </a:lnTo>
                  <a:lnTo>
                    <a:pt x="4873" y="114"/>
                  </a:lnTo>
                  <a:lnTo>
                    <a:pt x="4489" y="46"/>
                  </a:lnTo>
                  <a:lnTo>
                    <a:pt x="40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35"/>
            <p:cNvSpPr/>
            <p:nvPr/>
          </p:nvSpPr>
          <p:spPr>
            <a:xfrm>
              <a:off x="10024455" y="2868441"/>
              <a:ext cx="220749" cy="220749"/>
            </a:xfrm>
            <a:custGeom>
              <a:avLst/>
              <a:gdLst/>
              <a:ahLst/>
              <a:cxnLst/>
              <a:rect l="l" t="t" r="r" b="b"/>
              <a:pathLst>
                <a:path w="7422" h="7422" extrusionOk="0">
                  <a:moveTo>
                    <a:pt x="3768" y="1"/>
                  </a:moveTo>
                  <a:lnTo>
                    <a:pt x="3384" y="23"/>
                  </a:lnTo>
                  <a:lnTo>
                    <a:pt x="3023" y="68"/>
                  </a:lnTo>
                  <a:lnTo>
                    <a:pt x="2662" y="158"/>
                  </a:lnTo>
                  <a:lnTo>
                    <a:pt x="2324" y="294"/>
                  </a:lnTo>
                  <a:lnTo>
                    <a:pt x="1986" y="429"/>
                  </a:lnTo>
                  <a:lnTo>
                    <a:pt x="1693" y="610"/>
                  </a:lnTo>
                  <a:lnTo>
                    <a:pt x="1399" y="835"/>
                  </a:lnTo>
                  <a:lnTo>
                    <a:pt x="1129" y="1061"/>
                  </a:lnTo>
                  <a:lnTo>
                    <a:pt x="880" y="1331"/>
                  </a:lnTo>
                  <a:lnTo>
                    <a:pt x="677" y="1602"/>
                  </a:lnTo>
                  <a:lnTo>
                    <a:pt x="474" y="1918"/>
                  </a:lnTo>
                  <a:lnTo>
                    <a:pt x="317" y="2234"/>
                  </a:lnTo>
                  <a:lnTo>
                    <a:pt x="204" y="2572"/>
                  </a:lnTo>
                  <a:lnTo>
                    <a:pt x="91" y="2933"/>
                  </a:lnTo>
                  <a:lnTo>
                    <a:pt x="46" y="3294"/>
                  </a:lnTo>
                  <a:lnTo>
                    <a:pt x="1" y="3677"/>
                  </a:lnTo>
                  <a:lnTo>
                    <a:pt x="23" y="4061"/>
                  </a:lnTo>
                  <a:lnTo>
                    <a:pt x="68" y="4422"/>
                  </a:lnTo>
                  <a:lnTo>
                    <a:pt x="159" y="4783"/>
                  </a:lnTo>
                  <a:lnTo>
                    <a:pt x="294" y="5121"/>
                  </a:lnTo>
                  <a:lnTo>
                    <a:pt x="429" y="5437"/>
                  </a:lnTo>
                  <a:lnTo>
                    <a:pt x="610" y="5753"/>
                  </a:lnTo>
                  <a:lnTo>
                    <a:pt x="835" y="6046"/>
                  </a:lnTo>
                  <a:lnTo>
                    <a:pt x="1061" y="6316"/>
                  </a:lnTo>
                  <a:lnTo>
                    <a:pt x="1332" y="6565"/>
                  </a:lnTo>
                  <a:lnTo>
                    <a:pt x="1602" y="6768"/>
                  </a:lnTo>
                  <a:lnTo>
                    <a:pt x="1918" y="6971"/>
                  </a:lnTo>
                  <a:lnTo>
                    <a:pt x="2234" y="7128"/>
                  </a:lnTo>
                  <a:lnTo>
                    <a:pt x="2572" y="7241"/>
                  </a:lnTo>
                  <a:lnTo>
                    <a:pt x="2933" y="7354"/>
                  </a:lnTo>
                  <a:lnTo>
                    <a:pt x="3294" y="7399"/>
                  </a:lnTo>
                  <a:lnTo>
                    <a:pt x="3677" y="7422"/>
                  </a:lnTo>
                  <a:lnTo>
                    <a:pt x="4061" y="7422"/>
                  </a:lnTo>
                  <a:lnTo>
                    <a:pt x="4422" y="7377"/>
                  </a:lnTo>
                  <a:lnTo>
                    <a:pt x="4783" y="7286"/>
                  </a:lnTo>
                  <a:lnTo>
                    <a:pt x="5121" y="7151"/>
                  </a:lnTo>
                  <a:lnTo>
                    <a:pt x="5459" y="7016"/>
                  </a:lnTo>
                  <a:lnTo>
                    <a:pt x="5753" y="6835"/>
                  </a:lnTo>
                  <a:lnTo>
                    <a:pt x="6046" y="6610"/>
                  </a:lnTo>
                  <a:lnTo>
                    <a:pt x="6317" y="6384"/>
                  </a:lnTo>
                  <a:lnTo>
                    <a:pt x="6565" y="6113"/>
                  </a:lnTo>
                  <a:lnTo>
                    <a:pt x="6768" y="5843"/>
                  </a:lnTo>
                  <a:lnTo>
                    <a:pt x="6971" y="5527"/>
                  </a:lnTo>
                  <a:lnTo>
                    <a:pt x="7129" y="5211"/>
                  </a:lnTo>
                  <a:lnTo>
                    <a:pt x="7241" y="4873"/>
                  </a:lnTo>
                  <a:lnTo>
                    <a:pt x="7354" y="4512"/>
                  </a:lnTo>
                  <a:lnTo>
                    <a:pt x="7399" y="4151"/>
                  </a:lnTo>
                  <a:lnTo>
                    <a:pt x="7422" y="3768"/>
                  </a:lnTo>
                  <a:lnTo>
                    <a:pt x="7422" y="3384"/>
                  </a:lnTo>
                  <a:lnTo>
                    <a:pt x="7377" y="3023"/>
                  </a:lnTo>
                  <a:lnTo>
                    <a:pt x="7287" y="2662"/>
                  </a:lnTo>
                  <a:lnTo>
                    <a:pt x="7151" y="2324"/>
                  </a:lnTo>
                  <a:lnTo>
                    <a:pt x="7016" y="1986"/>
                  </a:lnTo>
                  <a:lnTo>
                    <a:pt x="6835" y="1692"/>
                  </a:lnTo>
                  <a:lnTo>
                    <a:pt x="6610" y="1399"/>
                  </a:lnTo>
                  <a:lnTo>
                    <a:pt x="6384" y="1128"/>
                  </a:lnTo>
                  <a:lnTo>
                    <a:pt x="6114" y="880"/>
                  </a:lnTo>
                  <a:lnTo>
                    <a:pt x="5843" y="677"/>
                  </a:lnTo>
                  <a:lnTo>
                    <a:pt x="5527" y="474"/>
                  </a:lnTo>
                  <a:lnTo>
                    <a:pt x="5211" y="316"/>
                  </a:lnTo>
                  <a:lnTo>
                    <a:pt x="4873" y="181"/>
                  </a:lnTo>
                  <a:lnTo>
                    <a:pt x="4512" y="91"/>
                  </a:lnTo>
                  <a:lnTo>
                    <a:pt x="4151" y="23"/>
                  </a:lnTo>
                  <a:lnTo>
                    <a:pt x="37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35"/>
            <p:cNvSpPr/>
            <p:nvPr/>
          </p:nvSpPr>
          <p:spPr>
            <a:xfrm>
              <a:off x="10024455" y="2868441"/>
              <a:ext cx="220749" cy="220749"/>
            </a:xfrm>
            <a:custGeom>
              <a:avLst/>
              <a:gdLst/>
              <a:ahLst/>
              <a:cxnLst/>
              <a:rect l="l" t="t" r="r" b="b"/>
              <a:pathLst>
                <a:path w="7422" h="7422" fill="none" extrusionOk="0">
                  <a:moveTo>
                    <a:pt x="7422" y="3768"/>
                  </a:moveTo>
                  <a:lnTo>
                    <a:pt x="7422" y="3768"/>
                  </a:lnTo>
                  <a:lnTo>
                    <a:pt x="7399" y="4151"/>
                  </a:lnTo>
                  <a:lnTo>
                    <a:pt x="7354" y="4512"/>
                  </a:lnTo>
                  <a:lnTo>
                    <a:pt x="7241" y="4873"/>
                  </a:lnTo>
                  <a:lnTo>
                    <a:pt x="7129" y="5211"/>
                  </a:lnTo>
                  <a:lnTo>
                    <a:pt x="6971" y="5527"/>
                  </a:lnTo>
                  <a:lnTo>
                    <a:pt x="6768" y="5843"/>
                  </a:lnTo>
                  <a:lnTo>
                    <a:pt x="6565" y="6113"/>
                  </a:lnTo>
                  <a:lnTo>
                    <a:pt x="6317" y="6384"/>
                  </a:lnTo>
                  <a:lnTo>
                    <a:pt x="6046" y="6610"/>
                  </a:lnTo>
                  <a:lnTo>
                    <a:pt x="5753" y="6835"/>
                  </a:lnTo>
                  <a:lnTo>
                    <a:pt x="5459" y="7016"/>
                  </a:lnTo>
                  <a:lnTo>
                    <a:pt x="5121" y="7151"/>
                  </a:lnTo>
                  <a:lnTo>
                    <a:pt x="4783" y="7286"/>
                  </a:lnTo>
                  <a:lnTo>
                    <a:pt x="4422" y="7377"/>
                  </a:lnTo>
                  <a:lnTo>
                    <a:pt x="4061" y="7422"/>
                  </a:lnTo>
                  <a:lnTo>
                    <a:pt x="3677" y="7422"/>
                  </a:lnTo>
                  <a:lnTo>
                    <a:pt x="3677" y="7422"/>
                  </a:lnTo>
                  <a:lnTo>
                    <a:pt x="3294" y="7399"/>
                  </a:lnTo>
                  <a:lnTo>
                    <a:pt x="2933" y="7354"/>
                  </a:lnTo>
                  <a:lnTo>
                    <a:pt x="2572" y="7241"/>
                  </a:lnTo>
                  <a:lnTo>
                    <a:pt x="2234" y="7128"/>
                  </a:lnTo>
                  <a:lnTo>
                    <a:pt x="1918" y="6971"/>
                  </a:lnTo>
                  <a:lnTo>
                    <a:pt x="1602" y="6768"/>
                  </a:lnTo>
                  <a:lnTo>
                    <a:pt x="1332" y="6565"/>
                  </a:lnTo>
                  <a:lnTo>
                    <a:pt x="1061" y="6316"/>
                  </a:lnTo>
                  <a:lnTo>
                    <a:pt x="835" y="6046"/>
                  </a:lnTo>
                  <a:lnTo>
                    <a:pt x="610" y="5753"/>
                  </a:lnTo>
                  <a:lnTo>
                    <a:pt x="429" y="5437"/>
                  </a:lnTo>
                  <a:lnTo>
                    <a:pt x="294" y="5121"/>
                  </a:lnTo>
                  <a:lnTo>
                    <a:pt x="159" y="4783"/>
                  </a:lnTo>
                  <a:lnTo>
                    <a:pt x="68" y="4422"/>
                  </a:lnTo>
                  <a:lnTo>
                    <a:pt x="23" y="4061"/>
                  </a:lnTo>
                  <a:lnTo>
                    <a:pt x="1" y="3677"/>
                  </a:lnTo>
                  <a:lnTo>
                    <a:pt x="1" y="3677"/>
                  </a:lnTo>
                  <a:lnTo>
                    <a:pt x="46" y="3294"/>
                  </a:lnTo>
                  <a:lnTo>
                    <a:pt x="91" y="2933"/>
                  </a:lnTo>
                  <a:lnTo>
                    <a:pt x="204" y="2572"/>
                  </a:lnTo>
                  <a:lnTo>
                    <a:pt x="317" y="2234"/>
                  </a:lnTo>
                  <a:lnTo>
                    <a:pt x="474" y="1918"/>
                  </a:lnTo>
                  <a:lnTo>
                    <a:pt x="677" y="1602"/>
                  </a:lnTo>
                  <a:lnTo>
                    <a:pt x="880" y="1331"/>
                  </a:lnTo>
                  <a:lnTo>
                    <a:pt x="1129" y="1061"/>
                  </a:lnTo>
                  <a:lnTo>
                    <a:pt x="1399" y="835"/>
                  </a:lnTo>
                  <a:lnTo>
                    <a:pt x="1693" y="610"/>
                  </a:lnTo>
                  <a:lnTo>
                    <a:pt x="1986" y="429"/>
                  </a:lnTo>
                  <a:lnTo>
                    <a:pt x="2324" y="294"/>
                  </a:lnTo>
                  <a:lnTo>
                    <a:pt x="2662" y="158"/>
                  </a:lnTo>
                  <a:lnTo>
                    <a:pt x="3023" y="68"/>
                  </a:lnTo>
                  <a:lnTo>
                    <a:pt x="3384" y="23"/>
                  </a:lnTo>
                  <a:lnTo>
                    <a:pt x="3768" y="1"/>
                  </a:lnTo>
                  <a:lnTo>
                    <a:pt x="3768" y="1"/>
                  </a:lnTo>
                  <a:lnTo>
                    <a:pt x="4151" y="23"/>
                  </a:lnTo>
                  <a:lnTo>
                    <a:pt x="4512" y="91"/>
                  </a:lnTo>
                  <a:lnTo>
                    <a:pt x="4873" y="181"/>
                  </a:lnTo>
                  <a:lnTo>
                    <a:pt x="5211" y="316"/>
                  </a:lnTo>
                  <a:lnTo>
                    <a:pt x="5527" y="474"/>
                  </a:lnTo>
                  <a:lnTo>
                    <a:pt x="5843" y="677"/>
                  </a:lnTo>
                  <a:lnTo>
                    <a:pt x="6114" y="880"/>
                  </a:lnTo>
                  <a:lnTo>
                    <a:pt x="6384" y="1128"/>
                  </a:lnTo>
                  <a:lnTo>
                    <a:pt x="6610" y="1399"/>
                  </a:lnTo>
                  <a:lnTo>
                    <a:pt x="6835" y="1692"/>
                  </a:lnTo>
                  <a:lnTo>
                    <a:pt x="7016" y="1986"/>
                  </a:lnTo>
                  <a:lnTo>
                    <a:pt x="7151" y="2324"/>
                  </a:lnTo>
                  <a:lnTo>
                    <a:pt x="7287" y="2662"/>
                  </a:lnTo>
                  <a:lnTo>
                    <a:pt x="7377" y="3023"/>
                  </a:lnTo>
                  <a:lnTo>
                    <a:pt x="7422" y="3384"/>
                  </a:lnTo>
                  <a:lnTo>
                    <a:pt x="7422" y="376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35"/>
            <p:cNvSpPr/>
            <p:nvPr/>
          </p:nvSpPr>
          <p:spPr>
            <a:xfrm>
              <a:off x="10083493" y="2927478"/>
              <a:ext cx="103355" cy="103355"/>
            </a:xfrm>
            <a:custGeom>
              <a:avLst/>
              <a:gdLst/>
              <a:ahLst/>
              <a:cxnLst/>
              <a:rect l="l" t="t" r="r" b="b"/>
              <a:pathLst>
                <a:path w="3475" h="3475" extrusionOk="0">
                  <a:moveTo>
                    <a:pt x="1580" y="1"/>
                  </a:moveTo>
                  <a:lnTo>
                    <a:pt x="1399" y="23"/>
                  </a:lnTo>
                  <a:lnTo>
                    <a:pt x="1241" y="68"/>
                  </a:lnTo>
                  <a:lnTo>
                    <a:pt x="1083" y="113"/>
                  </a:lnTo>
                  <a:lnTo>
                    <a:pt x="926" y="181"/>
                  </a:lnTo>
                  <a:lnTo>
                    <a:pt x="790" y="271"/>
                  </a:lnTo>
                  <a:lnTo>
                    <a:pt x="655" y="384"/>
                  </a:lnTo>
                  <a:lnTo>
                    <a:pt x="520" y="474"/>
                  </a:lnTo>
                  <a:lnTo>
                    <a:pt x="407" y="610"/>
                  </a:lnTo>
                  <a:lnTo>
                    <a:pt x="294" y="745"/>
                  </a:lnTo>
                  <a:lnTo>
                    <a:pt x="204" y="880"/>
                  </a:lnTo>
                  <a:lnTo>
                    <a:pt x="136" y="1038"/>
                  </a:lnTo>
                  <a:lnTo>
                    <a:pt x="68" y="1196"/>
                  </a:lnTo>
                  <a:lnTo>
                    <a:pt x="23" y="1354"/>
                  </a:lnTo>
                  <a:lnTo>
                    <a:pt x="1" y="1534"/>
                  </a:lnTo>
                  <a:lnTo>
                    <a:pt x="1" y="1715"/>
                  </a:lnTo>
                  <a:lnTo>
                    <a:pt x="1" y="1895"/>
                  </a:lnTo>
                  <a:lnTo>
                    <a:pt x="23" y="2076"/>
                  </a:lnTo>
                  <a:lnTo>
                    <a:pt x="68" y="2234"/>
                  </a:lnTo>
                  <a:lnTo>
                    <a:pt x="114" y="2392"/>
                  </a:lnTo>
                  <a:lnTo>
                    <a:pt x="181" y="2549"/>
                  </a:lnTo>
                  <a:lnTo>
                    <a:pt x="271" y="2685"/>
                  </a:lnTo>
                  <a:lnTo>
                    <a:pt x="384" y="2820"/>
                  </a:lnTo>
                  <a:lnTo>
                    <a:pt x="497" y="2955"/>
                  </a:lnTo>
                  <a:lnTo>
                    <a:pt x="610" y="3068"/>
                  </a:lnTo>
                  <a:lnTo>
                    <a:pt x="745" y="3181"/>
                  </a:lnTo>
                  <a:lnTo>
                    <a:pt x="880" y="3271"/>
                  </a:lnTo>
                  <a:lnTo>
                    <a:pt x="1038" y="3339"/>
                  </a:lnTo>
                  <a:lnTo>
                    <a:pt x="1196" y="3407"/>
                  </a:lnTo>
                  <a:lnTo>
                    <a:pt x="1354" y="3452"/>
                  </a:lnTo>
                  <a:lnTo>
                    <a:pt x="1535" y="3474"/>
                  </a:lnTo>
                  <a:lnTo>
                    <a:pt x="1896" y="3474"/>
                  </a:lnTo>
                  <a:lnTo>
                    <a:pt x="2076" y="3452"/>
                  </a:lnTo>
                  <a:lnTo>
                    <a:pt x="2234" y="3407"/>
                  </a:lnTo>
                  <a:lnTo>
                    <a:pt x="2392" y="3361"/>
                  </a:lnTo>
                  <a:lnTo>
                    <a:pt x="2550" y="3271"/>
                  </a:lnTo>
                  <a:lnTo>
                    <a:pt x="2685" y="3204"/>
                  </a:lnTo>
                  <a:lnTo>
                    <a:pt x="2820" y="3091"/>
                  </a:lnTo>
                  <a:lnTo>
                    <a:pt x="2956" y="2978"/>
                  </a:lnTo>
                  <a:lnTo>
                    <a:pt x="3068" y="2865"/>
                  </a:lnTo>
                  <a:lnTo>
                    <a:pt x="3181" y="2730"/>
                  </a:lnTo>
                  <a:lnTo>
                    <a:pt x="3271" y="2595"/>
                  </a:lnTo>
                  <a:lnTo>
                    <a:pt x="3339" y="2437"/>
                  </a:lnTo>
                  <a:lnTo>
                    <a:pt x="3407" y="2279"/>
                  </a:lnTo>
                  <a:lnTo>
                    <a:pt x="3452" y="2121"/>
                  </a:lnTo>
                  <a:lnTo>
                    <a:pt x="3474" y="1940"/>
                  </a:lnTo>
                  <a:lnTo>
                    <a:pt x="3474" y="1760"/>
                  </a:lnTo>
                  <a:lnTo>
                    <a:pt x="3474" y="1580"/>
                  </a:lnTo>
                  <a:lnTo>
                    <a:pt x="3452" y="1399"/>
                  </a:lnTo>
                  <a:lnTo>
                    <a:pt x="3407" y="1241"/>
                  </a:lnTo>
                  <a:lnTo>
                    <a:pt x="3362" y="1083"/>
                  </a:lnTo>
                  <a:lnTo>
                    <a:pt x="3294" y="925"/>
                  </a:lnTo>
                  <a:lnTo>
                    <a:pt x="3204" y="767"/>
                  </a:lnTo>
                  <a:lnTo>
                    <a:pt x="3091" y="632"/>
                  </a:lnTo>
                  <a:lnTo>
                    <a:pt x="2978" y="519"/>
                  </a:lnTo>
                  <a:lnTo>
                    <a:pt x="2865" y="407"/>
                  </a:lnTo>
                  <a:lnTo>
                    <a:pt x="2730" y="294"/>
                  </a:lnTo>
                  <a:lnTo>
                    <a:pt x="2595" y="204"/>
                  </a:lnTo>
                  <a:lnTo>
                    <a:pt x="2437" y="136"/>
                  </a:lnTo>
                  <a:lnTo>
                    <a:pt x="2279" y="68"/>
                  </a:lnTo>
                  <a:lnTo>
                    <a:pt x="2121" y="23"/>
                  </a:lnTo>
                  <a:lnTo>
                    <a:pt x="19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35"/>
            <p:cNvSpPr/>
            <p:nvPr/>
          </p:nvSpPr>
          <p:spPr>
            <a:xfrm>
              <a:off x="10083493" y="2927478"/>
              <a:ext cx="103355" cy="103355"/>
            </a:xfrm>
            <a:custGeom>
              <a:avLst/>
              <a:gdLst/>
              <a:ahLst/>
              <a:cxnLst/>
              <a:rect l="l" t="t" r="r" b="b"/>
              <a:pathLst>
                <a:path w="3475" h="3475" fill="none" extrusionOk="0">
                  <a:moveTo>
                    <a:pt x="3474" y="1760"/>
                  </a:moveTo>
                  <a:lnTo>
                    <a:pt x="3474" y="1760"/>
                  </a:lnTo>
                  <a:lnTo>
                    <a:pt x="3474" y="1940"/>
                  </a:lnTo>
                  <a:lnTo>
                    <a:pt x="3452" y="2121"/>
                  </a:lnTo>
                  <a:lnTo>
                    <a:pt x="3407" y="2279"/>
                  </a:lnTo>
                  <a:lnTo>
                    <a:pt x="3339" y="2437"/>
                  </a:lnTo>
                  <a:lnTo>
                    <a:pt x="3271" y="2595"/>
                  </a:lnTo>
                  <a:lnTo>
                    <a:pt x="3181" y="2730"/>
                  </a:lnTo>
                  <a:lnTo>
                    <a:pt x="3068" y="2865"/>
                  </a:lnTo>
                  <a:lnTo>
                    <a:pt x="2956" y="2978"/>
                  </a:lnTo>
                  <a:lnTo>
                    <a:pt x="2820" y="3091"/>
                  </a:lnTo>
                  <a:lnTo>
                    <a:pt x="2685" y="3204"/>
                  </a:lnTo>
                  <a:lnTo>
                    <a:pt x="2550" y="3271"/>
                  </a:lnTo>
                  <a:lnTo>
                    <a:pt x="2392" y="3361"/>
                  </a:lnTo>
                  <a:lnTo>
                    <a:pt x="2234" y="3407"/>
                  </a:lnTo>
                  <a:lnTo>
                    <a:pt x="2076" y="3452"/>
                  </a:lnTo>
                  <a:lnTo>
                    <a:pt x="1896" y="3474"/>
                  </a:lnTo>
                  <a:lnTo>
                    <a:pt x="1715" y="3474"/>
                  </a:lnTo>
                  <a:lnTo>
                    <a:pt x="1715" y="3474"/>
                  </a:lnTo>
                  <a:lnTo>
                    <a:pt x="1535" y="3474"/>
                  </a:lnTo>
                  <a:lnTo>
                    <a:pt x="1354" y="3452"/>
                  </a:lnTo>
                  <a:lnTo>
                    <a:pt x="1196" y="3407"/>
                  </a:lnTo>
                  <a:lnTo>
                    <a:pt x="1038" y="3339"/>
                  </a:lnTo>
                  <a:lnTo>
                    <a:pt x="880" y="3271"/>
                  </a:lnTo>
                  <a:lnTo>
                    <a:pt x="745" y="3181"/>
                  </a:lnTo>
                  <a:lnTo>
                    <a:pt x="610" y="3068"/>
                  </a:lnTo>
                  <a:lnTo>
                    <a:pt x="497" y="2955"/>
                  </a:lnTo>
                  <a:lnTo>
                    <a:pt x="384" y="2820"/>
                  </a:lnTo>
                  <a:lnTo>
                    <a:pt x="271" y="2685"/>
                  </a:lnTo>
                  <a:lnTo>
                    <a:pt x="181" y="2549"/>
                  </a:lnTo>
                  <a:lnTo>
                    <a:pt x="114" y="2392"/>
                  </a:lnTo>
                  <a:lnTo>
                    <a:pt x="68" y="2234"/>
                  </a:lnTo>
                  <a:lnTo>
                    <a:pt x="23" y="2076"/>
                  </a:lnTo>
                  <a:lnTo>
                    <a:pt x="1" y="1895"/>
                  </a:lnTo>
                  <a:lnTo>
                    <a:pt x="1" y="1715"/>
                  </a:lnTo>
                  <a:lnTo>
                    <a:pt x="1" y="1715"/>
                  </a:lnTo>
                  <a:lnTo>
                    <a:pt x="1" y="1534"/>
                  </a:lnTo>
                  <a:lnTo>
                    <a:pt x="23" y="1354"/>
                  </a:lnTo>
                  <a:lnTo>
                    <a:pt x="68" y="1196"/>
                  </a:lnTo>
                  <a:lnTo>
                    <a:pt x="136" y="1038"/>
                  </a:lnTo>
                  <a:lnTo>
                    <a:pt x="204" y="880"/>
                  </a:lnTo>
                  <a:lnTo>
                    <a:pt x="294" y="745"/>
                  </a:lnTo>
                  <a:lnTo>
                    <a:pt x="407" y="610"/>
                  </a:lnTo>
                  <a:lnTo>
                    <a:pt x="520" y="474"/>
                  </a:lnTo>
                  <a:lnTo>
                    <a:pt x="655" y="384"/>
                  </a:lnTo>
                  <a:lnTo>
                    <a:pt x="790" y="271"/>
                  </a:lnTo>
                  <a:lnTo>
                    <a:pt x="926" y="181"/>
                  </a:lnTo>
                  <a:lnTo>
                    <a:pt x="1083" y="113"/>
                  </a:lnTo>
                  <a:lnTo>
                    <a:pt x="1241" y="68"/>
                  </a:lnTo>
                  <a:lnTo>
                    <a:pt x="1399" y="23"/>
                  </a:lnTo>
                  <a:lnTo>
                    <a:pt x="1580" y="1"/>
                  </a:lnTo>
                  <a:lnTo>
                    <a:pt x="1760" y="1"/>
                  </a:lnTo>
                  <a:lnTo>
                    <a:pt x="1760" y="1"/>
                  </a:lnTo>
                  <a:lnTo>
                    <a:pt x="1941" y="1"/>
                  </a:lnTo>
                  <a:lnTo>
                    <a:pt x="2121" y="23"/>
                  </a:lnTo>
                  <a:lnTo>
                    <a:pt x="2279" y="68"/>
                  </a:lnTo>
                  <a:lnTo>
                    <a:pt x="2437" y="136"/>
                  </a:lnTo>
                  <a:lnTo>
                    <a:pt x="2595" y="204"/>
                  </a:lnTo>
                  <a:lnTo>
                    <a:pt x="2730" y="294"/>
                  </a:lnTo>
                  <a:lnTo>
                    <a:pt x="2865" y="407"/>
                  </a:lnTo>
                  <a:lnTo>
                    <a:pt x="2978" y="519"/>
                  </a:lnTo>
                  <a:lnTo>
                    <a:pt x="3091" y="632"/>
                  </a:lnTo>
                  <a:lnTo>
                    <a:pt x="3204" y="767"/>
                  </a:lnTo>
                  <a:lnTo>
                    <a:pt x="3294" y="925"/>
                  </a:lnTo>
                  <a:lnTo>
                    <a:pt x="3362" y="1083"/>
                  </a:lnTo>
                  <a:lnTo>
                    <a:pt x="3407" y="1241"/>
                  </a:lnTo>
                  <a:lnTo>
                    <a:pt x="3452" y="1399"/>
                  </a:lnTo>
                  <a:lnTo>
                    <a:pt x="3474" y="1580"/>
                  </a:lnTo>
                  <a:lnTo>
                    <a:pt x="3474" y="176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35"/>
            <p:cNvSpPr/>
            <p:nvPr/>
          </p:nvSpPr>
          <p:spPr>
            <a:xfrm>
              <a:off x="10045929" y="2868441"/>
              <a:ext cx="138243" cy="45655"/>
            </a:xfrm>
            <a:custGeom>
              <a:avLst/>
              <a:gdLst/>
              <a:ahLst/>
              <a:cxnLst/>
              <a:rect l="l" t="t" r="r" b="b"/>
              <a:pathLst>
                <a:path w="4648" h="1535" extrusionOk="0">
                  <a:moveTo>
                    <a:pt x="3046" y="1"/>
                  </a:moveTo>
                  <a:lnTo>
                    <a:pt x="3046" y="1"/>
                  </a:lnTo>
                  <a:lnTo>
                    <a:pt x="3046" y="1"/>
                  </a:lnTo>
                  <a:lnTo>
                    <a:pt x="3474" y="46"/>
                  </a:lnTo>
                  <a:lnTo>
                    <a:pt x="3880" y="113"/>
                  </a:lnTo>
                  <a:lnTo>
                    <a:pt x="4264" y="226"/>
                  </a:lnTo>
                  <a:lnTo>
                    <a:pt x="4647" y="384"/>
                  </a:lnTo>
                  <a:lnTo>
                    <a:pt x="4647" y="384"/>
                  </a:lnTo>
                  <a:lnTo>
                    <a:pt x="4264" y="226"/>
                  </a:lnTo>
                  <a:lnTo>
                    <a:pt x="3880" y="113"/>
                  </a:lnTo>
                  <a:lnTo>
                    <a:pt x="3474" y="46"/>
                  </a:lnTo>
                  <a:lnTo>
                    <a:pt x="3046" y="1"/>
                  </a:lnTo>
                  <a:lnTo>
                    <a:pt x="3046" y="1"/>
                  </a:lnTo>
                  <a:close/>
                  <a:moveTo>
                    <a:pt x="3001" y="1"/>
                  </a:moveTo>
                  <a:lnTo>
                    <a:pt x="3001" y="1"/>
                  </a:lnTo>
                  <a:lnTo>
                    <a:pt x="2775" y="23"/>
                  </a:lnTo>
                  <a:lnTo>
                    <a:pt x="2549" y="46"/>
                  </a:lnTo>
                  <a:lnTo>
                    <a:pt x="2324" y="68"/>
                  </a:lnTo>
                  <a:lnTo>
                    <a:pt x="2098" y="113"/>
                  </a:lnTo>
                  <a:lnTo>
                    <a:pt x="1692" y="249"/>
                  </a:lnTo>
                  <a:lnTo>
                    <a:pt x="1286" y="429"/>
                  </a:lnTo>
                  <a:lnTo>
                    <a:pt x="925" y="655"/>
                  </a:lnTo>
                  <a:lnTo>
                    <a:pt x="587" y="903"/>
                  </a:lnTo>
                  <a:lnTo>
                    <a:pt x="271" y="1196"/>
                  </a:lnTo>
                  <a:lnTo>
                    <a:pt x="1" y="1534"/>
                  </a:lnTo>
                  <a:lnTo>
                    <a:pt x="1" y="1534"/>
                  </a:lnTo>
                  <a:lnTo>
                    <a:pt x="271" y="1196"/>
                  </a:lnTo>
                  <a:lnTo>
                    <a:pt x="587" y="903"/>
                  </a:lnTo>
                  <a:lnTo>
                    <a:pt x="925" y="655"/>
                  </a:lnTo>
                  <a:lnTo>
                    <a:pt x="1286" y="429"/>
                  </a:lnTo>
                  <a:lnTo>
                    <a:pt x="1692" y="249"/>
                  </a:lnTo>
                  <a:lnTo>
                    <a:pt x="2098" y="113"/>
                  </a:lnTo>
                  <a:lnTo>
                    <a:pt x="2324" y="68"/>
                  </a:lnTo>
                  <a:lnTo>
                    <a:pt x="2549" y="46"/>
                  </a:lnTo>
                  <a:lnTo>
                    <a:pt x="2775" y="23"/>
                  </a:lnTo>
                  <a:lnTo>
                    <a:pt x="3001" y="1"/>
                  </a:lnTo>
                  <a:close/>
                  <a:moveTo>
                    <a:pt x="3001" y="1"/>
                  </a:moveTo>
                  <a:lnTo>
                    <a:pt x="3001" y="1"/>
                  </a:lnTo>
                  <a:lnTo>
                    <a:pt x="3001" y="1"/>
                  </a:lnTo>
                  <a:lnTo>
                    <a:pt x="3001" y="1"/>
                  </a:lnTo>
                  <a:close/>
                </a:path>
              </a:pathLst>
            </a:custGeom>
            <a:solidFill>
              <a:srgbClr val="2932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35"/>
            <p:cNvSpPr/>
            <p:nvPr/>
          </p:nvSpPr>
          <p:spPr>
            <a:xfrm>
              <a:off x="10136493" y="2868441"/>
              <a:ext cx="47677" cy="11451"/>
            </a:xfrm>
            <a:custGeom>
              <a:avLst/>
              <a:gdLst/>
              <a:ahLst/>
              <a:cxnLst/>
              <a:rect l="l" t="t" r="r" b="b"/>
              <a:pathLst>
                <a:path w="1603" h="385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29" y="46"/>
                  </a:lnTo>
                  <a:lnTo>
                    <a:pt x="835" y="113"/>
                  </a:lnTo>
                  <a:lnTo>
                    <a:pt x="1219" y="226"/>
                  </a:lnTo>
                  <a:lnTo>
                    <a:pt x="1602" y="384"/>
                  </a:lnTo>
                  <a:lnTo>
                    <a:pt x="1602" y="384"/>
                  </a:lnTo>
                  <a:lnTo>
                    <a:pt x="1219" y="226"/>
                  </a:lnTo>
                  <a:lnTo>
                    <a:pt x="835" y="113"/>
                  </a:lnTo>
                  <a:lnTo>
                    <a:pt x="429" y="46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35"/>
            <p:cNvSpPr/>
            <p:nvPr/>
          </p:nvSpPr>
          <p:spPr>
            <a:xfrm>
              <a:off x="10045929" y="2868441"/>
              <a:ext cx="89257" cy="45655"/>
            </a:xfrm>
            <a:custGeom>
              <a:avLst/>
              <a:gdLst/>
              <a:ahLst/>
              <a:cxnLst/>
              <a:rect l="l" t="t" r="r" b="b"/>
              <a:pathLst>
                <a:path w="3001" h="1535" fill="none" extrusionOk="0">
                  <a:moveTo>
                    <a:pt x="3001" y="1"/>
                  </a:moveTo>
                  <a:lnTo>
                    <a:pt x="3001" y="1"/>
                  </a:lnTo>
                  <a:lnTo>
                    <a:pt x="2775" y="23"/>
                  </a:lnTo>
                  <a:lnTo>
                    <a:pt x="2549" y="46"/>
                  </a:lnTo>
                  <a:lnTo>
                    <a:pt x="2324" y="68"/>
                  </a:lnTo>
                  <a:lnTo>
                    <a:pt x="2098" y="113"/>
                  </a:lnTo>
                  <a:lnTo>
                    <a:pt x="1692" y="249"/>
                  </a:lnTo>
                  <a:lnTo>
                    <a:pt x="1286" y="429"/>
                  </a:lnTo>
                  <a:lnTo>
                    <a:pt x="925" y="655"/>
                  </a:lnTo>
                  <a:lnTo>
                    <a:pt x="587" y="903"/>
                  </a:lnTo>
                  <a:lnTo>
                    <a:pt x="271" y="1196"/>
                  </a:lnTo>
                  <a:lnTo>
                    <a:pt x="1" y="1534"/>
                  </a:lnTo>
                  <a:lnTo>
                    <a:pt x="1" y="1534"/>
                  </a:lnTo>
                  <a:lnTo>
                    <a:pt x="271" y="1196"/>
                  </a:lnTo>
                  <a:lnTo>
                    <a:pt x="587" y="903"/>
                  </a:lnTo>
                  <a:lnTo>
                    <a:pt x="925" y="655"/>
                  </a:lnTo>
                  <a:lnTo>
                    <a:pt x="1286" y="429"/>
                  </a:lnTo>
                  <a:lnTo>
                    <a:pt x="1692" y="249"/>
                  </a:lnTo>
                  <a:lnTo>
                    <a:pt x="2098" y="113"/>
                  </a:lnTo>
                  <a:lnTo>
                    <a:pt x="2324" y="68"/>
                  </a:lnTo>
                  <a:lnTo>
                    <a:pt x="2549" y="46"/>
                  </a:lnTo>
                  <a:lnTo>
                    <a:pt x="2775" y="23"/>
                  </a:lnTo>
                  <a:lnTo>
                    <a:pt x="300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35"/>
            <p:cNvSpPr/>
            <p:nvPr/>
          </p:nvSpPr>
          <p:spPr>
            <a:xfrm>
              <a:off x="10135155" y="2868441"/>
              <a:ext cx="30" cy="30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35"/>
            <p:cNvSpPr/>
            <p:nvPr/>
          </p:nvSpPr>
          <p:spPr>
            <a:xfrm>
              <a:off x="10083493" y="2927478"/>
              <a:ext cx="103355" cy="85242"/>
            </a:xfrm>
            <a:custGeom>
              <a:avLst/>
              <a:gdLst/>
              <a:ahLst/>
              <a:cxnLst/>
              <a:rect l="l" t="t" r="r" b="b"/>
              <a:pathLst>
                <a:path w="3475" h="2866" fill="none" extrusionOk="0">
                  <a:moveTo>
                    <a:pt x="1738" y="1"/>
                  </a:moveTo>
                  <a:lnTo>
                    <a:pt x="1738" y="1"/>
                  </a:lnTo>
                  <a:lnTo>
                    <a:pt x="1557" y="1"/>
                  </a:lnTo>
                  <a:lnTo>
                    <a:pt x="1399" y="23"/>
                  </a:lnTo>
                  <a:lnTo>
                    <a:pt x="1219" y="68"/>
                  </a:lnTo>
                  <a:lnTo>
                    <a:pt x="1061" y="113"/>
                  </a:lnTo>
                  <a:lnTo>
                    <a:pt x="903" y="204"/>
                  </a:lnTo>
                  <a:lnTo>
                    <a:pt x="768" y="271"/>
                  </a:lnTo>
                  <a:lnTo>
                    <a:pt x="632" y="384"/>
                  </a:lnTo>
                  <a:lnTo>
                    <a:pt x="520" y="497"/>
                  </a:lnTo>
                  <a:lnTo>
                    <a:pt x="407" y="610"/>
                  </a:lnTo>
                  <a:lnTo>
                    <a:pt x="294" y="745"/>
                  </a:lnTo>
                  <a:lnTo>
                    <a:pt x="204" y="880"/>
                  </a:lnTo>
                  <a:lnTo>
                    <a:pt x="136" y="1038"/>
                  </a:lnTo>
                  <a:lnTo>
                    <a:pt x="68" y="1196"/>
                  </a:lnTo>
                  <a:lnTo>
                    <a:pt x="23" y="1354"/>
                  </a:lnTo>
                  <a:lnTo>
                    <a:pt x="1" y="1534"/>
                  </a:lnTo>
                  <a:lnTo>
                    <a:pt x="1" y="1715"/>
                  </a:lnTo>
                  <a:lnTo>
                    <a:pt x="1" y="1715"/>
                  </a:lnTo>
                  <a:lnTo>
                    <a:pt x="1" y="1873"/>
                  </a:lnTo>
                  <a:lnTo>
                    <a:pt x="23" y="2031"/>
                  </a:lnTo>
                  <a:lnTo>
                    <a:pt x="46" y="2189"/>
                  </a:lnTo>
                  <a:lnTo>
                    <a:pt x="91" y="2346"/>
                  </a:lnTo>
                  <a:lnTo>
                    <a:pt x="159" y="2482"/>
                  </a:lnTo>
                  <a:lnTo>
                    <a:pt x="226" y="2617"/>
                  </a:lnTo>
                  <a:lnTo>
                    <a:pt x="407" y="2865"/>
                  </a:lnTo>
                  <a:lnTo>
                    <a:pt x="407" y="2865"/>
                  </a:lnTo>
                  <a:lnTo>
                    <a:pt x="813" y="2775"/>
                  </a:lnTo>
                  <a:lnTo>
                    <a:pt x="1219" y="2662"/>
                  </a:lnTo>
                  <a:lnTo>
                    <a:pt x="1602" y="2527"/>
                  </a:lnTo>
                  <a:lnTo>
                    <a:pt x="1986" y="2369"/>
                  </a:lnTo>
                  <a:lnTo>
                    <a:pt x="2369" y="2211"/>
                  </a:lnTo>
                  <a:lnTo>
                    <a:pt x="2753" y="2031"/>
                  </a:lnTo>
                  <a:lnTo>
                    <a:pt x="3114" y="1828"/>
                  </a:lnTo>
                  <a:lnTo>
                    <a:pt x="3474" y="1602"/>
                  </a:lnTo>
                  <a:lnTo>
                    <a:pt x="3474" y="1602"/>
                  </a:lnTo>
                  <a:lnTo>
                    <a:pt x="3452" y="1444"/>
                  </a:lnTo>
                  <a:lnTo>
                    <a:pt x="3429" y="1286"/>
                  </a:lnTo>
                  <a:lnTo>
                    <a:pt x="3362" y="1128"/>
                  </a:lnTo>
                  <a:lnTo>
                    <a:pt x="3317" y="970"/>
                  </a:lnTo>
                  <a:lnTo>
                    <a:pt x="3226" y="835"/>
                  </a:lnTo>
                  <a:lnTo>
                    <a:pt x="3136" y="700"/>
                  </a:lnTo>
                  <a:lnTo>
                    <a:pt x="3046" y="587"/>
                  </a:lnTo>
                  <a:lnTo>
                    <a:pt x="2933" y="474"/>
                  </a:lnTo>
                  <a:lnTo>
                    <a:pt x="2820" y="361"/>
                  </a:lnTo>
                  <a:lnTo>
                    <a:pt x="2685" y="271"/>
                  </a:lnTo>
                  <a:lnTo>
                    <a:pt x="2550" y="181"/>
                  </a:lnTo>
                  <a:lnTo>
                    <a:pt x="2414" y="113"/>
                  </a:lnTo>
                  <a:lnTo>
                    <a:pt x="2256" y="68"/>
                  </a:lnTo>
                  <a:lnTo>
                    <a:pt x="2099" y="23"/>
                  </a:lnTo>
                  <a:lnTo>
                    <a:pt x="1918" y="1"/>
                  </a:lnTo>
                  <a:lnTo>
                    <a:pt x="1760" y="1"/>
                  </a:lnTo>
                  <a:lnTo>
                    <a:pt x="1760" y="1"/>
                  </a:lnTo>
                  <a:lnTo>
                    <a:pt x="173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35"/>
            <p:cNvSpPr/>
            <p:nvPr/>
          </p:nvSpPr>
          <p:spPr>
            <a:xfrm>
              <a:off x="10157283" y="2912042"/>
              <a:ext cx="45000" cy="45000"/>
            </a:xfrm>
            <a:custGeom>
              <a:avLst/>
              <a:gdLst/>
              <a:ahLst/>
              <a:cxnLst/>
              <a:rect l="l" t="t" r="r" b="b"/>
              <a:pathLst>
                <a:path w="1513" h="1513" extrusionOk="0">
                  <a:moveTo>
                    <a:pt x="768" y="1"/>
                  </a:moveTo>
                  <a:lnTo>
                    <a:pt x="633" y="23"/>
                  </a:lnTo>
                  <a:lnTo>
                    <a:pt x="475" y="68"/>
                  </a:lnTo>
                  <a:lnTo>
                    <a:pt x="362" y="136"/>
                  </a:lnTo>
                  <a:lnTo>
                    <a:pt x="227" y="226"/>
                  </a:lnTo>
                  <a:lnTo>
                    <a:pt x="136" y="339"/>
                  </a:lnTo>
                  <a:lnTo>
                    <a:pt x="69" y="474"/>
                  </a:lnTo>
                  <a:lnTo>
                    <a:pt x="24" y="610"/>
                  </a:lnTo>
                  <a:lnTo>
                    <a:pt x="1" y="768"/>
                  </a:lnTo>
                  <a:lnTo>
                    <a:pt x="24" y="903"/>
                  </a:lnTo>
                  <a:lnTo>
                    <a:pt x="46" y="1038"/>
                  </a:lnTo>
                  <a:lnTo>
                    <a:pt x="114" y="1174"/>
                  </a:lnTo>
                  <a:lnTo>
                    <a:pt x="227" y="1286"/>
                  </a:lnTo>
                  <a:lnTo>
                    <a:pt x="339" y="1399"/>
                  </a:lnTo>
                  <a:lnTo>
                    <a:pt x="475" y="1467"/>
                  </a:lnTo>
                  <a:lnTo>
                    <a:pt x="610" y="1512"/>
                  </a:lnTo>
                  <a:lnTo>
                    <a:pt x="903" y="1512"/>
                  </a:lnTo>
                  <a:lnTo>
                    <a:pt x="1039" y="1467"/>
                  </a:lnTo>
                  <a:lnTo>
                    <a:pt x="1174" y="1399"/>
                  </a:lnTo>
                  <a:lnTo>
                    <a:pt x="1287" y="1309"/>
                  </a:lnTo>
                  <a:lnTo>
                    <a:pt x="1377" y="1196"/>
                  </a:lnTo>
                  <a:lnTo>
                    <a:pt x="1467" y="1061"/>
                  </a:lnTo>
                  <a:lnTo>
                    <a:pt x="1490" y="926"/>
                  </a:lnTo>
                  <a:lnTo>
                    <a:pt x="1512" y="768"/>
                  </a:lnTo>
                  <a:lnTo>
                    <a:pt x="1512" y="632"/>
                  </a:lnTo>
                  <a:lnTo>
                    <a:pt x="1467" y="497"/>
                  </a:lnTo>
                  <a:lnTo>
                    <a:pt x="1399" y="362"/>
                  </a:lnTo>
                  <a:lnTo>
                    <a:pt x="1309" y="249"/>
                  </a:lnTo>
                  <a:lnTo>
                    <a:pt x="1174" y="136"/>
                  </a:lnTo>
                  <a:lnTo>
                    <a:pt x="1061" y="68"/>
                  </a:lnTo>
                  <a:lnTo>
                    <a:pt x="903" y="23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35"/>
            <p:cNvSpPr/>
            <p:nvPr/>
          </p:nvSpPr>
          <p:spPr>
            <a:xfrm>
              <a:off x="10132478" y="2957666"/>
              <a:ext cx="31557" cy="31557"/>
            </a:xfrm>
            <a:custGeom>
              <a:avLst/>
              <a:gdLst/>
              <a:ahLst/>
              <a:cxnLst/>
              <a:rect l="l" t="t" r="r" b="b"/>
              <a:pathLst>
                <a:path w="1061" h="1061" extrusionOk="0">
                  <a:moveTo>
                    <a:pt x="406" y="1"/>
                  </a:moveTo>
                  <a:lnTo>
                    <a:pt x="316" y="46"/>
                  </a:lnTo>
                  <a:lnTo>
                    <a:pt x="226" y="91"/>
                  </a:lnTo>
                  <a:lnTo>
                    <a:pt x="158" y="159"/>
                  </a:lnTo>
                  <a:lnTo>
                    <a:pt x="91" y="226"/>
                  </a:lnTo>
                  <a:lnTo>
                    <a:pt x="45" y="316"/>
                  </a:lnTo>
                  <a:lnTo>
                    <a:pt x="23" y="429"/>
                  </a:lnTo>
                  <a:lnTo>
                    <a:pt x="0" y="542"/>
                  </a:lnTo>
                  <a:lnTo>
                    <a:pt x="23" y="632"/>
                  </a:lnTo>
                  <a:lnTo>
                    <a:pt x="45" y="745"/>
                  </a:lnTo>
                  <a:lnTo>
                    <a:pt x="113" y="835"/>
                  </a:lnTo>
                  <a:lnTo>
                    <a:pt x="158" y="903"/>
                  </a:lnTo>
                  <a:lnTo>
                    <a:pt x="249" y="971"/>
                  </a:lnTo>
                  <a:lnTo>
                    <a:pt x="339" y="1016"/>
                  </a:lnTo>
                  <a:lnTo>
                    <a:pt x="452" y="1038"/>
                  </a:lnTo>
                  <a:lnTo>
                    <a:pt x="542" y="1061"/>
                  </a:lnTo>
                  <a:lnTo>
                    <a:pt x="655" y="1038"/>
                  </a:lnTo>
                  <a:lnTo>
                    <a:pt x="745" y="1016"/>
                  </a:lnTo>
                  <a:lnTo>
                    <a:pt x="835" y="948"/>
                  </a:lnTo>
                  <a:lnTo>
                    <a:pt x="925" y="880"/>
                  </a:lnTo>
                  <a:lnTo>
                    <a:pt x="993" y="813"/>
                  </a:lnTo>
                  <a:lnTo>
                    <a:pt x="1038" y="722"/>
                  </a:lnTo>
                  <a:lnTo>
                    <a:pt x="1061" y="610"/>
                  </a:lnTo>
                  <a:lnTo>
                    <a:pt x="1061" y="519"/>
                  </a:lnTo>
                  <a:lnTo>
                    <a:pt x="1061" y="407"/>
                  </a:lnTo>
                  <a:lnTo>
                    <a:pt x="1015" y="294"/>
                  </a:lnTo>
                  <a:lnTo>
                    <a:pt x="970" y="204"/>
                  </a:lnTo>
                  <a:lnTo>
                    <a:pt x="903" y="136"/>
                  </a:lnTo>
                  <a:lnTo>
                    <a:pt x="812" y="68"/>
                  </a:lnTo>
                  <a:lnTo>
                    <a:pt x="722" y="23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" name="Google Shape;3483;p38"/>
          <p:cNvSpPr/>
          <p:nvPr/>
        </p:nvSpPr>
        <p:spPr>
          <a:xfrm>
            <a:off x="1294678" y="1568372"/>
            <a:ext cx="628311" cy="628311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3484" name="Google Shape;3484;p38"/>
          <p:cNvSpPr/>
          <p:nvPr/>
        </p:nvSpPr>
        <p:spPr>
          <a:xfrm>
            <a:off x="1831950" y="467650"/>
            <a:ext cx="5480100" cy="600900"/>
          </a:xfrm>
          <a:prstGeom prst="roundRect">
            <a:avLst>
              <a:gd name="adj" fmla="val 20977"/>
            </a:avLst>
          </a:prstGeom>
          <a:solidFill>
            <a:schemeClr val="accent6"/>
          </a:solidFill>
          <a:ln>
            <a:noFill/>
          </a:ln>
          <a:effectLst>
            <a:outerShdw dist="66675" dir="3480000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5" name="Google Shape;3485;p38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 b="0">
                <a:solidFill>
                  <a:schemeClr val="lt1"/>
                </a:solidFill>
              </a:rPr>
              <a:t>Table of contents</a:t>
            </a:r>
            <a:endParaRPr sz="3700" b="0">
              <a:solidFill>
                <a:schemeClr val="lt1"/>
              </a:solidFill>
            </a:endParaRPr>
          </a:p>
        </p:txBody>
      </p:sp>
      <p:sp>
        <p:nvSpPr>
          <p:cNvPr id="3487" name="Google Shape;3487;p38"/>
          <p:cNvSpPr txBox="1">
            <a:spLocks noGrp="1"/>
          </p:cNvSpPr>
          <p:nvPr>
            <p:ph type="title"/>
          </p:nvPr>
        </p:nvSpPr>
        <p:spPr>
          <a:xfrm>
            <a:off x="1922989" y="1699677"/>
            <a:ext cx="2649011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Problem Description</a:t>
            </a:r>
            <a:endParaRPr sz="2000" b="0" dirty="0"/>
          </a:p>
        </p:txBody>
      </p:sp>
      <p:sp>
        <p:nvSpPr>
          <p:cNvPr id="3494" name="Google Shape;3494;p38"/>
          <p:cNvSpPr txBox="1">
            <a:spLocks noGrp="1"/>
          </p:cNvSpPr>
          <p:nvPr>
            <p:ph type="title" idx="8"/>
          </p:nvPr>
        </p:nvSpPr>
        <p:spPr>
          <a:xfrm>
            <a:off x="1241484" y="165872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8" name="Google Shape;3483;p38">
            <a:extLst>
              <a:ext uri="{FF2B5EF4-FFF2-40B4-BE49-F238E27FC236}">
                <a16:creationId xmlns:a16="http://schemas.microsoft.com/office/drawing/2014/main" id="{DC6E9A01-2D38-4495-824C-5DDC96D58847}"/>
              </a:ext>
            </a:extLst>
          </p:cNvPr>
          <p:cNvSpPr/>
          <p:nvPr/>
        </p:nvSpPr>
        <p:spPr>
          <a:xfrm>
            <a:off x="1294678" y="2454198"/>
            <a:ext cx="628311" cy="628311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9" name="Google Shape;3487;p38">
            <a:extLst>
              <a:ext uri="{FF2B5EF4-FFF2-40B4-BE49-F238E27FC236}">
                <a16:creationId xmlns:a16="http://schemas.microsoft.com/office/drawing/2014/main" id="{6B6412B0-8BA5-4CBA-B7EF-7AF7A4D47A6B}"/>
              </a:ext>
            </a:extLst>
          </p:cNvPr>
          <p:cNvSpPr txBox="1">
            <a:spLocks/>
          </p:cNvSpPr>
          <p:nvPr/>
        </p:nvSpPr>
        <p:spPr>
          <a:xfrm>
            <a:off x="1922989" y="2585503"/>
            <a:ext cx="2649011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hewy"/>
              <a:buNone/>
              <a:defRPr sz="2700" b="0" i="0" u="none" strike="noStrike" cap="none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dirty="0"/>
              <a:t>Use Case Modeling</a:t>
            </a:r>
          </a:p>
        </p:txBody>
      </p:sp>
      <p:sp>
        <p:nvSpPr>
          <p:cNvPr id="30" name="Google Shape;3494;p38">
            <a:extLst>
              <a:ext uri="{FF2B5EF4-FFF2-40B4-BE49-F238E27FC236}">
                <a16:creationId xmlns:a16="http://schemas.microsoft.com/office/drawing/2014/main" id="{5D00A600-93A0-4F5F-8130-0EAD5BFE2192}"/>
              </a:ext>
            </a:extLst>
          </p:cNvPr>
          <p:cNvSpPr txBox="1">
            <a:spLocks/>
          </p:cNvSpPr>
          <p:nvPr/>
        </p:nvSpPr>
        <p:spPr>
          <a:xfrm>
            <a:off x="1241484" y="2544554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ewy"/>
              <a:buNone/>
              <a:defRPr sz="2500" b="0" i="0" u="none" strike="noStrike" cap="none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02</a:t>
            </a:r>
          </a:p>
        </p:txBody>
      </p:sp>
      <p:sp>
        <p:nvSpPr>
          <p:cNvPr id="31" name="Google Shape;3483;p38">
            <a:extLst>
              <a:ext uri="{FF2B5EF4-FFF2-40B4-BE49-F238E27FC236}">
                <a16:creationId xmlns:a16="http://schemas.microsoft.com/office/drawing/2014/main" id="{9C018C96-3B3A-40AA-B44D-87DA0A411013}"/>
              </a:ext>
            </a:extLst>
          </p:cNvPr>
          <p:cNvSpPr/>
          <p:nvPr/>
        </p:nvSpPr>
        <p:spPr>
          <a:xfrm>
            <a:off x="1294678" y="3340022"/>
            <a:ext cx="628311" cy="628311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32" name="Google Shape;3487;p38">
            <a:extLst>
              <a:ext uri="{FF2B5EF4-FFF2-40B4-BE49-F238E27FC236}">
                <a16:creationId xmlns:a16="http://schemas.microsoft.com/office/drawing/2014/main" id="{19DE5985-81FF-42ED-9F17-E46C73D551ED}"/>
              </a:ext>
            </a:extLst>
          </p:cNvPr>
          <p:cNvSpPr txBox="1">
            <a:spLocks/>
          </p:cNvSpPr>
          <p:nvPr/>
        </p:nvSpPr>
        <p:spPr>
          <a:xfrm>
            <a:off x="1922989" y="3471327"/>
            <a:ext cx="2649011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hewy"/>
              <a:buNone/>
              <a:defRPr sz="2700" b="0" i="0" u="none" strike="noStrike" cap="none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dirty="0"/>
              <a:t>Static Modeling</a:t>
            </a:r>
          </a:p>
        </p:txBody>
      </p:sp>
      <p:sp>
        <p:nvSpPr>
          <p:cNvPr id="33" name="Google Shape;3494;p38">
            <a:extLst>
              <a:ext uri="{FF2B5EF4-FFF2-40B4-BE49-F238E27FC236}">
                <a16:creationId xmlns:a16="http://schemas.microsoft.com/office/drawing/2014/main" id="{9B7ACA4D-5219-424E-94EB-A360CF3C1926}"/>
              </a:ext>
            </a:extLst>
          </p:cNvPr>
          <p:cNvSpPr txBox="1">
            <a:spLocks/>
          </p:cNvSpPr>
          <p:nvPr/>
        </p:nvSpPr>
        <p:spPr>
          <a:xfrm>
            <a:off x="1241484" y="3430378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ewy"/>
              <a:buNone/>
              <a:defRPr sz="2500" b="0" i="0" u="none" strike="noStrike" cap="none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03</a:t>
            </a:r>
          </a:p>
        </p:txBody>
      </p:sp>
      <p:sp>
        <p:nvSpPr>
          <p:cNvPr id="34" name="Google Shape;3483;p38">
            <a:extLst>
              <a:ext uri="{FF2B5EF4-FFF2-40B4-BE49-F238E27FC236}">
                <a16:creationId xmlns:a16="http://schemas.microsoft.com/office/drawing/2014/main" id="{207421E8-0CCA-4B0E-96F7-8D6FAD63AF89}"/>
              </a:ext>
            </a:extLst>
          </p:cNvPr>
          <p:cNvSpPr/>
          <p:nvPr/>
        </p:nvSpPr>
        <p:spPr>
          <a:xfrm>
            <a:off x="4951865" y="1527421"/>
            <a:ext cx="628311" cy="628311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35" name="Google Shape;3487;p38">
            <a:extLst>
              <a:ext uri="{FF2B5EF4-FFF2-40B4-BE49-F238E27FC236}">
                <a16:creationId xmlns:a16="http://schemas.microsoft.com/office/drawing/2014/main" id="{E55AD801-A74B-4A5D-9334-E4D7C9924CFB}"/>
              </a:ext>
            </a:extLst>
          </p:cNvPr>
          <p:cNvSpPr txBox="1">
            <a:spLocks/>
          </p:cNvSpPr>
          <p:nvPr/>
        </p:nvSpPr>
        <p:spPr>
          <a:xfrm>
            <a:off x="5580176" y="1658726"/>
            <a:ext cx="2649011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hewy"/>
              <a:buNone/>
              <a:defRPr sz="2700" b="0" i="0" u="none" strike="noStrike" cap="none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dirty="0"/>
              <a:t>Dynamic Modeling</a:t>
            </a:r>
          </a:p>
        </p:txBody>
      </p:sp>
      <p:sp>
        <p:nvSpPr>
          <p:cNvPr id="36" name="Google Shape;3494;p38">
            <a:extLst>
              <a:ext uri="{FF2B5EF4-FFF2-40B4-BE49-F238E27FC236}">
                <a16:creationId xmlns:a16="http://schemas.microsoft.com/office/drawing/2014/main" id="{970B446C-B465-4D4E-ADE0-A2405773A148}"/>
              </a:ext>
            </a:extLst>
          </p:cNvPr>
          <p:cNvSpPr txBox="1">
            <a:spLocks/>
          </p:cNvSpPr>
          <p:nvPr/>
        </p:nvSpPr>
        <p:spPr>
          <a:xfrm>
            <a:off x="4898671" y="1617777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ewy"/>
              <a:buNone/>
              <a:defRPr sz="2500" b="0" i="0" u="none" strike="noStrike" cap="none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37" name="Google Shape;3483;p38">
            <a:extLst>
              <a:ext uri="{FF2B5EF4-FFF2-40B4-BE49-F238E27FC236}">
                <a16:creationId xmlns:a16="http://schemas.microsoft.com/office/drawing/2014/main" id="{F0C7CABF-7520-49A1-A283-7CE7C82FF85B}"/>
              </a:ext>
            </a:extLst>
          </p:cNvPr>
          <p:cNvSpPr/>
          <p:nvPr/>
        </p:nvSpPr>
        <p:spPr>
          <a:xfrm>
            <a:off x="4951865" y="2413247"/>
            <a:ext cx="628311" cy="628311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38" name="Google Shape;3487;p38">
            <a:extLst>
              <a:ext uri="{FF2B5EF4-FFF2-40B4-BE49-F238E27FC236}">
                <a16:creationId xmlns:a16="http://schemas.microsoft.com/office/drawing/2014/main" id="{1E00EBA1-ED3D-4DFC-B5C0-976990233981}"/>
              </a:ext>
            </a:extLst>
          </p:cNvPr>
          <p:cNvSpPr txBox="1">
            <a:spLocks/>
          </p:cNvSpPr>
          <p:nvPr/>
        </p:nvSpPr>
        <p:spPr>
          <a:xfrm>
            <a:off x="5580176" y="2544552"/>
            <a:ext cx="2649011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hewy"/>
              <a:buNone/>
              <a:defRPr sz="2700" b="0" i="0" u="none" strike="noStrike" cap="none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dirty="0"/>
              <a:t>Design Modeling</a:t>
            </a:r>
          </a:p>
        </p:txBody>
      </p:sp>
      <p:sp>
        <p:nvSpPr>
          <p:cNvPr id="39" name="Google Shape;3494;p38">
            <a:extLst>
              <a:ext uri="{FF2B5EF4-FFF2-40B4-BE49-F238E27FC236}">
                <a16:creationId xmlns:a16="http://schemas.microsoft.com/office/drawing/2014/main" id="{B6B85F45-DE01-4DAC-B75E-5A0F8A61D549}"/>
              </a:ext>
            </a:extLst>
          </p:cNvPr>
          <p:cNvSpPr txBox="1">
            <a:spLocks/>
          </p:cNvSpPr>
          <p:nvPr/>
        </p:nvSpPr>
        <p:spPr>
          <a:xfrm>
            <a:off x="4898671" y="2503603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ewy"/>
              <a:buNone/>
              <a:defRPr sz="2500" b="0" i="0" u="none" strike="noStrike" cap="none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40" name="Google Shape;3483;p38">
            <a:extLst>
              <a:ext uri="{FF2B5EF4-FFF2-40B4-BE49-F238E27FC236}">
                <a16:creationId xmlns:a16="http://schemas.microsoft.com/office/drawing/2014/main" id="{E5E2CBF3-4585-49D4-94ED-E151EE869EC1}"/>
              </a:ext>
            </a:extLst>
          </p:cNvPr>
          <p:cNvSpPr/>
          <p:nvPr/>
        </p:nvSpPr>
        <p:spPr>
          <a:xfrm>
            <a:off x="4951865" y="3299071"/>
            <a:ext cx="628311" cy="628311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41" name="Google Shape;3487;p38">
            <a:extLst>
              <a:ext uri="{FF2B5EF4-FFF2-40B4-BE49-F238E27FC236}">
                <a16:creationId xmlns:a16="http://schemas.microsoft.com/office/drawing/2014/main" id="{876B2B85-686C-407C-AB72-E5C4BCA1B0A1}"/>
              </a:ext>
            </a:extLst>
          </p:cNvPr>
          <p:cNvSpPr txBox="1">
            <a:spLocks/>
          </p:cNvSpPr>
          <p:nvPr/>
        </p:nvSpPr>
        <p:spPr>
          <a:xfrm>
            <a:off x="5580176" y="3430376"/>
            <a:ext cx="2754126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hewy"/>
              <a:buNone/>
              <a:defRPr sz="2700" b="0" i="0" u="none" strike="noStrike" cap="none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dirty="0"/>
              <a:t>Software Component Deployment</a:t>
            </a:r>
          </a:p>
        </p:txBody>
      </p:sp>
      <p:sp>
        <p:nvSpPr>
          <p:cNvPr id="42" name="Google Shape;3494;p38">
            <a:extLst>
              <a:ext uri="{FF2B5EF4-FFF2-40B4-BE49-F238E27FC236}">
                <a16:creationId xmlns:a16="http://schemas.microsoft.com/office/drawing/2014/main" id="{F4D3D1A1-F8F6-47B4-A0C7-03E52DDA8519}"/>
              </a:ext>
            </a:extLst>
          </p:cNvPr>
          <p:cNvSpPr txBox="1">
            <a:spLocks/>
          </p:cNvSpPr>
          <p:nvPr/>
        </p:nvSpPr>
        <p:spPr>
          <a:xfrm>
            <a:off x="4898671" y="3389427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ewy"/>
              <a:buNone/>
              <a:defRPr sz="2500" b="0" i="0" u="none" strike="noStrike" cap="none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8" name="Google Shape;3518;p41"/>
          <p:cNvSpPr/>
          <p:nvPr/>
        </p:nvSpPr>
        <p:spPr>
          <a:xfrm>
            <a:off x="1831950" y="467650"/>
            <a:ext cx="5480100" cy="600900"/>
          </a:xfrm>
          <a:prstGeom prst="roundRect">
            <a:avLst>
              <a:gd name="adj" fmla="val 20977"/>
            </a:avLst>
          </a:prstGeom>
          <a:solidFill>
            <a:schemeClr val="accent6"/>
          </a:solidFill>
          <a:ln>
            <a:noFill/>
          </a:ln>
          <a:effectLst>
            <a:outerShdw dist="66675" dir="3480000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9" name="Google Shape;3519;p41"/>
          <p:cNvSpPr txBox="1">
            <a:spLocks noGrp="1"/>
          </p:cNvSpPr>
          <p:nvPr>
            <p:ph type="body" idx="1"/>
          </p:nvPr>
        </p:nvSpPr>
        <p:spPr>
          <a:xfrm>
            <a:off x="1289704" y="1945551"/>
            <a:ext cx="4136736" cy="20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3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Emergency Monitoring System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Emergency Monitoring System consists of several remote monitoring systems and monitoring sensors that provide sensor input to the system.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status of the external environment is monitored with a variety of sensors. Some of these sensors are attached to remote monitoring systems, which send regular status input that is stored at a monitoring service.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addition, from the sensor information, alarms are generated concerning undesirable situations in the external environment that require human intervention.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Monitoring operators view the status of the different sensors and view and update alarm conditions.</a:t>
            </a:r>
          </a:p>
        </p:txBody>
      </p:sp>
      <p:sp>
        <p:nvSpPr>
          <p:cNvPr id="3520" name="Google Shape;3520;p4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 01 Problem description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8F3815-636B-4085-8C49-9F6783C81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166" y="1438792"/>
            <a:ext cx="2220597" cy="226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830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p42"/>
          <p:cNvSpPr/>
          <p:nvPr/>
        </p:nvSpPr>
        <p:spPr>
          <a:xfrm>
            <a:off x="1831950" y="467650"/>
            <a:ext cx="5480100" cy="600900"/>
          </a:xfrm>
          <a:prstGeom prst="roundRect">
            <a:avLst>
              <a:gd name="adj" fmla="val 20977"/>
            </a:avLst>
          </a:prstGeom>
          <a:solidFill>
            <a:schemeClr val="accent6"/>
          </a:solidFill>
          <a:ln>
            <a:noFill/>
          </a:ln>
          <a:effectLst>
            <a:outerShdw dist="66675" dir="3480000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8" name="Google Shape;3528;p42"/>
          <p:cNvSpPr txBox="1">
            <a:spLocks noGrp="1"/>
          </p:cNvSpPr>
          <p:nvPr>
            <p:ph type="title" idx="4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 dirty="0">
                <a:solidFill>
                  <a:schemeClr val="lt1"/>
                </a:solidFill>
              </a:rPr>
              <a:t>02 Use Case Modeling</a:t>
            </a:r>
            <a:endParaRPr sz="3700" dirty="0">
              <a:solidFill>
                <a:schemeClr val="lt1"/>
              </a:solidFill>
            </a:endParaRPr>
          </a:p>
        </p:txBody>
      </p:sp>
      <p:sp>
        <p:nvSpPr>
          <p:cNvPr id="86" name="Google Shape;3519;p41">
            <a:extLst>
              <a:ext uri="{FF2B5EF4-FFF2-40B4-BE49-F238E27FC236}">
                <a16:creationId xmlns:a16="http://schemas.microsoft.com/office/drawing/2014/main" id="{0210B76A-E552-4BA9-BE87-4BBD18481EF0}"/>
              </a:ext>
            </a:extLst>
          </p:cNvPr>
          <p:cNvSpPr txBox="1">
            <a:spLocks/>
          </p:cNvSpPr>
          <p:nvPr/>
        </p:nvSpPr>
        <p:spPr>
          <a:xfrm>
            <a:off x="587929" y="4604000"/>
            <a:ext cx="3768238" cy="277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</a:pPr>
            <a:r>
              <a:rPr lang="en-US" sz="1200" b="1" i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Emergency Monitoring System use cases and actors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38B0791-8E9A-4F4F-A277-43BE1AF6C2A9}"/>
              </a:ext>
            </a:extLst>
          </p:cNvPr>
          <p:cNvSpPr txBox="1"/>
          <p:nvPr/>
        </p:nvSpPr>
        <p:spPr>
          <a:xfrm>
            <a:off x="4423945" y="1140400"/>
            <a:ext cx="4051849" cy="1572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3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Actors</a:t>
            </a:r>
            <a:r>
              <a:rPr lang="en-US" sz="13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3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Monitoring Operator</a:t>
            </a:r>
            <a:r>
              <a:rPr lang="en-US" sz="13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3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Monitoring Sensor </a:t>
            </a:r>
            <a:r>
              <a:rPr lang="en-US" sz="13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&amp; </a:t>
            </a:r>
            <a:r>
              <a:rPr lang="en-US" sz="13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Remote System 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accent6"/>
              </a:buClr>
              <a:buSzPct val="114000"/>
              <a:buFont typeface="Calibri" panose="020F0502020204030204" pitchFamily="34" charset="0"/>
              <a:buChar char="•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Monitoring Sensor &amp; Remote System behave in a similar way. This similar behavior can be modeled by a generalized actor, </a:t>
            </a:r>
            <a:r>
              <a:rPr lang="en-US" sz="1300" b="1" dirty="0">
                <a:latin typeface="Calibri" panose="020F0502020204030204" pitchFamily="34" charset="0"/>
                <a:cs typeface="Calibri" panose="020F0502020204030204" pitchFamily="34" charset="0"/>
              </a:rPr>
              <a:t>Remote Sensor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accent6"/>
              </a:buClr>
              <a:buSzPct val="114000"/>
              <a:buFont typeface="Calibri" panose="020F0502020204030204" pitchFamily="34" charset="0"/>
              <a:buChar char="•"/>
            </a:pP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cases overview: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7DE747-1F03-4313-A549-C3DB049F1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51" y="1350669"/>
            <a:ext cx="3903794" cy="31814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FB89954-A596-4B12-9953-EA79D3FA85E2}"/>
              </a:ext>
            </a:extLst>
          </p:cNvPr>
          <p:cNvSpPr txBox="1"/>
          <p:nvPr/>
        </p:nvSpPr>
        <p:spPr>
          <a:xfrm>
            <a:off x="4720057" y="2712625"/>
            <a:ext cx="3414890" cy="2102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2" indent="-285750">
              <a:lnSpc>
                <a:spcPct val="107000"/>
              </a:lnSpc>
              <a:spcAft>
                <a:spcPts val="800"/>
              </a:spcAft>
              <a:buClr>
                <a:schemeClr val="accent6"/>
              </a:buClr>
              <a:buSzPct val="114000"/>
              <a:buFont typeface="Courier New" panose="02070309020205020404" pitchFamily="49" charset="0"/>
              <a:buChar char="o"/>
            </a:pPr>
            <a:r>
              <a:rPr lang="en-US" sz="13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 Alarms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views outstanding alarms and acknowledges the cause.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accent6"/>
              </a:buClr>
              <a:buSzPct val="114000"/>
              <a:buFont typeface="Courier New" panose="02070309020205020404" pitchFamily="49" charset="0"/>
              <a:buChar char="o"/>
            </a:pPr>
            <a:r>
              <a:rPr lang="en-US" sz="13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 Monitoring Data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view the current status of one or more sensors.   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accent6"/>
              </a:buClr>
              <a:buSzPct val="114000"/>
              <a:buFont typeface="Courier New" panose="02070309020205020404" pitchFamily="49" charset="0"/>
              <a:buChar char="o"/>
            </a:pPr>
            <a:r>
              <a:rPr lang="en-US" sz="13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Generate Monitoring Data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m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onitoring data are generated 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accent6"/>
              </a:buClr>
              <a:buSzPct val="114000"/>
              <a:buFont typeface="Courier New" panose="02070309020205020404" pitchFamily="49" charset="0"/>
              <a:buChar char="o"/>
            </a:pPr>
            <a:r>
              <a:rPr lang="en-US" sz="13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Generate Alarm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an alarm is generated if an alarm condition is detected</a:t>
            </a:r>
          </a:p>
        </p:txBody>
      </p:sp>
    </p:spTree>
    <p:extLst>
      <p:ext uri="{BB962C8B-B14F-4D97-AF65-F5344CB8AC3E}">
        <p14:creationId xmlns:p14="http://schemas.microsoft.com/office/powerpoint/2010/main" val="615615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3" name="Google Shape;3603;p43"/>
          <p:cNvSpPr/>
          <p:nvPr/>
        </p:nvSpPr>
        <p:spPr>
          <a:xfrm>
            <a:off x="1831950" y="467650"/>
            <a:ext cx="5480100" cy="600900"/>
          </a:xfrm>
          <a:prstGeom prst="roundRect">
            <a:avLst>
              <a:gd name="adj" fmla="val 20977"/>
            </a:avLst>
          </a:prstGeom>
          <a:solidFill>
            <a:schemeClr val="accent6"/>
          </a:solidFill>
          <a:ln>
            <a:noFill/>
          </a:ln>
          <a:effectLst>
            <a:outerShdw dist="66675" dir="3480000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5" name="Google Shape;3605;p43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02 Use Case Modeling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3B3FC7-25EA-415A-B34C-41E02B49E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89" y="1356785"/>
            <a:ext cx="3733984" cy="22170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69B98C-8635-4E93-897C-8CD8B9333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56785"/>
            <a:ext cx="3973960" cy="22170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Google Shape;3519;p41">
            <a:extLst>
              <a:ext uri="{FF2B5EF4-FFF2-40B4-BE49-F238E27FC236}">
                <a16:creationId xmlns:a16="http://schemas.microsoft.com/office/drawing/2014/main" id="{84782C40-3B44-476C-B87B-314A61DDCCDF}"/>
              </a:ext>
            </a:extLst>
          </p:cNvPr>
          <p:cNvSpPr txBox="1">
            <a:spLocks/>
          </p:cNvSpPr>
          <p:nvPr/>
        </p:nvSpPr>
        <p:spPr>
          <a:xfrm>
            <a:off x="554862" y="3639438"/>
            <a:ext cx="3768238" cy="277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</a:pPr>
            <a:r>
              <a:rPr lang="en-US" sz="1200" b="1" i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 Monitoring Data use case description</a:t>
            </a:r>
          </a:p>
        </p:txBody>
      </p:sp>
      <p:sp>
        <p:nvSpPr>
          <p:cNvPr id="16" name="Google Shape;3519;p41">
            <a:extLst>
              <a:ext uri="{FF2B5EF4-FFF2-40B4-BE49-F238E27FC236}">
                <a16:creationId xmlns:a16="http://schemas.microsoft.com/office/drawing/2014/main" id="{B7B3720C-CEF7-440E-8488-CB9146942BE0}"/>
              </a:ext>
            </a:extLst>
          </p:cNvPr>
          <p:cNvSpPr txBox="1">
            <a:spLocks/>
          </p:cNvSpPr>
          <p:nvPr/>
        </p:nvSpPr>
        <p:spPr>
          <a:xfrm>
            <a:off x="4572000" y="3641487"/>
            <a:ext cx="3768238" cy="277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</a:pPr>
            <a:r>
              <a:rPr lang="en-US" sz="1200" b="1" i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 Monitoring Data use case description</a:t>
            </a:r>
          </a:p>
        </p:txBody>
      </p:sp>
    </p:spTree>
    <p:extLst>
      <p:ext uri="{BB962C8B-B14F-4D97-AF65-F5344CB8AC3E}">
        <p14:creationId xmlns:p14="http://schemas.microsoft.com/office/powerpoint/2010/main" val="1804833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3" name="Google Shape;3603;p43"/>
          <p:cNvSpPr/>
          <p:nvPr/>
        </p:nvSpPr>
        <p:spPr>
          <a:xfrm>
            <a:off x="1831950" y="467650"/>
            <a:ext cx="5480100" cy="600900"/>
          </a:xfrm>
          <a:prstGeom prst="roundRect">
            <a:avLst>
              <a:gd name="adj" fmla="val 20977"/>
            </a:avLst>
          </a:prstGeom>
          <a:solidFill>
            <a:schemeClr val="accent6"/>
          </a:solidFill>
          <a:ln>
            <a:noFill/>
          </a:ln>
          <a:effectLst>
            <a:outerShdw dist="66675" dir="3480000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5" name="Google Shape;3605;p43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02 Use Case Modeling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3" name="Google Shape;3519;p41">
            <a:extLst>
              <a:ext uri="{FF2B5EF4-FFF2-40B4-BE49-F238E27FC236}">
                <a16:creationId xmlns:a16="http://schemas.microsoft.com/office/drawing/2014/main" id="{84782C40-3B44-476C-B87B-314A61DDCCDF}"/>
              </a:ext>
            </a:extLst>
          </p:cNvPr>
          <p:cNvSpPr txBox="1">
            <a:spLocks/>
          </p:cNvSpPr>
          <p:nvPr/>
        </p:nvSpPr>
        <p:spPr>
          <a:xfrm>
            <a:off x="596339" y="4120965"/>
            <a:ext cx="3768238" cy="277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</a:pPr>
            <a:r>
              <a:rPr lang="en-US" sz="1200" b="1" i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Generate Monitoring Data use case description</a:t>
            </a:r>
          </a:p>
        </p:txBody>
      </p:sp>
      <p:sp>
        <p:nvSpPr>
          <p:cNvPr id="16" name="Google Shape;3519;p41">
            <a:extLst>
              <a:ext uri="{FF2B5EF4-FFF2-40B4-BE49-F238E27FC236}">
                <a16:creationId xmlns:a16="http://schemas.microsoft.com/office/drawing/2014/main" id="{B7B3720C-CEF7-440E-8488-CB9146942BE0}"/>
              </a:ext>
            </a:extLst>
          </p:cNvPr>
          <p:cNvSpPr txBox="1">
            <a:spLocks/>
          </p:cNvSpPr>
          <p:nvPr/>
        </p:nvSpPr>
        <p:spPr>
          <a:xfrm>
            <a:off x="4724704" y="4120965"/>
            <a:ext cx="3768238" cy="277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</a:pPr>
            <a:r>
              <a:rPr lang="en-US" sz="1200" b="1" i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Generate Alarm use case description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A44EB1-9C87-4300-8E6D-0305CDCEF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85" y="1406273"/>
            <a:ext cx="4041808" cy="8126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59D74F-1699-43B7-A882-E2F3764801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85" y="2202771"/>
            <a:ext cx="4013547" cy="15828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C644D1-B679-4E07-B0AD-4072C92671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8508" y="1384796"/>
            <a:ext cx="3960630" cy="26427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5DC1E11-96AF-482B-982D-0FD918A4EA5D}"/>
              </a:ext>
            </a:extLst>
          </p:cNvPr>
          <p:cNvSpPr/>
          <p:nvPr/>
        </p:nvSpPr>
        <p:spPr>
          <a:xfrm>
            <a:off x="473685" y="1384796"/>
            <a:ext cx="4041808" cy="264272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41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8" name="Google Shape;3738;p45"/>
          <p:cNvSpPr/>
          <p:nvPr/>
        </p:nvSpPr>
        <p:spPr>
          <a:xfrm>
            <a:off x="1831950" y="467650"/>
            <a:ext cx="5480100" cy="600900"/>
          </a:xfrm>
          <a:prstGeom prst="roundRect">
            <a:avLst>
              <a:gd name="adj" fmla="val 20977"/>
            </a:avLst>
          </a:prstGeom>
          <a:solidFill>
            <a:schemeClr val="accent6"/>
          </a:solidFill>
          <a:ln>
            <a:noFill/>
          </a:ln>
          <a:effectLst>
            <a:outerShdw dist="66675" dir="3480000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2" name="Google Shape;3742;p45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03 Static Modeling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2800B87B-FA30-49A1-AEC2-2426B34CC0DD}"/>
              </a:ext>
            </a:extLst>
          </p:cNvPr>
          <p:cNvSpPr txBox="1"/>
          <p:nvPr/>
        </p:nvSpPr>
        <p:spPr>
          <a:xfrm>
            <a:off x="2048477" y="4398851"/>
            <a:ext cx="12282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Browse Catalog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5FAE1B-5FF7-4C81-8A64-9C6F0A17F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441" y="1252716"/>
            <a:ext cx="2799472" cy="314613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5CF8F94-1253-4FF5-988E-61CE1A41508D}"/>
              </a:ext>
            </a:extLst>
          </p:cNvPr>
          <p:cNvSpPr txBox="1"/>
          <p:nvPr/>
        </p:nvSpPr>
        <p:spPr>
          <a:xfrm>
            <a:off x="4776640" y="1182734"/>
            <a:ext cx="3149521" cy="3498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accent6"/>
              </a:buClr>
              <a:buSzPct val="114000"/>
              <a:buFont typeface="Calibri" panose="020F0502020204030204" pitchFamily="34" charset="0"/>
              <a:buChar char="•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For the Emergency Monitoring System, the external classes consist of one external user </a:t>
            </a:r>
            <a:r>
              <a:rPr lang="en-US" sz="13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Monitoring Operator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, one external system </a:t>
            </a:r>
            <a:r>
              <a:rPr lang="en-US" sz="13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Remote System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, and one external input device, </a:t>
            </a:r>
            <a:r>
              <a:rPr lang="en-US" sz="13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Monitoring Sensor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accent6"/>
              </a:buClr>
              <a:buSzPct val="114000"/>
              <a:buFont typeface="Calibri" panose="020F0502020204030204" pitchFamily="34" charset="0"/>
              <a:buChar char="•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Since there are multiple instances of each external class, each of the external classes has a one-to-many association with the Emergency Monitoring System. 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accent6"/>
              </a:buClr>
              <a:buSzPct val="114000"/>
              <a:buFont typeface="Calibri" panose="020F0502020204030204" pitchFamily="34" charset="0"/>
              <a:buChar char="•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The common behavior of Remote System and Monitoring Sensor is captured by means of a generalized external class, Remote Sensor.</a:t>
            </a:r>
          </a:p>
        </p:txBody>
      </p:sp>
    </p:spTree>
    <p:extLst>
      <p:ext uri="{BB962C8B-B14F-4D97-AF65-F5344CB8AC3E}">
        <p14:creationId xmlns:p14="http://schemas.microsoft.com/office/powerpoint/2010/main" val="4150651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8" name="Google Shape;3738;p45"/>
          <p:cNvSpPr/>
          <p:nvPr/>
        </p:nvSpPr>
        <p:spPr>
          <a:xfrm>
            <a:off x="1831950" y="467650"/>
            <a:ext cx="5480100" cy="600900"/>
          </a:xfrm>
          <a:prstGeom prst="roundRect">
            <a:avLst>
              <a:gd name="adj" fmla="val 20977"/>
            </a:avLst>
          </a:prstGeom>
          <a:solidFill>
            <a:schemeClr val="accent6"/>
          </a:solidFill>
          <a:ln>
            <a:noFill/>
          </a:ln>
          <a:effectLst>
            <a:outerShdw dist="66675" dir="3480000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2" name="Google Shape;3742;p45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04 Dynamic Modeling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2F9600-25B5-4E19-B6DA-D4A2D4BA9E50}"/>
              </a:ext>
            </a:extLst>
          </p:cNvPr>
          <p:cNvSpPr txBox="1"/>
          <p:nvPr/>
        </p:nvSpPr>
        <p:spPr>
          <a:xfrm>
            <a:off x="3919383" y="4604000"/>
            <a:ext cx="4504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structuring for Emergency Monitoring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685243-174B-4A9F-A767-15B30ECB6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632" y="1400982"/>
            <a:ext cx="4016482" cy="32030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27D7C9-CF08-41B5-9A8F-4301E7A0581B}"/>
              </a:ext>
            </a:extLst>
          </p:cNvPr>
          <p:cNvSpPr txBox="1"/>
          <p:nvPr/>
        </p:nvSpPr>
        <p:spPr>
          <a:xfrm>
            <a:off x="622136" y="1256510"/>
            <a:ext cx="3705496" cy="327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accent6"/>
              </a:buClr>
              <a:buSzPct val="114000"/>
              <a:buFont typeface="Calibri" panose="020F0502020204030204" pitchFamily="34" charset="0"/>
              <a:buChar char="•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The entity classes for the Emergency Monitoring System are Alarm Data Repository and Monitoring Data Repository.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accent6"/>
              </a:buClr>
              <a:buSzPct val="114000"/>
              <a:buFont typeface="Calibri" panose="020F0502020204030204" pitchFamily="34" charset="0"/>
              <a:buChar char="•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There is one human actor, Monitoring Operator, and a corresponding user interaction class, Operator Interaction. 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accent6"/>
              </a:buClr>
              <a:buSzPct val="114000"/>
              <a:buFont typeface="Calibri" panose="020F0502020204030204" pitchFamily="34" charset="0"/>
              <a:buChar char="•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In addition, there is an input object, Monitoring Sensor Component.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accent6"/>
              </a:buClr>
              <a:buSzPct val="114000"/>
              <a:buFont typeface="Calibri" panose="020F0502020204030204" pitchFamily="34" charset="0"/>
              <a:buChar char="•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There is a proxy object, Remote System Proxy, which receives sensor data and also sends status data. 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accent6"/>
              </a:buClr>
              <a:buSzPct val="114000"/>
              <a:buFont typeface="Calibri" panose="020F0502020204030204" pitchFamily="34" charset="0"/>
              <a:buChar char="•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Finally, there is a boundary superclass, Remote Sensor Component.</a:t>
            </a:r>
          </a:p>
        </p:txBody>
      </p:sp>
    </p:spTree>
    <p:extLst>
      <p:ext uri="{BB962C8B-B14F-4D97-AF65-F5344CB8AC3E}">
        <p14:creationId xmlns:p14="http://schemas.microsoft.com/office/powerpoint/2010/main" val="236947187"/>
      </p:ext>
    </p:extLst>
  </p:cSld>
  <p:clrMapOvr>
    <a:masterClrMapping/>
  </p:clrMapOvr>
</p:sld>
</file>

<file path=ppt/theme/theme1.xml><?xml version="1.0" encoding="utf-8"?>
<a:theme xmlns:a="http://schemas.openxmlformats.org/drawingml/2006/main" name="Geography Subject for Elementary: Europe Continent by Slidesgo">
  <a:themeElements>
    <a:clrScheme name="Simple Light">
      <a:dk1>
        <a:srgbClr val="283039"/>
      </a:dk1>
      <a:lt1>
        <a:srgbClr val="FFFFFF"/>
      </a:lt1>
      <a:dk2>
        <a:srgbClr val="9BE1F2"/>
      </a:dk2>
      <a:lt2>
        <a:srgbClr val="E3C7A4"/>
      </a:lt2>
      <a:accent1>
        <a:srgbClr val="778697"/>
      </a:accent1>
      <a:accent2>
        <a:srgbClr val="DFDFDF"/>
      </a:accent2>
      <a:accent3>
        <a:srgbClr val="9DCC75"/>
      </a:accent3>
      <a:accent4>
        <a:srgbClr val="FFC515"/>
      </a:accent4>
      <a:accent5>
        <a:srgbClr val="64A9CC"/>
      </a:accent5>
      <a:accent6>
        <a:srgbClr val="FF5F5F"/>
      </a:accent6>
      <a:hlink>
        <a:srgbClr val="28303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</TotalTime>
  <Words>879</Words>
  <Application>Microsoft Office PowerPoint</Application>
  <PresentationFormat>On-screen Show (16:9)</PresentationFormat>
  <Paragraphs>91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Times New Roman</vt:lpstr>
      <vt:lpstr>Arial</vt:lpstr>
      <vt:lpstr>Chewy</vt:lpstr>
      <vt:lpstr>Bebas Neue</vt:lpstr>
      <vt:lpstr>Courier New</vt:lpstr>
      <vt:lpstr>Hind</vt:lpstr>
      <vt:lpstr>Calibri</vt:lpstr>
      <vt:lpstr>Raleway ExtraBold</vt:lpstr>
      <vt:lpstr>Nunito Light</vt:lpstr>
      <vt:lpstr>Geography Subject for Elementary: Europe Continent by Slidesgo</vt:lpstr>
      <vt:lpstr>SWD 392 - Software Architecture and Design</vt:lpstr>
      <vt:lpstr>Case Study</vt:lpstr>
      <vt:lpstr>Table of contents</vt:lpstr>
      <vt:lpstr> 01 Problem description</vt:lpstr>
      <vt:lpstr>02 Use Case Modeling</vt:lpstr>
      <vt:lpstr>02 Use Case Modeling</vt:lpstr>
      <vt:lpstr>02 Use Case Modeling</vt:lpstr>
      <vt:lpstr>03 Static Modeling</vt:lpstr>
      <vt:lpstr>04 Dynamic Modeling</vt:lpstr>
      <vt:lpstr>04 Dynamic Modeling</vt:lpstr>
      <vt:lpstr>04 Dynamic Modeling</vt:lpstr>
      <vt:lpstr>05 Design Modeling</vt:lpstr>
      <vt:lpstr>05 Design Modeling</vt:lpstr>
      <vt:lpstr>05 Dynamic Modeling</vt:lpstr>
      <vt:lpstr>05 Dynamic Modeling</vt:lpstr>
      <vt:lpstr>05 Dynamic Modeling</vt:lpstr>
      <vt:lpstr>05 Dynamic Modeling</vt:lpstr>
      <vt:lpstr>06 SOFTWARE COMPONENT DEPLOYMENT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Geography Subject for Elementary: Europe Continent</dc:title>
  <cp:lastModifiedBy>Lam Huu Khanh Phuong (FE FPTU HCM)</cp:lastModifiedBy>
  <cp:revision>11</cp:revision>
  <dcterms:modified xsi:type="dcterms:W3CDTF">2022-04-27T02:28:39Z</dcterms:modified>
</cp:coreProperties>
</file>