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2"/>
  </p:notesMasterIdLst>
  <p:sldIdLst>
    <p:sldId id="825" r:id="rId2"/>
    <p:sldId id="775" r:id="rId3"/>
    <p:sldId id="642" r:id="rId4"/>
    <p:sldId id="777" r:id="rId5"/>
    <p:sldId id="782" r:id="rId6"/>
    <p:sldId id="787" r:id="rId7"/>
    <p:sldId id="788" r:id="rId8"/>
    <p:sldId id="789" r:id="rId9"/>
    <p:sldId id="790" r:id="rId10"/>
    <p:sldId id="783" r:id="rId11"/>
    <p:sldId id="791" r:id="rId12"/>
    <p:sldId id="792" r:id="rId13"/>
    <p:sldId id="793" r:id="rId14"/>
    <p:sldId id="784" r:id="rId15"/>
    <p:sldId id="798" r:id="rId16"/>
    <p:sldId id="795" r:id="rId17"/>
    <p:sldId id="796" r:id="rId18"/>
    <p:sldId id="799" r:id="rId19"/>
    <p:sldId id="797" r:id="rId20"/>
    <p:sldId id="785" r:id="rId21"/>
    <p:sldId id="800" r:id="rId22"/>
    <p:sldId id="786" r:id="rId23"/>
    <p:sldId id="801" r:id="rId24"/>
    <p:sldId id="802" r:id="rId25"/>
    <p:sldId id="803" r:id="rId26"/>
    <p:sldId id="804" r:id="rId27"/>
    <p:sldId id="805" r:id="rId28"/>
    <p:sldId id="806" r:id="rId29"/>
    <p:sldId id="807" r:id="rId30"/>
    <p:sldId id="808" r:id="rId31"/>
    <p:sldId id="809" r:id="rId32"/>
    <p:sldId id="810" r:id="rId33"/>
    <p:sldId id="811" r:id="rId34"/>
    <p:sldId id="812" r:id="rId35"/>
    <p:sldId id="813" r:id="rId36"/>
    <p:sldId id="814" r:id="rId37"/>
    <p:sldId id="815" r:id="rId38"/>
    <p:sldId id="816" r:id="rId39"/>
    <p:sldId id="817" r:id="rId40"/>
    <p:sldId id="818" r:id="rId41"/>
    <p:sldId id="819" r:id="rId42"/>
    <p:sldId id="820" r:id="rId43"/>
    <p:sldId id="821" r:id="rId44"/>
    <p:sldId id="822" r:id="rId45"/>
    <p:sldId id="823" r:id="rId46"/>
    <p:sldId id="824" r:id="rId47"/>
    <p:sldId id="778" r:id="rId48"/>
    <p:sldId id="779" r:id="rId49"/>
    <p:sldId id="780" r:id="rId50"/>
    <p:sldId id="781" r:id="rId51"/>
  </p:sldIdLst>
  <p:sldSz cx="9144000" cy="6858000" type="screen4x3"/>
  <p:notesSz cx="6858000" cy="9144000"/>
  <p:defaultTextStyle>
    <a:defPPr>
      <a:defRPr lang="en-US"/>
    </a:defPPr>
    <a:lvl1pPr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5pPr>
    <a:lvl6pPr marL="2286000" algn="l" defTabSz="914400" rtl="0" eaLnBrk="1" latinLnBrk="0" hangingPunct="1">
      <a:defRPr b="1" i="1" kern="1200">
        <a:solidFill>
          <a:schemeClr val="tx1"/>
        </a:solidFill>
        <a:latin typeface="Times New Roman" panose="02020603050405020304" pitchFamily="18" charset="0"/>
        <a:ea typeface="+mn-ea"/>
        <a:cs typeface="+mn-cs"/>
      </a:defRPr>
    </a:lvl6pPr>
    <a:lvl7pPr marL="2743200" algn="l" defTabSz="914400" rtl="0" eaLnBrk="1" latinLnBrk="0" hangingPunct="1">
      <a:defRPr b="1" i="1" kern="1200">
        <a:solidFill>
          <a:schemeClr val="tx1"/>
        </a:solidFill>
        <a:latin typeface="Times New Roman" panose="02020603050405020304" pitchFamily="18" charset="0"/>
        <a:ea typeface="+mn-ea"/>
        <a:cs typeface="+mn-cs"/>
      </a:defRPr>
    </a:lvl7pPr>
    <a:lvl8pPr marL="3200400" algn="l" defTabSz="914400" rtl="0" eaLnBrk="1" latinLnBrk="0" hangingPunct="1">
      <a:defRPr b="1" i="1" kern="1200">
        <a:solidFill>
          <a:schemeClr val="tx1"/>
        </a:solidFill>
        <a:latin typeface="Times New Roman" panose="02020603050405020304" pitchFamily="18" charset="0"/>
        <a:ea typeface="+mn-ea"/>
        <a:cs typeface="+mn-cs"/>
      </a:defRPr>
    </a:lvl8pPr>
    <a:lvl9pPr marL="3657600" algn="l" defTabSz="914400" rtl="0" eaLnBrk="1" latinLnBrk="0" hangingPunct="1">
      <a:defRPr b="1" i="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D9ECFF"/>
    <a:srgbClr val="99CCFF"/>
    <a:srgbClr val="FFFF00"/>
    <a:srgbClr val="F2F3B7"/>
    <a:srgbClr val="EAEC8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712" autoAdjust="0"/>
  </p:normalViewPr>
  <p:slideViewPr>
    <p:cSldViewPr>
      <p:cViewPr varScale="1">
        <p:scale>
          <a:sx n="113" d="100"/>
          <a:sy n="113" d="100"/>
        </p:scale>
        <p:origin x="161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1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a:extLst>
              <a:ext uri="{FF2B5EF4-FFF2-40B4-BE49-F238E27FC236}">
                <a16:creationId xmlns:a16="http://schemas.microsoft.com/office/drawing/2014/main" id="{A6DF9244-0D9D-4BC5-8952-1337C3B58658}"/>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i="0"/>
            </a:lvl1pPr>
          </a:lstStyle>
          <a:p>
            <a:pPr>
              <a:defRPr/>
            </a:pPr>
            <a:endParaRPr lang="en-US" altLang="en-US"/>
          </a:p>
        </p:txBody>
      </p:sp>
      <p:sp>
        <p:nvSpPr>
          <p:cNvPr id="686083" name="Rectangle 3">
            <a:extLst>
              <a:ext uri="{FF2B5EF4-FFF2-40B4-BE49-F238E27FC236}">
                <a16:creationId xmlns:a16="http://schemas.microsoft.com/office/drawing/2014/main" id="{C395668A-EC43-405A-AAE0-DEDE6F3A5D2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i="0"/>
            </a:lvl1pPr>
          </a:lstStyle>
          <a:p>
            <a:pPr>
              <a:defRPr/>
            </a:pPr>
            <a:endParaRPr lang="en-US" altLang="en-US"/>
          </a:p>
        </p:txBody>
      </p:sp>
      <p:sp>
        <p:nvSpPr>
          <p:cNvPr id="3076" name="Rectangle 4">
            <a:extLst>
              <a:ext uri="{FF2B5EF4-FFF2-40B4-BE49-F238E27FC236}">
                <a16:creationId xmlns:a16="http://schemas.microsoft.com/office/drawing/2014/main" id="{72FDB4B9-F739-4D61-937C-72925216B474}"/>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085" name="Rectangle 5">
            <a:extLst>
              <a:ext uri="{FF2B5EF4-FFF2-40B4-BE49-F238E27FC236}">
                <a16:creationId xmlns:a16="http://schemas.microsoft.com/office/drawing/2014/main" id="{7FDCD933-3EFD-432C-8B23-39E50EEC7F49}"/>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86086" name="Rectangle 6">
            <a:extLst>
              <a:ext uri="{FF2B5EF4-FFF2-40B4-BE49-F238E27FC236}">
                <a16:creationId xmlns:a16="http://schemas.microsoft.com/office/drawing/2014/main" id="{FDF1EEE0-24BB-4B2E-ACB8-36B2F3B26156}"/>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i="0"/>
            </a:lvl1pPr>
          </a:lstStyle>
          <a:p>
            <a:pPr>
              <a:defRPr/>
            </a:pPr>
            <a:endParaRPr lang="en-US" altLang="en-US"/>
          </a:p>
        </p:txBody>
      </p:sp>
      <p:sp>
        <p:nvSpPr>
          <p:cNvPr id="686087" name="Rectangle 7">
            <a:extLst>
              <a:ext uri="{FF2B5EF4-FFF2-40B4-BE49-F238E27FC236}">
                <a16:creationId xmlns:a16="http://schemas.microsoft.com/office/drawing/2014/main" id="{8410EEF5-CC1A-41FF-8120-8FC42940B114}"/>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i="0" smtClean="0"/>
            </a:lvl1pPr>
          </a:lstStyle>
          <a:p>
            <a:pPr>
              <a:defRPr/>
            </a:pPr>
            <a:fld id="{CA45A374-B9D9-4B89-9117-7372164224F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09B8E06C-891B-4B72-B645-EAD3EB1F18AC}"/>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b="0" i="0"/>
              <a:t>1.#</a:t>
            </a:r>
          </a:p>
        </p:txBody>
      </p:sp>
      <p:sp>
        <p:nvSpPr>
          <p:cNvPr id="5123" name="Rectangle 2">
            <a:extLst>
              <a:ext uri="{FF2B5EF4-FFF2-40B4-BE49-F238E27FC236}">
                <a16:creationId xmlns:a16="http://schemas.microsoft.com/office/drawing/2014/main" id="{F23D105D-93AA-40E5-8FFE-C813E1688F53}"/>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8FF4BEC7-6F99-4D0C-BF6C-BD845C3079E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6CD8A783-4563-41E9-AE27-5392964920B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2F87F2BB-F6DD-44E4-A779-9CC6DFBFD93F}" type="slidenum">
              <a:rPr lang="en-US" altLang="en-US" b="0" i="0"/>
              <a:pPr/>
              <a:t>10</a:t>
            </a:fld>
            <a:endParaRPr lang="en-US" altLang="en-US" b="0" i="0"/>
          </a:p>
        </p:txBody>
      </p:sp>
      <p:sp>
        <p:nvSpPr>
          <p:cNvPr id="23555" name="Rectangle 2">
            <a:extLst>
              <a:ext uri="{FF2B5EF4-FFF2-40B4-BE49-F238E27FC236}">
                <a16:creationId xmlns:a16="http://schemas.microsoft.com/office/drawing/2014/main" id="{68498BA5-D56E-433D-8D12-A45094685001}"/>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3ABC76B5-4190-4C05-8A16-FE9D4EB124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880E90D-32F5-41FF-BF7C-9CA98042612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46BF694B-8D4C-4E83-9A74-2F10011972A1}" type="slidenum">
              <a:rPr lang="en-US" altLang="en-US" b="0" i="0"/>
              <a:pPr/>
              <a:t>11</a:t>
            </a:fld>
            <a:endParaRPr lang="en-US" altLang="en-US" b="0" i="0"/>
          </a:p>
        </p:txBody>
      </p:sp>
      <p:sp>
        <p:nvSpPr>
          <p:cNvPr id="25603" name="Rectangle 2">
            <a:extLst>
              <a:ext uri="{FF2B5EF4-FFF2-40B4-BE49-F238E27FC236}">
                <a16:creationId xmlns:a16="http://schemas.microsoft.com/office/drawing/2014/main" id="{E3837315-B32A-49A2-B07B-70C55A1ABCE1}"/>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A52FAD7D-0632-42AE-A208-EABF8A1DED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F079F7A3-7CDF-43B2-8666-B0A606367CC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D6D056A-0D08-4195-BC47-2CFD889C04EF}" type="slidenum">
              <a:rPr lang="en-US" altLang="en-US" b="0" i="0"/>
              <a:pPr/>
              <a:t>12</a:t>
            </a:fld>
            <a:endParaRPr lang="en-US" altLang="en-US" b="0" i="0"/>
          </a:p>
        </p:txBody>
      </p:sp>
      <p:sp>
        <p:nvSpPr>
          <p:cNvPr id="27651" name="Rectangle 2">
            <a:extLst>
              <a:ext uri="{FF2B5EF4-FFF2-40B4-BE49-F238E27FC236}">
                <a16:creationId xmlns:a16="http://schemas.microsoft.com/office/drawing/2014/main" id="{E7EDAD8F-8FBC-4A76-ACC8-E0D4600D6F79}"/>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0001BDAC-7271-4C8B-B9CA-74EA64CB9A5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26B6EB4C-B4D9-468B-B9F6-C20FAB639BF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96FB3976-3577-4FD4-886C-B64086063DF1}" type="slidenum">
              <a:rPr lang="en-US" altLang="en-US" b="0" i="0"/>
              <a:pPr/>
              <a:t>13</a:t>
            </a:fld>
            <a:endParaRPr lang="en-US" altLang="en-US" b="0" i="0"/>
          </a:p>
        </p:txBody>
      </p:sp>
      <p:sp>
        <p:nvSpPr>
          <p:cNvPr id="29699" name="Rectangle 2">
            <a:extLst>
              <a:ext uri="{FF2B5EF4-FFF2-40B4-BE49-F238E27FC236}">
                <a16:creationId xmlns:a16="http://schemas.microsoft.com/office/drawing/2014/main" id="{DF0CFD0E-74C9-4F36-A22C-7920BEC3A457}"/>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EE747432-8800-4729-A473-08D571DAE1D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EBE66CED-8D3E-4A93-9FD6-044EC2B47E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237F655D-D333-4AD2-B6BE-5CCF7E7AC253}" type="slidenum">
              <a:rPr lang="en-US" altLang="en-US" b="0" i="0"/>
              <a:pPr/>
              <a:t>14</a:t>
            </a:fld>
            <a:endParaRPr lang="en-US" altLang="en-US" b="0" i="0"/>
          </a:p>
        </p:txBody>
      </p:sp>
      <p:sp>
        <p:nvSpPr>
          <p:cNvPr id="31747" name="Rectangle 2">
            <a:extLst>
              <a:ext uri="{FF2B5EF4-FFF2-40B4-BE49-F238E27FC236}">
                <a16:creationId xmlns:a16="http://schemas.microsoft.com/office/drawing/2014/main" id="{C46A0362-0D0E-422C-AF7B-E1FDB78EE24D}"/>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58F4DF99-1B39-4910-AA14-77567088224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AEFC1FED-9CA7-4E43-A062-3DFCF7D806A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5E27C84-65AF-4BFC-95C1-598F1B3271D7}" type="slidenum">
              <a:rPr lang="en-US" altLang="en-US" b="0" i="0"/>
              <a:pPr/>
              <a:t>15</a:t>
            </a:fld>
            <a:endParaRPr lang="en-US" altLang="en-US" b="0" i="0"/>
          </a:p>
        </p:txBody>
      </p:sp>
      <p:sp>
        <p:nvSpPr>
          <p:cNvPr id="33795" name="Rectangle 2">
            <a:extLst>
              <a:ext uri="{FF2B5EF4-FFF2-40B4-BE49-F238E27FC236}">
                <a16:creationId xmlns:a16="http://schemas.microsoft.com/office/drawing/2014/main" id="{1AAF87DB-8073-49F4-ADF2-E2E3BAE7FF4E}"/>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B5760693-4B9B-427D-AA7C-E8F563C4070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3BD45AE0-4CC4-4DF7-9257-EE790F05953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A6F7805A-A9A5-4F69-9DD8-90F0266A2E2B}" type="slidenum">
              <a:rPr lang="en-US" altLang="en-US" b="0" i="0"/>
              <a:pPr/>
              <a:t>16</a:t>
            </a:fld>
            <a:endParaRPr lang="en-US" altLang="en-US" b="0" i="0"/>
          </a:p>
        </p:txBody>
      </p:sp>
      <p:sp>
        <p:nvSpPr>
          <p:cNvPr id="35843" name="Rectangle 2">
            <a:extLst>
              <a:ext uri="{FF2B5EF4-FFF2-40B4-BE49-F238E27FC236}">
                <a16:creationId xmlns:a16="http://schemas.microsoft.com/office/drawing/2014/main" id="{56D6FC56-1ECD-4BFA-806E-5511EA774DEB}"/>
              </a:ext>
            </a:extLst>
          </p:cNvPr>
          <p:cNvSpPr>
            <a:spLocks noRot="1" noChangeArrowheads="1" noTextEdit="1"/>
          </p:cNvSpPr>
          <p:nvPr>
            <p:ph type="sldImg"/>
          </p:nvPr>
        </p:nvSpPr>
        <p:spPr>
          <a:ln/>
        </p:spPr>
      </p:sp>
      <p:sp>
        <p:nvSpPr>
          <p:cNvPr id="35844" name="Rectangle 3">
            <a:extLst>
              <a:ext uri="{FF2B5EF4-FFF2-40B4-BE49-F238E27FC236}">
                <a16:creationId xmlns:a16="http://schemas.microsoft.com/office/drawing/2014/main" id="{36B9CE38-4B1C-4782-8674-D1DB9074DA1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F5F754D-09C3-4DF5-8E80-BD8697C29EE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BFC01AB-7EAE-44A2-B0FB-10B34682DF94}" type="slidenum">
              <a:rPr lang="en-US" altLang="en-US" b="0" i="0"/>
              <a:pPr/>
              <a:t>17</a:t>
            </a:fld>
            <a:endParaRPr lang="en-US" altLang="en-US" b="0" i="0"/>
          </a:p>
        </p:txBody>
      </p:sp>
      <p:sp>
        <p:nvSpPr>
          <p:cNvPr id="37891" name="Rectangle 2">
            <a:extLst>
              <a:ext uri="{FF2B5EF4-FFF2-40B4-BE49-F238E27FC236}">
                <a16:creationId xmlns:a16="http://schemas.microsoft.com/office/drawing/2014/main" id="{FA15DB0E-98E9-4066-9DDA-AFCE379E66DE}"/>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E8EF8B57-75AE-426F-866E-5A395F5BE78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075A052-0F07-46B0-B8EA-D234773C0B5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956CC526-CDE3-4D88-BBC6-235B2FA4CA6F}" type="slidenum">
              <a:rPr lang="en-US" altLang="en-US" b="0" i="0"/>
              <a:pPr/>
              <a:t>18</a:t>
            </a:fld>
            <a:endParaRPr lang="en-US" altLang="en-US" b="0" i="0"/>
          </a:p>
        </p:txBody>
      </p:sp>
      <p:sp>
        <p:nvSpPr>
          <p:cNvPr id="39939" name="Rectangle 2">
            <a:extLst>
              <a:ext uri="{FF2B5EF4-FFF2-40B4-BE49-F238E27FC236}">
                <a16:creationId xmlns:a16="http://schemas.microsoft.com/office/drawing/2014/main" id="{E54DF907-3A0C-4A93-A5EC-62754C6A9796}"/>
              </a:ext>
            </a:extLst>
          </p:cNvPr>
          <p:cNvSpPr>
            <a:spLocks noRot="1" noChangeArrowheads="1" noTextEdit="1"/>
          </p:cNvSpPr>
          <p:nvPr>
            <p:ph type="sldImg"/>
          </p:nvPr>
        </p:nvSpPr>
        <p:spPr>
          <a:ln/>
        </p:spPr>
      </p:sp>
      <p:sp>
        <p:nvSpPr>
          <p:cNvPr id="39940" name="Rectangle 3">
            <a:extLst>
              <a:ext uri="{FF2B5EF4-FFF2-40B4-BE49-F238E27FC236}">
                <a16:creationId xmlns:a16="http://schemas.microsoft.com/office/drawing/2014/main" id="{418781C9-D385-4026-830E-488CEB24C5C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2FE2E06-09B7-4974-80AE-8E6867ABE53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16AC9B3-107E-442D-B833-D0848E0D1E40}" type="slidenum">
              <a:rPr lang="en-US" altLang="en-US" b="0" i="0"/>
              <a:pPr/>
              <a:t>19</a:t>
            </a:fld>
            <a:endParaRPr lang="en-US" altLang="en-US" b="0" i="0"/>
          </a:p>
        </p:txBody>
      </p:sp>
      <p:sp>
        <p:nvSpPr>
          <p:cNvPr id="41987" name="Rectangle 2">
            <a:extLst>
              <a:ext uri="{FF2B5EF4-FFF2-40B4-BE49-F238E27FC236}">
                <a16:creationId xmlns:a16="http://schemas.microsoft.com/office/drawing/2014/main" id="{B5A61177-701E-4DE0-B3E3-BF53B43F3949}"/>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B7DC242D-EC91-4AFE-96D4-61393D367C3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E08282D-CA04-457A-AD59-F36761AF2D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51A1AB9B-B9B5-4512-8062-D44D7772C0EA}" type="slidenum">
              <a:rPr lang="en-US" altLang="en-US" b="0" i="0"/>
              <a:pPr/>
              <a:t>2</a:t>
            </a:fld>
            <a:endParaRPr lang="en-US" altLang="en-US" b="0" i="0"/>
          </a:p>
        </p:txBody>
      </p:sp>
      <p:sp>
        <p:nvSpPr>
          <p:cNvPr id="7171" name="Rectangle 2">
            <a:extLst>
              <a:ext uri="{FF2B5EF4-FFF2-40B4-BE49-F238E27FC236}">
                <a16:creationId xmlns:a16="http://schemas.microsoft.com/office/drawing/2014/main" id="{1F5D9EE8-A665-4FA5-9D47-4D0083CF1C3C}"/>
              </a:ext>
            </a:extLst>
          </p:cNvPr>
          <p:cNvSpPr>
            <a:spLocks noRot="1" noChangeArrowheads="1" noTextEdit="1"/>
          </p:cNvSpPr>
          <p:nvPr>
            <p:ph type="sldImg"/>
          </p:nvPr>
        </p:nvSpPr>
        <p:spPr>
          <a:ln/>
        </p:spPr>
      </p:sp>
      <p:sp>
        <p:nvSpPr>
          <p:cNvPr id="7172" name="Rectangle 3">
            <a:extLst>
              <a:ext uri="{FF2B5EF4-FFF2-40B4-BE49-F238E27FC236}">
                <a16:creationId xmlns:a16="http://schemas.microsoft.com/office/drawing/2014/main" id="{625F7585-83BA-4BB6-8B5E-0192C7B0BC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73FA133A-7CEE-458F-B925-3362D7A5D1B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1853D6F-97B7-4486-B180-7CDAC3355ED2}" type="slidenum">
              <a:rPr lang="en-US" altLang="en-US" b="0" i="0"/>
              <a:pPr/>
              <a:t>20</a:t>
            </a:fld>
            <a:endParaRPr lang="en-US" altLang="en-US" b="0" i="0"/>
          </a:p>
        </p:txBody>
      </p:sp>
      <p:sp>
        <p:nvSpPr>
          <p:cNvPr id="44035" name="Rectangle 2">
            <a:extLst>
              <a:ext uri="{FF2B5EF4-FFF2-40B4-BE49-F238E27FC236}">
                <a16:creationId xmlns:a16="http://schemas.microsoft.com/office/drawing/2014/main" id="{E286ED46-BED5-4C1D-B4EC-5414F1F7DD2F}"/>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64B2E996-964E-4B7E-8E52-B4A694534A0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C7F10D9-45A7-4B9B-B7D5-47B00CF9B38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02D15F5-A0E0-4A79-907A-4B199629995B}" type="slidenum">
              <a:rPr lang="en-US" altLang="en-US" b="0" i="0"/>
              <a:pPr/>
              <a:t>21</a:t>
            </a:fld>
            <a:endParaRPr lang="en-US" altLang="en-US" b="0" i="0"/>
          </a:p>
        </p:txBody>
      </p:sp>
      <p:sp>
        <p:nvSpPr>
          <p:cNvPr id="46083" name="Rectangle 2">
            <a:extLst>
              <a:ext uri="{FF2B5EF4-FFF2-40B4-BE49-F238E27FC236}">
                <a16:creationId xmlns:a16="http://schemas.microsoft.com/office/drawing/2014/main" id="{34E8ED28-2104-4D55-8458-B33A5859738B}"/>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6F38E13D-38E8-47C0-A275-342B1DB977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73AE538-E7C4-4D41-B68C-583B9ADAFD2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051A7803-F318-4FE6-8C4C-097E36585D4E}" type="slidenum">
              <a:rPr lang="en-US" altLang="en-US" b="0" i="0"/>
              <a:pPr/>
              <a:t>22</a:t>
            </a:fld>
            <a:endParaRPr lang="en-US" altLang="en-US" b="0" i="0"/>
          </a:p>
        </p:txBody>
      </p:sp>
      <p:sp>
        <p:nvSpPr>
          <p:cNvPr id="48131" name="Rectangle 2">
            <a:extLst>
              <a:ext uri="{FF2B5EF4-FFF2-40B4-BE49-F238E27FC236}">
                <a16:creationId xmlns:a16="http://schemas.microsoft.com/office/drawing/2014/main" id="{94FD2C68-C871-4F62-8F07-477B9DF6FE05}"/>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84FBC96D-D89A-467B-B8B1-B39E0EF4962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C36F48A-1AAC-4D82-9F00-FCCB1B31A5D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2783B64-FEA0-4CFC-9FF8-3AB437DBDB51}" type="slidenum">
              <a:rPr lang="en-US" altLang="en-US" b="0" i="0"/>
              <a:pPr/>
              <a:t>23</a:t>
            </a:fld>
            <a:endParaRPr lang="en-US" altLang="en-US" b="0" i="0"/>
          </a:p>
        </p:txBody>
      </p:sp>
      <p:sp>
        <p:nvSpPr>
          <p:cNvPr id="50179" name="Rectangle 2">
            <a:extLst>
              <a:ext uri="{FF2B5EF4-FFF2-40B4-BE49-F238E27FC236}">
                <a16:creationId xmlns:a16="http://schemas.microsoft.com/office/drawing/2014/main" id="{2187BC65-1641-41D7-9141-58EF9782E52E}"/>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64E60C56-78AA-4CBF-9E8E-D92E98D2311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B87F28FA-2BDC-41D6-9ECC-85731C32CFA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9F19816-B783-428E-90ED-EA7D857A01B6}" type="slidenum">
              <a:rPr lang="en-US" altLang="en-US" b="0" i="0"/>
              <a:pPr/>
              <a:t>24</a:t>
            </a:fld>
            <a:endParaRPr lang="en-US" altLang="en-US" b="0" i="0"/>
          </a:p>
        </p:txBody>
      </p:sp>
      <p:sp>
        <p:nvSpPr>
          <p:cNvPr id="52227" name="Rectangle 2">
            <a:extLst>
              <a:ext uri="{FF2B5EF4-FFF2-40B4-BE49-F238E27FC236}">
                <a16:creationId xmlns:a16="http://schemas.microsoft.com/office/drawing/2014/main" id="{FC47EF00-CF12-4892-86D1-370B03A2EC16}"/>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C34EFC3E-DF8D-44D1-BA53-C777DEBA145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FE91B4A-317A-4DC4-84B2-D770E0CA6AB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5EB623B5-FD88-42FB-B7C2-60DB0201A713}" type="slidenum">
              <a:rPr lang="en-US" altLang="en-US" b="0" i="0"/>
              <a:pPr/>
              <a:t>25</a:t>
            </a:fld>
            <a:endParaRPr lang="en-US" altLang="en-US" b="0" i="0"/>
          </a:p>
        </p:txBody>
      </p:sp>
      <p:sp>
        <p:nvSpPr>
          <p:cNvPr id="54275" name="Rectangle 2">
            <a:extLst>
              <a:ext uri="{FF2B5EF4-FFF2-40B4-BE49-F238E27FC236}">
                <a16:creationId xmlns:a16="http://schemas.microsoft.com/office/drawing/2014/main" id="{EDED0993-75FF-4481-A28E-D32DB028C8F9}"/>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AA6595D0-1ADB-43B5-A45B-F65A7A617B9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64DC97B-7489-4835-8A92-53B6433A2F9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0ED3C068-5592-4868-A4F0-21D1645FF8E1}" type="slidenum">
              <a:rPr lang="en-US" altLang="en-US" b="0" i="0"/>
              <a:pPr/>
              <a:t>26</a:t>
            </a:fld>
            <a:endParaRPr lang="en-US" altLang="en-US" b="0" i="0"/>
          </a:p>
        </p:txBody>
      </p:sp>
      <p:sp>
        <p:nvSpPr>
          <p:cNvPr id="56323" name="Rectangle 2">
            <a:extLst>
              <a:ext uri="{FF2B5EF4-FFF2-40B4-BE49-F238E27FC236}">
                <a16:creationId xmlns:a16="http://schemas.microsoft.com/office/drawing/2014/main" id="{AFFE816F-96E5-49E2-AAEA-DF7FBCF3748E}"/>
              </a:ext>
            </a:extLst>
          </p:cNvPr>
          <p:cNvSpPr>
            <a:spLocks noRot="1" noChangeArrowheads="1" noTextEdit="1"/>
          </p:cNvSpPr>
          <p:nvPr>
            <p:ph type="sldImg"/>
          </p:nvPr>
        </p:nvSpPr>
        <p:spPr>
          <a:ln/>
        </p:spPr>
      </p:sp>
      <p:sp>
        <p:nvSpPr>
          <p:cNvPr id="56324" name="Rectangle 3">
            <a:extLst>
              <a:ext uri="{FF2B5EF4-FFF2-40B4-BE49-F238E27FC236}">
                <a16:creationId xmlns:a16="http://schemas.microsoft.com/office/drawing/2014/main" id="{74805D73-380B-4BFC-8200-224415B1B80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E2E8EBA-A9BD-462C-9920-08A03F5DF41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B89A377-2F90-445D-B8E2-9ACE0F7788D6}" type="slidenum">
              <a:rPr lang="en-US" altLang="en-US" b="0" i="0"/>
              <a:pPr/>
              <a:t>27</a:t>
            </a:fld>
            <a:endParaRPr lang="en-US" altLang="en-US" b="0" i="0"/>
          </a:p>
        </p:txBody>
      </p:sp>
      <p:sp>
        <p:nvSpPr>
          <p:cNvPr id="58371" name="Rectangle 2">
            <a:extLst>
              <a:ext uri="{FF2B5EF4-FFF2-40B4-BE49-F238E27FC236}">
                <a16:creationId xmlns:a16="http://schemas.microsoft.com/office/drawing/2014/main" id="{7C072056-6DE2-405A-9DD0-053196AA95BA}"/>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FA9DC3FA-7F42-40A1-ADE0-8129018D1F7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5DE296CC-D60E-430E-B467-2C62CFC1128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14E076E-3C19-47D6-AF3C-5A9F11875790}" type="slidenum">
              <a:rPr lang="en-US" altLang="en-US" b="0" i="0"/>
              <a:pPr/>
              <a:t>28</a:t>
            </a:fld>
            <a:endParaRPr lang="en-US" altLang="en-US" b="0" i="0"/>
          </a:p>
        </p:txBody>
      </p:sp>
      <p:sp>
        <p:nvSpPr>
          <p:cNvPr id="60419" name="Rectangle 2">
            <a:extLst>
              <a:ext uri="{FF2B5EF4-FFF2-40B4-BE49-F238E27FC236}">
                <a16:creationId xmlns:a16="http://schemas.microsoft.com/office/drawing/2014/main" id="{C3FF763D-4AE6-4BB7-8FF5-34E89955D822}"/>
              </a:ext>
            </a:extLst>
          </p:cNvPr>
          <p:cNvSpPr>
            <a:spLocks noRot="1" noChangeArrowheads="1" noTextEdit="1"/>
          </p:cNvSpPr>
          <p:nvPr>
            <p:ph type="sldImg"/>
          </p:nvPr>
        </p:nvSpPr>
        <p:spPr>
          <a:ln/>
        </p:spPr>
      </p:sp>
      <p:sp>
        <p:nvSpPr>
          <p:cNvPr id="60420" name="Rectangle 3">
            <a:extLst>
              <a:ext uri="{FF2B5EF4-FFF2-40B4-BE49-F238E27FC236}">
                <a16:creationId xmlns:a16="http://schemas.microsoft.com/office/drawing/2014/main" id="{AAD51A26-FC2F-47B8-A438-0924E91125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CA7DF7C0-C293-4877-B864-BBC68ACBDB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A8EE8A2F-D582-43FE-92BC-9435D65C391D}" type="slidenum">
              <a:rPr lang="en-US" altLang="en-US" b="0" i="0"/>
              <a:pPr/>
              <a:t>29</a:t>
            </a:fld>
            <a:endParaRPr lang="en-US" altLang="en-US" b="0" i="0"/>
          </a:p>
        </p:txBody>
      </p:sp>
      <p:sp>
        <p:nvSpPr>
          <p:cNvPr id="62467" name="Rectangle 2">
            <a:extLst>
              <a:ext uri="{FF2B5EF4-FFF2-40B4-BE49-F238E27FC236}">
                <a16:creationId xmlns:a16="http://schemas.microsoft.com/office/drawing/2014/main" id="{519592ED-13CC-4BAD-9F8E-B7D7895E1E98}"/>
              </a:ext>
            </a:extLst>
          </p:cNvPr>
          <p:cNvSpPr>
            <a:spLocks noRot="1" noChangeArrowheads="1" noTextEdit="1"/>
          </p:cNvSpPr>
          <p:nvPr>
            <p:ph type="sldImg"/>
          </p:nvPr>
        </p:nvSpPr>
        <p:spPr>
          <a:ln/>
        </p:spPr>
      </p:sp>
      <p:sp>
        <p:nvSpPr>
          <p:cNvPr id="62468" name="Rectangle 3">
            <a:extLst>
              <a:ext uri="{FF2B5EF4-FFF2-40B4-BE49-F238E27FC236}">
                <a16:creationId xmlns:a16="http://schemas.microsoft.com/office/drawing/2014/main" id="{7290B4DF-D3BA-410B-BA95-4DEC06F65C5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C25B6BC8-D49D-43F5-994A-3AEF30DD279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F222A5E-5D43-4B76-B293-596E0526287B}" type="slidenum">
              <a:rPr lang="en-US" altLang="en-US" b="0" i="0"/>
              <a:pPr/>
              <a:t>3</a:t>
            </a:fld>
            <a:endParaRPr lang="en-US" altLang="en-US" b="0" i="0"/>
          </a:p>
        </p:txBody>
      </p:sp>
      <p:sp>
        <p:nvSpPr>
          <p:cNvPr id="9219" name="Rectangle 2">
            <a:extLst>
              <a:ext uri="{FF2B5EF4-FFF2-40B4-BE49-F238E27FC236}">
                <a16:creationId xmlns:a16="http://schemas.microsoft.com/office/drawing/2014/main" id="{0ED5C2ED-7EB5-497F-A1C1-479ED08364E2}"/>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5CA7E6AE-580C-4207-892C-58365D51FDB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B178F64-D2B3-45A8-A40B-289CB610015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188EDD8-251C-4EDA-9F2C-C32F772D31B2}" type="slidenum">
              <a:rPr lang="en-US" altLang="en-US" b="0" i="0"/>
              <a:pPr/>
              <a:t>30</a:t>
            </a:fld>
            <a:endParaRPr lang="en-US" altLang="en-US" b="0" i="0"/>
          </a:p>
        </p:txBody>
      </p:sp>
      <p:sp>
        <p:nvSpPr>
          <p:cNvPr id="64515" name="Rectangle 2">
            <a:extLst>
              <a:ext uri="{FF2B5EF4-FFF2-40B4-BE49-F238E27FC236}">
                <a16:creationId xmlns:a16="http://schemas.microsoft.com/office/drawing/2014/main" id="{425573A4-616D-4C19-BE2B-E0454B3A6331}"/>
              </a:ext>
            </a:extLst>
          </p:cNvPr>
          <p:cNvSpPr>
            <a:spLocks noRot="1" noChangeArrowheads="1" noTextEdit="1"/>
          </p:cNvSpPr>
          <p:nvPr>
            <p:ph type="sldImg"/>
          </p:nvPr>
        </p:nvSpPr>
        <p:spPr>
          <a:ln/>
        </p:spPr>
      </p:sp>
      <p:sp>
        <p:nvSpPr>
          <p:cNvPr id="64516" name="Rectangle 3">
            <a:extLst>
              <a:ext uri="{FF2B5EF4-FFF2-40B4-BE49-F238E27FC236}">
                <a16:creationId xmlns:a16="http://schemas.microsoft.com/office/drawing/2014/main" id="{9617E071-BA95-4BAD-8240-619F1CEA767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F8F3E2C5-36EB-495D-85B7-81FFA06B01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4D25986E-6636-43C0-A746-F1A7584FFF8B}" type="slidenum">
              <a:rPr lang="en-US" altLang="en-US" b="0" i="0"/>
              <a:pPr/>
              <a:t>31</a:t>
            </a:fld>
            <a:endParaRPr lang="en-US" altLang="en-US" b="0" i="0"/>
          </a:p>
        </p:txBody>
      </p:sp>
      <p:sp>
        <p:nvSpPr>
          <p:cNvPr id="66563" name="Rectangle 2">
            <a:extLst>
              <a:ext uri="{FF2B5EF4-FFF2-40B4-BE49-F238E27FC236}">
                <a16:creationId xmlns:a16="http://schemas.microsoft.com/office/drawing/2014/main" id="{E2178E55-A396-4508-8EF1-DD491D03DAC2}"/>
              </a:ext>
            </a:extLst>
          </p:cNvPr>
          <p:cNvSpPr>
            <a:spLocks noRot="1" noChangeArrowheads="1" noTextEdit="1"/>
          </p:cNvSpPr>
          <p:nvPr>
            <p:ph type="sldImg"/>
          </p:nvPr>
        </p:nvSpPr>
        <p:spPr>
          <a:ln/>
        </p:spPr>
      </p:sp>
      <p:sp>
        <p:nvSpPr>
          <p:cNvPr id="66564" name="Rectangle 3">
            <a:extLst>
              <a:ext uri="{FF2B5EF4-FFF2-40B4-BE49-F238E27FC236}">
                <a16:creationId xmlns:a16="http://schemas.microsoft.com/office/drawing/2014/main" id="{C61B2417-2A81-41E4-81B7-7F8908BA7C1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CEAE90D2-BA97-433A-B586-282227AA3EE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4469EAB1-BB0A-4982-8BD5-72CB15912494}" type="slidenum">
              <a:rPr lang="en-US" altLang="en-US" b="0" i="0"/>
              <a:pPr/>
              <a:t>32</a:t>
            </a:fld>
            <a:endParaRPr lang="en-US" altLang="en-US" b="0" i="0"/>
          </a:p>
        </p:txBody>
      </p:sp>
      <p:sp>
        <p:nvSpPr>
          <p:cNvPr id="68611" name="Rectangle 2">
            <a:extLst>
              <a:ext uri="{FF2B5EF4-FFF2-40B4-BE49-F238E27FC236}">
                <a16:creationId xmlns:a16="http://schemas.microsoft.com/office/drawing/2014/main" id="{0F8D251B-BB6A-45A4-B3BE-45946FC40080}"/>
              </a:ext>
            </a:extLst>
          </p:cNvPr>
          <p:cNvSpPr>
            <a:spLocks noRot="1" noChangeArrowheads="1" noTextEdit="1"/>
          </p:cNvSpPr>
          <p:nvPr>
            <p:ph type="sldImg"/>
          </p:nvPr>
        </p:nvSpPr>
        <p:spPr>
          <a:ln/>
        </p:spPr>
      </p:sp>
      <p:sp>
        <p:nvSpPr>
          <p:cNvPr id="68612" name="Rectangle 3">
            <a:extLst>
              <a:ext uri="{FF2B5EF4-FFF2-40B4-BE49-F238E27FC236}">
                <a16:creationId xmlns:a16="http://schemas.microsoft.com/office/drawing/2014/main" id="{26BEAF25-053A-45F1-8CA5-CCEA98008E1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367CD9C-618C-42AC-9267-B9BC056521E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A964E70B-C4E0-4AE0-9C0B-DB2F6D588876}" type="slidenum">
              <a:rPr lang="en-US" altLang="en-US" b="0" i="0"/>
              <a:pPr/>
              <a:t>33</a:t>
            </a:fld>
            <a:endParaRPr lang="en-US" altLang="en-US" b="0" i="0"/>
          </a:p>
        </p:txBody>
      </p:sp>
      <p:sp>
        <p:nvSpPr>
          <p:cNvPr id="70659" name="Rectangle 2">
            <a:extLst>
              <a:ext uri="{FF2B5EF4-FFF2-40B4-BE49-F238E27FC236}">
                <a16:creationId xmlns:a16="http://schemas.microsoft.com/office/drawing/2014/main" id="{43D60639-6606-4B34-BD07-88E299AAC6CC}"/>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3FFFE956-F79C-483A-A573-C9C5BA76A76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BCC1A52-7A9A-4FB5-87AE-E0D2C02AAF2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5CA6C2B-BCCA-4768-9827-C422E14C0478}" type="slidenum">
              <a:rPr lang="en-US" altLang="en-US" b="0" i="0"/>
              <a:pPr/>
              <a:t>34</a:t>
            </a:fld>
            <a:endParaRPr lang="en-US" altLang="en-US" b="0" i="0"/>
          </a:p>
        </p:txBody>
      </p:sp>
      <p:sp>
        <p:nvSpPr>
          <p:cNvPr id="72707" name="Rectangle 2">
            <a:extLst>
              <a:ext uri="{FF2B5EF4-FFF2-40B4-BE49-F238E27FC236}">
                <a16:creationId xmlns:a16="http://schemas.microsoft.com/office/drawing/2014/main" id="{8364E165-4873-4F63-B43C-CF92D5F74CAC}"/>
              </a:ext>
            </a:extLst>
          </p:cNvPr>
          <p:cNvSpPr>
            <a:spLocks noRot="1" noChangeArrowheads="1" noTextEdit="1"/>
          </p:cNvSpPr>
          <p:nvPr>
            <p:ph type="sldImg"/>
          </p:nvPr>
        </p:nvSpPr>
        <p:spPr>
          <a:ln/>
        </p:spPr>
      </p:sp>
      <p:sp>
        <p:nvSpPr>
          <p:cNvPr id="72708" name="Rectangle 3">
            <a:extLst>
              <a:ext uri="{FF2B5EF4-FFF2-40B4-BE49-F238E27FC236}">
                <a16:creationId xmlns:a16="http://schemas.microsoft.com/office/drawing/2014/main" id="{D3E2568A-899E-4DB8-A131-6211A6DCF17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D9E0B8B-2C71-4ADC-B8DE-F6E337F8093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AEA5A17-C876-402A-980D-C274DFFBC1E7}" type="slidenum">
              <a:rPr lang="en-US" altLang="en-US" b="0" i="0"/>
              <a:pPr/>
              <a:t>35</a:t>
            </a:fld>
            <a:endParaRPr lang="en-US" altLang="en-US" b="0" i="0"/>
          </a:p>
        </p:txBody>
      </p:sp>
      <p:sp>
        <p:nvSpPr>
          <p:cNvPr id="74755" name="Rectangle 2">
            <a:extLst>
              <a:ext uri="{FF2B5EF4-FFF2-40B4-BE49-F238E27FC236}">
                <a16:creationId xmlns:a16="http://schemas.microsoft.com/office/drawing/2014/main" id="{8D59C603-5061-45CD-A5DA-5889E83803DE}"/>
              </a:ext>
            </a:extLst>
          </p:cNvPr>
          <p:cNvSpPr>
            <a:spLocks noRot="1" noChangeArrowheads="1" noTextEdit="1"/>
          </p:cNvSpPr>
          <p:nvPr>
            <p:ph type="sldImg"/>
          </p:nvPr>
        </p:nvSpPr>
        <p:spPr>
          <a:ln/>
        </p:spPr>
      </p:sp>
      <p:sp>
        <p:nvSpPr>
          <p:cNvPr id="74756" name="Rectangle 3">
            <a:extLst>
              <a:ext uri="{FF2B5EF4-FFF2-40B4-BE49-F238E27FC236}">
                <a16:creationId xmlns:a16="http://schemas.microsoft.com/office/drawing/2014/main" id="{390AB003-C3DB-42F4-B089-C62FDDB8DB9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B1F77EA7-F94A-4D97-975B-65668296F89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0245B583-A5F1-478D-A93A-B81A2542A745}" type="slidenum">
              <a:rPr lang="en-US" altLang="en-US" b="0" i="0"/>
              <a:pPr/>
              <a:t>36</a:t>
            </a:fld>
            <a:endParaRPr lang="en-US" altLang="en-US" b="0" i="0"/>
          </a:p>
        </p:txBody>
      </p:sp>
      <p:sp>
        <p:nvSpPr>
          <p:cNvPr id="76803" name="Rectangle 2">
            <a:extLst>
              <a:ext uri="{FF2B5EF4-FFF2-40B4-BE49-F238E27FC236}">
                <a16:creationId xmlns:a16="http://schemas.microsoft.com/office/drawing/2014/main" id="{28DDE64B-356E-416F-B068-5C7F43FD8811}"/>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A73AD3CB-90BD-4468-A5E8-81F35647F13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C0F0DBE-469E-44F9-87BC-2AC9E3161FA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4140C64D-134C-4117-BB56-C7757B359125}" type="slidenum">
              <a:rPr lang="en-US" altLang="en-US" b="0" i="0"/>
              <a:pPr/>
              <a:t>37</a:t>
            </a:fld>
            <a:endParaRPr lang="en-US" altLang="en-US" b="0" i="0"/>
          </a:p>
        </p:txBody>
      </p:sp>
      <p:sp>
        <p:nvSpPr>
          <p:cNvPr id="78851" name="Rectangle 2">
            <a:extLst>
              <a:ext uri="{FF2B5EF4-FFF2-40B4-BE49-F238E27FC236}">
                <a16:creationId xmlns:a16="http://schemas.microsoft.com/office/drawing/2014/main" id="{3892BAC4-38FD-40E6-BC36-3D67F1073772}"/>
              </a:ext>
            </a:extLst>
          </p:cNvPr>
          <p:cNvSpPr>
            <a:spLocks noRot="1" noChangeArrowheads="1" noTextEdit="1"/>
          </p:cNvSpPr>
          <p:nvPr>
            <p:ph type="sldImg"/>
          </p:nvPr>
        </p:nvSpPr>
        <p:spPr>
          <a:ln/>
        </p:spPr>
      </p:sp>
      <p:sp>
        <p:nvSpPr>
          <p:cNvPr id="78852" name="Rectangle 3">
            <a:extLst>
              <a:ext uri="{FF2B5EF4-FFF2-40B4-BE49-F238E27FC236}">
                <a16:creationId xmlns:a16="http://schemas.microsoft.com/office/drawing/2014/main" id="{716D84AA-E57B-4188-B7DE-8AD384183ED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42B9ED21-C7EA-4ED9-BA33-8D3C3C7C63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01F1699-D7CB-45CD-BA9C-CF466B0E0FBB}" type="slidenum">
              <a:rPr lang="en-US" altLang="en-US" b="0" i="0"/>
              <a:pPr/>
              <a:t>38</a:t>
            </a:fld>
            <a:endParaRPr lang="en-US" altLang="en-US" b="0" i="0"/>
          </a:p>
        </p:txBody>
      </p:sp>
      <p:sp>
        <p:nvSpPr>
          <p:cNvPr id="80899" name="Rectangle 2">
            <a:extLst>
              <a:ext uri="{FF2B5EF4-FFF2-40B4-BE49-F238E27FC236}">
                <a16:creationId xmlns:a16="http://schemas.microsoft.com/office/drawing/2014/main" id="{5DCB40CF-1CC5-40B4-B3BC-AE52E356D52F}"/>
              </a:ext>
            </a:extLst>
          </p:cNvPr>
          <p:cNvSpPr>
            <a:spLocks noRot="1" noChangeArrowheads="1" noTextEdit="1"/>
          </p:cNvSpPr>
          <p:nvPr>
            <p:ph type="sldImg"/>
          </p:nvPr>
        </p:nvSpPr>
        <p:spPr>
          <a:ln/>
        </p:spPr>
      </p:sp>
      <p:sp>
        <p:nvSpPr>
          <p:cNvPr id="80900" name="Rectangle 3">
            <a:extLst>
              <a:ext uri="{FF2B5EF4-FFF2-40B4-BE49-F238E27FC236}">
                <a16:creationId xmlns:a16="http://schemas.microsoft.com/office/drawing/2014/main" id="{581390A2-3FDD-4C63-9C3B-622D0B3ADA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9823D659-DDE6-45D8-AABB-BC8E07434BB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F031074-10AC-4314-96E1-DB7987E57F4F}" type="slidenum">
              <a:rPr lang="en-US" altLang="en-US" b="0" i="0"/>
              <a:pPr/>
              <a:t>39</a:t>
            </a:fld>
            <a:endParaRPr lang="en-US" altLang="en-US" b="0" i="0"/>
          </a:p>
        </p:txBody>
      </p:sp>
      <p:sp>
        <p:nvSpPr>
          <p:cNvPr id="82947" name="Rectangle 2">
            <a:extLst>
              <a:ext uri="{FF2B5EF4-FFF2-40B4-BE49-F238E27FC236}">
                <a16:creationId xmlns:a16="http://schemas.microsoft.com/office/drawing/2014/main" id="{A4504DA9-5D3D-40B6-BC0E-857FB32147EC}"/>
              </a:ext>
            </a:extLst>
          </p:cNvPr>
          <p:cNvSpPr>
            <a:spLocks noRot="1" noChangeArrowheads="1" noTextEdit="1"/>
          </p:cNvSpPr>
          <p:nvPr>
            <p:ph type="sldImg"/>
          </p:nvPr>
        </p:nvSpPr>
        <p:spPr>
          <a:ln/>
        </p:spPr>
      </p:sp>
      <p:sp>
        <p:nvSpPr>
          <p:cNvPr id="82948" name="Rectangle 3">
            <a:extLst>
              <a:ext uri="{FF2B5EF4-FFF2-40B4-BE49-F238E27FC236}">
                <a16:creationId xmlns:a16="http://schemas.microsoft.com/office/drawing/2014/main" id="{C0A15675-9DC5-411B-B1F5-D47EF2D9DD6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4 bit của nhị phân -&gt; 1 số hexa từ phải qua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F1ED0228-ED5D-485E-9654-042E908F431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8DBA03E8-439A-4117-9ADA-7D3AADFA8A6C}" type="slidenum">
              <a:rPr lang="en-US" altLang="en-US" b="0" i="0"/>
              <a:pPr/>
              <a:t>4</a:t>
            </a:fld>
            <a:endParaRPr lang="en-US" altLang="en-US" b="0" i="0"/>
          </a:p>
        </p:txBody>
      </p:sp>
      <p:sp>
        <p:nvSpPr>
          <p:cNvPr id="11267" name="Rectangle 2">
            <a:extLst>
              <a:ext uri="{FF2B5EF4-FFF2-40B4-BE49-F238E27FC236}">
                <a16:creationId xmlns:a16="http://schemas.microsoft.com/office/drawing/2014/main" id="{22FD7656-2522-4D2A-9014-D4D9660293AA}"/>
              </a:ext>
            </a:extLst>
          </p:cNvPr>
          <p:cNvSpPr>
            <a:spLocks noRot="1" noChangeArrowheads="1" noTextEdit="1"/>
          </p:cNvSpPr>
          <p:nvPr>
            <p:ph type="sldImg"/>
          </p:nvPr>
        </p:nvSpPr>
        <p:spPr>
          <a:ln/>
        </p:spPr>
      </p:sp>
      <p:sp>
        <p:nvSpPr>
          <p:cNvPr id="11268" name="Rectangle 3">
            <a:extLst>
              <a:ext uri="{FF2B5EF4-FFF2-40B4-BE49-F238E27FC236}">
                <a16:creationId xmlns:a16="http://schemas.microsoft.com/office/drawing/2014/main" id="{601F76F3-65F5-4B2F-82B5-0A70C55098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3C9D843-DBD5-435A-A692-6FEF139FCC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DBA00E67-F198-4CBB-A03A-9E65896544AE}" type="slidenum">
              <a:rPr lang="en-US" altLang="en-US" b="0" i="0"/>
              <a:pPr/>
              <a:t>40</a:t>
            </a:fld>
            <a:endParaRPr lang="en-US" altLang="en-US" b="0" i="0"/>
          </a:p>
        </p:txBody>
      </p:sp>
      <p:sp>
        <p:nvSpPr>
          <p:cNvPr id="84995" name="Rectangle 2">
            <a:extLst>
              <a:ext uri="{FF2B5EF4-FFF2-40B4-BE49-F238E27FC236}">
                <a16:creationId xmlns:a16="http://schemas.microsoft.com/office/drawing/2014/main" id="{696B5DB2-32AF-44A7-AE74-02C14B49B09C}"/>
              </a:ext>
            </a:extLst>
          </p:cNvPr>
          <p:cNvSpPr>
            <a:spLocks noRot="1" noChangeArrowheads="1" noTextEdit="1"/>
          </p:cNvSpPr>
          <p:nvPr>
            <p:ph type="sldImg"/>
          </p:nvPr>
        </p:nvSpPr>
        <p:spPr>
          <a:ln/>
        </p:spPr>
      </p:sp>
      <p:sp>
        <p:nvSpPr>
          <p:cNvPr id="84996" name="Rectangle 3">
            <a:extLst>
              <a:ext uri="{FF2B5EF4-FFF2-40B4-BE49-F238E27FC236}">
                <a16:creationId xmlns:a16="http://schemas.microsoft.com/office/drawing/2014/main" id="{F3B4207C-180C-4CCD-ABCE-E0067D638B5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9B8D005E-771B-4C6F-9E7E-86E49DCBBA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DB0CE45C-7ED2-4CF7-861C-7EA8F3B9D8EC}" type="slidenum">
              <a:rPr lang="en-US" altLang="en-US" b="0" i="0"/>
              <a:pPr/>
              <a:t>41</a:t>
            </a:fld>
            <a:endParaRPr lang="en-US" altLang="en-US" b="0" i="0"/>
          </a:p>
        </p:txBody>
      </p:sp>
      <p:sp>
        <p:nvSpPr>
          <p:cNvPr id="87043" name="Rectangle 2">
            <a:extLst>
              <a:ext uri="{FF2B5EF4-FFF2-40B4-BE49-F238E27FC236}">
                <a16:creationId xmlns:a16="http://schemas.microsoft.com/office/drawing/2014/main" id="{45940881-6DEC-4C89-A7C5-5215E9C1D4F8}"/>
              </a:ext>
            </a:extLst>
          </p:cNvPr>
          <p:cNvSpPr>
            <a:spLocks noRot="1" noChangeArrowheads="1" noTextEdit="1"/>
          </p:cNvSpPr>
          <p:nvPr>
            <p:ph type="sldImg"/>
          </p:nvPr>
        </p:nvSpPr>
        <p:spPr>
          <a:ln/>
        </p:spPr>
      </p:sp>
      <p:sp>
        <p:nvSpPr>
          <p:cNvPr id="87044" name="Rectangle 3">
            <a:extLst>
              <a:ext uri="{FF2B5EF4-FFF2-40B4-BE49-F238E27FC236}">
                <a16:creationId xmlns:a16="http://schemas.microsoft.com/office/drawing/2014/main" id="{3770E3D1-291C-4925-8257-007B10D0FC5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AC66CB47-DD5D-4A02-8793-CACA89719BA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A89068D-C747-417D-8629-1C883FB08537}" type="slidenum">
              <a:rPr lang="en-US" altLang="en-US" b="0" i="0"/>
              <a:pPr/>
              <a:t>42</a:t>
            </a:fld>
            <a:endParaRPr lang="en-US" altLang="en-US" b="0" i="0"/>
          </a:p>
        </p:txBody>
      </p:sp>
      <p:sp>
        <p:nvSpPr>
          <p:cNvPr id="89091" name="Rectangle 2">
            <a:extLst>
              <a:ext uri="{FF2B5EF4-FFF2-40B4-BE49-F238E27FC236}">
                <a16:creationId xmlns:a16="http://schemas.microsoft.com/office/drawing/2014/main" id="{1A628717-174B-4C27-B73B-9298136DE94D}"/>
              </a:ext>
            </a:extLst>
          </p:cNvPr>
          <p:cNvSpPr>
            <a:spLocks noRot="1" noChangeArrowheads="1" noTextEdit="1"/>
          </p:cNvSpPr>
          <p:nvPr>
            <p:ph type="sldImg"/>
          </p:nvPr>
        </p:nvSpPr>
        <p:spPr>
          <a:ln/>
        </p:spPr>
      </p:sp>
      <p:sp>
        <p:nvSpPr>
          <p:cNvPr id="89092" name="Rectangle 3">
            <a:extLst>
              <a:ext uri="{FF2B5EF4-FFF2-40B4-BE49-F238E27FC236}">
                <a16:creationId xmlns:a16="http://schemas.microsoft.com/office/drawing/2014/main" id="{185D0FBC-6E54-4694-8745-325E8C95AD6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7D7374B1-553A-41FB-B36A-71B274884CA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1DDF705-55BB-4F69-B6F4-626C5B3E1DCD}" type="slidenum">
              <a:rPr lang="en-US" altLang="en-US" b="0" i="0"/>
              <a:pPr/>
              <a:t>43</a:t>
            </a:fld>
            <a:endParaRPr lang="en-US" altLang="en-US" b="0" i="0"/>
          </a:p>
        </p:txBody>
      </p:sp>
      <p:sp>
        <p:nvSpPr>
          <p:cNvPr id="91139" name="Rectangle 2">
            <a:extLst>
              <a:ext uri="{FF2B5EF4-FFF2-40B4-BE49-F238E27FC236}">
                <a16:creationId xmlns:a16="http://schemas.microsoft.com/office/drawing/2014/main" id="{C493DA1D-65CB-4446-86D3-9AA2B70D55ED}"/>
              </a:ext>
            </a:extLst>
          </p:cNvPr>
          <p:cNvSpPr>
            <a:spLocks noRot="1" noChangeArrowheads="1" noTextEdit="1"/>
          </p:cNvSpPr>
          <p:nvPr>
            <p:ph type="sldImg"/>
          </p:nvPr>
        </p:nvSpPr>
        <p:spPr>
          <a:ln/>
        </p:spPr>
      </p:sp>
      <p:sp>
        <p:nvSpPr>
          <p:cNvPr id="91140" name="Rectangle 3">
            <a:extLst>
              <a:ext uri="{FF2B5EF4-FFF2-40B4-BE49-F238E27FC236}">
                <a16:creationId xmlns:a16="http://schemas.microsoft.com/office/drawing/2014/main" id="{64DABBB9-2389-43EA-B133-1ADE956077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FD20797E-E564-4603-A583-E29EC868CDF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8063AA8-424A-4D2A-AACA-54AC9B4D6C94}" type="slidenum">
              <a:rPr lang="en-US" altLang="en-US" b="0" i="0"/>
              <a:pPr/>
              <a:t>44</a:t>
            </a:fld>
            <a:endParaRPr lang="en-US" altLang="en-US" b="0" i="0"/>
          </a:p>
        </p:txBody>
      </p:sp>
      <p:sp>
        <p:nvSpPr>
          <p:cNvPr id="93187" name="Rectangle 2">
            <a:extLst>
              <a:ext uri="{FF2B5EF4-FFF2-40B4-BE49-F238E27FC236}">
                <a16:creationId xmlns:a16="http://schemas.microsoft.com/office/drawing/2014/main" id="{B317FAD5-018E-4AB5-B40C-118C96160D66}"/>
              </a:ext>
            </a:extLst>
          </p:cNvPr>
          <p:cNvSpPr>
            <a:spLocks noRot="1" noChangeArrowheads="1" noTextEdit="1"/>
          </p:cNvSpPr>
          <p:nvPr>
            <p:ph type="sldImg"/>
          </p:nvPr>
        </p:nvSpPr>
        <p:spPr>
          <a:ln/>
        </p:spPr>
      </p:sp>
      <p:sp>
        <p:nvSpPr>
          <p:cNvPr id="93188" name="Rectangle 3">
            <a:extLst>
              <a:ext uri="{FF2B5EF4-FFF2-40B4-BE49-F238E27FC236}">
                <a16:creationId xmlns:a16="http://schemas.microsoft.com/office/drawing/2014/main" id="{2EE67F41-E87F-4ACC-BFFD-673015CE3DD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3B8E034B-42FD-4DE5-8304-A60DE41D968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4020A70-91E9-4F41-94D8-8030E2E0DC67}" type="slidenum">
              <a:rPr lang="en-US" altLang="en-US" b="0" i="0"/>
              <a:pPr/>
              <a:t>45</a:t>
            </a:fld>
            <a:endParaRPr lang="en-US" altLang="en-US" b="0" i="0"/>
          </a:p>
        </p:txBody>
      </p:sp>
      <p:sp>
        <p:nvSpPr>
          <p:cNvPr id="95235" name="Rectangle 2">
            <a:extLst>
              <a:ext uri="{FF2B5EF4-FFF2-40B4-BE49-F238E27FC236}">
                <a16:creationId xmlns:a16="http://schemas.microsoft.com/office/drawing/2014/main" id="{86A5841D-2DA5-45A8-86D5-F95693399033}"/>
              </a:ext>
            </a:extLst>
          </p:cNvPr>
          <p:cNvSpPr>
            <a:spLocks noRot="1" noChangeArrowheads="1" noTextEdit="1"/>
          </p:cNvSpPr>
          <p:nvPr>
            <p:ph type="sldImg"/>
          </p:nvPr>
        </p:nvSpPr>
        <p:spPr>
          <a:ln/>
        </p:spPr>
      </p:sp>
      <p:sp>
        <p:nvSpPr>
          <p:cNvPr id="95236" name="Rectangle 3">
            <a:extLst>
              <a:ext uri="{FF2B5EF4-FFF2-40B4-BE49-F238E27FC236}">
                <a16:creationId xmlns:a16="http://schemas.microsoft.com/office/drawing/2014/main" id="{EF8C9F0A-B9FF-4EC6-AD6F-06A823FCEAA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E2F85FD0-B2C8-46A2-9DE8-102F17A8F55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36F0A07-538E-4A87-97F2-4B5FDB720B3A}" type="slidenum">
              <a:rPr lang="en-US" altLang="en-US" b="0" i="0"/>
              <a:pPr/>
              <a:t>46</a:t>
            </a:fld>
            <a:endParaRPr lang="en-US" altLang="en-US" b="0" i="0"/>
          </a:p>
        </p:txBody>
      </p:sp>
      <p:sp>
        <p:nvSpPr>
          <p:cNvPr id="97283" name="Rectangle 2">
            <a:extLst>
              <a:ext uri="{FF2B5EF4-FFF2-40B4-BE49-F238E27FC236}">
                <a16:creationId xmlns:a16="http://schemas.microsoft.com/office/drawing/2014/main" id="{AAF26CFA-FAF2-4724-82BB-120FF801A3C4}"/>
              </a:ext>
            </a:extLst>
          </p:cNvPr>
          <p:cNvSpPr>
            <a:spLocks noRot="1" noChangeArrowheads="1" noTextEdit="1"/>
          </p:cNvSpPr>
          <p:nvPr>
            <p:ph type="sldImg"/>
          </p:nvPr>
        </p:nvSpPr>
        <p:spPr>
          <a:ln/>
        </p:spPr>
      </p:sp>
      <p:sp>
        <p:nvSpPr>
          <p:cNvPr id="97284" name="Rectangle 3">
            <a:extLst>
              <a:ext uri="{FF2B5EF4-FFF2-40B4-BE49-F238E27FC236}">
                <a16:creationId xmlns:a16="http://schemas.microsoft.com/office/drawing/2014/main" id="{864EB0A8-1514-4BB2-8BD1-6A0C558CF04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F6B19F7E-7399-429A-8612-E57034E7F3D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D0A0D08A-EFD7-449A-9A90-9B9DA7DB97D8}" type="slidenum">
              <a:rPr lang="en-US" altLang="en-US" b="0" i="0"/>
              <a:pPr/>
              <a:t>47</a:t>
            </a:fld>
            <a:endParaRPr lang="en-US" altLang="en-US" b="0" i="0"/>
          </a:p>
        </p:txBody>
      </p:sp>
      <p:sp>
        <p:nvSpPr>
          <p:cNvPr id="99331" name="Rectangle 2">
            <a:extLst>
              <a:ext uri="{FF2B5EF4-FFF2-40B4-BE49-F238E27FC236}">
                <a16:creationId xmlns:a16="http://schemas.microsoft.com/office/drawing/2014/main" id="{F5919BDC-2D74-43DC-8EC4-22F6B35A7F0E}"/>
              </a:ext>
            </a:extLst>
          </p:cNvPr>
          <p:cNvSpPr>
            <a:spLocks noRot="1" noChangeArrowheads="1" noTextEdit="1"/>
          </p:cNvSpPr>
          <p:nvPr>
            <p:ph type="sldImg"/>
          </p:nvPr>
        </p:nvSpPr>
        <p:spPr>
          <a:ln/>
        </p:spPr>
      </p:sp>
      <p:sp>
        <p:nvSpPr>
          <p:cNvPr id="99332" name="Rectangle 3">
            <a:extLst>
              <a:ext uri="{FF2B5EF4-FFF2-40B4-BE49-F238E27FC236}">
                <a16:creationId xmlns:a16="http://schemas.microsoft.com/office/drawing/2014/main" id="{974CFEC6-6B4D-4792-817E-D59715F9EE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C9A4BF8-48BF-4158-A1E2-C1CCD6082A1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C47300F-0CDB-4A0D-A45C-4F9B34EFC6F9}" type="slidenum">
              <a:rPr lang="en-US" altLang="en-US" b="0" i="0"/>
              <a:pPr/>
              <a:t>48</a:t>
            </a:fld>
            <a:endParaRPr lang="en-US" altLang="en-US" b="0" i="0"/>
          </a:p>
        </p:txBody>
      </p:sp>
      <p:sp>
        <p:nvSpPr>
          <p:cNvPr id="101379" name="Rectangle 2">
            <a:extLst>
              <a:ext uri="{FF2B5EF4-FFF2-40B4-BE49-F238E27FC236}">
                <a16:creationId xmlns:a16="http://schemas.microsoft.com/office/drawing/2014/main" id="{3FCBBF40-9E45-4DBA-AC75-2627D46AE9A6}"/>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D2319722-133A-4C0D-89C9-8AB8E56D978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95A385F8-3D7B-4FF0-93F9-5827DAED0BD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8418DA7F-B3AB-4B66-8D5A-03FD888CE45E}" type="slidenum">
              <a:rPr lang="en-US" altLang="en-US" b="0" i="0"/>
              <a:pPr/>
              <a:t>49</a:t>
            </a:fld>
            <a:endParaRPr lang="en-US" altLang="en-US" b="0" i="0"/>
          </a:p>
        </p:txBody>
      </p:sp>
      <p:sp>
        <p:nvSpPr>
          <p:cNvPr id="103427" name="Rectangle 2">
            <a:extLst>
              <a:ext uri="{FF2B5EF4-FFF2-40B4-BE49-F238E27FC236}">
                <a16:creationId xmlns:a16="http://schemas.microsoft.com/office/drawing/2014/main" id="{7A4B22E4-7BCA-4702-B53A-62AA4B1B1F89}"/>
              </a:ext>
            </a:extLst>
          </p:cNvPr>
          <p:cNvSpPr>
            <a:spLocks noRot="1" noChangeArrowheads="1" noTextEdit="1"/>
          </p:cNvSpPr>
          <p:nvPr>
            <p:ph type="sldImg"/>
          </p:nvPr>
        </p:nvSpPr>
        <p:spPr>
          <a:ln/>
        </p:spPr>
      </p:sp>
      <p:sp>
        <p:nvSpPr>
          <p:cNvPr id="103428" name="Rectangle 3">
            <a:extLst>
              <a:ext uri="{FF2B5EF4-FFF2-40B4-BE49-F238E27FC236}">
                <a16:creationId xmlns:a16="http://schemas.microsoft.com/office/drawing/2014/main" id="{F07C3AA3-FB04-4215-9C60-BE0287D520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1569B198-B281-4C46-95BE-C865C046118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9E5BFDBF-ADDB-4C71-9BBD-68B0627EEA79}" type="slidenum">
              <a:rPr lang="en-US" altLang="en-US" b="0" i="0"/>
              <a:pPr/>
              <a:t>5</a:t>
            </a:fld>
            <a:endParaRPr lang="en-US" altLang="en-US" b="0" i="0"/>
          </a:p>
        </p:txBody>
      </p:sp>
      <p:sp>
        <p:nvSpPr>
          <p:cNvPr id="13315" name="Rectangle 2">
            <a:extLst>
              <a:ext uri="{FF2B5EF4-FFF2-40B4-BE49-F238E27FC236}">
                <a16:creationId xmlns:a16="http://schemas.microsoft.com/office/drawing/2014/main" id="{481FE37B-0771-45E4-A275-9EA18C064DBE}"/>
              </a:ext>
            </a:extLst>
          </p:cNvPr>
          <p:cNvSpPr>
            <a:spLocks noRot="1" noChangeArrowheads="1" noTextEdit="1"/>
          </p:cNvSpPr>
          <p:nvPr>
            <p:ph type="sldImg"/>
          </p:nvPr>
        </p:nvSpPr>
        <p:spPr>
          <a:ln/>
        </p:spPr>
      </p:sp>
      <p:sp>
        <p:nvSpPr>
          <p:cNvPr id="13316" name="Rectangle 3">
            <a:extLst>
              <a:ext uri="{FF2B5EF4-FFF2-40B4-BE49-F238E27FC236}">
                <a16:creationId xmlns:a16="http://schemas.microsoft.com/office/drawing/2014/main" id="{6D7F84F6-8CC7-4077-B51E-A58DBB4ABD6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CA216900-83D3-48B4-9D1B-C7C0C671318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D9C878D2-D707-4917-B9A7-AAD4A5F7B14B}" type="slidenum">
              <a:rPr lang="en-US" altLang="en-US" b="0" i="0"/>
              <a:pPr/>
              <a:t>50</a:t>
            </a:fld>
            <a:endParaRPr lang="en-US" altLang="en-US" b="0" i="0"/>
          </a:p>
        </p:txBody>
      </p:sp>
      <p:sp>
        <p:nvSpPr>
          <p:cNvPr id="105475" name="Rectangle 2">
            <a:extLst>
              <a:ext uri="{FF2B5EF4-FFF2-40B4-BE49-F238E27FC236}">
                <a16:creationId xmlns:a16="http://schemas.microsoft.com/office/drawing/2014/main" id="{684BD180-E4C3-4AE4-86A4-C48756F9DA6C}"/>
              </a:ext>
            </a:extLst>
          </p:cNvPr>
          <p:cNvSpPr>
            <a:spLocks noRot="1" noChangeArrowheads="1" noTextEdit="1"/>
          </p:cNvSpPr>
          <p:nvPr>
            <p:ph type="sldImg"/>
          </p:nvPr>
        </p:nvSpPr>
        <p:spPr>
          <a:ln/>
        </p:spPr>
      </p:sp>
      <p:sp>
        <p:nvSpPr>
          <p:cNvPr id="105476" name="Rectangle 3">
            <a:extLst>
              <a:ext uri="{FF2B5EF4-FFF2-40B4-BE49-F238E27FC236}">
                <a16:creationId xmlns:a16="http://schemas.microsoft.com/office/drawing/2014/main" id="{BADFD251-3CBA-4ED9-AE93-F88F8820865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6007CCBB-E81E-43F5-8041-EFEC34681B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8ECE8190-26E1-434A-9518-B06422DBA7E4}" type="slidenum">
              <a:rPr lang="en-US" altLang="en-US" b="0" i="0"/>
              <a:pPr/>
              <a:t>6</a:t>
            </a:fld>
            <a:endParaRPr lang="en-US" altLang="en-US" b="0" i="0"/>
          </a:p>
        </p:txBody>
      </p:sp>
      <p:sp>
        <p:nvSpPr>
          <p:cNvPr id="15363" name="Rectangle 2">
            <a:extLst>
              <a:ext uri="{FF2B5EF4-FFF2-40B4-BE49-F238E27FC236}">
                <a16:creationId xmlns:a16="http://schemas.microsoft.com/office/drawing/2014/main" id="{AF3D2D10-06A4-4AEC-9DE6-95927F37A10A}"/>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7ACE8E9E-5331-41F6-BDC1-8C365D2B4E3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FEE0C87D-164A-4A6A-A27B-2AEE83FB36D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54AF51AD-49D2-40EE-AC9E-CF2C0A8637B6}" type="slidenum">
              <a:rPr lang="en-US" altLang="en-US" b="0" i="0"/>
              <a:pPr/>
              <a:t>7</a:t>
            </a:fld>
            <a:endParaRPr lang="en-US" altLang="en-US" b="0" i="0"/>
          </a:p>
        </p:txBody>
      </p:sp>
      <p:sp>
        <p:nvSpPr>
          <p:cNvPr id="17411" name="Rectangle 2">
            <a:extLst>
              <a:ext uri="{FF2B5EF4-FFF2-40B4-BE49-F238E27FC236}">
                <a16:creationId xmlns:a16="http://schemas.microsoft.com/office/drawing/2014/main" id="{96B8D521-F6FA-401F-A5A1-2FF252EE46EA}"/>
              </a:ext>
            </a:extLst>
          </p:cNvPr>
          <p:cNvSpPr>
            <a:spLocks noRot="1" noChangeArrowheads="1" noTextEdit="1"/>
          </p:cNvSpPr>
          <p:nvPr>
            <p:ph type="sldImg"/>
          </p:nvPr>
        </p:nvSpPr>
        <p:spPr>
          <a:ln/>
        </p:spPr>
      </p:sp>
      <p:sp>
        <p:nvSpPr>
          <p:cNvPr id="17412" name="Rectangle 3">
            <a:extLst>
              <a:ext uri="{FF2B5EF4-FFF2-40B4-BE49-F238E27FC236}">
                <a16:creationId xmlns:a16="http://schemas.microsoft.com/office/drawing/2014/main" id="{DEE8CE4C-197C-4B7F-8E54-83386E5681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F859058C-E78E-4CF3-9B84-FBE0B50A3FB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5D3EA9C3-3DE4-4A3D-A2ED-3E96D75A5EF4}" type="slidenum">
              <a:rPr lang="en-US" altLang="en-US" b="0" i="0"/>
              <a:pPr/>
              <a:t>8</a:t>
            </a:fld>
            <a:endParaRPr lang="en-US" altLang="en-US" b="0" i="0"/>
          </a:p>
        </p:txBody>
      </p:sp>
      <p:sp>
        <p:nvSpPr>
          <p:cNvPr id="19459" name="Rectangle 2">
            <a:extLst>
              <a:ext uri="{FF2B5EF4-FFF2-40B4-BE49-F238E27FC236}">
                <a16:creationId xmlns:a16="http://schemas.microsoft.com/office/drawing/2014/main" id="{28A21592-027E-410A-96B6-AB6FDDECAA94}"/>
              </a:ext>
            </a:extLst>
          </p:cNvPr>
          <p:cNvSpPr>
            <a:spLocks noRot="1" noChangeArrowheads="1" noTextEdit="1"/>
          </p:cNvSpPr>
          <p:nvPr>
            <p:ph type="sldImg"/>
          </p:nvPr>
        </p:nvSpPr>
        <p:spPr>
          <a:ln/>
        </p:spPr>
      </p:sp>
      <p:sp>
        <p:nvSpPr>
          <p:cNvPr id="19460" name="Rectangle 3">
            <a:extLst>
              <a:ext uri="{FF2B5EF4-FFF2-40B4-BE49-F238E27FC236}">
                <a16:creationId xmlns:a16="http://schemas.microsoft.com/office/drawing/2014/main" id="{00C1709C-42D2-41AD-8EBE-155E9A0F7A1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121485F2-F5FB-417F-81EE-C9B95B19877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EA518FB8-8A85-46CA-AF30-4D55CAB848CF}" type="slidenum">
              <a:rPr lang="en-US" altLang="en-US" b="0" i="0"/>
              <a:pPr/>
              <a:t>9</a:t>
            </a:fld>
            <a:endParaRPr lang="en-US" altLang="en-US" b="0" i="0"/>
          </a:p>
        </p:txBody>
      </p:sp>
      <p:sp>
        <p:nvSpPr>
          <p:cNvPr id="21507" name="Rectangle 2">
            <a:extLst>
              <a:ext uri="{FF2B5EF4-FFF2-40B4-BE49-F238E27FC236}">
                <a16:creationId xmlns:a16="http://schemas.microsoft.com/office/drawing/2014/main" id="{6F9F4BF4-103A-495C-B950-02F18934A795}"/>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62CE71A5-0051-43DD-802C-DC8FEBD54FE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A2E78DD-6C9A-4EA1-AD46-AB4AC7078CA6}"/>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CCA08020-A09B-42C1-8A2C-E159C2B306E2}"/>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68F1BA51-DEE2-4E5C-8766-3EC85393D59A}"/>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sp>
            <p:nvSpPr>
              <p:cNvPr id="13" name="Rectangle 5">
                <a:extLst>
                  <a:ext uri="{FF2B5EF4-FFF2-40B4-BE49-F238E27FC236}">
                    <a16:creationId xmlns:a16="http://schemas.microsoft.com/office/drawing/2014/main" id="{DD26021A-F1B3-4F26-9B8F-F89FBC564FE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grpSp>
        <p:grpSp>
          <p:nvGrpSpPr>
            <p:cNvPr id="6" name="Group 6">
              <a:extLst>
                <a:ext uri="{FF2B5EF4-FFF2-40B4-BE49-F238E27FC236}">
                  <a16:creationId xmlns:a16="http://schemas.microsoft.com/office/drawing/2014/main" id="{EE590C06-C6AA-4448-AC00-CB94F568C024}"/>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1610B006-DB95-40E3-A56A-E8ACAC3FF4B3}"/>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sp>
            <p:nvSpPr>
              <p:cNvPr id="11" name="Rectangle 8">
                <a:extLst>
                  <a:ext uri="{FF2B5EF4-FFF2-40B4-BE49-F238E27FC236}">
                    <a16:creationId xmlns:a16="http://schemas.microsoft.com/office/drawing/2014/main" id="{DD4D76EB-6738-43D7-9433-6539EB5B8E2F}"/>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grpSp>
        <p:sp>
          <p:nvSpPr>
            <p:cNvPr id="7" name="Rectangle 9">
              <a:extLst>
                <a:ext uri="{FF2B5EF4-FFF2-40B4-BE49-F238E27FC236}">
                  <a16:creationId xmlns:a16="http://schemas.microsoft.com/office/drawing/2014/main" id="{B03B4E18-3E83-4F17-BD9C-28C0F709811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sp>
          <p:nvSpPr>
            <p:cNvPr id="8" name="Rectangle 10">
              <a:extLst>
                <a:ext uri="{FF2B5EF4-FFF2-40B4-BE49-F238E27FC236}">
                  <a16:creationId xmlns:a16="http://schemas.microsoft.com/office/drawing/2014/main" id="{C83554EE-0F2E-4229-B416-7D93C651F26D}"/>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sp>
          <p:nvSpPr>
            <p:cNvPr id="9" name="Rectangle 11">
              <a:extLst>
                <a:ext uri="{FF2B5EF4-FFF2-40B4-BE49-F238E27FC236}">
                  <a16:creationId xmlns:a16="http://schemas.microsoft.com/office/drawing/2014/main" id="{DE441886-59B7-4E96-8593-BC0839F84339}"/>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grpSp>
      <p:sp>
        <p:nvSpPr>
          <p:cNvPr id="14" name="Text Box 17">
            <a:extLst>
              <a:ext uri="{FF2B5EF4-FFF2-40B4-BE49-F238E27FC236}">
                <a16:creationId xmlns:a16="http://schemas.microsoft.com/office/drawing/2014/main" id="{516E5F9D-B5BB-4A43-9AFB-B1C61C6636E5}"/>
              </a:ext>
            </a:extLst>
          </p:cNvPr>
          <p:cNvSpPr txBox="1">
            <a:spLocks noChangeArrowheads="1"/>
          </p:cNvSpPr>
          <p:nvPr userDrawn="1"/>
        </p:nvSpPr>
        <p:spPr bwMode="auto">
          <a:xfrm>
            <a:off x="0" y="6553200"/>
            <a:ext cx="2209800" cy="304800"/>
          </a:xfrm>
          <a:prstGeom prst="rect">
            <a:avLst/>
          </a:prstGeom>
          <a:noFill/>
          <a:ln>
            <a:noFill/>
          </a:ln>
          <a:effec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spcBef>
                <a:spcPct val="50000"/>
              </a:spcBef>
              <a:defRPr/>
            </a:pPr>
            <a:r>
              <a:rPr lang="en-US" altLang="en-US" sz="1400" b="0" i="0">
                <a:latin typeface="McGrawHill-Italic" pitchFamily="2" charset="0"/>
              </a:rPr>
              <a:t>McGraw-Hill</a:t>
            </a:r>
            <a:endParaRPr lang="en-US" altLang="en-US" sz="2400" b="0" i="0"/>
          </a:p>
        </p:txBody>
      </p:sp>
      <p:sp>
        <p:nvSpPr>
          <p:cNvPr id="15" name="Text Box 18">
            <a:extLst>
              <a:ext uri="{FF2B5EF4-FFF2-40B4-BE49-F238E27FC236}">
                <a16:creationId xmlns:a16="http://schemas.microsoft.com/office/drawing/2014/main" id="{E7545374-26D4-453B-8E3A-DF90559A158F}"/>
              </a:ext>
            </a:extLst>
          </p:cNvPr>
          <p:cNvSpPr txBox="1">
            <a:spLocks noChangeArrowheads="1"/>
          </p:cNvSpPr>
          <p:nvPr userDrawn="1"/>
        </p:nvSpPr>
        <p:spPr bwMode="auto">
          <a:xfrm>
            <a:off x="4572000" y="6553200"/>
            <a:ext cx="4572000" cy="304800"/>
          </a:xfrm>
          <a:prstGeom prst="rect">
            <a:avLst/>
          </a:prstGeom>
          <a:noFill/>
          <a:ln>
            <a:noFill/>
          </a:ln>
          <a:effec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r" eaLnBrk="1" hangingPunct="1">
              <a:spcBef>
                <a:spcPct val="50000"/>
              </a:spcBef>
              <a:buFontTx/>
              <a:buChar char="©"/>
              <a:defRPr/>
            </a:pPr>
            <a:r>
              <a:rPr lang="en-US" altLang="en-US" sz="1400" b="0" i="0">
                <a:latin typeface="McGrawHill-Italic" pitchFamily="2" charset="0"/>
              </a:rPr>
              <a:t>The McGraw-Hill Companies, Inc., 2000</a:t>
            </a:r>
            <a:endParaRPr lang="en-US" altLang="en-US" sz="2400" b="0" i="0"/>
          </a:p>
        </p:txBody>
      </p:sp>
      <p:sp>
        <p:nvSpPr>
          <p:cNvPr id="210956" name="Rectangle 12"/>
          <p:cNvSpPr>
            <a:spLocks noGrp="1" noChangeArrowheads="1"/>
          </p:cNvSpPr>
          <p:nvPr>
            <p:ph type="ctrTitle"/>
          </p:nvPr>
        </p:nvSpPr>
        <p:spPr bwMode="auto">
          <a:xfrm>
            <a:off x="990600" y="1676400"/>
            <a:ext cx="7772400" cy="1462088"/>
          </a:xfrm>
          <a:prstGeom prst="rect">
            <a:avLst/>
          </a:prstGeom>
          <a:noFill/>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6" name="Date Placeholder 14">
            <a:extLst>
              <a:ext uri="{FF2B5EF4-FFF2-40B4-BE49-F238E27FC236}">
                <a16:creationId xmlns:a16="http://schemas.microsoft.com/office/drawing/2014/main" id="{CE306A65-B045-4018-B807-129A64803A7B}"/>
              </a:ext>
            </a:extLst>
          </p:cNvPr>
          <p:cNvSpPr>
            <a:spLocks noGrp="1" noChangeArrowheads="1"/>
          </p:cNvSpPr>
          <p:nvPr>
            <p:ph type="dt" sz="half" idx="10"/>
          </p:nvPr>
        </p:nvSpPr>
        <p:spPr bwMode="auto">
          <a:xfrm>
            <a:off x="990600" y="6248400"/>
            <a:ext cx="19050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mn-lt"/>
              </a:defRPr>
            </a:lvl1pPr>
          </a:lstStyle>
          <a:p>
            <a:pPr>
              <a:defRPr/>
            </a:pPr>
            <a:endParaRPr lang="en-US" altLang="en-US"/>
          </a:p>
        </p:txBody>
      </p:sp>
      <p:sp>
        <p:nvSpPr>
          <p:cNvPr id="17" name="Footer Placeholder 15">
            <a:extLst>
              <a:ext uri="{FF2B5EF4-FFF2-40B4-BE49-F238E27FC236}">
                <a16:creationId xmlns:a16="http://schemas.microsoft.com/office/drawing/2014/main" id="{DA9540E2-8E0F-429A-BED8-6E3F4F040BB5}"/>
              </a:ext>
            </a:extLst>
          </p:cNvPr>
          <p:cNvSpPr>
            <a:spLocks noGrp="1" noChangeArrowheads="1"/>
          </p:cNvSpPr>
          <p:nvPr>
            <p:ph type="ftr" sz="quarter" idx="11"/>
          </p:nvPr>
        </p:nvSpPr>
        <p:spPr bwMode="auto">
          <a:xfrm>
            <a:off x="3429000" y="6248400"/>
            <a:ext cx="2895600" cy="45720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r>
              <a:rPr lang="en-US" altLang="en-US"/>
              <a:t>2.#</a:t>
            </a:r>
          </a:p>
        </p:txBody>
      </p:sp>
      <p:sp>
        <p:nvSpPr>
          <p:cNvPr id="18" name="Slide Number Placeholder 16">
            <a:extLst>
              <a:ext uri="{FF2B5EF4-FFF2-40B4-BE49-F238E27FC236}">
                <a16:creationId xmlns:a16="http://schemas.microsoft.com/office/drawing/2014/main" id="{68F035D0-1BD8-461C-9C75-4B926E3C3600}"/>
              </a:ext>
            </a:extLst>
          </p:cNvPr>
          <p:cNvSpPr>
            <a:spLocks noGrp="1" noChangeArrowheads="1"/>
          </p:cNvSpPr>
          <p:nvPr>
            <p:ph type="sldNum" sz="quarter" idx="12"/>
          </p:nvPr>
        </p:nvSpPr>
        <p:spPr>
          <a:xfrm>
            <a:off x="6858000" y="6248400"/>
            <a:ext cx="1905000" cy="457200"/>
          </a:xfrm>
        </p:spPr>
        <p:txBody>
          <a:bodyPr/>
          <a:lstStyle>
            <a:lvl1pPr algn="r">
              <a:defRPr sz="1400" b="0" smtClean="0">
                <a:solidFill>
                  <a:schemeClr val="bg2"/>
                </a:solidFill>
                <a:latin typeface="Tahoma" panose="020B0604030504040204" pitchFamily="34" charset="0"/>
              </a:defRPr>
            </a:lvl1pPr>
          </a:lstStyle>
          <a:p>
            <a:pPr>
              <a:defRPr/>
            </a:pPr>
            <a:fld id="{4920FBA1-9CC7-4FAD-B9DC-349651770000}" type="slidenum">
              <a:rPr lang="en-US" altLang="en-US"/>
              <a:pPr>
                <a:defRPr/>
              </a:pPr>
              <a:t>‹#›</a:t>
            </a:fld>
            <a:endParaRPr lang="en-US" altLang="en-US"/>
          </a:p>
        </p:txBody>
      </p:sp>
    </p:spTree>
    <p:extLst>
      <p:ext uri="{BB962C8B-B14F-4D97-AF65-F5344CB8AC3E}">
        <p14:creationId xmlns:p14="http://schemas.microsoft.com/office/powerpoint/2010/main" val="592476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72F8783D-BF49-4C27-8E2F-4BD5618DDD65}"/>
              </a:ext>
            </a:extLst>
          </p:cNvPr>
          <p:cNvSpPr>
            <a:spLocks noGrp="1" noChangeArrowheads="1"/>
          </p:cNvSpPr>
          <p:nvPr>
            <p:ph type="sldNum" sz="quarter" idx="10"/>
          </p:nvPr>
        </p:nvSpPr>
        <p:spPr>
          <a:ln/>
        </p:spPr>
        <p:txBody>
          <a:bodyPr/>
          <a:lstStyle>
            <a:lvl1pPr>
              <a:defRPr/>
            </a:lvl1pPr>
          </a:lstStyle>
          <a:p>
            <a:pPr>
              <a:defRPr/>
            </a:pPr>
            <a:r>
              <a:rPr lang="en-US" altLang="en-US"/>
              <a:t>2.</a:t>
            </a:r>
            <a:fld id="{0222E3F9-0628-4A5F-8359-857B630FEFAA}" type="slidenum">
              <a:rPr lang="en-US" altLang="en-US" smtClean="0"/>
              <a:pPr>
                <a:defRPr/>
              </a:pPr>
              <a:t>‹#›</a:t>
            </a:fld>
            <a:endParaRPr lang="en-US" altLang="en-US"/>
          </a:p>
        </p:txBody>
      </p:sp>
    </p:spTree>
    <p:extLst>
      <p:ext uri="{BB962C8B-B14F-4D97-AF65-F5344CB8AC3E}">
        <p14:creationId xmlns:p14="http://schemas.microsoft.com/office/powerpoint/2010/main" val="420507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B9C6D9DE-5519-4D42-AB1B-F6A3A912FC07}"/>
              </a:ext>
            </a:extLst>
          </p:cNvPr>
          <p:cNvSpPr>
            <a:spLocks noGrp="1" noChangeArrowheads="1"/>
          </p:cNvSpPr>
          <p:nvPr>
            <p:ph type="sldNum" sz="quarter" idx="10"/>
          </p:nvPr>
        </p:nvSpPr>
        <p:spPr>
          <a:ln/>
        </p:spPr>
        <p:txBody>
          <a:bodyPr/>
          <a:lstStyle>
            <a:lvl1pPr>
              <a:defRPr/>
            </a:lvl1pPr>
          </a:lstStyle>
          <a:p>
            <a:pPr>
              <a:defRPr/>
            </a:pPr>
            <a:r>
              <a:rPr lang="en-US" altLang="en-US"/>
              <a:t>2.</a:t>
            </a:r>
            <a:fld id="{61B7AEBE-5ECC-41CE-BBE5-AE93F83F8915}" type="slidenum">
              <a:rPr lang="en-US" altLang="en-US" smtClean="0"/>
              <a:pPr>
                <a:defRPr/>
              </a:pPr>
              <a:t>‹#›</a:t>
            </a:fld>
            <a:endParaRPr lang="en-US" altLang="en-US"/>
          </a:p>
        </p:txBody>
      </p:sp>
    </p:spTree>
    <p:extLst>
      <p:ext uri="{BB962C8B-B14F-4D97-AF65-F5344CB8AC3E}">
        <p14:creationId xmlns:p14="http://schemas.microsoft.com/office/powerpoint/2010/main" val="169598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6FCF861D-99FE-4884-8BCD-0D5E6B0E8DD5}"/>
              </a:ext>
            </a:extLst>
          </p:cNvPr>
          <p:cNvSpPr>
            <a:spLocks noGrp="1" noChangeArrowheads="1"/>
          </p:cNvSpPr>
          <p:nvPr>
            <p:ph type="sldNum" sz="quarter" idx="10"/>
          </p:nvPr>
        </p:nvSpPr>
        <p:spPr>
          <a:ln/>
        </p:spPr>
        <p:txBody>
          <a:bodyPr/>
          <a:lstStyle>
            <a:lvl1pPr>
              <a:defRPr/>
            </a:lvl1pPr>
          </a:lstStyle>
          <a:p>
            <a:pPr>
              <a:defRPr/>
            </a:pPr>
            <a:r>
              <a:rPr lang="en-US" altLang="en-US"/>
              <a:t>2.</a:t>
            </a:r>
            <a:fld id="{AF7736FB-1BF1-4610-8F2B-867593DA10E4}" type="slidenum">
              <a:rPr lang="en-US" altLang="en-US" smtClean="0"/>
              <a:pPr>
                <a:defRPr/>
              </a:pPr>
              <a:t>‹#›</a:t>
            </a:fld>
            <a:endParaRPr lang="en-US" altLang="en-US"/>
          </a:p>
        </p:txBody>
      </p:sp>
    </p:spTree>
    <p:extLst>
      <p:ext uri="{BB962C8B-B14F-4D97-AF65-F5344CB8AC3E}">
        <p14:creationId xmlns:p14="http://schemas.microsoft.com/office/powerpoint/2010/main" val="154061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3">
            <a:extLst>
              <a:ext uri="{FF2B5EF4-FFF2-40B4-BE49-F238E27FC236}">
                <a16:creationId xmlns:a16="http://schemas.microsoft.com/office/drawing/2014/main" id="{C2E5C5F5-735F-4554-909F-A29C8DEC3E0C}"/>
              </a:ext>
            </a:extLst>
          </p:cNvPr>
          <p:cNvSpPr>
            <a:spLocks noGrp="1" noChangeArrowheads="1"/>
          </p:cNvSpPr>
          <p:nvPr>
            <p:ph type="sldNum" sz="quarter" idx="10"/>
          </p:nvPr>
        </p:nvSpPr>
        <p:spPr>
          <a:ln/>
        </p:spPr>
        <p:txBody>
          <a:bodyPr/>
          <a:lstStyle>
            <a:lvl1pPr>
              <a:defRPr/>
            </a:lvl1pPr>
          </a:lstStyle>
          <a:p>
            <a:pPr>
              <a:defRPr/>
            </a:pPr>
            <a:r>
              <a:rPr lang="en-US" altLang="en-US"/>
              <a:t>2.</a:t>
            </a:r>
            <a:fld id="{569C72E5-AFBB-4D5A-BE2F-E4D4FA846A6E}" type="slidenum">
              <a:rPr lang="en-US" altLang="en-US" smtClean="0"/>
              <a:pPr>
                <a:defRPr/>
              </a:pPr>
              <a:t>‹#›</a:t>
            </a:fld>
            <a:endParaRPr lang="en-US" altLang="en-US"/>
          </a:p>
        </p:txBody>
      </p:sp>
    </p:spTree>
    <p:extLst>
      <p:ext uri="{BB962C8B-B14F-4D97-AF65-F5344CB8AC3E}">
        <p14:creationId xmlns:p14="http://schemas.microsoft.com/office/powerpoint/2010/main" val="429153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42297761-2259-42E4-8EEC-802E2362F7B8}"/>
              </a:ext>
            </a:extLst>
          </p:cNvPr>
          <p:cNvSpPr>
            <a:spLocks noGrp="1" noChangeArrowheads="1"/>
          </p:cNvSpPr>
          <p:nvPr>
            <p:ph type="sldNum" sz="quarter" idx="10"/>
          </p:nvPr>
        </p:nvSpPr>
        <p:spPr>
          <a:ln/>
        </p:spPr>
        <p:txBody>
          <a:bodyPr/>
          <a:lstStyle>
            <a:lvl1pPr>
              <a:defRPr/>
            </a:lvl1pPr>
          </a:lstStyle>
          <a:p>
            <a:pPr>
              <a:defRPr/>
            </a:pPr>
            <a:r>
              <a:rPr lang="en-US" altLang="en-US"/>
              <a:t>2.</a:t>
            </a:r>
            <a:fld id="{C99FDDCA-812C-48B8-BB89-F8FCD7350B17}" type="slidenum">
              <a:rPr lang="en-US" altLang="en-US" smtClean="0"/>
              <a:pPr>
                <a:defRPr/>
              </a:pPr>
              <a:t>‹#›</a:t>
            </a:fld>
            <a:endParaRPr lang="en-US" altLang="en-US"/>
          </a:p>
        </p:txBody>
      </p:sp>
    </p:spTree>
    <p:extLst>
      <p:ext uri="{BB962C8B-B14F-4D97-AF65-F5344CB8AC3E}">
        <p14:creationId xmlns:p14="http://schemas.microsoft.com/office/powerpoint/2010/main" val="73319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362DC7FB-3520-4976-A2BC-4EC5E5EB7932}"/>
              </a:ext>
            </a:extLst>
          </p:cNvPr>
          <p:cNvSpPr>
            <a:spLocks noGrp="1" noChangeArrowheads="1"/>
          </p:cNvSpPr>
          <p:nvPr>
            <p:ph type="sldNum" sz="quarter" idx="10"/>
          </p:nvPr>
        </p:nvSpPr>
        <p:spPr>
          <a:ln/>
        </p:spPr>
        <p:txBody>
          <a:bodyPr/>
          <a:lstStyle>
            <a:lvl1pPr>
              <a:defRPr/>
            </a:lvl1pPr>
          </a:lstStyle>
          <a:p>
            <a:pPr>
              <a:defRPr/>
            </a:pPr>
            <a:r>
              <a:rPr lang="en-US" altLang="en-US"/>
              <a:t>2.</a:t>
            </a:r>
            <a:fld id="{3B73C302-CAA0-42EC-AB5D-CD62DD1FFC1F}" type="slidenum">
              <a:rPr lang="en-US" altLang="en-US" smtClean="0"/>
              <a:pPr>
                <a:defRPr/>
              </a:pPr>
              <a:t>‹#›</a:t>
            </a:fld>
            <a:endParaRPr lang="en-US" altLang="en-US"/>
          </a:p>
        </p:txBody>
      </p:sp>
    </p:spTree>
    <p:extLst>
      <p:ext uri="{BB962C8B-B14F-4D97-AF65-F5344CB8AC3E}">
        <p14:creationId xmlns:p14="http://schemas.microsoft.com/office/powerpoint/2010/main" val="240987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13">
            <a:extLst>
              <a:ext uri="{FF2B5EF4-FFF2-40B4-BE49-F238E27FC236}">
                <a16:creationId xmlns:a16="http://schemas.microsoft.com/office/drawing/2014/main" id="{6F25D63E-CE3B-4848-8920-F48BD1FD6173}"/>
              </a:ext>
            </a:extLst>
          </p:cNvPr>
          <p:cNvSpPr>
            <a:spLocks noGrp="1" noChangeArrowheads="1"/>
          </p:cNvSpPr>
          <p:nvPr>
            <p:ph type="sldNum" sz="quarter" idx="10"/>
          </p:nvPr>
        </p:nvSpPr>
        <p:spPr>
          <a:ln/>
        </p:spPr>
        <p:txBody>
          <a:bodyPr/>
          <a:lstStyle>
            <a:lvl1pPr>
              <a:defRPr/>
            </a:lvl1pPr>
          </a:lstStyle>
          <a:p>
            <a:pPr>
              <a:defRPr/>
            </a:pPr>
            <a:r>
              <a:rPr lang="en-US" altLang="en-US"/>
              <a:t>2.</a:t>
            </a:r>
            <a:fld id="{ECA06002-2521-4B48-8837-618E6B3E8366}" type="slidenum">
              <a:rPr lang="en-US" altLang="en-US" smtClean="0"/>
              <a:pPr>
                <a:defRPr/>
              </a:pPr>
              <a:t>‹#›</a:t>
            </a:fld>
            <a:endParaRPr lang="en-US" altLang="en-US"/>
          </a:p>
        </p:txBody>
      </p:sp>
    </p:spTree>
    <p:extLst>
      <p:ext uri="{BB962C8B-B14F-4D97-AF65-F5344CB8AC3E}">
        <p14:creationId xmlns:p14="http://schemas.microsoft.com/office/powerpoint/2010/main" val="541912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B1EBA01A-ED7A-4F83-AC6B-B6B83C026D82}"/>
              </a:ext>
            </a:extLst>
          </p:cNvPr>
          <p:cNvSpPr>
            <a:spLocks noGrp="1" noChangeArrowheads="1"/>
          </p:cNvSpPr>
          <p:nvPr>
            <p:ph type="sldNum" sz="quarter" idx="10"/>
          </p:nvPr>
        </p:nvSpPr>
        <p:spPr>
          <a:ln/>
        </p:spPr>
        <p:txBody>
          <a:bodyPr/>
          <a:lstStyle>
            <a:lvl1pPr>
              <a:defRPr/>
            </a:lvl1pPr>
          </a:lstStyle>
          <a:p>
            <a:pPr>
              <a:defRPr/>
            </a:pPr>
            <a:r>
              <a:rPr lang="en-US" altLang="en-US"/>
              <a:t>2.</a:t>
            </a:r>
            <a:fld id="{BD31FC03-B52E-4335-B54A-02115DB77876}" type="slidenum">
              <a:rPr lang="en-US" altLang="en-US" smtClean="0"/>
              <a:pPr>
                <a:defRPr/>
              </a:pPr>
              <a:t>‹#›</a:t>
            </a:fld>
            <a:endParaRPr lang="en-US" altLang="en-US"/>
          </a:p>
        </p:txBody>
      </p:sp>
    </p:spTree>
    <p:extLst>
      <p:ext uri="{BB962C8B-B14F-4D97-AF65-F5344CB8AC3E}">
        <p14:creationId xmlns:p14="http://schemas.microsoft.com/office/powerpoint/2010/main" val="141552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3">
            <a:extLst>
              <a:ext uri="{FF2B5EF4-FFF2-40B4-BE49-F238E27FC236}">
                <a16:creationId xmlns:a16="http://schemas.microsoft.com/office/drawing/2014/main" id="{65FB7C30-1B00-4D6D-8EF3-4887EB104B7B}"/>
              </a:ext>
            </a:extLst>
          </p:cNvPr>
          <p:cNvSpPr>
            <a:spLocks noGrp="1" noChangeArrowheads="1"/>
          </p:cNvSpPr>
          <p:nvPr>
            <p:ph type="sldNum" sz="quarter" idx="10"/>
          </p:nvPr>
        </p:nvSpPr>
        <p:spPr>
          <a:ln/>
        </p:spPr>
        <p:txBody>
          <a:bodyPr/>
          <a:lstStyle>
            <a:lvl1pPr>
              <a:defRPr/>
            </a:lvl1pPr>
          </a:lstStyle>
          <a:p>
            <a:pPr>
              <a:defRPr/>
            </a:pPr>
            <a:r>
              <a:rPr lang="en-US" altLang="en-US"/>
              <a:t>2.</a:t>
            </a:r>
            <a:fld id="{25E03EE7-5F28-4A35-A12F-E5750F43DA34}" type="slidenum">
              <a:rPr lang="en-US" altLang="en-US" smtClean="0"/>
              <a:pPr>
                <a:defRPr/>
              </a:pPr>
              <a:t>‹#›</a:t>
            </a:fld>
            <a:endParaRPr lang="en-US" altLang="en-US"/>
          </a:p>
        </p:txBody>
      </p:sp>
    </p:spTree>
    <p:extLst>
      <p:ext uri="{BB962C8B-B14F-4D97-AF65-F5344CB8AC3E}">
        <p14:creationId xmlns:p14="http://schemas.microsoft.com/office/powerpoint/2010/main" val="173474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3">
            <a:extLst>
              <a:ext uri="{FF2B5EF4-FFF2-40B4-BE49-F238E27FC236}">
                <a16:creationId xmlns:a16="http://schemas.microsoft.com/office/drawing/2014/main" id="{48649BE2-A21C-476D-A1B5-0DC06C97EEB2}"/>
              </a:ext>
            </a:extLst>
          </p:cNvPr>
          <p:cNvSpPr>
            <a:spLocks noGrp="1" noChangeArrowheads="1"/>
          </p:cNvSpPr>
          <p:nvPr>
            <p:ph type="sldNum" sz="quarter" idx="10"/>
          </p:nvPr>
        </p:nvSpPr>
        <p:spPr>
          <a:ln/>
        </p:spPr>
        <p:txBody>
          <a:bodyPr/>
          <a:lstStyle>
            <a:lvl1pPr>
              <a:defRPr/>
            </a:lvl1pPr>
          </a:lstStyle>
          <a:p>
            <a:pPr>
              <a:defRPr/>
            </a:pPr>
            <a:r>
              <a:rPr lang="en-US" altLang="en-US"/>
              <a:t>2.</a:t>
            </a:r>
            <a:fld id="{4CE251F1-6F74-471A-8F37-AB73091ED1C2}" type="slidenum">
              <a:rPr lang="en-US" altLang="en-US" smtClean="0"/>
              <a:pPr>
                <a:defRPr/>
              </a:pPr>
              <a:t>‹#›</a:t>
            </a:fld>
            <a:endParaRPr lang="en-US" altLang="en-US"/>
          </a:p>
        </p:txBody>
      </p:sp>
    </p:spTree>
    <p:extLst>
      <p:ext uri="{BB962C8B-B14F-4D97-AF65-F5344CB8AC3E}">
        <p14:creationId xmlns:p14="http://schemas.microsoft.com/office/powerpoint/2010/main" val="412202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a:extLst>
              <a:ext uri="{FF2B5EF4-FFF2-40B4-BE49-F238E27FC236}">
                <a16:creationId xmlns:a16="http://schemas.microsoft.com/office/drawing/2014/main" id="{D0F74BC3-9D38-43FA-80F6-D8AEA484B588}"/>
              </a:ext>
            </a:extLst>
          </p:cNvPr>
          <p:cNvSpPr>
            <a:spLocks noGrp="1" noChangeArrowheads="1"/>
          </p:cNvSpPr>
          <p:nvPr>
            <p:ph type="sldNum" sz="quarter" idx="4"/>
          </p:nvPr>
        </p:nvSpPr>
        <p:spPr bwMode="auto">
          <a:xfrm>
            <a:off x="0" y="64008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i="0">
                <a:latin typeface="Arial" panose="020B0604020202020204" pitchFamily="34" charset="0"/>
              </a:defRPr>
            </a:lvl1pPr>
          </a:lstStyle>
          <a:p>
            <a:pPr>
              <a:defRPr/>
            </a:pPr>
            <a:r>
              <a:rPr lang="en-US" altLang="en-US"/>
              <a:t>2.</a:t>
            </a:r>
            <a:fld id="{B34EC6C7-84C7-4AF2-864E-91077A071711}"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7.wmf"/></Relationships>
</file>

<file path=ppt/slides/_rels/slide38.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wmf"/></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9780AAF-B490-4B64-ADF4-F3D5055A2FB4}"/>
              </a:ext>
            </a:extLst>
          </p:cNvPr>
          <p:cNvSpPr>
            <a:spLocks noChangeArrowheads="1"/>
          </p:cNvSpPr>
          <p:nvPr/>
        </p:nvSpPr>
        <p:spPr bwMode="auto">
          <a:xfrm>
            <a:off x="0" y="0"/>
            <a:ext cx="9144000" cy="6858000"/>
          </a:xfrm>
          <a:prstGeom prst="rect">
            <a:avLst/>
          </a:prstGeom>
          <a:solidFill>
            <a:schemeClr val="bg1"/>
          </a:solidFill>
          <a:ln w="9525" algn="ctr">
            <a:solidFill>
              <a:srgbClr val="FFC000"/>
            </a:solidFill>
            <a:round/>
            <a:headEnd/>
            <a:tailE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ltLang="en-US" sz="3200" i="0" dirty="0">
              <a:latin typeface="Arial" panose="020B0604020202020204" pitchFamily="34" charset="0"/>
            </a:endParaRPr>
          </a:p>
          <a:p>
            <a:endParaRPr lang="en-US" altLang="en-US" sz="3200" i="0" dirty="0">
              <a:latin typeface="Arial" panose="020B0604020202020204" pitchFamily="34" charset="0"/>
            </a:endParaRPr>
          </a:p>
          <a:p>
            <a:endParaRPr lang="en-US" altLang="en-US" sz="3200" i="0" dirty="0">
              <a:latin typeface="Arial" panose="020B0604020202020204" pitchFamily="34" charset="0"/>
            </a:endParaRPr>
          </a:p>
          <a:p>
            <a:endParaRPr lang="en-US" altLang="en-US" sz="3200" i="0" dirty="0">
              <a:latin typeface="Arial" panose="020B0604020202020204" pitchFamily="34" charset="0"/>
            </a:endParaRPr>
          </a:p>
          <a:p>
            <a:endParaRPr lang="en-US" altLang="en-US" sz="3200" i="0" dirty="0">
              <a:latin typeface="Arial" panose="020B0604020202020204" pitchFamily="34" charset="0"/>
            </a:endParaRPr>
          </a:p>
          <a:p>
            <a:r>
              <a:rPr lang="en-US" altLang="en-US" sz="4800" i="0">
                <a:latin typeface="Arial" panose="020B0604020202020204" pitchFamily="34" charset="0"/>
              </a:rPr>
              <a:t> CHAPTER 2</a:t>
            </a:r>
          </a:p>
          <a:p>
            <a:r>
              <a:rPr lang="en-US" altLang="en-US" sz="4800" dirty="0">
                <a:latin typeface="Arial" panose="020B0604020202020204" pitchFamily="34" charset="0"/>
              </a:rPr>
              <a:t> Number Systems</a:t>
            </a:r>
          </a:p>
        </p:txBody>
      </p:sp>
      <p:pic>
        <p:nvPicPr>
          <p:cNvPr id="4099" name="Picture 1">
            <a:extLst>
              <a:ext uri="{FF2B5EF4-FFF2-40B4-BE49-F238E27FC236}">
                <a16:creationId xmlns:a16="http://schemas.microsoft.com/office/drawing/2014/main" id="{6791452D-4AAA-451E-A8BB-DC5C8800E3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2613" y="2073275"/>
            <a:ext cx="294798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FDCB7F25-1F38-4745-8FB7-F0DA6FA2F14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1B6C011C-8C94-4D90-9C39-3F06BE331653}" type="slidenum">
              <a:rPr lang="en-US" altLang="en-US" i="0" smtClean="0">
                <a:latin typeface="Arial" panose="020B0604020202020204" pitchFamily="34" charset="0"/>
              </a:rPr>
              <a:pPr/>
              <a:t>10</a:t>
            </a:fld>
            <a:endParaRPr lang="en-US" altLang="en-US" i="0">
              <a:latin typeface="Arial" panose="020B0604020202020204" pitchFamily="34" charset="0"/>
            </a:endParaRPr>
          </a:p>
        </p:txBody>
      </p:sp>
      <p:sp>
        <p:nvSpPr>
          <p:cNvPr id="22531" name="Rectangle 2">
            <a:extLst>
              <a:ext uri="{FF2B5EF4-FFF2-40B4-BE49-F238E27FC236}">
                <a16:creationId xmlns:a16="http://schemas.microsoft.com/office/drawing/2014/main" id="{F78B28D4-88D6-4979-925A-7CA221603212}"/>
              </a:ext>
            </a:extLst>
          </p:cNvPr>
          <p:cNvSpPr>
            <a:spLocks noChangeArrowheads="1"/>
          </p:cNvSpPr>
          <p:nvPr/>
        </p:nvSpPr>
        <p:spPr bwMode="auto">
          <a:xfrm>
            <a:off x="76200" y="760413"/>
            <a:ext cx="8915400" cy="1816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The word binary is derived from the Latin root </a:t>
            </a:r>
            <a:r>
              <a:rPr lang="en-US" altLang="en-US" sz="2800" i="0"/>
              <a:t>bini</a:t>
            </a:r>
            <a:r>
              <a:rPr lang="en-US" altLang="en-US" sz="2800" b="0" i="0"/>
              <a:t> (or two by two). In this system the </a:t>
            </a:r>
            <a:r>
              <a:rPr lang="en-US" altLang="en-US" sz="2800" i="0"/>
              <a:t>base b = 2</a:t>
            </a:r>
            <a:r>
              <a:rPr lang="en-US" altLang="en-US" sz="2800" b="0" i="0"/>
              <a:t> and we use only two symbols, S = {1, 2}. The symbols in this system are often referred to as </a:t>
            </a:r>
            <a:r>
              <a:rPr lang="en-US" altLang="en-US" sz="2800" i="0"/>
              <a:t>binary</a:t>
            </a:r>
            <a:r>
              <a:rPr lang="en-US" altLang="en-US" sz="2800" b="0" i="0"/>
              <a:t> </a:t>
            </a:r>
            <a:r>
              <a:rPr lang="en-US" altLang="en-US" sz="2800" i="0"/>
              <a:t>digits</a:t>
            </a:r>
            <a:r>
              <a:rPr lang="en-US" altLang="en-US" sz="2800" b="0" i="0"/>
              <a:t> or </a:t>
            </a:r>
            <a:r>
              <a:rPr lang="en-US" altLang="en-US" sz="2800" i="0"/>
              <a:t>bits</a:t>
            </a:r>
            <a:r>
              <a:rPr lang="en-US" altLang="en-US" sz="2800" b="0" i="0"/>
              <a:t> (binary digit). </a:t>
            </a:r>
          </a:p>
        </p:txBody>
      </p:sp>
      <p:sp>
        <p:nvSpPr>
          <p:cNvPr id="22532" name="Text Box 3">
            <a:extLst>
              <a:ext uri="{FF2B5EF4-FFF2-40B4-BE49-F238E27FC236}">
                <a16:creationId xmlns:a16="http://schemas.microsoft.com/office/drawing/2014/main" id="{AE33F6AD-3613-41DD-ADD8-FFF7CC8E5496}"/>
              </a:ext>
            </a:extLst>
          </p:cNvPr>
          <p:cNvSpPr txBox="1">
            <a:spLocks noChangeArrowheads="1"/>
          </p:cNvSpPr>
          <p:nvPr/>
        </p:nvSpPr>
        <p:spPr bwMode="auto">
          <a:xfrm>
            <a:off x="0" y="106363"/>
            <a:ext cx="57419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200" i="0">
                <a:latin typeface="Calibri" panose="020F0502020204030204" pitchFamily="34" charset="0"/>
              </a:rPr>
              <a:t>2.2.2  The binary system (base 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90665CC7-40F3-4BE7-BBD8-F47347C63E9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CB786911-3B6C-40CD-B77B-9AAFE20F51AD}" type="slidenum">
              <a:rPr lang="en-US" altLang="en-US" i="0" smtClean="0">
                <a:latin typeface="Arial" panose="020B0604020202020204" pitchFamily="34" charset="0"/>
              </a:rPr>
              <a:pPr/>
              <a:t>11</a:t>
            </a:fld>
            <a:endParaRPr lang="en-US" altLang="en-US" i="0">
              <a:latin typeface="Arial" panose="020B0604020202020204" pitchFamily="34" charset="0"/>
            </a:endParaRPr>
          </a:p>
        </p:txBody>
      </p:sp>
      <p:sp>
        <p:nvSpPr>
          <p:cNvPr id="24579" name="Rectangle 2">
            <a:extLst>
              <a:ext uri="{FF2B5EF4-FFF2-40B4-BE49-F238E27FC236}">
                <a16:creationId xmlns:a16="http://schemas.microsoft.com/office/drawing/2014/main" id="{57F12CE2-5582-4D72-8B07-FD35C05FF808}"/>
              </a:ext>
            </a:extLst>
          </p:cNvPr>
          <p:cNvSpPr>
            <a:spLocks noChangeArrowheads="1"/>
          </p:cNvSpPr>
          <p:nvPr/>
        </p:nvSpPr>
        <p:spPr bwMode="auto">
          <a:xfrm>
            <a:off x="76200" y="0"/>
            <a:ext cx="1752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Integers</a:t>
            </a:r>
          </a:p>
        </p:txBody>
      </p:sp>
      <p:sp>
        <p:nvSpPr>
          <p:cNvPr id="24580" name="Text Box 4">
            <a:extLst>
              <a:ext uri="{FF2B5EF4-FFF2-40B4-BE49-F238E27FC236}">
                <a16:creationId xmlns:a16="http://schemas.microsoft.com/office/drawing/2014/main" id="{19561F45-3CC3-4F2E-B77C-3A92C51F967A}"/>
              </a:ext>
            </a:extLst>
          </p:cNvPr>
          <p:cNvSpPr txBox="1">
            <a:spLocks noChangeArrowheads="1"/>
          </p:cNvSpPr>
          <p:nvPr/>
        </p:nvSpPr>
        <p:spPr bwMode="auto">
          <a:xfrm>
            <a:off x="533400" y="2362200"/>
            <a:ext cx="677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2.2  </a:t>
            </a:r>
            <a:r>
              <a:rPr lang="en-US" altLang="en-US" sz="2000" i="0"/>
              <a:t>Place values for an integer in the binary system</a:t>
            </a:r>
          </a:p>
        </p:txBody>
      </p:sp>
      <p:pic>
        <p:nvPicPr>
          <p:cNvPr id="24581" name="Picture 6">
            <a:extLst>
              <a:ext uri="{FF2B5EF4-FFF2-40B4-BE49-F238E27FC236}">
                <a16:creationId xmlns:a16="http://schemas.microsoft.com/office/drawing/2014/main" id="{83086C1F-8A3E-4931-B3FB-C6D4B247F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8" y="1196975"/>
            <a:ext cx="8894762"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2" name="Picture 7">
            <a:extLst>
              <a:ext uri="{FF2B5EF4-FFF2-40B4-BE49-F238E27FC236}">
                <a16:creationId xmlns:a16="http://schemas.microsoft.com/office/drawing/2014/main" id="{DAD624BF-98FF-4B91-B29A-BFF8107922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8" y="3235325"/>
            <a:ext cx="8894762" cy="18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583" name="Straight Connector 6">
            <a:extLst>
              <a:ext uri="{FF2B5EF4-FFF2-40B4-BE49-F238E27FC236}">
                <a16:creationId xmlns:a16="http://schemas.microsoft.com/office/drawing/2014/main" id="{0FFFC08D-6454-40E0-ABDB-20C1B9CB9F34}"/>
              </a:ext>
            </a:extLst>
          </p:cNvPr>
          <p:cNvCxnSpPr>
            <a:cxnSpLocks noChangeShapeType="1"/>
          </p:cNvCxnSpPr>
          <p:nvPr/>
        </p:nvCxnSpPr>
        <p:spPr bwMode="auto">
          <a:xfrm>
            <a:off x="457200" y="2819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4" name="Straight Connector 7">
            <a:extLst>
              <a:ext uri="{FF2B5EF4-FFF2-40B4-BE49-F238E27FC236}">
                <a16:creationId xmlns:a16="http://schemas.microsoft.com/office/drawing/2014/main" id="{15C340AB-0052-41C9-93F5-138376F8AEC5}"/>
              </a:ext>
            </a:extLst>
          </p:cNvPr>
          <p:cNvCxnSpPr>
            <a:cxnSpLocks noChangeShapeType="1"/>
          </p:cNvCxnSpPr>
          <p:nvPr/>
        </p:nvCxnSpPr>
        <p:spPr bwMode="auto">
          <a:xfrm>
            <a:off x="457200" y="5181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5" name="Straight Connector 8">
            <a:extLst>
              <a:ext uri="{FF2B5EF4-FFF2-40B4-BE49-F238E27FC236}">
                <a16:creationId xmlns:a16="http://schemas.microsoft.com/office/drawing/2014/main" id="{2884141F-3DDB-40B7-88A2-C87A45FB158E}"/>
              </a:ext>
            </a:extLst>
          </p:cNvPr>
          <p:cNvCxnSpPr>
            <a:cxnSpLocks noChangeShapeType="1"/>
          </p:cNvCxnSpPr>
          <p:nvPr/>
        </p:nvCxnSpPr>
        <p:spPr bwMode="auto">
          <a:xfrm>
            <a:off x="457200" y="2362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86" name="Rectangle 1">
            <a:extLst>
              <a:ext uri="{FF2B5EF4-FFF2-40B4-BE49-F238E27FC236}">
                <a16:creationId xmlns:a16="http://schemas.microsoft.com/office/drawing/2014/main" id="{4A7F5059-0E91-42E7-B840-DB3AEA24FFCE}"/>
              </a:ext>
            </a:extLst>
          </p:cNvPr>
          <p:cNvSpPr>
            <a:spLocks noChangeArrowheads="1"/>
          </p:cNvSpPr>
          <p:nvPr/>
        </p:nvSpPr>
        <p:spPr bwMode="auto">
          <a:xfrm>
            <a:off x="76200" y="5334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800" b="0" i="0">
                <a:cs typeface="Times New Roman" panose="02020603050405020304" pitchFamily="18" charset="0"/>
              </a:rPr>
              <a:t>We can represent an integer as</a:t>
            </a:r>
            <a:r>
              <a:rPr lang="en-US" altLang="en-US" b="0" i="0">
                <a:latin typeface="BerlingLTStd-Roman"/>
              </a:rPr>
              <a:t>:</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E09E4402-7970-41B0-AE58-1FB2CDB5293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C6127290-9B98-408E-89B9-B43ABB0A9AEF}" type="slidenum">
              <a:rPr lang="en-US" altLang="en-US" i="0" smtClean="0">
                <a:latin typeface="Arial" panose="020B0604020202020204" pitchFamily="34" charset="0"/>
              </a:rPr>
              <a:pPr/>
              <a:t>12</a:t>
            </a:fld>
            <a:endParaRPr lang="en-US" altLang="en-US" i="0">
              <a:latin typeface="Arial" panose="020B0604020202020204" pitchFamily="34" charset="0"/>
            </a:endParaRPr>
          </a:p>
        </p:txBody>
      </p:sp>
      <p:sp>
        <p:nvSpPr>
          <p:cNvPr id="26627" name="Text Box 2">
            <a:extLst>
              <a:ext uri="{FF2B5EF4-FFF2-40B4-BE49-F238E27FC236}">
                <a16:creationId xmlns:a16="http://schemas.microsoft.com/office/drawing/2014/main" id="{FDF00CD1-9B3C-4B94-BA6B-E13B24CD3627}"/>
              </a:ext>
            </a:extLst>
          </p:cNvPr>
          <p:cNvSpPr txBox="1">
            <a:spLocks noChangeArrowheads="1"/>
          </p:cNvSpPr>
          <p:nvPr/>
        </p:nvSpPr>
        <p:spPr bwMode="auto">
          <a:xfrm>
            <a:off x="76200" y="1524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2.4</a:t>
            </a:r>
            <a:endParaRPr lang="en-US" altLang="en-US" sz="2000">
              <a:solidFill>
                <a:schemeClr val="bg1"/>
              </a:solidFill>
            </a:endParaRPr>
          </a:p>
        </p:txBody>
      </p:sp>
      <p:sp>
        <p:nvSpPr>
          <p:cNvPr id="1081347" name="Rectangle 3">
            <a:extLst>
              <a:ext uri="{FF2B5EF4-FFF2-40B4-BE49-F238E27FC236}">
                <a16:creationId xmlns:a16="http://schemas.microsoft.com/office/drawing/2014/main" id="{EFA9EEC6-CE61-4CAA-92BB-5C2F8463DAEB}"/>
              </a:ext>
            </a:extLst>
          </p:cNvPr>
          <p:cNvSpPr>
            <a:spLocks noChangeArrowheads="1"/>
          </p:cNvSpPr>
          <p:nvPr/>
        </p:nvSpPr>
        <p:spPr bwMode="auto">
          <a:xfrm>
            <a:off x="76200" y="762000"/>
            <a:ext cx="8229600" cy="822325"/>
          </a:xfrm>
          <a:prstGeom prst="rect">
            <a:avLst/>
          </a:prstGeom>
          <a:noFill/>
          <a:ln>
            <a:noFill/>
          </a:ln>
          <a:effectLst/>
        </p:spPr>
        <p:txBody>
          <a:bodyPr anchor="ctr">
            <a:spAutoFit/>
          </a:bodyPr>
          <a:lstStyle/>
          <a:p>
            <a:pPr algn="just" eaLnBrk="1" hangingPunct="1">
              <a:defRPr/>
            </a:pPr>
            <a:r>
              <a:rPr lang="en-US" altLang="en-US" sz="2400" b="0" i="0" dirty="0">
                <a:effectLst>
                  <a:outerShdw blurRad="38100" dist="38100" dir="2700000" algn="tl">
                    <a:srgbClr val="C0C0C0"/>
                  </a:outerShdw>
                </a:effectLst>
              </a:rPr>
              <a:t>The following shows that the number (11001)</a:t>
            </a:r>
            <a:r>
              <a:rPr lang="en-US" altLang="en-US" sz="2400" b="0" i="0" baseline="-25000" dirty="0">
                <a:effectLst>
                  <a:outerShdw blurRad="38100" dist="38100" dir="2700000" algn="tl">
                    <a:srgbClr val="C0C0C0"/>
                  </a:outerShdw>
                </a:effectLst>
              </a:rPr>
              <a:t>2</a:t>
            </a:r>
            <a:r>
              <a:rPr lang="en-US" altLang="en-US" sz="2400" b="0" i="0" dirty="0">
                <a:effectLst>
                  <a:outerShdw blurRad="38100" dist="38100" dir="2700000" algn="tl">
                    <a:srgbClr val="C0C0C0"/>
                  </a:outerShdw>
                </a:effectLst>
              </a:rPr>
              <a:t> in binary is the same as 25 in decimal. The subscript 2 shows that the base is 2.</a:t>
            </a:r>
          </a:p>
        </p:txBody>
      </p:sp>
      <p:sp>
        <p:nvSpPr>
          <p:cNvPr id="1081348" name="Rectangle 4">
            <a:extLst>
              <a:ext uri="{FF2B5EF4-FFF2-40B4-BE49-F238E27FC236}">
                <a16:creationId xmlns:a16="http://schemas.microsoft.com/office/drawing/2014/main" id="{E46109DD-A11F-4EAB-9370-6A78960FFCD7}"/>
              </a:ext>
            </a:extLst>
          </p:cNvPr>
          <p:cNvSpPr>
            <a:spLocks noChangeArrowheads="1"/>
          </p:cNvSpPr>
          <p:nvPr/>
        </p:nvSpPr>
        <p:spPr bwMode="auto">
          <a:xfrm>
            <a:off x="228600" y="4343400"/>
            <a:ext cx="8229600" cy="457200"/>
          </a:xfrm>
          <a:prstGeom prst="rect">
            <a:avLst/>
          </a:prstGeom>
          <a:noFill/>
          <a:ln>
            <a:noFill/>
          </a:ln>
          <a:effectLst/>
        </p:spPr>
        <p:txBody>
          <a:bodyPr anchor="ctr">
            <a:spAutoFit/>
          </a:bodyPr>
          <a:lstStyle/>
          <a:p>
            <a:pPr algn="just" eaLnBrk="1" hangingPunct="1">
              <a:defRPr/>
            </a:pPr>
            <a:r>
              <a:rPr lang="en-US" altLang="en-US" sz="2400" b="0" i="0" dirty="0">
                <a:effectLst>
                  <a:outerShdw blurRad="38100" dist="38100" dir="2700000" algn="tl">
                    <a:srgbClr val="C0C0C0"/>
                  </a:outerShdw>
                </a:effectLst>
              </a:rPr>
              <a:t>The equivalent decimal number is N = 16 + 8 + 0 + 0 + 1 = 25.</a:t>
            </a:r>
          </a:p>
        </p:txBody>
      </p:sp>
      <p:pic>
        <p:nvPicPr>
          <p:cNvPr id="26630" name="Picture 6">
            <a:extLst>
              <a:ext uri="{FF2B5EF4-FFF2-40B4-BE49-F238E27FC236}">
                <a16:creationId xmlns:a16="http://schemas.microsoft.com/office/drawing/2014/main" id="{149BD4BF-02B8-48FF-BF97-82716ADB1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2362200"/>
            <a:ext cx="866616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5EC038A-1E60-4270-A43F-DA7D0697C693}"/>
              </a:ext>
            </a:extLst>
          </p:cNvPr>
          <p:cNvSpPr>
            <a:spLocks noChangeArrowheads="1"/>
          </p:cNvSpPr>
          <p:nvPr/>
        </p:nvSpPr>
        <p:spPr bwMode="auto">
          <a:xfrm>
            <a:off x="76200" y="0"/>
            <a:ext cx="1752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Reals</a:t>
            </a:r>
          </a:p>
        </p:txBody>
      </p:sp>
      <p:sp>
        <p:nvSpPr>
          <p:cNvPr id="28675" name="Text Box 4">
            <a:extLst>
              <a:ext uri="{FF2B5EF4-FFF2-40B4-BE49-F238E27FC236}">
                <a16:creationId xmlns:a16="http://schemas.microsoft.com/office/drawing/2014/main" id="{6B24D4CF-EE2E-4747-92A4-D696952EFDCE}"/>
              </a:ext>
            </a:extLst>
          </p:cNvPr>
          <p:cNvSpPr txBox="1">
            <a:spLocks noChangeArrowheads="1"/>
          </p:cNvSpPr>
          <p:nvPr/>
        </p:nvSpPr>
        <p:spPr bwMode="auto">
          <a:xfrm>
            <a:off x="76200" y="31242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2.5</a:t>
            </a:r>
            <a:endParaRPr lang="en-US" altLang="en-US" sz="2000">
              <a:solidFill>
                <a:schemeClr val="bg1"/>
              </a:solidFill>
            </a:endParaRPr>
          </a:p>
        </p:txBody>
      </p:sp>
      <p:sp>
        <p:nvSpPr>
          <p:cNvPr id="1083397" name="Rectangle 5">
            <a:extLst>
              <a:ext uri="{FF2B5EF4-FFF2-40B4-BE49-F238E27FC236}">
                <a16:creationId xmlns:a16="http://schemas.microsoft.com/office/drawing/2014/main" id="{E2C8E092-E97D-43FB-8F18-428701652123}"/>
              </a:ext>
            </a:extLst>
          </p:cNvPr>
          <p:cNvSpPr>
            <a:spLocks noChangeArrowheads="1"/>
          </p:cNvSpPr>
          <p:nvPr/>
        </p:nvSpPr>
        <p:spPr bwMode="auto">
          <a:xfrm>
            <a:off x="76200" y="3810000"/>
            <a:ext cx="8229600" cy="822325"/>
          </a:xfrm>
          <a:prstGeom prst="rect">
            <a:avLst/>
          </a:prstGeom>
          <a:noFill/>
          <a:ln>
            <a:noFill/>
          </a:ln>
          <a:effectLst/>
        </p:spPr>
        <p:txBody>
          <a:bodyPr anchor="ctr">
            <a:spAutoFit/>
          </a:bodyPr>
          <a:lstStyle/>
          <a:p>
            <a:pPr algn="just" eaLnBrk="1" hangingPunct="1">
              <a:defRPr/>
            </a:pPr>
            <a:r>
              <a:rPr lang="en-US" altLang="en-US" sz="2400" b="0" i="0" dirty="0">
                <a:effectLst>
                  <a:outerShdw blurRad="38100" dist="38100" dir="2700000" algn="tl">
                    <a:srgbClr val="C0C0C0"/>
                  </a:outerShdw>
                </a:effectLst>
              </a:rPr>
              <a:t>The following shows that the number (101.11)</a:t>
            </a:r>
            <a:r>
              <a:rPr lang="en-US" altLang="en-US" sz="2400" b="0" i="0" baseline="-25000" dirty="0">
                <a:effectLst>
                  <a:outerShdw blurRad="38100" dist="38100" dir="2700000" algn="tl">
                    <a:srgbClr val="C0C0C0"/>
                  </a:outerShdw>
                </a:effectLst>
              </a:rPr>
              <a:t>2</a:t>
            </a:r>
            <a:r>
              <a:rPr lang="en-US" altLang="en-US" sz="2400" b="0" i="0" dirty="0">
                <a:effectLst>
                  <a:outerShdw blurRad="38100" dist="38100" dir="2700000" algn="tl">
                    <a:srgbClr val="C0C0C0"/>
                  </a:outerShdw>
                </a:effectLst>
              </a:rPr>
              <a:t> in binary is equal to the number 5.75 in decimal.</a:t>
            </a:r>
          </a:p>
        </p:txBody>
      </p:sp>
      <p:pic>
        <p:nvPicPr>
          <p:cNvPr id="28677" name="Picture 7">
            <a:extLst>
              <a:ext uri="{FF2B5EF4-FFF2-40B4-BE49-F238E27FC236}">
                <a16:creationId xmlns:a16="http://schemas.microsoft.com/office/drawing/2014/main" id="{0AA31483-CA66-48CD-AE5D-10E1F2827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4375"/>
            <a:ext cx="8262938"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8" name="Picture 8">
            <a:extLst>
              <a:ext uri="{FF2B5EF4-FFF2-40B4-BE49-F238E27FC236}">
                <a16:creationId xmlns:a16="http://schemas.microsoft.com/office/drawing/2014/main" id="{C8F1AE3E-46B6-4E99-AFF5-6BD35C698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 y="4724400"/>
            <a:ext cx="8226425"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9" name="Rectangle 1">
            <a:extLst>
              <a:ext uri="{FF2B5EF4-FFF2-40B4-BE49-F238E27FC236}">
                <a16:creationId xmlns:a16="http://schemas.microsoft.com/office/drawing/2014/main" id="{5F2BF488-973D-4826-853F-7D78F3AD2D4D}"/>
              </a:ext>
            </a:extLst>
          </p:cNvPr>
          <p:cNvSpPr>
            <a:spLocks noChangeArrowheads="1"/>
          </p:cNvSpPr>
          <p:nvPr/>
        </p:nvSpPr>
        <p:spPr bwMode="auto">
          <a:xfrm>
            <a:off x="76200" y="381000"/>
            <a:ext cx="8458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800" b="0" i="0">
                <a:cs typeface="Times New Roman" panose="02020603050405020304" pitchFamily="18" charset="0"/>
              </a:rPr>
              <a:t>A real—a number with an optional fractional part—in the binary system can be made of </a:t>
            </a:r>
            <a:r>
              <a:rPr lang="en-US" altLang="en-US" sz="2800" b="0">
                <a:cs typeface="Times New Roman" panose="02020603050405020304" pitchFamily="18" charset="0"/>
              </a:rPr>
              <a:t>K </a:t>
            </a:r>
            <a:r>
              <a:rPr lang="en-US" altLang="en-US" sz="2800" b="0" i="0">
                <a:cs typeface="Times New Roman" panose="02020603050405020304" pitchFamily="18" charset="0"/>
              </a:rPr>
              <a:t>bits on the left and </a:t>
            </a:r>
            <a:r>
              <a:rPr lang="en-US" altLang="en-US" sz="2800" b="0">
                <a:cs typeface="Times New Roman" panose="02020603050405020304" pitchFamily="18" charset="0"/>
              </a:rPr>
              <a:t>L </a:t>
            </a:r>
            <a:r>
              <a:rPr lang="en-US" altLang="en-US" sz="2800" b="0" i="0">
                <a:cs typeface="Times New Roman" panose="02020603050405020304" pitchFamily="18" charset="0"/>
              </a:rPr>
              <a:t>bits on the right:</a:t>
            </a:r>
            <a:endParaRPr lang="en-US" altLang="en-US" sz="2800">
              <a:cs typeface="Times New Roman" panose="02020603050405020304" pitchFamily="18" charset="0"/>
            </a:endParaRPr>
          </a:p>
        </p:txBody>
      </p:sp>
      <p:sp>
        <p:nvSpPr>
          <p:cNvPr id="9" name="Rectangle 5">
            <a:extLst>
              <a:ext uri="{FF2B5EF4-FFF2-40B4-BE49-F238E27FC236}">
                <a16:creationId xmlns:a16="http://schemas.microsoft.com/office/drawing/2014/main" id="{6BB44A8B-B5E1-4524-A1A0-C98B00331006}"/>
              </a:ext>
            </a:extLst>
          </p:cNvPr>
          <p:cNvSpPr>
            <a:spLocks noChangeArrowheads="1"/>
          </p:cNvSpPr>
          <p:nvPr/>
        </p:nvSpPr>
        <p:spPr bwMode="auto">
          <a:xfrm>
            <a:off x="228600" y="6216650"/>
            <a:ext cx="8229600" cy="460375"/>
          </a:xfrm>
          <a:prstGeom prst="rect">
            <a:avLst/>
          </a:prstGeom>
          <a:noFill/>
          <a:ln>
            <a:noFill/>
          </a:ln>
          <a:effectLst/>
        </p:spPr>
        <p:txBody>
          <a:bodyPr anchor="ctr">
            <a:spAutoFit/>
          </a:bodyPr>
          <a:lstStyle/>
          <a:p>
            <a:pPr algn="just" eaLnBrk="1" hangingPunct="1">
              <a:defRPr/>
            </a:pPr>
            <a:r>
              <a:rPr lang="en-US" altLang="en-US" sz="2400" b="0" i="0" dirty="0">
                <a:effectLst>
                  <a:outerShdw blurRad="38100" dist="38100" dir="2700000" algn="tl">
                    <a:srgbClr val="C0C0C0"/>
                  </a:outerShdw>
                </a:effectLst>
              </a:rPr>
              <a:t>The value in decimal system is R = 4 + 0 + 1 + 0.5 + 0.25 = 5.75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91A800D-7189-4A8D-AFA4-A27411FFBA3E}"/>
              </a:ext>
            </a:extLst>
          </p:cNvPr>
          <p:cNvSpPr>
            <a:spLocks noChangeArrowheads="1"/>
          </p:cNvSpPr>
          <p:nvPr/>
        </p:nvSpPr>
        <p:spPr bwMode="auto">
          <a:xfrm>
            <a:off x="152400" y="760413"/>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The word </a:t>
            </a:r>
            <a:r>
              <a:rPr lang="en-US" altLang="en-US" sz="2800" i="0">
                <a:solidFill>
                  <a:schemeClr val="folHlink"/>
                </a:solidFill>
              </a:rPr>
              <a:t>hexadecimal</a:t>
            </a:r>
            <a:r>
              <a:rPr lang="en-US" altLang="en-US" sz="2800" b="0" i="0"/>
              <a:t> is derived from the Greek root </a:t>
            </a:r>
            <a:r>
              <a:rPr lang="en-US" altLang="en-US" sz="2800" i="0">
                <a:solidFill>
                  <a:schemeClr val="folHlink"/>
                </a:solidFill>
              </a:rPr>
              <a:t>hex</a:t>
            </a:r>
            <a:r>
              <a:rPr lang="en-US" altLang="en-US" sz="2800" b="0" i="0"/>
              <a:t> (six) and the Latin root </a:t>
            </a:r>
            <a:r>
              <a:rPr lang="en-US" altLang="en-US" sz="2800" i="0">
                <a:solidFill>
                  <a:schemeClr val="folHlink"/>
                </a:solidFill>
              </a:rPr>
              <a:t>decem</a:t>
            </a:r>
            <a:r>
              <a:rPr lang="en-US" altLang="en-US" sz="2800" b="0" i="0"/>
              <a:t> (ten). In this system the </a:t>
            </a:r>
            <a:r>
              <a:rPr lang="en-US" altLang="en-US" sz="2800" i="0">
                <a:solidFill>
                  <a:schemeClr val="folHlink"/>
                </a:solidFill>
              </a:rPr>
              <a:t>base </a:t>
            </a:r>
            <a:br>
              <a:rPr lang="en-US" altLang="en-US" sz="2800" i="0">
                <a:solidFill>
                  <a:schemeClr val="folHlink"/>
                </a:solidFill>
              </a:rPr>
            </a:br>
            <a:r>
              <a:rPr lang="en-US" altLang="en-US" sz="2800" i="0">
                <a:solidFill>
                  <a:schemeClr val="folHlink"/>
                </a:solidFill>
              </a:rPr>
              <a:t>b = 16</a:t>
            </a:r>
            <a:r>
              <a:rPr lang="en-US" altLang="en-US" sz="2800" b="0" i="0"/>
              <a:t> and we use sixteen symbols to represent a number. The set of symbols is</a:t>
            </a:r>
          </a:p>
        </p:txBody>
      </p:sp>
      <p:sp>
        <p:nvSpPr>
          <p:cNvPr id="30723" name="Text Box 3">
            <a:extLst>
              <a:ext uri="{FF2B5EF4-FFF2-40B4-BE49-F238E27FC236}">
                <a16:creationId xmlns:a16="http://schemas.microsoft.com/office/drawing/2014/main" id="{4D6C73FF-644F-4DD0-A834-772FA52FA8E6}"/>
              </a:ext>
            </a:extLst>
          </p:cNvPr>
          <p:cNvSpPr txBox="1">
            <a:spLocks noChangeArrowheads="1"/>
          </p:cNvSpPr>
          <p:nvPr/>
        </p:nvSpPr>
        <p:spPr bwMode="auto">
          <a:xfrm>
            <a:off x="0" y="106363"/>
            <a:ext cx="6054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200" i="0">
                <a:latin typeface="Calibri" panose="020F0502020204030204" pitchFamily="34" charset="0"/>
              </a:rPr>
              <a:t>The hexadecimal system (base 16)</a:t>
            </a:r>
          </a:p>
        </p:txBody>
      </p:sp>
      <p:sp>
        <p:nvSpPr>
          <p:cNvPr id="30724" name="Rectangle 4">
            <a:extLst>
              <a:ext uri="{FF2B5EF4-FFF2-40B4-BE49-F238E27FC236}">
                <a16:creationId xmlns:a16="http://schemas.microsoft.com/office/drawing/2014/main" id="{FEBF3D5B-ABF6-4142-A461-65AA756210D9}"/>
              </a:ext>
            </a:extLst>
          </p:cNvPr>
          <p:cNvSpPr>
            <a:spLocks noChangeArrowheads="1"/>
          </p:cNvSpPr>
          <p:nvPr/>
        </p:nvSpPr>
        <p:spPr bwMode="auto">
          <a:xfrm>
            <a:off x="1143000" y="3290888"/>
            <a:ext cx="7086600" cy="547687"/>
          </a:xfrm>
          <a:prstGeom prst="rect">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t>S = {0, 1, 2, 3, 4, 5, 6, 7, 8, 9, A, B, C, D, E, F}</a:t>
            </a:r>
            <a:r>
              <a:rPr lang="en-US" altLang="en-US" sz="2800" b="0" i="0"/>
              <a:t> </a:t>
            </a:r>
          </a:p>
        </p:txBody>
      </p:sp>
      <p:sp>
        <p:nvSpPr>
          <p:cNvPr id="30725" name="Rectangle 6">
            <a:extLst>
              <a:ext uri="{FF2B5EF4-FFF2-40B4-BE49-F238E27FC236}">
                <a16:creationId xmlns:a16="http://schemas.microsoft.com/office/drawing/2014/main" id="{7DEF385F-D78B-415C-B5EF-23F3F99B50BB}"/>
              </a:ext>
            </a:extLst>
          </p:cNvPr>
          <p:cNvSpPr>
            <a:spLocks noChangeArrowheads="1"/>
          </p:cNvSpPr>
          <p:nvPr/>
        </p:nvSpPr>
        <p:spPr bwMode="auto">
          <a:xfrm>
            <a:off x="0" y="45720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Note that the symbols A, B, C, D, E, F are equivalent to 10, 11, 12, 13, 14, and 15 respectively. The symbols in this system are often referred to as </a:t>
            </a:r>
            <a:r>
              <a:rPr lang="en-US" altLang="en-US" sz="2800" i="0">
                <a:solidFill>
                  <a:schemeClr val="folHlink"/>
                </a:solidFill>
              </a:rPr>
              <a:t>hexadecimal digits</a:t>
            </a:r>
            <a:r>
              <a:rPr lang="en-US" altLang="en-US" sz="2800" b="0" i="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35555427-715B-4FE7-916C-B20390385E6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388B02DA-2BE5-4ECF-816F-A316478D3348}" type="slidenum">
              <a:rPr lang="en-US" altLang="en-US" i="0" smtClean="0">
                <a:latin typeface="Arial" panose="020B0604020202020204" pitchFamily="34" charset="0"/>
              </a:rPr>
              <a:pPr/>
              <a:t>15</a:t>
            </a:fld>
            <a:endParaRPr lang="en-US" altLang="en-US" i="0">
              <a:latin typeface="Arial" panose="020B0604020202020204" pitchFamily="34" charset="0"/>
            </a:endParaRPr>
          </a:p>
        </p:txBody>
      </p:sp>
      <p:sp>
        <p:nvSpPr>
          <p:cNvPr id="32771" name="Rectangle 2">
            <a:extLst>
              <a:ext uri="{FF2B5EF4-FFF2-40B4-BE49-F238E27FC236}">
                <a16:creationId xmlns:a16="http://schemas.microsoft.com/office/drawing/2014/main" id="{A4044A76-CC8C-4A6C-99A3-3A5E8A794AC4}"/>
              </a:ext>
            </a:extLst>
          </p:cNvPr>
          <p:cNvSpPr>
            <a:spLocks noChangeArrowheads="1"/>
          </p:cNvSpPr>
          <p:nvPr/>
        </p:nvSpPr>
        <p:spPr bwMode="auto">
          <a:xfrm>
            <a:off x="76200" y="0"/>
            <a:ext cx="1752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Integers</a:t>
            </a:r>
          </a:p>
        </p:txBody>
      </p:sp>
      <p:sp>
        <p:nvSpPr>
          <p:cNvPr id="32772" name="Text Box 4">
            <a:extLst>
              <a:ext uri="{FF2B5EF4-FFF2-40B4-BE49-F238E27FC236}">
                <a16:creationId xmlns:a16="http://schemas.microsoft.com/office/drawing/2014/main" id="{53B78D26-F1C7-4F3B-B55A-07E87DC4E196}"/>
              </a:ext>
            </a:extLst>
          </p:cNvPr>
          <p:cNvSpPr txBox="1">
            <a:spLocks noChangeArrowheads="1"/>
          </p:cNvSpPr>
          <p:nvPr/>
        </p:nvSpPr>
        <p:spPr bwMode="auto">
          <a:xfrm>
            <a:off x="381000" y="1981200"/>
            <a:ext cx="740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2.3  </a:t>
            </a:r>
            <a:r>
              <a:rPr lang="en-US" altLang="en-US" sz="2000" i="0"/>
              <a:t>Place values for an integer in the hexadecimal system</a:t>
            </a:r>
          </a:p>
        </p:txBody>
      </p:sp>
      <p:pic>
        <p:nvPicPr>
          <p:cNvPr id="32773" name="Picture 6">
            <a:extLst>
              <a:ext uri="{FF2B5EF4-FFF2-40B4-BE49-F238E27FC236}">
                <a16:creationId xmlns:a16="http://schemas.microsoft.com/office/drawing/2014/main" id="{7E022F7D-EA55-4AAF-8785-A59BE7C610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1219200"/>
            <a:ext cx="845502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4" name="Picture 7">
            <a:extLst>
              <a:ext uri="{FF2B5EF4-FFF2-40B4-BE49-F238E27FC236}">
                <a16:creationId xmlns:a16="http://schemas.microsoft.com/office/drawing/2014/main" id="{F115DF18-5BDA-4FFC-A030-D30CD429D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2790825"/>
            <a:ext cx="88582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2775" name="Straight Connector 6">
            <a:extLst>
              <a:ext uri="{FF2B5EF4-FFF2-40B4-BE49-F238E27FC236}">
                <a16:creationId xmlns:a16="http://schemas.microsoft.com/office/drawing/2014/main" id="{B1C6CDAC-1EAB-4F23-9E79-AC23CD5E2816}"/>
              </a:ext>
            </a:extLst>
          </p:cNvPr>
          <p:cNvCxnSpPr>
            <a:cxnSpLocks noChangeShapeType="1"/>
          </p:cNvCxnSpPr>
          <p:nvPr/>
        </p:nvCxnSpPr>
        <p:spPr bwMode="auto">
          <a:xfrm>
            <a:off x="457200" y="2438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6" name="Straight Connector 7">
            <a:extLst>
              <a:ext uri="{FF2B5EF4-FFF2-40B4-BE49-F238E27FC236}">
                <a16:creationId xmlns:a16="http://schemas.microsoft.com/office/drawing/2014/main" id="{A23F1216-DE8D-4C24-A042-6B830A21B99B}"/>
              </a:ext>
            </a:extLst>
          </p:cNvPr>
          <p:cNvCxnSpPr>
            <a:cxnSpLocks noChangeShapeType="1"/>
          </p:cNvCxnSpPr>
          <p:nvPr/>
        </p:nvCxnSpPr>
        <p:spPr bwMode="auto">
          <a:xfrm>
            <a:off x="457200" y="4800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7" name="Straight Connector 8">
            <a:extLst>
              <a:ext uri="{FF2B5EF4-FFF2-40B4-BE49-F238E27FC236}">
                <a16:creationId xmlns:a16="http://schemas.microsoft.com/office/drawing/2014/main" id="{87217357-7C4B-4F9D-860A-0096621722D6}"/>
              </a:ext>
            </a:extLst>
          </p:cNvPr>
          <p:cNvCxnSpPr>
            <a:cxnSpLocks noChangeShapeType="1"/>
          </p:cNvCxnSpPr>
          <p:nvPr/>
        </p:nvCxnSpPr>
        <p:spPr bwMode="auto">
          <a:xfrm>
            <a:off x="457200" y="1981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5">
            <a:extLst>
              <a:ext uri="{FF2B5EF4-FFF2-40B4-BE49-F238E27FC236}">
                <a16:creationId xmlns:a16="http://schemas.microsoft.com/office/drawing/2014/main" id="{23C9C7AA-0A2E-4FED-873B-EE559BE715C7}"/>
              </a:ext>
            </a:extLst>
          </p:cNvPr>
          <p:cNvSpPr>
            <a:spLocks noChangeArrowheads="1"/>
          </p:cNvSpPr>
          <p:nvPr/>
        </p:nvSpPr>
        <p:spPr bwMode="auto">
          <a:xfrm>
            <a:off x="76200" y="409575"/>
            <a:ext cx="8229600" cy="460375"/>
          </a:xfrm>
          <a:prstGeom prst="rect">
            <a:avLst/>
          </a:prstGeom>
          <a:noFill/>
          <a:ln>
            <a:noFill/>
          </a:ln>
          <a:effectLst/>
        </p:spPr>
        <p:txBody>
          <a:bodyPr anchor="ctr">
            <a:spAutoFit/>
          </a:bodyPr>
          <a:lstStyle/>
          <a:p>
            <a:pPr algn="just" eaLnBrk="1" hangingPunct="1">
              <a:defRPr/>
            </a:pPr>
            <a:r>
              <a:rPr lang="en-US" altLang="en-US" sz="2400" b="0" i="0" dirty="0">
                <a:effectLst>
                  <a:outerShdw blurRad="38100" dist="38100" dir="2700000" algn="tl">
                    <a:srgbClr val="C0C0C0"/>
                  </a:outerShdw>
                </a:effectLst>
              </a:rPr>
              <a:t>We can represent an integer 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BBD75B21-1186-4C8B-8922-B3A411621079}"/>
              </a:ext>
            </a:extLst>
          </p:cNvPr>
          <p:cNvSpPr txBox="1">
            <a:spLocks noChangeArrowheads="1"/>
          </p:cNvSpPr>
          <p:nvPr/>
        </p:nvSpPr>
        <p:spPr bwMode="auto">
          <a:xfrm>
            <a:off x="76200" y="1524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2.6</a:t>
            </a:r>
            <a:endParaRPr lang="en-US" altLang="en-US" sz="2000">
              <a:solidFill>
                <a:schemeClr val="bg1"/>
              </a:solidFill>
            </a:endParaRPr>
          </a:p>
        </p:txBody>
      </p:sp>
      <p:sp>
        <p:nvSpPr>
          <p:cNvPr id="1087491" name="Rectangle 3">
            <a:extLst>
              <a:ext uri="{FF2B5EF4-FFF2-40B4-BE49-F238E27FC236}">
                <a16:creationId xmlns:a16="http://schemas.microsoft.com/office/drawing/2014/main" id="{6EBEF430-BBC4-413E-9B17-CBE11ED6B3D2}"/>
              </a:ext>
            </a:extLst>
          </p:cNvPr>
          <p:cNvSpPr>
            <a:spLocks noChangeArrowheads="1"/>
          </p:cNvSpPr>
          <p:nvPr/>
        </p:nvSpPr>
        <p:spPr bwMode="auto">
          <a:xfrm>
            <a:off x="76200" y="976313"/>
            <a:ext cx="8229600" cy="82232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that the number (2AE)16 in hexadecimal is equivalent to 686 in decimal.</a:t>
            </a:r>
          </a:p>
        </p:txBody>
      </p:sp>
      <p:sp>
        <p:nvSpPr>
          <p:cNvPr id="1087492" name="Rectangle 4">
            <a:extLst>
              <a:ext uri="{FF2B5EF4-FFF2-40B4-BE49-F238E27FC236}">
                <a16:creationId xmlns:a16="http://schemas.microsoft.com/office/drawing/2014/main" id="{4E97E494-C3C3-4555-80E2-2ADF3C4C2386}"/>
              </a:ext>
            </a:extLst>
          </p:cNvPr>
          <p:cNvSpPr>
            <a:spLocks noChangeArrowheads="1"/>
          </p:cNvSpPr>
          <p:nvPr/>
        </p:nvSpPr>
        <p:spPr bwMode="auto">
          <a:xfrm>
            <a:off x="228600" y="5089525"/>
            <a:ext cx="8229600" cy="45720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equivalent decimal number is N = 512 + 160 + 14 = 686.</a:t>
            </a:r>
          </a:p>
        </p:txBody>
      </p:sp>
      <p:pic>
        <p:nvPicPr>
          <p:cNvPr id="34821" name="Picture 6">
            <a:extLst>
              <a:ext uri="{FF2B5EF4-FFF2-40B4-BE49-F238E27FC236}">
                <a16:creationId xmlns:a16="http://schemas.microsoft.com/office/drawing/2014/main" id="{780282D1-C718-4DC4-993D-C74D38267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546350"/>
            <a:ext cx="7694613"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8AAA588B-2DB8-435F-A466-DDFAD735462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254FF44C-A6D3-461F-9E5C-DCA084FA1942}" type="slidenum">
              <a:rPr lang="en-US" altLang="en-US" i="0" smtClean="0">
                <a:latin typeface="Arial" panose="020B0604020202020204" pitchFamily="34" charset="0"/>
              </a:rPr>
              <a:pPr/>
              <a:t>17</a:t>
            </a:fld>
            <a:endParaRPr lang="en-US" altLang="en-US" i="0">
              <a:latin typeface="Arial" panose="020B0604020202020204" pitchFamily="34" charset="0"/>
            </a:endParaRPr>
          </a:p>
        </p:txBody>
      </p:sp>
      <p:sp>
        <p:nvSpPr>
          <p:cNvPr id="36867" name="Rectangle 2">
            <a:extLst>
              <a:ext uri="{FF2B5EF4-FFF2-40B4-BE49-F238E27FC236}">
                <a16:creationId xmlns:a16="http://schemas.microsoft.com/office/drawing/2014/main" id="{B98D4259-D123-4A70-8796-A5103025A1E1}"/>
              </a:ext>
            </a:extLst>
          </p:cNvPr>
          <p:cNvSpPr>
            <a:spLocks noChangeArrowheads="1"/>
          </p:cNvSpPr>
          <p:nvPr/>
        </p:nvSpPr>
        <p:spPr bwMode="auto">
          <a:xfrm>
            <a:off x="152400" y="760413"/>
            <a:ext cx="8915400" cy="13731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The word octal is derived from the Latin root </a:t>
            </a:r>
            <a:r>
              <a:rPr lang="en-US" altLang="en-US" sz="2800" i="0">
                <a:solidFill>
                  <a:schemeClr val="folHlink"/>
                </a:solidFill>
              </a:rPr>
              <a:t>octo</a:t>
            </a:r>
            <a:r>
              <a:rPr lang="en-US" altLang="en-US" sz="2800" b="0" i="0"/>
              <a:t> (eight). In this system the </a:t>
            </a:r>
            <a:r>
              <a:rPr lang="en-US" altLang="en-US" sz="2800" i="0"/>
              <a:t>base b = 8</a:t>
            </a:r>
            <a:r>
              <a:rPr lang="en-US" altLang="en-US" sz="2800" b="0" i="0"/>
              <a:t> and we use eight symbols to represent a number. The set of symbols is</a:t>
            </a:r>
          </a:p>
        </p:txBody>
      </p:sp>
      <p:sp>
        <p:nvSpPr>
          <p:cNvPr id="36868" name="Text Box 3">
            <a:extLst>
              <a:ext uri="{FF2B5EF4-FFF2-40B4-BE49-F238E27FC236}">
                <a16:creationId xmlns:a16="http://schemas.microsoft.com/office/drawing/2014/main" id="{1362792E-35B6-417E-A446-397155C9D877}"/>
              </a:ext>
            </a:extLst>
          </p:cNvPr>
          <p:cNvSpPr txBox="1">
            <a:spLocks noChangeArrowheads="1"/>
          </p:cNvSpPr>
          <p:nvPr/>
        </p:nvSpPr>
        <p:spPr bwMode="auto">
          <a:xfrm>
            <a:off x="0" y="106363"/>
            <a:ext cx="54927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200" i="0">
                <a:latin typeface="Calibri" panose="020F0502020204030204" pitchFamily="34" charset="0"/>
              </a:rPr>
              <a:t>2.2.4  The octal system (base 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E327E0B-E430-4246-9C61-EA183E43E591}"/>
              </a:ext>
            </a:extLst>
          </p:cNvPr>
          <p:cNvSpPr>
            <a:spLocks noChangeArrowheads="1"/>
          </p:cNvSpPr>
          <p:nvPr/>
        </p:nvSpPr>
        <p:spPr bwMode="auto">
          <a:xfrm>
            <a:off x="76200" y="0"/>
            <a:ext cx="1752600"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Integers</a:t>
            </a:r>
          </a:p>
        </p:txBody>
      </p:sp>
      <p:sp>
        <p:nvSpPr>
          <p:cNvPr id="38915" name="Text Box 3">
            <a:extLst>
              <a:ext uri="{FF2B5EF4-FFF2-40B4-BE49-F238E27FC236}">
                <a16:creationId xmlns:a16="http://schemas.microsoft.com/office/drawing/2014/main" id="{8A9394D5-7C3B-4E98-977F-B820980CF48F}"/>
              </a:ext>
            </a:extLst>
          </p:cNvPr>
          <p:cNvSpPr txBox="1">
            <a:spLocks noChangeArrowheads="1"/>
          </p:cNvSpPr>
          <p:nvPr/>
        </p:nvSpPr>
        <p:spPr bwMode="auto">
          <a:xfrm>
            <a:off x="457200" y="2362200"/>
            <a:ext cx="657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2.3  </a:t>
            </a:r>
            <a:r>
              <a:rPr lang="en-US" altLang="en-US" sz="2000" i="0"/>
              <a:t>Place values for an integer in the octal system</a:t>
            </a:r>
          </a:p>
        </p:txBody>
      </p:sp>
      <p:pic>
        <p:nvPicPr>
          <p:cNvPr id="38916" name="Picture 6">
            <a:extLst>
              <a:ext uri="{FF2B5EF4-FFF2-40B4-BE49-F238E27FC236}">
                <a16:creationId xmlns:a16="http://schemas.microsoft.com/office/drawing/2014/main" id="{B2AEFBDC-A150-4709-9294-8E1A71F371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842803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7">
            <a:extLst>
              <a:ext uri="{FF2B5EF4-FFF2-40B4-BE49-F238E27FC236}">
                <a16:creationId xmlns:a16="http://schemas.microsoft.com/office/drawing/2014/main" id="{88A7E880-A001-4E72-8B6D-E2C6A14741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943225"/>
            <a:ext cx="8875713"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8918" name="Straight Connector 6">
            <a:extLst>
              <a:ext uri="{FF2B5EF4-FFF2-40B4-BE49-F238E27FC236}">
                <a16:creationId xmlns:a16="http://schemas.microsoft.com/office/drawing/2014/main" id="{73B3B628-AFEE-46AF-B9A2-7CD4942F0783}"/>
              </a:ext>
            </a:extLst>
          </p:cNvPr>
          <p:cNvCxnSpPr>
            <a:cxnSpLocks noChangeShapeType="1"/>
          </p:cNvCxnSpPr>
          <p:nvPr/>
        </p:nvCxnSpPr>
        <p:spPr bwMode="auto">
          <a:xfrm>
            <a:off x="457200" y="2819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19" name="Straight Connector 7">
            <a:extLst>
              <a:ext uri="{FF2B5EF4-FFF2-40B4-BE49-F238E27FC236}">
                <a16:creationId xmlns:a16="http://schemas.microsoft.com/office/drawing/2014/main" id="{3C8CFFEA-7ABD-4B26-8DB9-31434397EA52}"/>
              </a:ext>
            </a:extLst>
          </p:cNvPr>
          <p:cNvCxnSpPr>
            <a:cxnSpLocks noChangeShapeType="1"/>
          </p:cNvCxnSpPr>
          <p:nvPr/>
        </p:nvCxnSpPr>
        <p:spPr bwMode="auto">
          <a:xfrm>
            <a:off x="457200" y="5181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0" name="Straight Connector 8">
            <a:extLst>
              <a:ext uri="{FF2B5EF4-FFF2-40B4-BE49-F238E27FC236}">
                <a16:creationId xmlns:a16="http://schemas.microsoft.com/office/drawing/2014/main" id="{0155B479-C213-4BE2-96AB-A9365419EEE7}"/>
              </a:ext>
            </a:extLst>
          </p:cNvPr>
          <p:cNvCxnSpPr>
            <a:cxnSpLocks noChangeShapeType="1"/>
          </p:cNvCxnSpPr>
          <p:nvPr/>
        </p:nvCxnSpPr>
        <p:spPr bwMode="auto">
          <a:xfrm>
            <a:off x="457200" y="2362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5">
            <a:extLst>
              <a:ext uri="{FF2B5EF4-FFF2-40B4-BE49-F238E27FC236}">
                <a16:creationId xmlns:a16="http://schemas.microsoft.com/office/drawing/2014/main" id="{638D112F-9CB7-43CD-850E-0BE860443A69}"/>
              </a:ext>
            </a:extLst>
          </p:cNvPr>
          <p:cNvSpPr>
            <a:spLocks noChangeArrowheads="1"/>
          </p:cNvSpPr>
          <p:nvPr/>
        </p:nvSpPr>
        <p:spPr bwMode="auto">
          <a:xfrm>
            <a:off x="228600" y="609600"/>
            <a:ext cx="8229600" cy="461963"/>
          </a:xfrm>
          <a:prstGeom prst="rect">
            <a:avLst/>
          </a:prstGeom>
          <a:noFill/>
          <a:ln>
            <a:noFill/>
          </a:ln>
          <a:effectLst/>
        </p:spPr>
        <p:txBody>
          <a:bodyPr anchor="ctr">
            <a:spAutoFit/>
          </a:bodyPr>
          <a:lstStyle/>
          <a:p>
            <a:pPr algn="just" eaLnBrk="1" hangingPunct="1">
              <a:defRPr/>
            </a:pPr>
            <a:r>
              <a:rPr lang="en-US" altLang="en-US" sz="2400" b="0" i="0" dirty="0">
                <a:effectLst>
                  <a:outerShdw blurRad="38100" dist="38100" dir="2700000" algn="tl">
                    <a:srgbClr val="C0C0C0"/>
                  </a:outerShdw>
                </a:effectLst>
              </a:rPr>
              <a:t>We can represent an integer as: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a:extLst>
              <a:ext uri="{FF2B5EF4-FFF2-40B4-BE49-F238E27FC236}">
                <a16:creationId xmlns:a16="http://schemas.microsoft.com/office/drawing/2014/main" id="{686920F5-8F37-4105-87CE-7E7134985D0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98729711-4D21-4539-A336-7DEE623CDFA2}" type="slidenum">
              <a:rPr lang="en-US" altLang="en-US" i="0" smtClean="0">
                <a:latin typeface="Arial" panose="020B0604020202020204" pitchFamily="34" charset="0"/>
              </a:rPr>
              <a:pPr/>
              <a:t>19</a:t>
            </a:fld>
            <a:endParaRPr lang="en-US" altLang="en-US" i="0">
              <a:latin typeface="Arial" panose="020B0604020202020204" pitchFamily="34" charset="0"/>
            </a:endParaRPr>
          </a:p>
        </p:txBody>
      </p:sp>
      <p:sp>
        <p:nvSpPr>
          <p:cNvPr id="40963" name="Text Box 2">
            <a:extLst>
              <a:ext uri="{FF2B5EF4-FFF2-40B4-BE49-F238E27FC236}">
                <a16:creationId xmlns:a16="http://schemas.microsoft.com/office/drawing/2014/main" id="{7FD3A00F-DC39-42A0-9A5E-33DF374B1F4B}"/>
              </a:ext>
            </a:extLst>
          </p:cNvPr>
          <p:cNvSpPr txBox="1">
            <a:spLocks noChangeArrowheads="1"/>
          </p:cNvSpPr>
          <p:nvPr/>
        </p:nvSpPr>
        <p:spPr bwMode="auto">
          <a:xfrm>
            <a:off x="76200" y="1524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2.7</a:t>
            </a:r>
            <a:endParaRPr lang="en-US" altLang="en-US" sz="2000">
              <a:solidFill>
                <a:schemeClr val="bg1"/>
              </a:solidFill>
            </a:endParaRPr>
          </a:p>
        </p:txBody>
      </p:sp>
      <p:sp>
        <p:nvSpPr>
          <p:cNvPr id="1093635" name="Rectangle 3">
            <a:extLst>
              <a:ext uri="{FF2B5EF4-FFF2-40B4-BE49-F238E27FC236}">
                <a16:creationId xmlns:a16="http://schemas.microsoft.com/office/drawing/2014/main" id="{AF7E0107-5D91-4A2A-87C2-8CFE544165B0}"/>
              </a:ext>
            </a:extLst>
          </p:cNvPr>
          <p:cNvSpPr>
            <a:spLocks noChangeArrowheads="1"/>
          </p:cNvSpPr>
          <p:nvPr/>
        </p:nvSpPr>
        <p:spPr bwMode="auto">
          <a:xfrm>
            <a:off x="76200" y="685800"/>
            <a:ext cx="8229600" cy="82232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that the number (1256)</a:t>
            </a:r>
            <a:r>
              <a:rPr lang="en-US" altLang="en-US" sz="2400" b="0" i="0" baseline="-25000">
                <a:effectLst>
                  <a:outerShdw blurRad="38100" dist="38100" dir="2700000" algn="tl">
                    <a:srgbClr val="C0C0C0"/>
                  </a:outerShdw>
                </a:effectLst>
              </a:rPr>
              <a:t>8</a:t>
            </a:r>
            <a:r>
              <a:rPr lang="en-US" altLang="en-US" sz="2400" b="0" i="0">
                <a:effectLst>
                  <a:outerShdw blurRad="38100" dist="38100" dir="2700000" algn="tl">
                    <a:srgbClr val="C0C0C0"/>
                  </a:outerShdw>
                </a:effectLst>
              </a:rPr>
              <a:t> in octal is the same as 686 in decimal.</a:t>
            </a:r>
          </a:p>
        </p:txBody>
      </p:sp>
      <p:sp>
        <p:nvSpPr>
          <p:cNvPr id="1093636" name="Rectangle 4">
            <a:extLst>
              <a:ext uri="{FF2B5EF4-FFF2-40B4-BE49-F238E27FC236}">
                <a16:creationId xmlns:a16="http://schemas.microsoft.com/office/drawing/2014/main" id="{39292620-3360-4726-9B66-48547D28D445}"/>
              </a:ext>
            </a:extLst>
          </p:cNvPr>
          <p:cNvSpPr>
            <a:spLocks noChangeArrowheads="1"/>
          </p:cNvSpPr>
          <p:nvPr/>
        </p:nvSpPr>
        <p:spPr bwMode="auto">
          <a:xfrm>
            <a:off x="228600" y="5089525"/>
            <a:ext cx="8229600" cy="45720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Note that the decimal number is N = 512 + 128 + 40 + 6 = 686.</a:t>
            </a:r>
          </a:p>
        </p:txBody>
      </p:sp>
      <p:pic>
        <p:nvPicPr>
          <p:cNvPr id="40966" name="Picture 6">
            <a:extLst>
              <a:ext uri="{FF2B5EF4-FFF2-40B4-BE49-F238E27FC236}">
                <a16:creationId xmlns:a16="http://schemas.microsoft.com/office/drawing/2014/main" id="{0EADE2A4-9814-4653-9890-9F7F633E7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2546350"/>
            <a:ext cx="9026525"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0874754-DBA0-4D69-8D8C-A5EC48F03531}"/>
              </a:ext>
            </a:extLst>
          </p:cNvPr>
          <p:cNvSpPr>
            <a:spLocks noChangeArrowheads="1"/>
          </p:cNvSpPr>
          <p:nvPr/>
        </p:nvSpPr>
        <p:spPr bwMode="auto">
          <a:xfrm>
            <a:off x="152400" y="1524000"/>
            <a:ext cx="8991600" cy="51704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spcAft>
                <a:spcPct val="25000"/>
              </a:spcAft>
              <a:buFont typeface="Wingdings" panose="05000000000000000000" pitchFamily="2" charset="2"/>
              <a:buChar char="q"/>
            </a:pPr>
            <a:r>
              <a:rPr lang="en-US" altLang="en-US" sz="2400" i="0"/>
              <a:t> Understand the concept of number systems.</a:t>
            </a:r>
          </a:p>
          <a:p>
            <a:pPr>
              <a:spcAft>
                <a:spcPct val="25000"/>
              </a:spcAft>
              <a:buFont typeface="Wingdings" panose="05000000000000000000" pitchFamily="2" charset="2"/>
              <a:buChar char="q"/>
            </a:pPr>
            <a:r>
              <a:rPr lang="en-US" altLang="en-US" sz="2400" i="0"/>
              <a:t> Distinguish between non-positional and positional number</a:t>
            </a:r>
            <a:br>
              <a:rPr lang="en-US" altLang="en-US" sz="2400" i="0"/>
            </a:br>
            <a:r>
              <a:rPr lang="en-US" altLang="en-US" sz="2400" i="0"/>
              <a:t>     systems.</a:t>
            </a:r>
          </a:p>
          <a:p>
            <a:pPr>
              <a:spcAft>
                <a:spcPct val="25000"/>
              </a:spcAft>
              <a:buFont typeface="Wingdings" panose="05000000000000000000" pitchFamily="2" charset="2"/>
              <a:buChar char="q"/>
            </a:pPr>
            <a:r>
              <a:rPr lang="en-US" altLang="en-US" sz="2400" i="0"/>
              <a:t> Describe the decimal, binary, hexadecimal, and octal system.  </a:t>
            </a:r>
          </a:p>
          <a:p>
            <a:pPr>
              <a:spcAft>
                <a:spcPct val="25000"/>
              </a:spcAft>
              <a:buFont typeface="Wingdings" panose="05000000000000000000" pitchFamily="2" charset="2"/>
              <a:buChar char="q"/>
            </a:pPr>
            <a:r>
              <a:rPr lang="en-US" altLang="en-US" sz="2400" i="0"/>
              <a:t>Convert a number in binary, octal, or hexadecimal to a</a:t>
            </a:r>
            <a:br>
              <a:rPr lang="en-US" altLang="en-US" sz="2400" i="0"/>
            </a:br>
            <a:r>
              <a:rPr lang="en-US" altLang="en-US" sz="2400" i="0"/>
              <a:t>     number in the decimal system.</a:t>
            </a:r>
          </a:p>
          <a:p>
            <a:pPr>
              <a:spcAft>
                <a:spcPct val="25000"/>
              </a:spcAft>
              <a:buFont typeface="Wingdings" panose="05000000000000000000" pitchFamily="2" charset="2"/>
              <a:buChar char="q"/>
            </a:pPr>
            <a:r>
              <a:rPr lang="en-US" altLang="en-US" sz="2400" i="0"/>
              <a:t> Convert a number in the decimal system to a number in</a:t>
            </a:r>
            <a:br>
              <a:rPr lang="en-US" altLang="en-US" sz="2400" i="0"/>
            </a:br>
            <a:r>
              <a:rPr lang="en-US" altLang="en-US" sz="2400" i="0"/>
              <a:t>     binary, octal, and hexadecimal.</a:t>
            </a:r>
          </a:p>
          <a:p>
            <a:pPr>
              <a:spcAft>
                <a:spcPct val="25000"/>
              </a:spcAft>
              <a:buFont typeface="Wingdings" panose="05000000000000000000" pitchFamily="2" charset="2"/>
              <a:buChar char="q"/>
            </a:pPr>
            <a:r>
              <a:rPr lang="en-US" altLang="en-US" sz="2400" i="0"/>
              <a:t> Convert a number in binary to octal and vice versa.</a:t>
            </a:r>
          </a:p>
          <a:p>
            <a:pPr>
              <a:spcAft>
                <a:spcPct val="25000"/>
              </a:spcAft>
              <a:buFont typeface="Wingdings" panose="05000000000000000000" pitchFamily="2" charset="2"/>
              <a:buChar char="q"/>
            </a:pPr>
            <a:r>
              <a:rPr lang="en-US" altLang="en-US" sz="2400" i="0"/>
              <a:t> Convert a number in binary to hexadecimal and vice versa.</a:t>
            </a:r>
          </a:p>
          <a:p>
            <a:pPr>
              <a:spcAft>
                <a:spcPct val="25000"/>
              </a:spcAft>
              <a:buFont typeface="Wingdings" panose="05000000000000000000" pitchFamily="2" charset="2"/>
              <a:buChar char="q"/>
            </a:pPr>
            <a:r>
              <a:rPr lang="en-US" altLang="en-US" sz="2400" i="0"/>
              <a:t> Find the number of digits needed in each system to represent</a:t>
            </a:r>
            <a:br>
              <a:rPr lang="en-US" altLang="en-US" sz="2400" i="0"/>
            </a:br>
            <a:r>
              <a:rPr lang="en-US" altLang="en-US" sz="2400" i="0"/>
              <a:t>    a particular value.</a:t>
            </a:r>
          </a:p>
        </p:txBody>
      </p:sp>
      <p:sp>
        <p:nvSpPr>
          <p:cNvPr id="1042435" name="Rectangle 3">
            <a:extLst>
              <a:ext uri="{FF2B5EF4-FFF2-40B4-BE49-F238E27FC236}">
                <a16:creationId xmlns:a16="http://schemas.microsoft.com/office/drawing/2014/main" id="{D4320E56-1727-417A-9127-01543064FF47}"/>
              </a:ext>
            </a:extLst>
          </p:cNvPr>
          <p:cNvSpPr>
            <a:spLocks noChangeArrowheads="1"/>
          </p:cNvSpPr>
          <p:nvPr/>
        </p:nvSpPr>
        <p:spPr bwMode="auto">
          <a:xfrm>
            <a:off x="152400" y="0"/>
            <a:ext cx="2209800" cy="579438"/>
          </a:xfrm>
          <a:prstGeom prst="rect">
            <a:avLst/>
          </a:prstGeom>
          <a:noFill/>
          <a:ln>
            <a:noFill/>
          </a:ln>
          <a:effectLst/>
        </p:spPr>
        <p:txBody>
          <a:bodyPr>
            <a:spAutoFit/>
          </a:bodyPr>
          <a:lstStyle/>
          <a:p>
            <a:pPr>
              <a:defRPr/>
            </a:pPr>
            <a:r>
              <a:rPr lang="en-US" altLang="en-US" sz="3200" i="0">
                <a:solidFill>
                  <a:schemeClr val="hlink"/>
                </a:solidFill>
                <a:effectLst>
                  <a:outerShdw blurRad="38100" dist="38100" dir="2700000" algn="tl">
                    <a:srgbClr val="C0C0C0"/>
                  </a:outerShdw>
                </a:effectLst>
              </a:rPr>
              <a:t>Objectives</a:t>
            </a:r>
          </a:p>
        </p:txBody>
      </p:sp>
      <p:sp>
        <p:nvSpPr>
          <p:cNvPr id="1042436" name="Rectangle 4">
            <a:extLst>
              <a:ext uri="{FF2B5EF4-FFF2-40B4-BE49-F238E27FC236}">
                <a16:creationId xmlns:a16="http://schemas.microsoft.com/office/drawing/2014/main" id="{B56C9F67-9D6F-4827-AA15-9A01F92905DC}"/>
              </a:ext>
            </a:extLst>
          </p:cNvPr>
          <p:cNvSpPr>
            <a:spLocks noChangeArrowheads="1"/>
          </p:cNvSpPr>
          <p:nvPr/>
        </p:nvSpPr>
        <p:spPr bwMode="auto">
          <a:xfrm>
            <a:off x="152400" y="519113"/>
            <a:ext cx="8534400" cy="946150"/>
          </a:xfrm>
          <a:prstGeom prst="rect">
            <a:avLst/>
          </a:prstGeom>
          <a:noFill/>
          <a:ln>
            <a:noFill/>
          </a:ln>
          <a:effectLst/>
        </p:spPr>
        <p:txBody>
          <a:bodyPr>
            <a:spAutoFit/>
          </a:bodyPr>
          <a:lstStyle/>
          <a:p>
            <a:pPr>
              <a:spcAft>
                <a:spcPct val="50000"/>
              </a:spcAft>
              <a:defRPr/>
            </a:pPr>
            <a:r>
              <a:rPr lang="en-US" altLang="en-US" sz="2800" i="0" dirty="0">
                <a:effectLst>
                  <a:outerShdw blurRad="38100" dist="38100" dir="2700000" algn="tl">
                    <a:srgbClr val="C0C0C0"/>
                  </a:outerShdw>
                </a:effectLst>
              </a:rPr>
              <a:t>After studying this chapter, the student should be able 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a:extLst>
              <a:ext uri="{FF2B5EF4-FFF2-40B4-BE49-F238E27FC236}">
                <a16:creationId xmlns:a16="http://schemas.microsoft.com/office/drawing/2014/main" id="{DE2D8006-1ABE-4AAA-A306-EABB8EFD45F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1D19373D-3CA3-4E08-BD4A-87C5B599E553}" type="slidenum">
              <a:rPr lang="en-US" altLang="en-US" i="0" smtClean="0">
                <a:latin typeface="Arial" panose="020B0604020202020204" pitchFamily="34" charset="0"/>
              </a:rPr>
              <a:pPr/>
              <a:t>20</a:t>
            </a:fld>
            <a:endParaRPr lang="en-US" altLang="en-US" i="0">
              <a:latin typeface="Arial" panose="020B0604020202020204" pitchFamily="34" charset="0"/>
            </a:endParaRPr>
          </a:p>
        </p:txBody>
      </p:sp>
      <p:sp>
        <p:nvSpPr>
          <p:cNvPr id="43011" name="Rectangle 2">
            <a:extLst>
              <a:ext uri="{FF2B5EF4-FFF2-40B4-BE49-F238E27FC236}">
                <a16:creationId xmlns:a16="http://schemas.microsoft.com/office/drawing/2014/main" id="{0F57FABE-ACE5-4396-91CA-44AC0CA863AD}"/>
              </a:ext>
            </a:extLst>
          </p:cNvPr>
          <p:cNvSpPr>
            <a:spLocks noChangeArrowheads="1"/>
          </p:cNvSpPr>
          <p:nvPr/>
        </p:nvSpPr>
        <p:spPr bwMode="auto">
          <a:xfrm>
            <a:off x="152400" y="760413"/>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Table 2.1 shows a summary of the four positional number systems discussed in this chapter.</a:t>
            </a:r>
          </a:p>
        </p:txBody>
      </p:sp>
      <p:sp>
        <p:nvSpPr>
          <p:cNvPr id="43012" name="Text Box 3">
            <a:extLst>
              <a:ext uri="{FF2B5EF4-FFF2-40B4-BE49-F238E27FC236}">
                <a16:creationId xmlns:a16="http://schemas.microsoft.com/office/drawing/2014/main" id="{F06CB86F-DF78-46B9-AF41-3B3CDCE1EA29}"/>
              </a:ext>
            </a:extLst>
          </p:cNvPr>
          <p:cNvSpPr txBox="1">
            <a:spLocks noChangeArrowheads="1"/>
          </p:cNvSpPr>
          <p:nvPr/>
        </p:nvSpPr>
        <p:spPr bwMode="auto">
          <a:xfrm>
            <a:off x="0" y="106363"/>
            <a:ext cx="79740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200" i="0">
                <a:latin typeface="Calibri" panose="020F0502020204030204" pitchFamily="34" charset="0"/>
              </a:rPr>
              <a:t>2.2.5  Summary of the four positional systems</a:t>
            </a:r>
          </a:p>
        </p:txBody>
      </p:sp>
      <p:pic>
        <p:nvPicPr>
          <p:cNvPr id="43013" name="Picture 4">
            <a:extLst>
              <a:ext uri="{FF2B5EF4-FFF2-40B4-BE49-F238E27FC236}">
                <a16:creationId xmlns:a16="http://schemas.microsoft.com/office/drawing/2014/main" id="{619CCF6C-3BF8-43C0-A35F-6D1E3134F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2506663"/>
            <a:ext cx="8464550" cy="328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84BCBAB-380F-4215-8620-8D24E16DF2EE}"/>
              </a:ext>
            </a:extLst>
          </p:cNvPr>
          <p:cNvSpPr>
            <a:spLocks noChangeArrowheads="1"/>
          </p:cNvSpPr>
          <p:nvPr/>
        </p:nvSpPr>
        <p:spPr bwMode="auto">
          <a:xfrm>
            <a:off x="152400" y="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Table 2.2 shows how the number 0 to 15 is represented in different systems. </a:t>
            </a:r>
          </a:p>
        </p:txBody>
      </p:sp>
      <p:pic>
        <p:nvPicPr>
          <p:cNvPr id="45059" name="Picture 5">
            <a:extLst>
              <a:ext uri="{FF2B5EF4-FFF2-40B4-BE49-F238E27FC236}">
                <a16:creationId xmlns:a16="http://schemas.microsoft.com/office/drawing/2014/main" id="{99017E7E-71F1-4DC4-A0DE-A8A6111CA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188" y="990600"/>
            <a:ext cx="4570412"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a:extLst>
              <a:ext uri="{FF2B5EF4-FFF2-40B4-BE49-F238E27FC236}">
                <a16:creationId xmlns:a16="http://schemas.microsoft.com/office/drawing/2014/main" id="{8158F9F3-7878-4290-B981-52DE6FB1D6A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8F192FD8-86B1-4DEA-A859-52BB1888FB53}" type="slidenum">
              <a:rPr lang="en-US" altLang="en-US" i="0" smtClean="0">
                <a:latin typeface="Arial" panose="020B0604020202020204" pitchFamily="34" charset="0"/>
              </a:rPr>
              <a:pPr/>
              <a:t>22</a:t>
            </a:fld>
            <a:endParaRPr lang="en-US" altLang="en-US" i="0">
              <a:latin typeface="Arial" panose="020B0604020202020204" pitchFamily="34" charset="0"/>
            </a:endParaRPr>
          </a:p>
        </p:txBody>
      </p:sp>
      <p:sp>
        <p:nvSpPr>
          <p:cNvPr id="47107" name="Rectangle 2">
            <a:extLst>
              <a:ext uri="{FF2B5EF4-FFF2-40B4-BE49-F238E27FC236}">
                <a16:creationId xmlns:a16="http://schemas.microsoft.com/office/drawing/2014/main" id="{3DD551F6-41DF-4F54-A0DA-F2700106D520}"/>
              </a:ext>
            </a:extLst>
          </p:cNvPr>
          <p:cNvSpPr>
            <a:spLocks noChangeArrowheads="1"/>
          </p:cNvSpPr>
          <p:nvPr/>
        </p:nvSpPr>
        <p:spPr bwMode="auto">
          <a:xfrm>
            <a:off x="76200" y="6096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We need to know how to convert a number in one system to the equivalent number in another system. Since the decimal system is more familiar than the other systems, we first show how to covert from any base to decimal. Then we show how to convert from decimal to any base. Finally, we show how we can easily convert from binary to hexadecimal or octal and vice versa.</a:t>
            </a:r>
          </a:p>
        </p:txBody>
      </p:sp>
      <p:sp>
        <p:nvSpPr>
          <p:cNvPr id="47108" name="Text Box 3">
            <a:extLst>
              <a:ext uri="{FF2B5EF4-FFF2-40B4-BE49-F238E27FC236}">
                <a16:creationId xmlns:a16="http://schemas.microsoft.com/office/drawing/2014/main" id="{E455CF0F-3135-4743-9875-3973C8530606}"/>
              </a:ext>
            </a:extLst>
          </p:cNvPr>
          <p:cNvSpPr txBox="1">
            <a:spLocks noChangeArrowheads="1"/>
          </p:cNvSpPr>
          <p:nvPr/>
        </p:nvSpPr>
        <p:spPr bwMode="auto">
          <a:xfrm>
            <a:off x="76200" y="106363"/>
            <a:ext cx="30162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200" i="0">
                <a:latin typeface="Calibri" panose="020F0502020204030204" pitchFamily="34" charset="0"/>
              </a:rPr>
              <a:t>2.2.6 Conversion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FE4D6F5-E405-447F-B47D-CB0CE25C494B}"/>
              </a:ext>
            </a:extLst>
          </p:cNvPr>
          <p:cNvSpPr>
            <a:spLocks noChangeArrowheads="1"/>
          </p:cNvSpPr>
          <p:nvPr/>
        </p:nvSpPr>
        <p:spPr bwMode="auto">
          <a:xfrm>
            <a:off x="76200" y="0"/>
            <a:ext cx="61722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Any base to decimal conversion</a:t>
            </a:r>
          </a:p>
        </p:txBody>
      </p:sp>
      <p:sp>
        <p:nvSpPr>
          <p:cNvPr id="49155" name="Text Box 3">
            <a:extLst>
              <a:ext uri="{FF2B5EF4-FFF2-40B4-BE49-F238E27FC236}">
                <a16:creationId xmlns:a16="http://schemas.microsoft.com/office/drawing/2014/main" id="{6528B316-B7A2-4A4C-9685-405458E4F030}"/>
              </a:ext>
            </a:extLst>
          </p:cNvPr>
          <p:cNvSpPr txBox="1">
            <a:spLocks noChangeArrowheads="1"/>
          </p:cNvSpPr>
          <p:nvPr/>
        </p:nvSpPr>
        <p:spPr bwMode="auto">
          <a:xfrm>
            <a:off x="457200" y="1371600"/>
            <a:ext cx="534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2.5  </a:t>
            </a:r>
            <a:r>
              <a:rPr lang="en-US" altLang="en-US" sz="2000" i="0"/>
              <a:t>Converting other bases to decimal</a:t>
            </a:r>
          </a:p>
        </p:txBody>
      </p:sp>
      <p:pic>
        <p:nvPicPr>
          <p:cNvPr id="49156" name="Picture 6">
            <a:extLst>
              <a:ext uri="{FF2B5EF4-FFF2-40B4-BE49-F238E27FC236}">
                <a16:creationId xmlns:a16="http://schemas.microsoft.com/office/drawing/2014/main" id="{6DE9916E-D7C8-41D7-B583-3AA2A0996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2209800"/>
            <a:ext cx="8418512"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9157" name="Straight Connector 5">
            <a:extLst>
              <a:ext uri="{FF2B5EF4-FFF2-40B4-BE49-F238E27FC236}">
                <a16:creationId xmlns:a16="http://schemas.microsoft.com/office/drawing/2014/main" id="{0DA2D658-97C2-4308-BB96-4D96A9AC5105}"/>
              </a:ext>
            </a:extLst>
          </p:cNvPr>
          <p:cNvCxnSpPr>
            <a:cxnSpLocks noChangeShapeType="1"/>
          </p:cNvCxnSpPr>
          <p:nvPr/>
        </p:nvCxnSpPr>
        <p:spPr bwMode="auto">
          <a:xfrm>
            <a:off x="457200" y="1905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58" name="Straight Connector 6">
            <a:extLst>
              <a:ext uri="{FF2B5EF4-FFF2-40B4-BE49-F238E27FC236}">
                <a16:creationId xmlns:a16="http://schemas.microsoft.com/office/drawing/2014/main" id="{80B2AA56-1497-4270-9085-BA9136878FCE}"/>
              </a:ext>
            </a:extLst>
          </p:cNvPr>
          <p:cNvCxnSpPr>
            <a:cxnSpLocks noChangeShapeType="1"/>
          </p:cNvCxnSpPr>
          <p:nvPr/>
        </p:nvCxnSpPr>
        <p:spPr bwMode="auto">
          <a:xfrm>
            <a:off x="457200" y="5029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59" name="Straight Connector 7">
            <a:extLst>
              <a:ext uri="{FF2B5EF4-FFF2-40B4-BE49-F238E27FC236}">
                <a16:creationId xmlns:a16="http://schemas.microsoft.com/office/drawing/2014/main" id="{08EAAD47-893C-4CF1-B9CD-9644022EB54D}"/>
              </a:ext>
            </a:extLst>
          </p:cNvPr>
          <p:cNvCxnSpPr>
            <a:cxnSpLocks noChangeShapeType="1"/>
          </p:cNvCxnSpPr>
          <p:nvPr/>
        </p:nvCxnSpPr>
        <p:spPr bwMode="auto">
          <a:xfrm>
            <a:off x="457200" y="1447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a:extLst>
              <a:ext uri="{FF2B5EF4-FFF2-40B4-BE49-F238E27FC236}">
                <a16:creationId xmlns:a16="http://schemas.microsoft.com/office/drawing/2014/main" id="{8BDCE8F7-867D-45D5-9719-08DFFE5AB51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E9A3B00F-640F-435A-98B2-0B5E192F1530}" type="slidenum">
              <a:rPr lang="en-US" altLang="en-US" i="0" smtClean="0">
                <a:latin typeface="Arial" panose="020B0604020202020204" pitchFamily="34" charset="0"/>
              </a:rPr>
              <a:pPr/>
              <a:t>24</a:t>
            </a:fld>
            <a:endParaRPr lang="en-US" altLang="en-US" i="0">
              <a:latin typeface="Arial" panose="020B0604020202020204" pitchFamily="34" charset="0"/>
            </a:endParaRPr>
          </a:p>
        </p:txBody>
      </p:sp>
      <p:sp>
        <p:nvSpPr>
          <p:cNvPr id="51203" name="Text Box 2">
            <a:extLst>
              <a:ext uri="{FF2B5EF4-FFF2-40B4-BE49-F238E27FC236}">
                <a16:creationId xmlns:a16="http://schemas.microsoft.com/office/drawing/2014/main" id="{D62138E3-8E4C-4844-9C7A-E9027802AF6B}"/>
              </a:ext>
            </a:extLst>
          </p:cNvPr>
          <p:cNvSpPr txBox="1">
            <a:spLocks noChangeArrowheads="1"/>
          </p:cNvSpPr>
          <p:nvPr/>
        </p:nvSpPr>
        <p:spPr bwMode="auto">
          <a:xfrm>
            <a:off x="76200" y="1524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2.8</a:t>
            </a:r>
            <a:endParaRPr lang="en-US" altLang="en-US" sz="2000">
              <a:solidFill>
                <a:schemeClr val="bg1"/>
              </a:solidFill>
            </a:endParaRPr>
          </a:p>
        </p:txBody>
      </p:sp>
      <p:sp>
        <p:nvSpPr>
          <p:cNvPr id="1103875" name="Rectangle 3">
            <a:extLst>
              <a:ext uri="{FF2B5EF4-FFF2-40B4-BE49-F238E27FC236}">
                <a16:creationId xmlns:a16="http://schemas.microsoft.com/office/drawing/2014/main" id="{0A99D68D-1FDF-4D64-9627-E478CB70EF10}"/>
              </a:ext>
            </a:extLst>
          </p:cNvPr>
          <p:cNvSpPr>
            <a:spLocks noChangeArrowheads="1"/>
          </p:cNvSpPr>
          <p:nvPr/>
        </p:nvSpPr>
        <p:spPr bwMode="auto">
          <a:xfrm>
            <a:off x="76200" y="685800"/>
            <a:ext cx="8229600" cy="82232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to convert the binary number (110.11)</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 to decimal: (110.11)</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 = 6.75.</a:t>
            </a:r>
          </a:p>
        </p:txBody>
      </p:sp>
      <p:pic>
        <p:nvPicPr>
          <p:cNvPr id="51205" name="Picture 6">
            <a:extLst>
              <a:ext uri="{FF2B5EF4-FFF2-40B4-BE49-F238E27FC236}">
                <a16:creationId xmlns:a16="http://schemas.microsoft.com/office/drawing/2014/main" id="{ABC7DF75-F9EE-47CD-9506-1F9E11CF8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2554288"/>
            <a:ext cx="8145462" cy="171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a:extLst>
              <a:ext uri="{FF2B5EF4-FFF2-40B4-BE49-F238E27FC236}">
                <a16:creationId xmlns:a16="http://schemas.microsoft.com/office/drawing/2014/main" id="{4EE7E30B-3E17-4B1D-8263-9A8DD48C077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C046A93A-7C93-4528-AF7A-B9021CA0F6B4}" type="slidenum">
              <a:rPr lang="en-US" altLang="en-US" i="0" smtClean="0">
                <a:latin typeface="Arial" panose="020B0604020202020204" pitchFamily="34" charset="0"/>
              </a:rPr>
              <a:pPr/>
              <a:t>25</a:t>
            </a:fld>
            <a:endParaRPr lang="en-US" altLang="en-US" i="0">
              <a:latin typeface="Arial" panose="020B0604020202020204" pitchFamily="34" charset="0"/>
            </a:endParaRPr>
          </a:p>
        </p:txBody>
      </p:sp>
      <p:sp>
        <p:nvSpPr>
          <p:cNvPr id="53251" name="Text Box 2">
            <a:extLst>
              <a:ext uri="{FF2B5EF4-FFF2-40B4-BE49-F238E27FC236}">
                <a16:creationId xmlns:a16="http://schemas.microsoft.com/office/drawing/2014/main" id="{C0F6A582-E13F-4D54-8686-A6E0337C9849}"/>
              </a:ext>
            </a:extLst>
          </p:cNvPr>
          <p:cNvSpPr txBox="1">
            <a:spLocks noChangeArrowheads="1"/>
          </p:cNvSpPr>
          <p:nvPr/>
        </p:nvSpPr>
        <p:spPr bwMode="auto">
          <a:xfrm>
            <a:off x="76200" y="1524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2.9</a:t>
            </a:r>
            <a:endParaRPr lang="en-US" altLang="en-US" sz="2000">
              <a:solidFill>
                <a:schemeClr val="bg1"/>
              </a:solidFill>
            </a:endParaRPr>
          </a:p>
        </p:txBody>
      </p:sp>
      <p:sp>
        <p:nvSpPr>
          <p:cNvPr id="1105923" name="Rectangle 3">
            <a:extLst>
              <a:ext uri="{FF2B5EF4-FFF2-40B4-BE49-F238E27FC236}">
                <a16:creationId xmlns:a16="http://schemas.microsoft.com/office/drawing/2014/main" id="{A998D062-A5B8-4011-A907-7713C20E1998}"/>
              </a:ext>
            </a:extLst>
          </p:cNvPr>
          <p:cNvSpPr>
            <a:spLocks noChangeArrowheads="1"/>
          </p:cNvSpPr>
          <p:nvPr/>
        </p:nvSpPr>
        <p:spPr bwMode="auto">
          <a:xfrm>
            <a:off x="76200" y="685800"/>
            <a:ext cx="8229600" cy="82232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to convert the hexadecimal number (1A.23)</a:t>
            </a:r>
            <a:r>
              <a:rPr lang="en-US" altLang="en-US" sz="2400" b="0" i="0" baseline="-25000">
                <a:effectLst>
                  <a:outerShdw blurRad="38100" dist="38100" dir="2700000" algn="tl">
                    <a:srgbClr val="C0C0C0"/>
                  </a:outerShdw>
                </a:effectLst>
              </a:rPr>
              <a:t>16</a:t>
            </a:r>
            <a:r>
              <a:rPr lang="en-US" altLang="en-US" sz="2400" b="0" i="0">
                <a:effectLst>
                  <a:outerShdw blurRad="38100" dist="38100" dir="2700000" algn="tl">
                    <a:srgbClr val="C0C0C0"/>
                  </a:outerShdw>
                </a:effectLst>
              </a:rPr>
              <a:t> to decimal.</a:t>
            </a:r>
          </a:p>
        </p:txBody>
      </p:sp>
      <p:pic>
        <p:nvPicPr>
          <p:cNvPr id="53253" name="Picture 5">
            <a:extLst>
              <a:ext uri="{FF2B5EF4-FFF2-40B4-BE49-F238E27FC236}">
                <a16:creationId xmlns:a16="http://schemas.microsoft.com/office/drawing/2014/main" id="{6EB1F8D5-6034-4DB0-8CCB-B32EDB536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74231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5926" name="Rectangle 6">
            <a:extLst>
              <a:ext uri="{FF2B5EF4-FFF2-40B4-BE49-F238E27FC236}">
                <a16:creationId xmlns:a16="http://schemas.microsoft.com/office/drawing/2014/main" id="{74B1B4FA-4155-470B-9C1A-77116DA76D02}"/>
              </a:ext>
            </a:extLst>
          </p:cNvPr>
          <p:cNvSpPr>
            <a:spLocks noChangeArrowheads="1"/>
          </p:cNvSpPr>
          <p:nvPr/>
        </p:nvSpPr>
        <p:spPr bwMode="auto">
          <a:xfrm>
            <a:off x="76200" y="4084638"/>
            <a:ext cx="8229600" cy="1187450"/>
          </a:xfrm>
          <a:prstGeom prst="rect">
            <a:avLst/>
          </a:prstGeom>
          <a:noFill/>
          <a:ln>
            <a:noFill/>
          </a:ln>
          <a:effectLst/>
        </p:spPr>
        <p:txBody>
          <a:bodyPr anchor="ctr">
            <a:spAutoFit/>
          </a:bodyPr>
          <a:lstStyle/>
          <a:p>
            <a:pPr algn="just" eaLnBrk="1" hangingPunct="1">
              <a:defRPr/>
            </a:pPr>
            <a:r>
              <a:rPr lang="en-US" altLang="en-US" sz="2400" b="0" i="0" dirty="0">
                <a:effectLst>
                  <a:outerShdw blurRad="38100" dist="38100" dir="2700000" algn="tl">
                    <a:srgbClr val="C0C0C0"/>
                  </a:outerShdw>
                </a:effectLst>
              </a:rPr>
              <a:t>Note that the result in the decimal notation is not exact, because </a:t>
            </a:r>
            <a:br>
              <a:rPr lang="en-US" altLang="en-US" sz="2400" b="0" i="0" dirty="0">
                <a:effectLst>
                  <a:outerShdw blurRad="38100" dist="38100" dir="2700000" algn="tl">
                    <a:srgbClr val="C0C0C0"/>
                  </a:outerShdw>
                </a:effectLst>
              </a:rPr>
            </a:br>
            <a:r>
              <a:rPr lang="en-US" altLang="en-US" sz="2400" b="0" i="0" dirty="0">
                <a:effectLst>
                  <a:outerShdw blurRad="38100" dist="38100" dir="2700000" algn="tl">
                    <a:srgbClr val="C0C0C0"/>
                  </a:outerShdw>
                </a:effectLst>
              </a:rPr>
              <a:t>3 × 16</a:t>
            </a:r>
            <a:r>
              <a:rPr lang="en-US" altLang="en-US" sz="2400" b="0" i="0" baseline="30000" dirty="0">
                <a:effectLst>
                  <a:outerShdw blurRad="38100" dist="38100" dir="2700000" algn="tl">
                    <a:srgbClr val="C0C0C0"/>
                  </a:outerShdw>
                </a:effectLst>
              </a:rPr>
              <a:t>−2</a:t>
            </a:r>
            <a:r>
              <a:rPr lang="en-US" altLang="en-US" sz="2400" b="0" i="0" dirty="0">
                <a:effectLst>
                  <a:outerShdw blurRad="38100" dist="38100" dir="2700000" algn="tl">
                    <a:srgbClr val="C0C0C0"/>
                  </a:outerShdw>
                </a:effectLst>
              </a:rPr>
              <a:t> = 0.01171875. We have rounded this value to three digits (0.012).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a:extLst>
              <a:ext uri="{FF2B5EF4-FFF2-40B4-BE49-F238E27FC236}">
                <a16:creationId xmlns:a16="http://schemas.microsoft.com/office/drawing/2014/main" id="{F12C1A1D-124A-4AB1-9C57-6C49DC9EB24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F95A9558-6C38-4E3D-BC42-62DC655711D6}" type="slidenum">
              <a:rPr lang="en-US" altLang="en-US" i="0" smtClean="0">
                <a:latin typeface="Arial" panose="020B0604020202020204" pitchFamily="34" charset="0"/>
              </a:rPr>
              <a:pPr/>
              <a:t>26</a:t>
            </a:fld>
            <a:endParaRPr lang="en-US" altLang="en-US" i="0">
              <a:latin typeface="Arial" panose="020B0604020202020204" pitchFamily="34" charset="0"/>
            </a:endParaRPr>
          </a:p>
        </p:txBody>
      </p:sp>
      <p:sp>
        <p:nvSpPr>
          <p:cNvPr id="55299" name="Text Box 2">
            <a:extLst>
              <a:ext uri="{FF2B5EF4-FFF2-40B4-BE49-F238E27FC236}">
                <a16:creationId xmlns:a16="http://schemas.microsoft.com/office/drawing/2014/main" id="{8C3F2EFB-0EA8-41F6-AEF5-C5066BD04B09}"/>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2.10</a:t>
            </a:r>
            <a:endParaRPr lang="en-US" altLang="en-US" sz="2000">
              <a:solidFill>
                <a:schemeClr val="bg1"/>
              </a:solidFill>
            </a:endParaRPr>
          </a:p>
        </p:txBody>
      </p:sp>
      <p:sp>
        <p:nvSpPr>
          <p:cNvPr id="1107971" name="Rectangle 3">
            <a:extLst>
              <a:ext uri="{FF2B5EF4-FFF2-40B4-BE49-F238E27FC236}">
                <a16:creationId xmlns:a16="http://schemas.microsoft.com/office/drawing/2014/main" id="{CA40E0F3-98E6-4B1A-9D59-5DBB859E08B7}"/>
              </a:ext>
            </a:extLst>
          </p:cNvPr>
          <p:cNvSpPr>
            <a:spLocks noChangeArrowheads="1"/>
          </p:cNvSpPr>
          <p:nvPr/>
        </p:nvSpPr>
        <p:spPr bwMode="auto">
          <a:xfrm>
            <a:off x="76200" y="868363"/>
            <a:ext cx="8229600" cy="45720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to convert (23.17)</a:t>
            </a:r>
            <a:r>
              <a:rPr lang="en-US" altLang="en-US" sz="2400" b="0" i="0" baseline="-25000">
                <a:effectLst>
                  <a:outerShdw blurRad="38100" dist="38100" dir="2700000" algn="tl">
                    <a:srgbClr val="C0C0C0"/>
                  </a:outerShdw>
                </a:effectLst>
              </a:rPr>
              <a:t>8</a:t>
            </a:r>
            <a:r>
              <a:rPr lang="en-US" altLang="en-US" sz="2400" b="0" i="0">
                <a:effectLst>
                  <a:outerShdw blurRad="38100" dist="38100" dir="2700000" algn="tl">
                    <a:srgbClr val="C0C0C0"/>
                  </a:outerShdw>
                </a:effectLst>
              </a:rPr>
              <a:t> to decimal.</a:t>
            </a:r>
          </a:p>
        </p:txBody>
      </p:sp>
      <p:sp>
        <p:nvSpPr>
          <p:cNvPr id="1107973" name="Rectangle 5">
            <a:extLst>
              <a:ext uri="{FF2B5EF4-FFF2-40B4-BE49-F238E27FC236}">
                <a16:creationId xmlns:a16="http://schemas.microsoft.com/office/drawing/2014/main" id="{11548BEF-4A22-4F32-8D85-A8D4CC70A387}"/>
              </a:ext>
            </a:extLst>
          </p:cNvPr>
          <p:cNvSpPr>
            <a:spLocks noChangeArrowheads="1"/>
          </p:cNvSpPr>
          <p:nvPr/>
        </p:nvSpPr>
        <p:spPr bwMode="auto">
          <a:xfrm>
            <a:off x="76200" y="4267200"/>
            <a:ext cx="8229600" cy="82232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This means that (23.17)8 ≈ 19.234 in decimal. Again, we have rounded up 7 × 8</a:t>
            </a:r>
            <a:r>
              <a:rPr lang="en-US" altLang="en-US" sz="2400" b="0" i="0" baseline="30000">
                <a:effectLst>
                  <a:outerShdw blurRad="38100" dist="38100" dir="2700000" algn="tl">
                    <a:srgbClr val="C0C0C0"/>
                  </a:outerShdw>
                </a:effectLst>
              </a:rPr>
              <a:t>−2</a:t>
            </a:r>
            <a:r>
              <a:rPr lang="en-US" altLang="en-US" sz="2400" b="0" i="0">
                <a:effectLst>
                  <a:outerShdw blurRad="38100" dist="38100" dir="2700000" algn="tl">
                    <a:srgbClr val="C0C0C0"/>
                  </a:outerShdw>
                </a:effectLst>
              </a:rPr>
              <a:t> = 0.109375.</a:t>
            </a:r>
          </a:p>
        </p:txBody>
      </p:sp>
      <p:pic>
        <p:nvPicPr>
          <p:cNvPr id="55302" name="Picture 6">
            <a:extLst>
              <a:ext uri="{FF2B5EF4-FFF2-40B4-BE49-F238E27FC236}">
                <a16:creationId xmlns:a16="http://schemas.microsoft.com/office/drawing/2014/main" id="{7F5BAA95-2712-46FB-82EA-F4C12375E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2119313"/>
            <a:ext cx="6764337"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81064A6-DFCA-40A3-9A49-8740A91A4185}"/>
              </a:ext>
            </a:extLst>
          </p:cNvPr>
          <p:cNvSpPr>
            <a:spLocks noChangeArrowheads="1"/>
          </p:cNvSpPr>
          <p:nvPr/>
        </p:nvSpPr>
        <p:spPr bwMode="auto">
          <a:xfrm>
            <a:off x="76200" y="0"/>
            <a:ext cx="61722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Decimal to any base</a:t>
            </a:r>
          </a:p>
        </p:txBody>
      </p:sp>
      <p:sp>
        <p:nvSpPr>
          <p:cNvPr id="57347" name="Text Box 3">
            <a:extLst>
              <a:ext uri="{FF2B5EF4-FFF2-40B4-BE49-F238E27FC236}">
                <a16:creationId xmlns:a16="http://schemas.microsoft.com/office/drawing/2014/main" id="{0F23AC3E-C0F8-4691-8D55-24B3EF0AE0DA}"/>
              </a:ext>
            </a:extLst>
          </p:cNvPr>
          <p:cNvSpPr txBox="1">
            <a:spLocks noChangeArrowheads="1"/>
          </p:cNvSpPr>
          <p:nvPr/>
        </p:nvSpPr>
        <p:spPr bwMode="auto">
          <a:xfrm>
            <a:off x="457200" y="762000"/>
            <a:ext cx="695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2.6  </a:t>
            </a:r>
            <a:r>
              <a:rPr lang="en-US" altLang="en-US" sz="2000" i="0"/>
              <a:t>Converting other bases to decimal (integral part)</a:t>
            </a:r>
          </a:p>
        </p:txBody>
      </p:sp>
      <p:pic>
        <p:nvPicPr>
          <p:cNvPr id="57348" name="Picture 5">
            <a:extLst>
              <a:ext uri="{FF2B5EF4-FFF2-40B4-BE49-F238E27FC236}">
                <a16:creationId xmlns:a16="http://schemas.microsoft.com/office/drawing/2014/main" id="{0AFD312E-CECA-4E47-89F2-DF03B5BD6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913" y="1417638"/>
            <a:ext cx="7594600" cy="521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349" name="Straight Connector 5">
            <a:extLst>
              <a:ext uri="{FF2B5EF4-FFF2-40B4-BE49-F238E27FC236}">
                <a16:creationId xmlns:a16="http://schemas.microsoft.com/office/drawing/2014/main" id="{4A78C6AC-0414-4255-B8B4-F2EC66F5524E}"/>
              </a:ext>
            </a:extLst>
          </p:cNvPr>
          <p:cNvCxnSpPr>
            <a:cxnSpLocks noChangeShapeType="1"/>
          </p:cNvCxnSpPr>
          <p:nvPr/>
        </p:nvCxnSpPr>
        <p:spPr bwMode="auto">
          <a:xfrm>
            <a:off x="457200" y="1295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0" name="Straight Connector 6">
            <a:extLst>
              <a:ext uri="{FF2B5EF4-FFF2-40B4-BE49-F238E27FC236}">
                <a16:creationId xmlns:a16="http://schemas.microsoft.com/office/drawing/2014/main" id="{82E8718E-FA6F-494D-B64F-37E59569F1D5}"/>
              </a:ext>
            </a:extLst>
          </p:cNvPr>
          <p:cNvCxnSpPr>
            <a:cxnSpLocks noChangeShapeType="1"/>
          </p:cNvCxnSpPr>
          <p:nvPr/>
        </p:nvCxnSpPr>
        <p:spPr bwMode="auto">
          <a:xfrm>
            <a:off x="457200" y="6705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1" name="Straight Connector 7">
            <a:extLst>
              <a:ext uri="{FF2B5EF4-FFF2-40B4-BE49-F238E27FC236}">
                <a16:creationId xmlns:a16="http://schemas.microsoft.com/office/drawing/2014/main" id="{BB11BAE8-B75C-4014-8253-0A6BF12EF674}"/>
              </a:ext>
            </a:extLst>
          </p:cNvPr>
          <p:cNvCxnSpPr>
            <a:cxnSpLocks noChangeShapeType="1"/>
          </p:cNvCxnSpPr>
          <p:nvPr/>
        </p:nvCxnSpPr>
        <p:spPr bwMode="auto">
          <a:xfrm>
            <a:off x="457200" y="762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a:extLst>
              <a:ext uri="{FF2B5EF4-FFF2-40B4-BE49-F238E27FC236}">
                <a16:creationId xmlns:a16="http://schemas.microsoft.com/office/drawing/2014/main" id="{5DF26A1D-5DDB-48F0-8F9E-4761B136118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5133567B-FAB1-4CD2-8D91-DC382DBEE475}" type="slidenum">
              <a:rPr lang="en-US" altLang="en-US" i="0" smtClean="0">
                <a:latin typeface="Arial" panose="020B0604020202020204" pitchFamily="34" charset="0"/>
              </a:rPr>
              <a:pPr/>
              <a:t>28</a:t>
            </a:fld>
            <a:endParaRPr lang="en-US" altLang="en-US" i="0">
              <a:latin typeface="Arial" panose="020B0604020202020204" pitchFamily="34" charset="0"/>
            </a:endParaRPr>
          </a:p>
        </p:txBody>
      </p:sp>
      <p:sp>
        <p:nvSpPr>
          <p:cNvPr id="59395" name="Text Box 3">
            <a:extLst>
              <a:ext uri="{FF2B5EF4-FFF2-40B4-BE49-F238E27FC236}">
                <a16:creationId xmlns:a16="http://schemas.microsoft.com/office/drawing/2014/main" id="{9D897786-3C52-47F6-90B3-F3A4F42A57F9}"/>
              </a:ext>
            </a:extLst>
          </p:cNvPr>
          <p:cNvSpPr txBox="1">
            <a:spLocks noChangeArrowheads="1"/>
          </p:cNvSpPr>
          <p:nvPr/>
        </p:nvSpPr>
        <p:spPr bwMode="auto">
          <a:xfrm>
            <a:off x="477838" y="838200"/>
            <a:ext cx="75231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2.7  </a:t>
            </a:r>
            <a:r>
              <a:rPr lang="en-US" altLang="en-US" sz="2000" i="0"/>
              <a:t>Converting the integral part in decimal to other bases</a:t>
            </a:r>
          </a:p>
        </p:txBody>
      </p:sp>
      <p:pic>
        <p:nvPicPr>
          <p:cNvPr id="59396" name="Picture 5">
            <a:extLst>
              <a:ext uri="{FF2B5EF4-FFF2-40B4-BE49-F238E27FC236}">
                <a16:creationId xmlns:a16="http://schemas.microsoft.com/office/drawing/2014/main" id="{7AED95DA-881E-4E66-BEF7-AF40C09B1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2155825"/>
            <a:ext cx="7934325" cy="233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9397" name="Straight Connector 4">
            <a:extLst>
              <a:ext uri="{FF2B5EF4-FFF2-40B4-BE49-F238E27FC236}">
                <a16:creationId xmlns:a16="http://schemas.microsoft.com/office/drawing/2014/main" id="{61648720-BAC9-4306-B6DE-605BC0DBB280}"/>
              </a:ext>
            </a:extLst>
          </p:cNvPr>
          <p:cNvCxnSpPr>
            <a:cxnSpLocks noChangeShapeType="1"/>
          </p:cNvCxnSpPr>
          <p:nvPr/>
        </p:nvCxnSpPr>
        <p:spPr bwMode="auto">
          <a:xfrm>
            <a:off x="457200" y="1371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398" name="Straight Connector 5">
            <a:extLst>
              <a:ext uri="{FF2B5EF4-FFF2-40B4-BE49-F238E27FC236}">
                <a16:creationId xmlns:a16="http://schemas.microsoft.com/office/drawing/2014/main" id="{166B48D0-70B4-445F-B1CE-117C31716847}"/>
              </a:ext>
            </a:extLst>
          </p:cNvPr>
          <p:cNvCxnSpPr>
            <a:cxnSpLocks noChangeShapeType="1"/>
          </p:cNvCxnSpPr>
          <p:nvPr/>
        </p:nvCxnSpPr>
        <p:spPr bwMode="auto">
          <a:xfrm>
            <a:off x="457200" y="4800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399" name="Straight Connector 6">
            <a:extLst>
              <a:ext uri="{FF2B5EF4-FFF2-40B4-BE49-F238E27FC236}">
                <a16:creationId xmlns:a16="http://schemas.microsoft.com/office/drawing/2014/main" id="{9AF4E464-3081-4F17-99C1-6C6C6614796F}"/>
              </a:ext>
            </a:extLst>
          </p:cNvPr>
          <p:cNvCxnSpPr>
            <a:cxnSpLocks noChangeShapeType="1"/>
          </p:cNvCxnSpPr>
          <p:nvPr/>
        </p:nvCxnSpPr>
        <p:spPr bwMode="auto">
          <a:xfrm>
            <a:off x="457200" y="838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a:extLst>
              <a:ext uri="{FF2B5EF4-FFF2-40B4-BE49-F238E27FC236}">
                <a16:creationId xmlns:a16="http://schemas.microsoft.com/office/drawing/2014/main" id="{B89D4794-1A32-4E37-AA2A-07880E879AB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3D46C36D-4781-4A1B-919C-8D2BEC11268F}" type="slidenum">
              <a:rPr lang="en-US" altLang="en-US" i="0" smtClean="0">
                <a:latin typeface="Arial" panose="020B0604020202020204" pitchFamily="34" charset="0"/>
              </a:rPr>
              <a:pPr/>
              <a:t>29</a:t>
            </a:fld>
            <a:endParaRPr lang="en-US" altLang="en-US" i="0">
              <a:latin typeface="Arial" panose="020B0604020202020204" pitchFamily="34" charset="0"/>
            </a:endParaRPr>
          </a:p>
        </p:txBody>
      </p:sp>
      <p:sp>
        <p:nvSpPr>
          <p:cNvPr id="61443" name="Text Box 2">
            <a:extLst>
              <a:ext uri="{FF2B5EF4-FFF2-40B4-BE49-F238E27FC236}">
                <a16:creationId xmlns:a16="http://schemas.microsoft.com/office/drawing/2014/main" id="{2540330C-3725-4D3C-9A61-F99667E29B84}"/>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2.11</a:t>
            </a:r>
            <a:endParaRPr lang="en-US" altLang="en-US" sz="2000">
              <a:solidFill>
                <a:schemeClr val="bg1"/>
              </a:solidFill>
            </a:endParaRPr>
          </a:p>
        </p:txBody>
      </p:sp>
      <p:sp>
        <p:nvSpPr>
          <p:cNvPr id="1114115" name="Rectangle 3">
            <a:extLst>
              <a:ext uri="{FF2B5EF4-FFF2-40B4-BE49-F238E27FC236}">
                <a16:creationId xmlns:a16="http://schemas.microsoft.com/office/drawing/2014/main" id="{73BEC4DA-E7DA-4EC0-95E2-F9B1E6C5D1D0}"/>
              </a:ext>
            </a:extLst>
          </p:cNvPr>
          <p:cNvSpPr>
            <a:spLocks noChangeArrowheads="1"/>
          </p:cNvSpPr>
          <p:nvPr/>
        </p:nvSpPr>
        <p:spPr bwMode="auto">
          <a:xfrm>
            <a:off x="76200" y="809625"/>
            <a:ext cx="8229600" cy="155257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to convert 35 in decimal to binary. We start with the number in decimal, we move to the left while continuously finding the quotients and the remainder of division by 2. The result is 35 = (100011)</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a:t>
            </a:r>
          </a:p>
        </p:txBody>
      </p:sp>
      <p:pic>
        <p:nvPicPr>
          <p:cNvPr id="61445" name="Picture 6">
            <a:extLst>
              <a:ext uri="{FF2B5EF4-FFF2-40B4-BE49-F238E27FC236}">
                <a16:creationId xmlns:a16="http://schemas.microsoft.com/office/drawing/2014/main" id="{1FA2CD46-435F-4F9D-A2DF-4B1161FAA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3273425"/>
            <a:ext cx="7742237"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9571" name="Text Box 3">
            <a:extLst>
              <a:ext uri="{FF2B5EF4-FFF2-40B4-BE49-F238E27FC236}">
                <a16:creationId xmlns:a16="http://schemas.microsoft.com/office/drawing/2014/main" id="{090DE6E4-1CB3-486C-BAD7-D574AFC6FA26}"/>
              </a:ext>
            </a:extLst>
          </p:cNvPr>
          <p:cNvSpPr txBox="1">
            <a:spLocks noChangeArrowheads="1"/>
          </p:cNvSpPr>
          <p:nvPr/>
        </p:nvSpPr>
        <p:spPr bwMode="auto">
          <a:xfrm>
            <a:off x="228600" y="76200"/>
            <a:ext cx="4570413" cy="708025"/>
          </a:xfrm>
          <a:prstGeom prst="rect">
            <a:avLst/>
          </a:prstGeom>
          <a:noFill/>
          <a:ln>
            <a:noFill/>
          </a:ln>
          <a:effectLst/>
        </p:spPr>
        <p:txBody>
          <a:bodyPr wrap="none">
            <a:spAutoFit/>
          </a:bodyPr>
          <a:lstStyle/>
          <a:p>
            <a:pPr>
              <a:defRPr/>
            </a:pPr>
            <a:r>
              <a:rPr lang="en-US" altLang="en-US" sz="4000" i="0" dirty="0">
                <a:solidFill>
                  <a:srgbClr val="FF0000"/>
                </a:solidFill>
                <a:effectLst>
                  <a:outerShdw blurRad="38100" dist="38100" dir="2700000" algn="tl">
                    <a:srgbClr val="C0C0C0"/>
                  </a:outerShdw>
                </a:effectLst>
                <a:latin typeface="Calibri" panose="020F0502020204030204" pitchFamily="34" charset="0"/>
              </a:rPr>
              <a:t>2-1   INTRODUCTION</a:t>
            </a:r>
          </a:p>
        </p:txBody>
      </p:sp>
      <p:sp>
        <p:nvSpPr>
          <p:cNvPr id="8195" name="Text Box 4">
            <a:extLst>
              <a:ext uri="{FF2B5EF4-FFF2-40B4-BE49-F238E27FC236}">
                <a16:creationId xmlns:a16="http://schemas.microsoft.com/office/drawing/2014/main" id="{2F469962-A672-44F6-A68E-2BB4526F730A}"/>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ltLang="en-US" i="0"/>
          </a:p>
        </p:txBody>
      </p:sp>
      <p:sp>
        <p:nvSpPr>
          <p:cNvPr id="749573" name="Rectangle 5">
            <a:extLst>
              <a:ext uri="{FF2B5EF4-FFF2-40B4-BE49-F238E27FC236}">
                <a16:creationId xmlns:a16="http://schemas.microsoft.com/office/drawing/2014/main" id="{5552B16E-CCA3-43B7-89F0-BAF2A1D1558C}"/>
              </a:ext>
            </a:extLst>
          </p:cNvPr>
          <p:cNvSpPr>
            <a:spLocks noChangeArrowheads="1"/>
          </p:cNvSpPr>
          <p:nvPr/>
        </p:nvSpPr>
        <p:spPr bwMode="auto">
          <a:xfrm>
            <a:off x="304800" y="838200"/>
            <a:ext cx="8610600" cy="4789488"/>
          </a:xfrm>
          <a:prstGeom prst="rect">
            <a:avLst/>
          </a:prstGeom>
          <a:noFill/>
          <a:ln>
            <a:noFill/>
          </a:ln>
          <a:effectLst/>
        </p:spPr>
        <p:txBody>
          <a:bodyPr anchor="ctr">
            <a:spAutoFit/>
          </a:bodyPr>
          <a:lstStyle/>
          <a:p>
            <a:pPr algn="just" eaLnBrk="1" hangingPunct="1">
              <a:defRPr/>
            </a:pPr>
            <a:r>
              <a:rPr lang="en-US" altLang="en-US" sz="2800" b="0" i="0" dirty="0">
                <a:effectLst>
                  <a:outerShdw blurRad="38100" dist="38100" dir="2700000" algn="tl">
                    <a:srgbClr val="C0C0C0"/>
                  </a:outerShdw>
                </a:effectLst>
              </a:rPr>
              <a:t>A </a:t>
            </a:r>
            <a:r>
              <a:rPr lang="en-US" altLang="en-US" sz="2800" i="0" dirty="0">
                <a:effectLst>
                  <a:outerShdw blurRad="38100" dist="38100" dir="2700000" algn="tl">
                    <a:srgbClr val="C0C0C0"/>
                  </a:outerShdw>
                </a:effectLst>
              </a:rPr>
              <a:t>number system</a:t>
            </a:r>
            <a:r>
              <a:rPr lang="en-US" altLang="en-US" sz="2800" b="0" i="0" dirty="0">
                <a:effectLst>
                  <a:outerShdw blurRad="38100" dist="38100" dir="2700000" algn="tl">
                    <a:srgbClr val="C0C0C0"/>
                  </a:outerShdw>
                </a:effectLst>
              </a:rPr>
              <a:t> defines how a number can be represented using distinct symbols. A number can be represented differently in different systems. For example, the two numbers (2A)</a:t>
            </a:r>
            <a:r>
              <a:rPr lang="en-US" altLang="en-US" sz="2800" b="0" i="0" baseline="-25000" dirty="0">
                <a:effectLst>
                  <a:outerShdw blurRad="38100" dist="38100" dir="2700000" algn="tl">
                    <a:srgbClr val="C0C0C0"/>
                  </a:outerShdw>
                </a:effectLst>
              </a:rPr>
              <a:t>16</a:t>
            </a:r>
            <a:r>
              <a:rPr lang="en-US" altLang="en-US" sz="2800" b="0" i="0" dirty="0">
                <a:effectLst>
                  <a:outerShdw blurRad="38100" dist="38100" dir="2700000" algn="tl">
                    <a:srgbClr val="C0C0C0"/>
                  </a:outerShdw>
                </a:effectLst>
              </a:rPr>
              <a:t> and (52)</a:t>
            </a:r>
            <a:r>
              <a:rPr lang="en-US" altLang="en-US" sz="2800" b="0" i="0" baseline="-25000" dirty="0">
                <a:effectLst>
                  <a:outerShdw blurRad="38100" dist="38100" dir="2700000" algn="tl">
                    <a:srgbClr val="C0C0C0"/>
                  </a:outerShdw>
                </a:effectLst>
              </a:rPr>
              <a:t>8</a:t>
            </a:r>
            <a:r>
              <a:rPr lang="en-US" altLang="en-US" sz="2800" b="0" i="0" dirty="0">
                <a:effectLst>
                  <a:outerShdw blurRad="38100" dist="38100" dir="2700000" algn="tl">
                    <a:srgbClr val="C0C0C0"/>
                  </a:outerShdw>
                </a:effectLst>
              </a:rPr>
              <a:t> both refer to the same quantity, (42)</a:t>
            </a:r>
            <a:r>
              <a:rPr lang="en-US" altLang="en-US" sz="2800" b="0" i="0" baseline="-25000" dirty="0">
                <a:effectLst>
                  <a:outerShdw blurRad="38100" dist="38100" dir="2700000" algn="tl">
                    <a:srgbClr val="C0C0C0"/>
                  </a:outerShdw>
                </a:effectLst>
              </a:rPr>
              <a:t>10</a:t>
            </a:r>
            <a:r>
              <a:rPr lang="en-US" altLang="en-US" sz="2800" b="0" i="0" dirty="0">
                <a:effectLst>
                  <a:outerShdw blurRad="38100" dist="38100" dir="2700000" algn="tl">
                    <a:srgbClr val="C0C0C0"/>
                  </a:outerShdw>
                </a:effectLst>
              </a:rPr>
              <a:t>, but their representations are different.</a:t>
            </a:r>
            <a:r>
              <a:rPr lang="en-US" altLang="en-US" sz="2800" dirty="0">
                <a:effectLst>
                  <a:outerShdw blurRad="38100" dist="38100" dir="2700000" algn="tl">
                    <a:srgbClr val="C0C0C0"/>
                  </a:outerShdw>
                </a:effectLst>
              </a:rPr>
              <a:t> </a:t>
            </a:r>
            <a:br>
              <a:rPr lang="en-US" altLang="en-US" sz="2800" dirty="0">
                <a:effectLst>
                  <a:outerShdw blurRad="38100" dist="38100" dir="2700000" algn="tl">
                    <a:srgbClr val="C0C0C0"/>
                  </a:outerShdw>
                </a:effectLst>
              </a:rPr>
            </a:br>
            <a:endParaRPr lang="en-US" altLang="en-US" sz="2800" dirty="0">
              <a:effectLst>
                <a:outerShdw blurRad="38100" dist="38100" dir="2700000" algn="tl">
                  <a:srgbClr val="C0C0C0"/>
                </a:outerShdw>
              </a:effectLst>
            </a:endParaRPr>
          </a:p>
          <a:p>
            <a:pPr algn="just" eaLnBrk="1" hangingPunct="1">
              <a:defRPr/>
            </a:pPr>
            <a:r>
              <a:rPr lang="en-US" altLang="en-US" sz="2800" b="0" i="0" dirty="0">
                <a:effectLst>
                  <a:outerShdw blurRad="38100" dist="38100" dir="2700000" algn="tl">
                    <a:srgbClr val="C0C0C0"/>
                  </a:outerShdw>
                </a:effectLst>
              </a:rPr>
              <a:t>	Several number systems have been used in the past and can be categorized into two groups: </a:t>
            </a:r>
            <a:r>
              <a:rPr lang="en-US" altLang="en-US" sz="2800" i="0" dirty="0">
                <a:effectLst>
                  <a:outerShdw blurRad="38100" dist="38100" dir="2700000" algn="tl">
                    <a:srgbClr val="C0C0C0"/>
                  </a:outerShdw>
                </a:effectLst>
              </a:rPr>
              <a:t>positional</a:t>
            </a:r>
            <a:r>
              <a:rPr lang="en-US" altLang="en-US" sz="2800" b="0" i="0" dirty="0">
                <a:effectLst>
                  <a:outerShdw blurRad="38100" dist="38100" dir="2700000" algn="tl">
                    <a:srgbClr val="C0C0C0"/>
                  </a:outerShdw>
                </a:effectLst>
              </a:rPr>
              <a:t> and </a:t>
            </a:r>
            <a:r>
              <a:rPr lang="en-US" altLang="en-US" sz="2800" i="0" dirty="0">
                <a:effectLst>
                  <a:outerShdw blurRad="38100" dist="38100" dir="2700000" algn="tl">
                    <a:srgbClr val="C0C0C0"/>
                  </a:outerShdw>
                </a:effectLst>
              </a:rPr>
              <a:t>non-positional</a:t>
            </a:r>
            <a:r>
              <a:rPr lang="en-US" altLang="en-US" sz="2800" b="0" i="0" dirty="0">
                <a:effectLst>
                  <a:outerShdw blurRad="38100" dist="38100" dir="2700000" algn="tl">
                    <a:srgbClr val="C0C0C0"/>
                  </a:outerShdw>
                </a:effectLst>
              </a:rPr>
              <a:t> systems. Our main goal is to discuss the positional number systems, but we also give examples of non-positional systems.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a:extLst>
              <a:ext uri="{FF2B5EF4-FFF2-40B4-BE49-F238E27FC236}">
                <a16:creationId xmlns:a16="http://schemas.microsoft.com/office/drawing/2014/main" id="{FE7E01C8-11E8-40AE-8585-F9273ED7A37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EF591215-F330-49FF-8FBF-B5C449EDBEC7}" type="slidenum">
              <a:rPr lang="en-US" altLang="en-US" i="0" smtClean="0">
                <a:latin typeface="Arial" panose="020B0604020202020204" pitchFamily="34" charset="0"/>
              </a:rPr>
              <a:pPr/>
              <a:t>30</a:t>
            </a:fld>
            <a:endParaRPr lang="en-US" altLang="en-US" i="0">
              <a:latin typeface="Arial" panose="020B0604020202020204" pitchFamily="34" charset="0"/>
            </a:endParaRPr>
          </a:p>
        </p:txBody>
      </p:sp>
      <p:sp>
        <p:nvSpPr>
          <p:cNvPr id="63491" name="Text Box 2">
            <a:extLst>
              <a:ext uri="{FF2B5EF4-FFF2-40B4-BE49-F238E27FC236}">
                <a16:creationId xmlns:a16="http://schemas.microsoft.com/office/drawing/2014/main" id="{60B44DA6-3672-4376-B947-2CD0925587F5}"/>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2.12</a:t>
            </a:r>
            <a:endParaRPr lang="en-US" altLang="en-US" sz="2000">
              <a:solidFill>
                <a:schemeClr val="bg1"/>
              </a:solidFill>
            </a:endParaRPr>
          </a:p>
        </p:txBody>
      </p:sp>
      <p:sp>
        <p:nvSpPr>
          <p:cNvPr id="1116163" name="Rectangle 3">
            <a:extLst>
              <a:ext uri="{FF2B5EF4-FFF2-40B4-BE49-F238E27FC236}">
                <a16:creationId xmlns:a16="http://schemas.microsoft.com/office/drawing/2014/main" id="{6BB6E4CF-C67C-496C-BCCA-01973FE1A54B}"/>
              </a:ext>
            </a:extLst>
          </p:cNvPr>
          <p:cNvSpPr>
            <a:spLocks noChangeArrowheads="1"/>
          </p:cNvSpPr>
          <p:nvPr/>
        </p:nvSpPr>
        <p:spPr bwMode="auto">
          <a:xfrm>
            <a:off x="76200" y="809625"/>
            <a:ext cx="8229600" cy="155257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to convert 126 in decimal to its equivalent in the octal system. We move to the right while continuously finding the quotients and the remainder of division by 8. The result is 126 = (176)</a:t>
            </a:r>
            <a:r>
              <a:rPr lang="en-US" altLang="en-US" sz="2400" b="0" i="0" baseline="-25000">
                <a:effectLst>
                  <a:outerShdw blurRad="38100" dist="38100" dir="2700000" algn="tl">
                    <a:srgbClr val="C0C0C0"/>
                  </a:outerShdw>
                </a:effectLst>
              </a:rPr>
              <a:t>8</a:t>
            </a:r>
            <a:r>
              <a:rPr lang="en-US" altLang="en-US" sz="2400" b="0" i="0">
                <a:effectLst>
                  <a:outerShdw blurRad="38100" dist="38100" dir="2700000" algn="tl">
                    <a:srgbClr val="C0C0C0"/>
                  </a:outerShdw>
                </a:effectLst>
              </a:rPr>
              <a:t>.</a:t>
            </a:r>
          </a:p>
        </p:txBody>
      </p:sp>
      <p:pic>
        <p:nvPicPr>
          <p:cNvPr id="63493" name="Picture 5">
            <a:extLst>
              <a:ext uri="{FF2B5EF4-FFF2-40B4-BE49-F238E27FC236}">
                <a16:creationId xmlns:a16="http://schemas.microsoft.com/office/drawing/2014/main" id="{CF358B2A-BD49-49A5-9E93-F30934380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550" y="3124200"/>
            <a:ext cx="6183313" cy="188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a:extLst>
              <a:ext uri="{FF2B5EF4-FFF2-40B4-BE49-F238E27FC236}">
                <a16:creationId xmlns:a16="http://schemas.microsoft.com/office/drawing/2014/main" id="{4346E233-5338-4A8C-B6EB-896435D5FA4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EF8D1EEB-E64A-4C11-918E-FAC86B9EB1C8}" type="slidenum">
              <a:rPr lang="en-US" altLang="en-US" i="0" smtClean="0">
                <a:latin typeface="Arial" panose="020B0604020202020204" pitchFamily="34" charset="0"/>
              </a:rPr>
              <a:pPr/>
              <a:t>31</a:t>
            </a:fld>
            <a:endParaRPr lang="en-US" altLang="en-US" i="0">
              <a:latin typeface="Arial" panose="020B0604020202020204" pitchFamily="34" charset="0"/>
            </a:endParaRPr>
          </a:p>
        </p:txBody>
      </p:sp>
      <p:sp>
        <p:nvSpPr>
          <p:cNvPr id="65539" name="Text Box 2">
            <a:extLst>
              <a:ext uri="{FF2B5EF4-FFF2-40B4-BE49-F238E27FC236}">
                <a16:creationId xmlns:a16="http://schemas.microsoft.com/office/drawing/2014/main" id="{0DBDC73E-5AC4-42DA-8FF5-0B49A4E899BC}"/>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2.13</a:t>
            </a:r>
            <a:endParaRPr lang="en-US" altLang="en-US" sz="2000">
              <a:solidFill>
                <a:schemeClr val="bg1"/>
              </a:solidFill>
            </a:endParaRPr>
          </a:p>
        </p:txBody>
      </p:sp>
      <p:sp>
        <p:nvSpPr>
          <p:cNvPr id="1118211" name="Rectangle 3">
            <a:extLst>
              <a:ext uri="{FF2B5EF4-FFF2-40B4-BE49-F238E27FC236}">
                <a16:creationId xmlns:a16="http://schemas.microsoft.com/office/drawing/2014/main" id="{5B331FB1-3A77-481A-AAF9-AC11D59F1F8A}"/>
              </a:ext>
            </a:extLst>
          </p:cNvPr>
          <p:cNvSpPr>
            <a:spLocks noChangeArrowheads="1"/>
          </p:cNvSpPr>
          <p:nvPr/>
        </p:nvSpPr>
        <p:spPr bwMode="auto">
          <a:xfrm>
            <a:off x="76200" y="809625"/>
            <a:ext cx="8229600" cy="155257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we convert 126 in decimal to its equivalent in the hexadecimal system. We move to the right while continuously finding the quotients and the remainder of division by 16. The result is 126 = (7E)</a:t>
            </a:r>
            <a:r>
              <a:rPr lang="en-US" altLang="en-US" sz="2400" b="0" i="0" baseline="-25000">
                <a:effectLst>
                  <a:outerShdw blurRad="38100" dist="38100" dir="2700000" algn="tl">
                    <a:srgbClr val="C0C0C0"/>
                  </a:outerShdw>
                </a:effectLst>
              </a:rPr>
              <a:t>16</a:t>
            </a:r>
          </a:p>
        </p:txBody>
      </p:sp>
      <p:pic>
        <p:nvPicPr>
          <p:cNvPr id="65541" name="Picture 6">
            <a:extLst>
              <a:ext uri="{FF2B5EF4-FFF2-40B4-BE49-F238E27FC236}">
                <a16:creationId xmlns:a16="http://schemas.microsoft.com/office/drawing/2014/main" id="{EA20ED7E-8442-4DD6-9EAB-039477FC1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13" y="3276600"/>
            <a:ext cx="5348287"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3">
            <a:extLst>
              <a:ext uri="{FF2B5EF4-FFF2-40B4-BE49-F238E27FC236}">
                <a16:creationId xmlns:a16="http://schemas.microsoft.com/office/drawing/2014/main" id="{2BF989F5-E9CE-4B33-9F0E-8F781B63353A}"/>
              </a:ext>
            </a:extLst>
          </p:cNvPr>
          <p:cNvSpPr txBox="1">
            <a:spLocks noChangeArrowheads="1"/>
          </p:cNvSpPr>
          <p:nvPr/>
        </p:nvSpPr>
        <p:spPr bwMode="auto">
          <a:xfrm>
            <a:off x="311150" y="228600"/>
            <a:ext cx="7329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2.8  </a:t>
            </a:r>
            <a:r>
              <a:rPr lang="en-US" altLang="en-US" sz="2000" i="0"/>
              <a:t>Converting fractional part in decimal to other bases</a:t>
            </a:r>
          </a:p>
        </p:txBody>
      </p:sp>
      <p:pic>
        <p:nvPicPr>
          <p:cNvPr id="67587" name="Picture 5">
            <a:extLst>
              <a:ext uri="{FF2B5EF4-FFF2-40B4-BE49-F238E27FC236}">
                <a16:creationId xmlns:a16="http://schemas.microsoft.com/office/drawing/2014/main" id="{DD62DA41-4F24-4A86-B9C2-8DD515864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1158875"/>
            <a:ext cx="7407275"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7588" name="Straight Connector 4">
            <a:extLst>
              <a:ext uri="{FF2B5EF4-FFF2-40B4-BE49-F238E27FC236}">
                <a16:creationId xmlns:a16="http://schemas.microsoft.com/office/drawing/2014/main" id="{FC4D8ECE-36D8-46DC-BE13-573E9B59BE2E}"/>
              </a:ext>
            </a:extLst>
          </p:cNvPr>
          <p:cNvCxnSpPr>
            <a:cxnSpLocks noChangeShapeType="1"/>
          </p:cNvCxnSpPr>
          <p:nvPr/>
        </p:nvCxnSpPr>
        <p:spPr bwMode="auto">
          <a:xfrm>
            <a:off x="457200" y="762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89" name="Straight Connector 5">
            <a:extLst>
              <a:ext uri="{FF2B5EF4-FFF2-40B4-BE49-F238E27FC236}">
                <a16:creationId xmlns:a16="http://schemas.microsoft.com/office/drawing/2014/main" id="{507D75E3-8242-455C-A74A-14E94919CBC4}"/>
              </a:ext>
            </a:extLst>
          </p:cNvPr>
          <p:cNvCxnSpPr>
            <a:cxnSpLocks noChangeShapeType="1"/>
          </p:cNvCxnSpPr>
          <p:nvPr/>
        </p:nvCxnSpPr>
        <p:spPr bwMode="auto">
          <a:xfrm>
            <a:off x="457200" y="6477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0" name="Straight Connector 6">
            <a:extLst>
              <a:ext uri="{FF2B5EF4-FFF2-40B4-BE49-F238E27FC236}">
                <a16:creationId xmlns:a16="http://schemas.microsoft.com/office/drawing/2014/main" id="{25CBEC3B-3588-458D-83CF-9B599CEC3AD6}"/>
              </a:ext>
            </a:extLst>
          </p:cNvPr>
          <p:cNvCxnSpPr>
            <a:cxnSpLocks noChangeShapeType="1"/>
          </p:cNvCxnSpPr>
          <p:nvPr/>
        </p:nvCxnSpPr>
        <p:spPr bwMode="auto">
          <a:xfrm>
            <a:off x="457200" y="228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1">
            <a:extLst>
              <a:ext uri="{FF2B5EF4-FFF2-40B4-BE49-F238E27FC236}">
                <a16:creationId xmlns:a16="http://schemas.microsoft.com/office/drawing/2014/main" id="{46AD5568-1A54-410D-A2A2-F421D4A38E0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6EBD72C1-5D16-4A8B-A7E3-0C14BD8BE655}" type="slidenum">
              <a:rPr lang="en-US" altLang="en-US" i="0" smtClean="0">
                <a:latin typeface="Arial" panose="020B0604020202020204" pitchFamily="34" charset="0"/>
              </a:rPr>
              <a:pPr/>
              <a:t>33</a:t>
            </a:fld>
            <a:endParaRPr lang="en-US" altLang="en-US" i="0">
              <a:latin typeface="Arial" panose="020B0604020202020204" pitchFamily="34" charset="0"/>
            </a:endParaRPr>
          </a:p>
        </p:txBody>
      </p:sp>
      <p:sp>
        <p:nvSpPr>
          <p:cNvPr id="69635" name="Text Box 2">
            <a:extLst>
              <a:ext uri="{FF2B5EF4-FFF2-40B4-BE49-F238E27FC236}">
                <a16:creationId xmlns:a16="http://schemas.microsoft.com/office/drawing/2014/main" id="{4EF408A7-5FE3-42D4-8F96-5121DA16E279}"/>
              </a:ext>
            </a:extLst>
          </p:cNvPr>
          <p:cNvSpPr txBox="1">
            <a:spLocks noChangeArrowheads="1"/>
          </p:cNvSpPr>
          <p:nvPr/>
        </p:nvSpPr>
        <p:spPr bwMode="auto">
          <a:xfrm>
            <a:off x="457200" y="685800"/>
            <a:ext cx="45688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2.9  </a:t>
            </a:r>
            <a:r>
              <a:rPr lang="en-US" altLang="en-US" sz="2000" i="0"/>
              <a:t>Converting fractional part</a:t>
            </a:r>
          </a:p>
        </p:txBody>
      </p:sp>
      <p:pic>
        <p:nvPicPr>
          <p:cNvPr id="69636" name="Picture 5">
            <a:extLst>
              <a:ext uri="{FF2B5EF4-FFF2-40B4-BE49-F238E27FC236}">
                <a16:creationId xmlns:a16="http://schemas.microsoft.com/office/drawing/2014/main" id="{DC6431D8-D19B-46C7-BCF0-5C93C60C5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1527175"/>
            <a:ext cx="7148512" cy="304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9637" name="Straight Connector 4">
            <a:extLst>
              <a:ext uri="{FF2B5EF4-FFF2-40B4-BE49-F238E27FC236}">
                <a16:creationId xmlns:a16="http://schemas.microsoft.com/office/drawing/2014/main" id="{9740F51E-BAF9-4524-AB3D-B3F6F7801369}"/>
              </a:ext>
            </a:extLst>
          </p:cNvPr>
          <p:cNvCxnSpPr>
            <a:cxnSpLocks noChangeShapeType="1"/>
          </p:cNvCxnSpPr>
          <p:nvPr/>
        </p:nvCxnSpPr>
        <p:spPr bwMode="auto">
          <a:xfrm>
            <a:off x="457200" y="1219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38" name="Straight Connector 5">
            <a:extLst>
              <a:ext uri="{FF2B5EF4-FFF2-40B4-BE49-F238E27FC236}">
                <a16:creationId xmlns:a16="http://schemas.microsoft.com/office/drawing/2014/main" id="{6C5522FA-AD57-466F-8072-537DEECBE6C8}"/>
              </a:ext>
            </a:extLst>
          </p:cNvPr>
          <p:cNvCxnSpPr>
            <a:cxnSpLocks noChangeShapeType="1"/>
          </p:cNvCxnSpPr>
          <p:nvPr/>
        </p:nvCxnSpPr>
        <p:spPr bwMode="auto">
          <a:xfrm>
            <a:off x="457200" y="4648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39" name="Straight Connector 6">
            <a:extLst>
              <a:ext uri="{FF2B5EF4-FFF2-40B4-BE49-F238E27FC236}">
                <a16:creationId xmlns:a16="http://schemas.microsoft.com/office/drawing/2014/main" id="{032AF774-FCA7-48CA-88FF-905AE972C853}"/>
              </a:ext>
            </a:extLst>
          </p:cNvPr>
          <p:cNvCxnSpPr>
            <a:cxnSpLocks noChangeShapeType="1"/>
          </p:cNvCxnSpPr>
          <p:nvPr/>
        </p:nvCxnSpPr>
        <p:spPr bwMode="auto">
          <a:xfrm>
            <a:off x="457200" y="685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a:extLst>
              <a:ext uri="{FF2B5EF4-FFF2-40B4-BE49-F238E27FC236}">
                <a16:creationId xmlns:a16="http://schemas.microsoft.com/office/drawing/2014/main" id="{C7D68902-C0AD-41A4-9291-797579C7586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D4E517AF-0D70-4D1C-B573-553D8B84F527}" type="slidenum">
              <a:rPr lang="en-US" altLang="en-US" i="0" smtClean="0">
                <a:latin typeface="Arial" panose="020B0604020202020204" pitchFamily="34" charset="0"/>
              </a:rPr>
              <a:pPr/>
              <a:t>34</a:t>
            </a:fld>
            <a:endParaRPr lang="en-US" altLang="en-US" i="0">
              <a:latin typeface="Arial" panose="020B0604020202020204" pitchFamily="34" charset="0"/>
            </a:endParaRPr>
          </a:p>
        </p:txBody>
      </p:sp>
      <p:sp>
        <p:nvSpPr>
          <p:cNvPr id="71683" name="Text Box 2">
            <a:extLst>
              <a:ext uri="{FF2B5EF4-FFF2-40B4-BE49-F238E27FC236}">
                <a16:creationId xmlns:a16="http://schemas.microsoft.com/office/drawing/2014/main" id="{1B15D17A-EA6F-4D2B-A290-D2E36710D3A1}"/>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2.14</a:t>
            </a:r>
            <a:endParaRPr lang="en-US" altLang="en-US" sz="2000">
              <a:solidFill>
                <a:schemeClr val="bg1"/>
              </a:solidFill>
            </a:endParaRPr>
          </a:p>
        </p:txBody>
      </p:sp>
      <p:sp>
        <p:nvSpPr>
          <p:cNvPr id="1126403" name="Rectangle 3">
            <a:extLst>
              <a:ext uri="{FF2B5EF4-FFF2-40B4-BE49-F238E27FC236}">
                <a16:creationId xmlns:a16="http://schemas.microsoft.com/office/drawing/2014/main" id="{CF16E8FB-B415-42C3-B2EF-30D0DDC482B3}"/>
              </a:ext>
            </a:extLst>
          </p:cNvPr>
          <p:cNvSpPr>
            <a:spLocks noChangeArrowheads="1"/>
          </p:cNvSpPr>
          <p:nvPr/>
        </p:nvSpPr>
        <p:spPr bwMode="auto">
          <a:xfrm>
            <a:off x="76200" y="669925"/>
            <a:ext cx="8229600" cy="45720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Convert the decimal number 0.625 to binary.</a:t>
            </a:r>
          </a:p>
        </p:txBody>
      </p:sp>
      <p:pic>
        <p:nvPicPr>
          <p:cNvPr id="71685" name="Picture 5">
            <a:extLst>
              <a:ext uri="{FF2B5EF4-FFF2-40B4-BE49-F238E27FC236}">
                <a16:creationId xmlns:a16="http://schemas.microsoft.com/office/drawing/2014/main" id="{DEFDACA5-3085-486B-86DC-086D100A2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663" y="1833563"/>
            <a:ext cx="6764337" cy="151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06" name="Rectangle 6">
            <a:extLst>
              <a:ext uri="{FF2B5EF4-FFF2-40B4-BE49-F238E27FC236}">
                <a16:creationId xmlns:a16="http://schemas.microsoft.com/office/drawing/2014/main" id="{DBC9C782-236B-4447-AEB9-0285D640F3E4}"/>
              </a:ext>
            </a:extLst>
          </p:cNvPr>
          <p:cNvSpPr>
            <a:spLocks noChangeArrowheads="1"/>
          </p:cNvSpPr>
          <p:nvPr/>
        </p:nvSpPr>
        <p:spPr bwMode="auto">
          <a:xfrm>
            <a:off x="304800" y="4178300"/>
            <a:ext cx="8229600" cy="82232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Since the number 0.625 = (0.101)</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 has no integral part, the example shows how the fractional part is calculated.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a:extLst>
              <a:ext uri="{FF2B5EF4-FFF2-40B4-BE49-F238E27FC236}">
                <a16:creationId xmlns:a16="http://schemas.microsoft.com/office/drawing/2014/main" id="{4A4E3A59-58EB-42D9-AEA4-B923A994B4F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8C20E8F0-F93F-472E-908A-152B022C870B}" type="slidenum">
              <a:rPr lang="en-US" altLang="en-US" i="0" smtClean="0">
                <a:latin typeface="Arial" panose="020B0604020202020204" pitchFamily="34" charset="0"/>
              </a:rPr>
              <a:pPr/>
              <a:t>35</a:t>
            </a:fld>
            <a:endParaRPr lang="en-US" altLang="en-US" i="0">
              <a:latin typeface="Arial" panose="020B0604020202020204" pitchFamily="34" charset="0"/>
            </a:endParaRPr>
          </a:p>
        </p:txBody>
      </p:sp>
      <p:sp>
        <p:nvSpPr>
          <p:cNvPr id="73731" name="Text Box 2">
            <a:extLst>
              <a:ext uri="{FF2B5EF4-FFF2-40B4-BE49-F238E27FC236}">
                <a16:creationId xmlns:a16="http://schemas.microsoft.com/office/drawing/2014/main" id="{5288179D-0730-42C8-AB97-EA071DB16EB1}"/>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2.15</a:t>
            </a:r>
            <a:endParaRPr lang="en-US" altLang="en-US" sz="2000">
              <a:solidFill>
                <a:schemeClr val="bg1"/>
              </a:solidFill>
            </a:endParaRPr>
          </a:p>
        </p:txBody>
      </p:sp>
      <p:sp>
        <p:nvSpPr>
          <p:cNvPr id="1128451" name="Rectangle 3">
            <a:extLst>
              <a:ext uri="{FF2B5EF4-FFF2-40B4-BE49-F238E27FC236}">
                <a16:creationId xmlns:a16="http://schemas.microsoft.com/office/drawing/2014/main" id="{4689BE40-4F5F-4F18-9566-FAA185B4D6AB}"/>
              </a:ext>
            </a:extLst>
          </p:cNvPr>
          <p:cNvSpPr>
            <a:spLocks noChangeArrowheads="1"/>
          </p:cNvSpPr>
          <p:nvPr/>
        </p:nvSpPr>
        <p:spPr bwMode="auto">
          <a:xfrm>
            <a:off x="76200" y="717550"/>
            <a:ext cx="8229600" cy="118745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to convert 0.634 to octal using a maximum of four digits. The result is 0.634 = (0.5044)</a:t>
            </a:r>
            <a:r>
              <a:rPr lang="en-US" altLang="en-US" sz="2400" b="0" i="0" baseline="-25000">
                <a:effectLst>
                  <a:outerShdw blurRad="38100" dist="38100" dir="2700000" algn="tl">
                    <a:srgbClr val="C0C0C0"/>
                  </a:outerShdw>
                </a:effectLst>
              </a:rPr>
              <a:t>8</a:t>
            </a:r>
            <a:r>
              <a:rPr lang="en-US" altLang="en-US" sz="2400" b="0" i="0">
                <a:effectLst>
                  <a:outerShdw blurRad="38100" dist="38100" dir="2700000" algn="tl">
                    <a:srgbClr val="C0C0C0"/>
                  </a:outerShdw>
                </a:effectLst>
              </a:rPr>
              <a:t>. Note that we multiple by 8 (base octal).</a:t>
            </a:r>
          </a:p>
        </p:txBody>
      </p:sp>
      <p:pic>
        <p:nvPicPr>
          <p:cNvPr id="73733" name="Picture 5">
            <a:extLst>
              <a:ext uri="{FF2B5EF4-FFF2-40B4-BE49-F238E27FC236}">
                <a16:creationId xmlns:a16="http://schemas.microsoft.com/office/drawing/2014/main" id="{AB62D07C-AD08-4226-935E-A1075A9E4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3030538"/>
            <a:ext cx="7916862" cy="15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1">
            <a:extLst>
              <a:ext uri="{FF2B5EF4-FFF2-40B4-BE49-F238E27FC236}">
                <a16:creationId xmlns:a16="http://schemas.microsoft.com/office/drawing/2014/main" id="{2131C9CF-9944-440C-9FB8-33063917CFB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A5285D11-D708-46CE-AE3D-FC4A29DF4B4A}" type="slidenum">
              <a:rPr lang="en-US" altLang="en-US" i="0" smtClean="0">
                <a:latin typeface="Arial" panose="020B0604020202020204" pitchFamily="34" charset="0"/>
              </a:rPr>
              <a:pPr/>
              <a:t>36</a:t>
            </a:fld>
            <a:endParaRPr lang="en-US" altLang="en-US" i="0">
              <a:latin typeface="Arial" panose="020B0604020202020204" pitchFamily="34" charset="0"/>
            </a:endParaRPr>
          </a:p>
        </p:txBody>
      </p:sp>
      <p:sp>
        <p:nvSpPr>
          <p:cNvPr id="75779" name="Text Box 2">
            <a:extLst>
              <a:ext uri="{FF2B5EF4-FFF2-40B4-BE49-F238E27FC236}">
                <a16:creationId xmlns:a16="http://schemas.microsoft.com/office/drawing/2014/main" id="{2259817A-2EA8-41E4-83A5-A01DA8FAB9E5}"/>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2.16</a:t>
            </a:r>
            <a:endParaRPr lang="en-US" altLang="en-US" sz="2000">
              <a:solidFill>
                <a:schemeClr val="bg1"/>
              </a:solidFill>
            </a:endParaRPr>
          </a:p>
        </p:txBody>
      </p:sp>
      <p:sp>
        <p:nvSpPr>
          <p:cNvPr id="1130499" name="Rectangle 3">
            <a:extLst>
              <a:ext uri="{FF2B5EF4-FFF2-40B4-BE49-F238E27FC236}">
                <a16:creationId xmlns:a16="http://schemas.microsoft.com/office/drawing/2014/main" id="{90D1773A-B696-43F9-9ABB-3B9123100B71}"/>
              </a:ext>
            </a:extLst>
          </p:cNvPr>
          <p:cNvSpPr>
            <a:spLocks noChangeArrowheads="1"/>
          </p:cNvSpPr>
          <p:nvPr/>
        </p:nvSpPr>
        <p:spPr bwMode="auto">
          <a:xfrm>
            <a:off x="76200" y="809625"/>
            <a:ext cx="8229600" cy="155257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to convert 178.6 in decimal to hexadecimal using only one digit to the right of the decimal point. The result is 178.6 = (B2.9)</a:t>
            </a:r>
            <a:r>
              <a:rPr lang="en-US" altLang="en-US" sz="2400" b="0" i="0" baseline="-25000">
                <a:effectLst>
                  <a:outerShdw blurRad="38100" dist="38100" dir="2700000" algn="tl">
                    <a:srgbClr val="C0C0C0"/>
                  </a:outerShdw>
                </a:effectLst>
              </a:rPr>
              <a:t>16</a:t>
            </a:r>
            <a:r>
              <a:rPr lang="en-US" altLang="en-US" sz="2400" b="0" i="0">
                <a:effectLst>
                  <a:outerShdw blurRad="38100" dist="38100" dir="2700000" algn="tl">
                    <a:srgbClr val="C0C0C0"/>
                  </a:outerShdw>
                </a:effectLst>
              </a:rPr>
              <a:t> Note that we divide or multiple by 16 (base hexadecimal).</a:t>
            </a:r>
          </a:p>
        </p:txBody>
      </p:sp>
      <p:pic>
        <p:nvPicPr>
          <p:cNvPr id="75781" name="Picture 5">
            <a:extLst>
              <a:ext uri="{FF2B5EF4-FFF2-40B4-BE49-F238E27FC236}">
                <a16:creationId xmlns:a16="http://schemas.microsoft.com/office/drawing/2014/main" id="{47917A63-DEB1-4675-9657-2EB17B2D7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 y="3341688"/>
            <a:ext cx="6416675" cy="138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a:extLst>
              <a:ext uri="{FF2B5EF4-FFF2-40B4-BE49-F238E27FC236}">
                <a16:creationId xmlns:a16="http://schemas.microsoft.com/office/drawing/2014/main" id="{E20F0570-18FB-497C-88C4-D1A93B6B228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2F6B0FED-4814-466C-8146-AC0279497BFF}" type="slidenum">
              <a:rPr lang="en-US" altLang="en-US" i="0" smtClean="0">
                <a:latin typeface="Arial" panose="020B0604020202020204" pitchFamily="34" charset="0"/>
              </a:rPr>
              <a:pPr/>
              <a:t>37</a:t>
            </a:fld>
            <a:endParaRPr lang="en-US" altLang="en-US" i="0">
              <a:latin typeface="Arial" panose="020B0604020202020204" pitchFamily="34" charset="0"/>
            </a:endParaRPr>
          </a:p>
        </p:txBody>
      </p:sp>
      <p:sp>
        <p:nvSpPr>
          <p:cNvPr id="77827" name="Text Box 2">
            <a:extLst>
              <a:ext uri="{FF2B5EF4-FFF2-40B4-BE49-F238E27FC236}">
                <a16:creationId xmlns:a16="http://schemas.microsoft.com/office/drawing/2014/main" id="{814DA63D-4B79-4508-9780-31143770145B}"/>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2.17</a:t>
            </a:r>
            <a:endParaRPr lang="en-US" altLang="en-US" sz="2000">
              <a:solidFill>
                <a:schemeClr val="bg1"/>
              </a:solidFill>
            </a:endParaRPr>
          </a:p>
        </p:txBody>
      </p:sp>
      <p:sp>
        <p:nvSpPr>
          <p:cNvPr id="1132547" name="Rectangle 3">
            <a:extLst>
              <a:ext uri="{FF2B5EF4-FFF2-40B4-BE49-F238E27FC236}">
                <a16:creationId xmlns:a16="http://schemas.microsoft.com/office/drawing/2014/main" id="{08577A23-3D75-4D46-8269-D179C6FDEF00}"/>
              </a:ext>
            </a:extLst>
          </p:cNvPr>
          <p:cNvSpPr>
            <a:spLocks noChangeArrowheads="1"/>
          </p:cNvSpPr>
          <p:nvPr/>
        </p:nvSpPr>
        <p:spPr bwMode="auto">
          <a:xfrm>
            <a:off x="76200" y="809625"/>
            <a:ext cx="8229600" cy="155257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An alternative method for converting a small decimal integer (usually less than 256) to binary is to break the number as the sum of numbers that are equivalent to the binary place values shows:</a:t>
            </a:r>
          </a:p>
        </p:txBody>
      </p:sp>
      <p:pic>
        <p:nvPicPr>
          <p:cNvPr id="77829" name="Picture 5">
            <a:extLst>
              <a:ext uri="{FF2B5EF4-FFF2-40B4-BE49-F238E27FC236}">
                <a16:creationId xmlns:a16="http://schemas.microsoft.com/office/drawing/2014/main" id="{A4491F91-7087-4553-9A4B-3D17800DA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2514600"/>
            <a:ext cx="70199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0" name="Picture 6">
            <a:extLst>
              <a:ext uri="{FF2B5EF4-FFF2-40B4-BE49-F238E27FC236}">
                <a16:creationId xmlns:a16="http://schemas.microsoft.com/office/drawing/2014/main" id="{3B1A5938-6D8E-4754-808C-5617CA0487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4395788"/>
            <a:ext cx="8428037"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a:extLst>
              <a:ext uri="{FF2B5EF4-FFF2-40B4-BE49-F238E27FC236}">
                <a16:creationId xmlns:a16="http://schemas.microsoft.com/office/drawing/2014/main" id="{D380109B-8DC3-4311-866F-D977AB306EC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29B0303D-6713-456E-94E2-B76A6902459D}" type="slidenum">
              <a:rPr lang="en-US" altLang="en-US" i="0" smtClean="0">
                <a:latin typeface="Arial" panose="020B0604020202020204" pitchFamily="34" charset="0"/>
              </a:rPr>
              <a:pPr/>
              <a:t>38</a:t>
            </a:fld>
            <a:endParaRPr lang="en-US" altLang="en-US" i="0">
              <a:latin typeface="Arial" panose="020B0604020202020204" pitchFamily="34" charset="0"/>
            </a:endParaRPr>
          </a:p>
        </p:txBody>
      </p:sp>
      <p:sp>
        <p:nvSpPr>
          <p:cNvPr id="79875" name="Text Box 2">
            <a:extLst>
              <a:ext uri="{FF2B5EF4-FFF2-40B4-BE49-F238E27FC236}">
                <a16:creationId xmlns:a16="http://schemas.microsoft.com/office/drawing/2014/main" id="{94000848-3797-4E6C-B445-3D072D1A860E}"/>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2.18</a:t>
            </a:r>
            <a:endParaRPr lang="en-US" altLang="en-US" sz="2000">
              <a:solidFill>
                <a:schemeClr val="bg1"/>
              </a:solidFill>
            </a:endParaRPr>
          </a:p>
        </p:txBody>
      </p:sp>
      <p:sp>
        <p:nvSpPr>
          <p:cNvPr id="1134595" name="Rectangle 3">
            <a:extLst>
              <a:ext uri="{FF2B5EF4-FFF2-40B4-BE49-F238E27FC236}">
                <a16:creationId xmlns:a16="http://schemas.microsoft.com/office/drawing/2014/main" id="{A5D57865-A392-4D0F-928C-00700E34533D}"/>
              </a:ext>
            </a:extLst>
          </p:cNvPr>
          <p:cNvSpPr>
            <a:spLocks noChangeArrowheads="1"/>
          </p:cNvSpPr>
          <p:nvPr/>
        </p:nvSpPr>
        <p:spPr bwMode="auto">
          <a:xfrm>
            <a:off x="76200" y="762000"/>
            <a:ext cx="8229600" cy="82232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A similar method can be used to convert a decimal fraction to binary when the denominator is a power of two:</a:t>
            </a:r>
          </a:p>
        </p:txBody>
      </p:sp>
      <p:pic>
        <p:nvPicPr>
          <p:cNvPr id="79877" name="Picture 5">
            <a:extLst>
              <a:ext uri="{FF2B5EF4-FFF2-40B4-BE49-F238E27FC236}">
                <a16:creationId xmlns:a16="http://schemas.microsoft.com/office/drawing/2014/main" id="{ABE8DE5D-7EA0-4FEA-BF8B-7E82A004A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1905000"/>
            <a:ext cx="7477125"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8" name="Picture 6">
            <a:extLst>
              <a:ext uri="{FF2B5EF4-FFF2-40B4-BE49-F238E27FC236}">
                <a16:creationId xmlns:a16="http://schemas.microsoft.com/office/drawing/2014/main" id="{F14B5B1F-29B9-4F24-B221-B00256735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95600"/>
            <a:ext cx="7694613"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9" name="Picture 7">
            <a:extLst>
              <a:ext uri="{FF2B5EF4-FFF2-40B4-BE49-F238E27FC236}">
                <a16:creationId xmlns:a16="http://schemas.microsoft.com/office/drawing/2014/main" id="{EBCB6CA0-BC03-467A-825D-FB8DCBF4F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88" y="4456113"/>
            <a:ext cx="7542212"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4600" name="Rectangle 8">
            <a:extLst>
              <a:ext uri="{FF2B5EF4-FFF2-40B4-BE49-F238E27FC236}">
                <a16:creationId xmlns:a16="http://schemas.microsoft.com/office/drawing/2014/main" id="{2E6C959B-36C5-4F7D-8C3C-7DDF04A0126E}"/>
              </a:ext>
            </a:extLst>
          </p:cNvPr>
          <p:cNvSpPr>
            <a:spLocks noChangeArrowheads="1"/>
          </p:cNvSpPr>
          <p:nvPr/>
        </p:nvSpPr>
        <p:spPr bwMode="auto">
          <a:xfrm>
            <a:off x="533400" y="5608638"/>
            <a:ext cx="8229600" cy="45720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answer is then (0.011011)</a:t>
            </a:r>
            <a:r>
              <a:rPr lang="en-US" altLang="en-US" sz="2400" b="0" i="0" baseline="-25000">
                <a:effectLst>
                  <a:outerShdw blurRad="38100" dist="38100" dir="2700000" algn="tl">
                    <a:srgbClr val="C0C0C0"/>
                  </a:outerShdw>
                </a:effectLst>
              </a:rPr>
              <a:t>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a:extLst>
              <a:ext uri="{FF2B5EF4-FFF2-40B4-BE49-F238E27FC236}">
                <a16:creationId xmlns:a16="http://schemas.microsoft.com/office/drawing/2014/main" id="{C98C6CC3-3790-45FC-8E53-78022EF8F05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7BADD916-A97B-4270-9E30-DEF91724A29F}" type="slidenum">
              <a:rPr lang="en-US" altLang="en-US" i="0" smtClean="0">
                <a:latin typeface="Arial" panose="020B0604020202020204" pitchFamily="34" charset="0"/>
              </a:rPr>
              <a:pPr/>
              <a:t>39</a:t>
            </a:fld>
            <a:endParaRPr lang="en-US" altLang="en-US" i="0">
              <a:latin typeface="Arial" panose="020B0604020202020204" pitchFamily="34" charset="0"/>
            </a:endParaRPr>
          </a:p>
        </p:txBody>
      </p:sp>
      <p:sp>
        <p:nvSpPr>
          <p:cNvPr id="81923" name="Rectangle 2">
            <a:extLst>
              <a:ext uri="{FF2B5EF4-FFF2-40B4-BE49-F238E27FC236}">
                <a16:creationId xmlns:a16="http://schemas.microsoft.com/office/drawing/2014/main" id="{62CE7272-8BC6-45F1-9548-9EF0735D0E4E}"/>
              </a:ext>
            </a:extLst>
          </p:cNvPr>
          <p:cNvSpPr>
            <a:spLocks noChangeArrowheads="1"/>
          </p:cNvSpPr>
          <p:nvPr/>
        </p:nvSpPr>
        <p:spPr bwMode="auto">
          <a:xfrm>
            <a:off x="76200" y="0"/>
            <a:ext cx="61722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Binary-hexadecimal conversion</a:t>
            </a:r>
          </a:p>
        </p:txBody>
      </p:sp>
      <p:sp>
        <p:nvSpPr>
          <p:cNvPr id="81924" name="Text Box 3">
            <a:extLst>
              <a:ext uri="{FF2B5EF4-FFF2-40B4-BE49-F238E27FC236}">
                <a16:creationId xmlns:a16="http://schemas.microsoft.com/office/drawing/2014/main" id="{162F40F2-1692-4064-AA0A-97A9E0BEF406}"/>
              </a:ext>
            </a:extLst>
          </p:cNvPr>
          <p:cNvSpPr txBox="1">
            <a:spLocks noChangeArrowheads="1"/>
          </p:cNvSpPr>
          <p:nvPr/>
        </p:nvSpPr>
        <p:spPr bwMode="auto">
          <a:xfrm>
            <a:off x="304800" y="1524000"/>
            <a:ext cx="8426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2.10  </a:t>
            </a:r>
            <a:r>
              <a:rPr lang="en-US" altLang="en-US" sz="2000" i="0"/>
              <a:t>Binary to hexadecimal and hexadecimal to binary conversion</a:t>
            </a:r>
          </a:p>
        </p:txBody>
      </p:sp>
      <p:pic>
        <p:nvPicPr>
          <p:cNvPr id="81925" name="Picture 5">
            <a:extLst>
              <a:ext uri="{FF2B5EF4-FFF2-40B4-BE49-F238E27FC236}">
                <a16:creationId xmlns:a16="http://schemas.microsoft.com/office/drawing/2014/main" id="{5FB59C97-1E72-4FD3-A651-6B78DD7D1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2514600"/>
            <a:ext cx="7605712"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1926" name="Straight Connector 5">
            <a:extLst>
              <a:ext uri="{FF2B5EF4-FFF2-40B4-BE49-F238E27FC236}">
                <a16:creationId xmlns:a16="http://schemas.microsoft.com/office/drawing/2014/main" id="{BE085202-7793-4757-B267-4D55A5808B19}"/>
              </a:ext>
            </a:extLst>
          </p:cNvPr>
          <p:cNvCxnSpPr>
            <a:cxnSpLocks noChangeShapeType="1"/>
          </p:cNvCxnSpPr>
          <p:nvPr/>
        </p:nvCxnSpPr>
        <p:spPr bwMode="auto">
          <a:xfrm>
            <a:off x="457200" y="2057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27" name="Straight Connector 6">
            <a:extLst>
              <a:ext uri="{FF2B5EF4-FFF2-40B4-BE49-F238E27FC236}">
                <a16:creationId xmlns:a16="http://schemas.microsoft.com/office/drawing/2014/main" id="{2A496020-303B-49E8-89B5-48CF73E6BF4F}"/>
              </a:ext>
            </a:extLst>
          </p:cNvPr>
          <p:cNvCxnSpPr>
            <a:cxnSpLocks noChangeShapeType="1"/>
          </p:cNvCxnSpPr>
          <p:nvPr/>
        </p:nvCxnSpPr>
        <p:spPr bwMode="auto">
          <a:xfrm>
            <a:off x="457200" y="4419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28" name="Straight Connector 7">
            <a:extLst>
              <a:ext uri="{FF2B5EF4-FFF2-40B4-BE49-F238E27FC236}">
                <a16:creationId xmlns:a16="http://schemas.microsoft.com/office/drawing/2014/main" id="{9583101A-A1CA-4126-872D-F4D91C7344B0}"/>
              </a:ext>
            </a:extLst>
          </p:cNvPr>
          <p:cNvCxnSpPr>
            <a:cxnSpLocks noChangeShapeType="1"/>
          </p:cNvCxnSpPr>
          <p:nvPr/>
        </p:nvCxnSpPr>
        <p:spPr bwMode="auto">
          <a:xfrm>
            <a:off x="457200" y="1600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B8C8914A-2F7F-4276-9490-1175DE49108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E2E621B3-7722-4B04-85D1-8FC7A790B894}" type="slidenum">
              <a:rPr lang="en-US" altLang="en-US" i="0" smtClean="0">
                <a:latin typeface="Arial" panose="020B0604020202020204" pitchFamily="34" charset="0"/>
              </a:rPr>
              <a:pPr/>
              <a:t>4</a:t>
            </a:fld>
            <a:endParaRPr lang="en-US" altLang="en-US" i="0">
              <a:latin typeface="Arial" panose="020B0604020202020204" pitchFamily="34" charset="0"/>
            </a:endParaRPr>
          </a:p>
        </p:txBody>
      </p:sp>
      <p:sp>
        <p:nvSpPr>
          <p:cNvPr id="1048579" name="Text Box 3">
            <a:extLst>
              <a:ext uri="{FF2B5EF4-FFF2-40B4-BE49-F238E27FC236}">
                <a16:creationId xmlns:a16="http://schemas.microsoft.com/office/drawing/2014/main" id="{30072D92-A992-4D91-9AD9-71AFECAB7BC7}"/>
              </a:ext>
            </a:extLst>
          </p:cNvPr>
          <p:cNvSpPr txBox="1">
            <a:spLocks noChangeArrowheads="1"/>
          </p:cNvSpPr>
          <p:nvPr/>
        </p:nvSpPr>
        <p:spPr bwMode="auto">
          <a:xfrm>
            <a:off x="76200" y="76200"/>
            <a:ext cx="7905750" cy="708025"/>
          </a:xfrm>
          <a:prstGeom prst="rect">
            <a:avLst/>
          </a:prstGeom>
          <a:noFill/>
          <a:ln>
            <a:noFill/>
          </a:ln>
          <a:effectLst/>
        </p:spPr>
        <p:txBody>
          <a:bodyPr wrap="none">
            <a:spAutoFit/>
          </a:bodyPr>
          <a:lstStyle/>
          <a:p>
            <a:pPr>
              <a:defRPr/>
            </a:pPr>
            <a:r>
              <a:rPr lang="en-US" altLang="en-US" sz="4000" i="0" dirty="0">
                <a:solidFill>
                  <a:srgbClr val="FF0000"/>
                </a:solidFill>
                <a:effectLst>
                  <a:outerShdw blurRad="38100" dist="38100" dir="2700000" algn="tl">
                    <a:srgbClr val="C0C0C0"/>
                  </a:outerShdw>
                </a:effectLst>
                <a:latin typeface="Calibri" panose="020F0502020204030204" pitchFamily="34" charset="0"/>
              </a:rPr>
              <a:t>2-2   POSITIONAL NUMBER SYSTEMS</a:t>
            </a:r>
          </a:p>
        </p:txBody>
      </p:sp>
      <p:sp>
        <p:nvSpPr>
          <p:cNvPr id="10244" name="Text Box 4">
            <a:extLst>
              <a:ext uri="{FF2B5EF4-FFF2-40B4-BE49-F238E27FC236}">
                <a16:creationId xmlns:a16="http://schemas.microsoft.com/office/drawing/2014/main" id="{388539AF-E1F3-4235-868B-2D301A8DDB33}"/>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ltLang="en-US" i="0"/>
          </a:p>
        </p:txBody>
      </p:sp>
      <p:sp>
        <p:nvSpPr>
          <p:cNvPr id="1048581" name="Rectangle 5">
            <a:extLst>
              <a:ext uri="{FF2B5EF4-FFF2-40B4-BE49-F238E27FC236}">
                <a16:creationId xmlns:a16="http://schemas.microsoft.com/office/drawing/2014/main" id="{8E6B1845-9472-4AD2-BB49-E58EE75E9D65}"/>
              </a:ext>
            </a:extLst>
          </p:cNvPr>
          <p:cNvSpPr>
            <a:spLocks noChangeArrowheads="1"/>
          </p:cNvSpPr>
          <p:nvPr/>
        </p:nvSpPr>
        <p:spPr bwMode="auto">
          <a:xfrm>
            <a:off x="304800" y="912813"/>
            <a:ext cx="8229600" cy="1373187"/>
          </a:xfrm>
          <a:prstGeom prst="rect">
            <a:avLst/>
          </a:prstGeom>
          <a:noFill/>
          <a:ln>
            <a:noFill/>
          </a:ln>
          <a:effectLst/>
        </p:spPr>
        <p:txBody>
          <a:bodyPr anchor="ctr">
            <a:spAutoFit/>
          </a:bodyPr>
          <a:lstStyle/>
          <a:p>
            <a:pPr algn="just" eaLnBrk="1" hangingPunct="1">
              <a:defRPr/>
            </a:pPr>
            <a:r>
              <a:rPr lang="en-US" altLang="en-US" sz="2800" b="0" i="0" dirty="0">
                <a:effectLst>
                  <a:outerShdw blurRad="38100" dist="38100" dir="2700000" algn="tl">
                    <a:srgbClr val="C0C0C0"/>
                  </a:outerShdw>
                </a:effectLst>
              </a:rPr>
              <a:t>In a </a:t>
            </a:r>
            <a:r>
              <a:rPr lang="en-US" altLang="en-US" sz="2800" i="0" dirty="0">
                <a:effectLst>
                  <a:outerShdw blurRad="38100" dist="38100" dir="2700000" algn="tl">
                    <a:srgbClr val="C0C0C0"/>
                  </a:outerShdw>
                </a:effectLst>
              </a:rPr>
              <a:t>positional number system</a:t>
            </a:r>
            <a:r>
              <a:rPr lang="en-US" altLang="en-US" sz="2800" b="0" i="0" dirty="0">
                <a:effectLst>
                  <a:outerShdw blurRad="38100" dist="38100" dir="2700000" algn="tl">
                    <a:srgbClr val="C0C0C0"/>
                  </a:outerShdw>
                </a:effectLst>
              </a:rPr>
              <a:t>, the position a symbol occupies in the number determines the value it represents. In this system, a number represented as:</a:t>
            </a:r>
          </a:p>
        </p:txBody>
      </p:sp>
      <p:pic>
        <p:nvPicPr>
          <p:cNvPr id="10246" name="Picture 8">
            <a:extLst>
              <a:ext uri="{FF2B5EF4-FFF2-40B4-BE49-F238E27FC236}">
                <a16:creationId xmlns:a16="http://schemas.microsoft.com/office/drawing/2014/main" id="{F688B7FE-73DC-4D1F-9292-BF9D6B28B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688" y="2898775"/>
            <a:ext cx="4491037" cy="530225"/>
          </a:xfrm>
          <a:prstGeom prst="rect">
            <a:avLst/>
          </a:prstGeom>
          <a:solidFill>
            <a:schemeClr val="hlink"/>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8586" name="Rectangle 10">
            <a:extLst>
              <a:ext uri="{FF2B5EF4-FFF2-40B4-BE49-F238E27FC236}">
                <a16:creationId xmlns:a16="http://schemas.microsoft.com/office/drawing/2014/main" id="{75B30713-151B-4FB5-A028-ABEF06EC8573}"/>
              </a:ext>
            </a:extLst>
          </p:cNvPr>
          <p:cNvSpPr>
            <a:spLocks noChangeArrowheads="1"/>
          </p:cNvSpPr>
          <p:nvPr/>
        </p:nvSpPr>
        <p:spPr bwMode="auto">
          <a:xfrm>
            <a:off x="304800" y="3733800"/>
            <a:ext cx="8229600" cy="519113"/>
          </a:xfrm>
          <a:prstGeom prst="rect">
            <a:avLst/>
          </a:prstGeom>
          <a:noFill/>
          <a:ln>
            <a:noFill/>
          </a:ln>
          <a:effectLst/>
        </p:spPr>
        <p:txBody>
          <a:bodyPr anchor="ctr">
            <a:spAutoFit/>
          </a:bodyPr>
          <a:lstStyle/>
          <a:p>
            <a:pPr algn="just" eaLnBrk="1" hangingPunct="1">
              <a:defRPr/>
            </a:pPr>
            <a:r>
              <a:rPr lang="en-US" altLang="en-US" sz="2800" b="0" i="0" dirty="0">
                <a:effectLst>
                  <a:outerShdw blurRad="38100" dist="38100" dir="2700000" algn="tl">
                    <a:srgbClr val="C0C0C0"/>
                  </a:outerShdw>
                </a:effectLst>
              </a:rPr>
              <a:t>has the value of:</a:t>
            </a:r>
          </a:p>
        </p:txBody>
      </p:sp>
      <p:sp>
        <p:nvSpPr>
          <p:cNvPr id="1048587" name="Rectangle 11">
            <a:extLst>
              <a:ext uri="{FF2B5EF4-FFF2-40B4-BE49-F238E27FC236}">
                <a16:creationId xmlns:a16="http://schemas.microsoft.com/office/drawing/2014/main" id="{EB8A2796-CD0F-4F7F-B538-94C415D84FBE}"/>
              </a:ext>
            </a:extLst>
          </p:cNvPr>
          <p:cNvSpPr>
            <a:spLocks noChangeArrowheads="1"/>
          </p:cNvSpPr>
          <p:nvPr/>
        </p:nvSpPr>
        <p:spPr bwMode="auto">
          <a:xfrm>
            <a:off x="304800" y="5562600"/>
            <a:ext cx="8458200" cy="519113"/>
          </a:xfrm>
          <a:prstGeom prst="rect">
            <a:avLst/>
          </a:prstGeom>
          <a:noFill/>
          <a:ln>
            <a:noFill/>
          </a:ln>
          <a:effectLst/>
        </p:spPr>
        <p:txBody>
          <a:bodyPr anchor="ctr">
            <a:spAutoFit/>
          </a:bodyPr>
          <a:lstStyle/>
          <a:p>
            <a:pPr algn="just" eaLnBrk="1" hangingPunct="1">
              <a:defRPr/>
            </a:pPr>
            <a:r>
              <a:rPr lang="en-US" altLang="en-US" sz="2800" b="0" i="0" dirty="0">
                <a:effectLst>
                  <a:outerShdw blurRad="38100" dist="38100" dir="2700000" algn="tl">
                    <a:srgbClr val="C0C0C0"/>
                  </a:outerShdw>
                </a:effectLst>
              </a:rPr>
              <a:t>in which S is the set of symbols, b is the </a:t>
            </a:r>
            <a:r>
              <a:rPr lang="en-US" altLang="en-US" sz="2800" i="0" dirty="0">
                <a:effectLst>
                  <a:outerShdw blurRad="38100" dist="38100" dir="2700000" algn="tl">
                    <a:srgbClr val="C0C0C0"/>
                  </a:outerShdw>
                </a:effectLst>
              </a:rPr>
              <a:t>base</a:t>
            </a:r>
            <a:r>
              <a:rPr lang="en-US" altLang="en-US" sz="2800" b="0" i="0" dirty="0">
                <a:effectLst>
                  <a:outerShdw blurRad="38100" dist="38100" dir="2700000" algn="tl">
                    <a:srgbClr val="C0C0C0"/>
                  </a:outerShdw>
                </a:effectLst>
              </a:rPr>
              <a:t> (or </a:t>
            </a:r>
            <a:r>
              <a:rPr lang="en-US" altLang="en-US" sz="2800" i="0" dirty="0">
                <a:effectLst>
                  <a:outerShdw blurRad="38100" dist="38100" dir="2700000" algn="tl">
                    <a:srgbClr val="C0C0C0"/>
                  </a:outerShdw>
                </a:effectLst>
              </a:rPr>
              <a:t>radix</a:t>
            </a:r>
            <a:r>
              <a:rPr lang="en-US" altLang="en-US" sz="2800" b="0" i="0" dirty="0">
                <a:effectLst>
                  <a:outerShdw blurRad="38100" dist="38100" dir="2700000" algn="tl">
                    <a:srgbClr val="C0C0C0"/>
                  </a:outerShdw>
                </a:effectLst>
              </a:rPr>
              <a:t>).</a:t>
            </a:r>
          </a:p>
        </p:txBody>
      </p:sp>
      <p:sp>
        <p:nvSpPr>
          <p:cNvPr id="11" name="Rectangle 10">
            <a:extLst>
              <a:ext uri="{FF2B5EF4-FFF2-40B4-BE49-F238E27FC236}">
                <a16:creationId xmlns:a16="http://schemas.microsoft.com/office/drawing/2014/main" id="{2835BAB0-656C-4F3A-B817-ED97F30CA147}"/>
              </a:ext>
            </a:extLst>
          </p:cNvPr>
          <p:cNvSpPr>
            <a:spLocks noChangeArrowheads="1"/>
          </p:cNvSpPr>
          <p:nvPr/>
        </p:nvSpPr>
        <p:spPr bwMode="auto">
          <a:xfrm>
            <a:off x="457200" y="4738688"/>
            <a:ext cx="8229600" cy="519112"/>
          </a:xfrm>
          <a:prstGeom prst="rect">
            <a:avLst/>
          </a:prstGeom>
          <a:noFill/>
          <a:ln>
            <a:noFill/>
          </a:ln>
          <a:effectLst/>
        </p:spPr>
        <p:txBody>
          <a:bodyPr anchor="ctr">
            <a:spAutoFit/>
          </a:bodyPr>
          <a:lstStyle/>
          <a:p>
            <a:pPr algn="just" eaLnBrk="1" hangingPunct="1">
              <a:defRPr/>
            </a:pPr>
            <a:r>
              <a:rPr lang="en-US" altLang="en-US" sz="2800" b="0" i="0" dirty="0">
                <a:solidFill>
                  <a:srgbClr val="FF0000"/>
                </a:solidFill>
                <a:effectLst>
                  <a:outerShdw blurRad="38100" dist="38100" dir="2700000" algn="tl">
                    <a:srgbClr val="C0C0C0"/>
                  </a:outerShdw>
                </a:effectLst>
              </a:rPr>
              <a:t>To be added later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1">
            <a:extLst>
              <a:ext uri="{FF2B5EF4-FFF2-40B4-BE49-F238E27FC236}">
                <a16:creationId xmlns:a16="http://schemas.microsoft.com/office/drawing/2014/main" id="{C832C7E3-4181-4FDB-A61A-C365CE48C32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43514E31-A036-4FAE-BB8F-BF29F5B35A22}" type="slidenum">
              <a:rPr lang="en-US" altLang="en-US" i="0" smtClean="0">
                <a:latin typeface="Arial" panose="020B0604020202020204" pitchFamily="34" charset="0"/>
              </a:rPr>
              <a:pPr/>
              <a:t>40</a:t>
            </a:fld>
            <a:endParaRPr lang="en-US" altLang="en-US" i="0">
              <a:latin typeface="Arial" panose="020B0604020202020204" pitchFamily="34" charset="0"/>
            </a:endParaRPr>
          </a:p>
        </p:txBody>
      </p:sp>
      <p:sp>
        <p:nvSpPr>
          <p:cNvPr id="83971" name="Text Box 2">
            <a:extLst>
              <a:ext uri="{FF2B5EF4-FFF2-40B4-BE49-F238E27FC236}">
                <a16:creationId xmlns:a16="http://schemas.microsoft.com/office/drawing/2014/main" id="{5B0A86E7-5234-4593-AFBC-97B636B9B807}"/>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2.19</a:t>
            </a:r>
            <a:endParaRPr lang="en-US" altLang="en-US" sz="2000">
              <a:solidFill>
                <a:schemeClr val="bg1"/>
              </a:solidFill>
            </a:endParaRPr>
          </a:p>
        </p:txBody>
      </p:sp>
      <p:sp>
        <p:nvSpPr>
          <p:cNvPr id="1138691" name="Rectangle 3">
            <a:extLst>
              <a:ext uri="{FF2B5EF4-FFF2-40B4-BE49-F238E27FC236}">
                <a16:creationId xmlns:a16="http://schemas.microsoft.com/office/drawing/2014/main" id="{BB6EC869-5F24-4CC3-AC16-0E76D3E7425A}"/>
              </a:ext>
            </a:extLst>
          </p:cNvPr>
          <p:cNvSpPr>
            <a:spLocks noChangeArrowheads="1"/>
          </p:cNvSpPr>
          <p:nvPr/>
        </p:nvSpPr>
        <p:spPr bwMode="auto">
          <a:xfrm>
            <a:off x="76200" y="762000"/>
            <a:ext cx="8229600" cy="822325"/>
          </a:xfrm>
          <a:prstGeom prst="rect">
            <a:avLst/>
          </a:prstGeom>
          <a:noFill/>
          <a:ln>
            <a:noFill/>
          </a:ln>
          <a:effectLst/>
        </p:spPr>
        <p:txBody>
          <a:bodyPr anchor="ctr">
            <a:spAutoFit/>
          </a:bodyPr>
          <a:lstStyle/>
          <a:p>
            <a:pPr algn="just" eaLnBrk="1" hangingPunct="1">
              <a:defRPr/>
            </a:pPr>
            <a:r>
              <a:rPr lang="en-US" altLang="en-US" sz="2400" b="0" i="0" dirty="0">
                <a:effectLst>
                  <a:outerShdw blurRad="38100" dist="38100" dir="2700000" algn="tl">
                    <a:srgbClr val="C0C0C0"/>
                  </a:outerShdw>
                </a:effectLst>
              </a:rPr>
              <a:t>Show the hexadecimal equivalent of the binary number (110011100010)</a:t>
            </a:r>
            <a:r>
              <a:rPr lang="en-US" altLang="en-US" sz="2400" b="0" i="0" baseline="-25000" dirty="0">
                <a:effectLst>
                  <a:outerShdw blurRad="38100" dist="38100" dir="2700000" algn="tl">
                    <a:srgbClr val="C0C0C0"/>
                  </a:outerShdw>
                </a:effectLst>
              </a:rPr>
              <a:t>2</a:t>
            </a:r>
            <a:r>
              <a:rPr lang="en-US" altLang="en-US" sz="2400" b="0" i="0" dirty="0">
                <a:effectLst>
                  <a:outerShdw blurRad="38100" dist="38100" dir="2700000" algn="tl">
                    <a:srgbClr val="C0C0C0"/>
                  </a:outerShdw>
                </a:effectLst>
              </a:rPr>
              <a:t>.</a:t>
            </a:r>
          </a:p>
        </p:txBody>
      </p:sp>
      <p:sp>
        <p:nvSpPr>
          <p:cNvPr id="1138695" name="Rectangle 7">
            <a:extLst>
              <a:ext uri="{FF2B5EF4-FFF2-40B4-BE49-F238E27FC236}">
                <a16:creationId xmlns:a16="http://schemas.microsoft.com/office/drawing/2014/main" id="{59D0D71F-C597-45CD-9DF3-71DEA556DCC4}"/>
              </a:ext>
            </a:extLst>
          </p:cNvPr>
          <p:cNvSpPr>
            <a:spLocks noChangeArrowheads="1"/>
          </p:cNvSpPr>
          <p:nvPr/>
        </p:nvSpPr>
        <p:spPr bwMode="auto">
          <a:xfrm>
            <a:off x="76200" y="1828800"/>
            <a:ext cx="8229600" cy="822325"/>
          </a:xfrm>
          <a:prstGeom prst="rect">
            <a:avLst/>
          </a:prstGeom>
          <a:noFill/>
          <a:ln>
            <a:noFill/>
          </a:ln>
          <a:effectLst/>
        </p:spPr>
        <p:txBody>
          <a:bodyPr anchor="ctr">
            <a:spAutoFit/>
          </a:bodyPr>
          <a:lstStyle/>
          <a:p>
            <a:pPr algn="just" eaLnBrk="1" hangingPunct="1">
              <a:defRPr/>
            </a:pPr>
            <a:r>
              <a:rPr lang="en-US" altLang="en-US" sz="2400" i="0" dirty="0">
                <a:solidFill>
                  <a:schemeClr val="folHlink"/>
                </a:solidFill>
                <a:effectLst>
                  <a:outerShdw blurRad="38100" dist="38100" dir="2700000" algn="tl">
                    <a:srgbClr val="C0C0C0"/>
                  </a:outerShdw>
                </a:effectLst>
              </a:rPr>
              <a:t>Solution</a:t>
            </a:r>
          </a:p>
          <a:p>
            <a:pPr algn="just" eaLnBrk="1" hangingPunct="1">
              <a:defRPr/>
            </a:pPr>
            <a:r>
              <a:rPr lang="en-US" altLang="en-US" sz="2400" b="0" i="0" dirty="0">
                <a:effectLst>
                  <a:outerShdw blurRad="38100" dist="38100" dir="2700000" algn="tl">
                    <a:srgbClr val="C0C0C0"/>
                  </a:outerShdw>
                </a:effectLst>
              </a:rPr>
              <a:t>We first arrange the binary number in 4-bit patterns:</a:t>
            </a:r>
          </a:p>
        </p:txBody>
      </p:sp>
      <p:sp>
        <p:nvSpPr>
          <p:cNvPr id="1138696" name="Rectangle 8">
            <a:extLst>
              <a:ext uri="{FF2B5EF4-FFF2-40B4-BE49-F238E27FC236}">
                <a16:creationId xmlns:a16="http://schemas.microsoft.com/office/drawing/2014/main" id="{88318BEC-51E0-4E3E-B172-38CA06EA1F74}"/>
              </a:ext>
            </a:extLst>
          </p:cNvPr>
          <p:cNvSpPr>
            <a:spLocks noChangeArrowheads="1"/>
          </p:cNvSpPr>
          <p:nvPr/>
        </p:nvSpPr>
        <p:spPr bwMode="auto">
          <a:xfrm>
            <a:off x="2971800" y="3287713"/>
            <a:ext cx="3505200" cy="585787"/>
          </a:xfrm>
          <a:prstGeom prst="rect">
            <a:avLst/>
          </a:prstGeom>
          <a:noFill/>
          <a:ln>
            <a:noFill/>
          </a:ln>
          <a:effectLst/>
        </p:spPr>
        <p:txBody>
          <a:bodyPr anchor="ctr">
            <a:spAutoFit/>
          </a:bodyPr>
          <a:lstStyle/>
          <a:p>
            <a:pPr algn="just" eaLnBrk="1" hangingPunct="1">
              <a:defRPr/>
            </a:pPr>
            <a:r>
              <a:rPr lang="en-US" altLang="en-US" sz="3200" i="0" dirty="0">
                <a:effectLst>
                  <a:outerShdw blurRad="38100" dist="38100" dir="2700000" algn="tl">
                    <a:srgbClr val="C0C0C0"/>
                  </a:outerShdw>
                </a:effectLst>
              </a:rPr>
              <a:t>1100    1110     0010</a:t>
            </a:r>
          </a:p>
        </p:txBody>
      </p:sp>
      <p:sp>
        <p:nvSpPr>
          <p:cNvPr id="1138697" name="Rectangle 9">
            <a:extLst>
              <a:ext uri="{FF2B5EF4-FFF2-40B4-BE49-F238E27FC236}">
                <a16:creationId xmlns:a16="http://schemas.microsoft.com/office/drawing/2014/main" id="{FBBD56DB-E189-49F8-858D-FFF2C3CDCCFF}"/>
              </a:ext>
            </a:extLst>
          </p:cNvPr>
          <p:cNvSpPr>
            <a:spLocks noChangeArrowheads="1"/>
          </p:cNvSpPr>
          <p:nvPr/>
        </p:nvSpPr>
        <p:spPr bwMode="auto">
          <a:xfrm>
            <a:off x="76200" y="4267200"/>
            <a:ext cx="8229600" cy="118745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Note that the leftmost pattern can have one to four bits. We then use the equivalent of each pattern shown in Table 2.2 on page 25 to change the number to hexadecimal: (4E2)16.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1">
            <a:extLst>
              <a:ext uri="{FF2B5EF4-FFF2-40B4-BE49-F238E27FC236}">
                <a16:creationId xmlns:a16="http://schemas.microsoft.com/office/drawing/2014/main" id="{83E73A6A-3491-4604-84B2-B2AC5131BC9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6D9A0AC5-F486-4D67-A188-F027C86EBE91}" type="slidenum">
              <a:rPr lang="en-US" altLang="en-US" i="0" smtClean="0">
                <a:latin typeface="Arial" panose="020B0604020202020204" pitchFamily="34" charset="0"/>
              </a:rPr>
              <a:pPr/>
              <a:t>41</a:t>
            </a:fld>
            <a:endParaRPr lang="en-US" altLang="en-US" i="0">
              <a:latin typeface="Arial" panose="020B0604020202020204" pitchFamily="34" charset="0"/>
            </a:endParaRPr>
          </a:p>
        </p:txBody>
      </p:sp>
      <p:sp>
        <p:nvSpPr>
          <p:cNvPr id="86019" name="Text Box 2">
            <a:extLst>
              <a:ext uri="{FF2B5EF4-FFF2-40B4-BE49-F238E27FC236}">
                <a16:creationId xmlns:a16="http://schemas.microsoft.com/office/drawing/2014/main" id="{F63178DA-6577-4466-A50C-28E9EE6F888D}"/>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2.20</a:t>
            </a:r>
            <a:endParaRPr lang="en-US" altLang="en-US" sz="2000">
              <a:solidFill>
                <a:schemeClr val="bg1"/>
              </a:solidFill>
            </a:endParaRPr>
          </a:p>
        </p:txBody>
      </p:sp>
      <p:sp>
        <p:nvSpPr>
          <p:cNvPr id="1140739" name="Rectangle 3">
            <a:extLst>
              <a:ext uri="{FF2B5EF4-FFF2-40B4-BE49-F238E27FC236}">
                <a16:creationId xmlns:a16="http://schemas.microsoft.com/office/drawing/2014/main" id="{093CDBB6-0C24-4EA7-A8C5-48AB552044E1}"/>
              </a:ext>
            </a:extLst>
          </p:cNvPr>
          <p:cNvSpPr>
            <a:spLocks noChangeArrowheads="1"/>
          </p:cNvSpPr>
          <p:nvPr/>
        </p:nvSpPr>
        <p:spPr bwMode="auto">
          <a:xfrm>
            <a:off x="76200" y="944563"/>
            <a:ext cx="8229600" cy="45720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What is the binary equivalent of (24C)</a:t>
            </a:r>
            <a:r>
              <a:rPr lang="en-US" altLang="en-US" sz="2400" b="0" i="0" baseline="-25000">
                <a:effectLst>
                  <a:outerShdw blurRad="38100" dist="38100" dir="2700000" algn="tl">
                    <a:srgbClr val="C0C0C0"/>
                  </a:outerShdw>
                </a:effectLst>
              </a:rPr>
              <a:t>16</a:t>
            </a:r>
            <a:r>
              <a:rPr lang="en-US" altLang="en-US" sz="2400" b="0" i="0">
                <a:effectLst>
                  <a:outerShdw blurRad="38100" dist="38100" dir="2700000" algn="tl">
                    <a:srgbClr val="C0C0C0"/>
                  </a:outerShdw>
                </a:effectLst>
              </a:rPr>
              <a:t>?</a:t>
            </a:r>
          </a:p>
        </p:txBody>
      </p:sp>
      <p:sp>
        <p:nvSpPr>
          <p:cNvPr id="1140740" name="Rectangle 4">
            <a:extLst>
              <a:ext uri="{FF2B5EF4-FFF2-40B4-BE49-F238E27FC236}">
                <a16:creationId xmlns:a16="http://schemas.microsoft.com/office/drawing/2014/main" id="{E2049F8F-2B67-43F3-B3EE-31807AD85AB0}"/>
              </a:ext>
            </a:extLst>
          </p:cNvPr>
          <p:cNvSpPr>
            <a:spLocks noChangeArrowheads="1"/>
          </p:cNvSpPr>
          <p:nvPr/>
        </p:nvSpPr>
        <p:spPr bwMode="auto">
          <a:xfrm>
            <a:off x="76200" y="1828800"/>
            <a:ext cx="8229600" cy="822325"/>
          </a:xfrm>
          <a:prstGeom prst="rect">
            <a:avLst/>
          </a:prstGeom>
          <a:noFill/>
          <a:ln>
            <a:noFill/>
          </a:ln>
          <a:effectLst/>
        </p:spPr>
        <p:txBody>
          <a:bodyPr anchor="ctr">
            <a:spAutoFit/>
          </a:bodyPr>
          <a:lstStyle/>
          <a:p>
            <a:pPr algn="just" eaLnBrk="1" hangingPunct="1">
              <a:defRPr/>
            </a:pPr>
            <a:r>
              <a:rPr lang="en-US" altLang="en-US" sz="2400" i="0">
                <a:solidFill>
                  <a:schemeClr val="folHlink"/>
                </a:solidFill>
                <a:effectLst>
                  <a:outerShdw blurRad="38100" dist="38100" dir="2700000" algn="tl">
                    <a:srgbClr val="C0C0C0"/>
                  </a:outerShdw>
                </a:effectLst>
              </a:rPr>
              <a:t>Solution</a:t>
            </a:r>
          </a:p>
          <a:p>
            <a:pPr algn="just" eaLnBrk="1" hangingPunct="1">
              <a:defRPr/>
            </a:pPr>
            <a:r>
              <a:rPr lang="en-US" altLang="en-US" sz="2400" b="0" i="0">
                <a:effectLst>
                  <a:outerShdw blurRad="38100" dist="38100" dir="2700000" algn="tl">
                    <a:srgbClr val="C0C0C0"/>
                  </a:outerShdw>
                </a:effectLst>
              </a:rPr>
              <a:t>Each hexadecimal digit is converted to 4-bit patterns:</a:t>
            </a:r>
          </a:p>
        </p:txBody>
      </p:sp>
      <p:sp>
        <p:nvSpPr>
          <p:cNvPr id="1140741" name="Rectangle 5">
            <a:extLst>
              <a:ext uri="{FF2B5EF4-FFF2-40B4-BE49-F238E27FC236}">
                <a16:creationId xmlns:a16="http://schemas.microsoft.com/office/drawing/2014/main" id="{7C5A9755-DC99-4E19-8CB3-CF004F3D6B40}"/>
              </a:ext>
            </a:extLst>
          </p:cNvPr>
          <p:cNvSpPr>
            <a:spLocks noChangeArrowheads="1"/>
          </p:cNvSpPr>
          <p:nvPr/>
        </p:nvSpPr>
        <p:spPr bwMode="auto">
          <a:xfrm>
            <a:off x="990600" y="3289300"/>
            <a:ext cx="6324600" cy="579438"/>
          </a:xfrm>
          <a:prstGeom prst="rect">
            <a:avLst/>
          </a:prstGeom>
          <a:noFill/>
          <a:ln>
            <a:noFill/>
          </a:ln>
          <a:effectLst/>
        </p:spPr>
        <p:txBody>
          <a:bodyPr anchor="ctr">
            <a:spAutoFit/>
          </a:bodyPr>
          <a:lstStyle/>
          <a:p>
            <a:pPr algn="just" eaLnBrk="1" hangingPunct="1">
              <a:defRPr/>
            </a:pPr>
            <a:r>
              <a:rPr lang="en-US" altLang="en-US" sz="3200" i="0">
                <a:effectLst>
                  <a:outerShdw blurRad="38100" dist="38100" dir="2700000" algn="tl">
                    <a:srgbClr val="C0C0C0"/>
                  </a:outerShdw>
                </a:effectLst>
              </a:rPr>
              <a:t>2 → 0010, 4 → 0100, and C → 1100</a:t>
            </a:r>
          </a:p>
        </p:txBody>
      </p:sp>
      <p:sp>
        <p:nvSpPr>
          <p:cNvPr id="1140742" name="Rectangle 6">
            <a:extLst>
              <a:ext uri="{FF2B5EF4-FFF2-40B4-BE49-F238E27FC236}">
                <a16:creationId xmlns:a16="http://schemas.microsoft.com/office/drawing/2014/main" id="{EA69FBAC-2033-4FB6-AC6C-A7BC6FF196FB}"/>
              </a:ext>
            </a:extLst>
          </p:cNvPr>
          <p:cNvSpPr>
            <a:spLocks noChangeArrowheads="1"/>
          </p:cNvSpPr>
          <p:nvPr/>
        </p:nvSpPr>
        <p:spPr bwMode="auto">
          <a:xfrm>
            <a:off x="76200" y="4632325"/>
            <a:ext cx="8229600" cy="45720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result is (001001001100)</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1">
            <a:extLst>
              <a:ext uri="{FF2B5EF4-FFF2-40B4-BE49-F238E27FC236}">
                <a16:creationId xmlns:a16="http://schemas.microsoft.com/office/drawing/2014/main" id="{BE70A725-4C00-4BD1-8BC5-6B89C5CCD9E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2EA5AB0D-3111-4409-BDF1-FE93D9A4E53E}" type="slidenum">
              <a:rPr lang="en-US" altLang="en-US" i="0" smtClean="0">
                <a:latin typeface="Arial" panose="020B0604020202020204" pitchFamily="34" charset="0"/>
              </a:rPr>
              <a:pPr/>
              <a:t>42</a:t>
            </a:fld>
            <a:endParaRPr lang="en-US" altLang="en-US" i="0">
              <a:latin typeface="Arial" panose="020B0604020202020204" pitchFamily="34" charset="0"/>
            </a:endParaRPr>
          </a:p>
        </p:txBody>
      </p:sp>
      <p:sp>
        <p:nvSpPr>
          <p:cNvPr id="88067" name="Rectangle 2">
            <a:extLst>
              <a:ext uri="{FF2B5EF4-FFF2-40B4-BE49-F238E27FC236}">
                <a16:creationId xmlns:a16="http://schemas.microsoft.com/office/drawing/2014/main" id="{5AB34251-CD6A-4558-8BB1-09BDEAC2AA15}"/>
              </a:ext>
            </a:extLst>
          </p:cNvPr>
          <p:cNvSpPr>
            <a:spLocks noChangeArrowheads="1"/>
          </p:cNvSpPr>
          <p:nvPr/>
        </p:nvSpPr>
        <p:spPr bwMode="auto">
          <a:xfrm>
            <a:off x="76200" y="0"/>
            <a:ext cx="61722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Binary-octal conversion</a:t>
            </a:r>
          </a:p>
        </p:txBody>
      </p:sp>
      <p:sp>
        <p:nvSpPr>
          <p:cNvPr id="88068" name="Text Box 3">
            <a:extLst>
              <a:ext uri="{FF2B5EF4-FFF2-40B4-BE49-F238E27FC236}">
                <a16:creationId xmlns:a16="http://schemas.microsoft.com/office/drawing/2014/main" id="{8A7A49BA-A151-4A06-AF06-11F9954A6934}"/>
              </a:ext>
            </a:extLst>
          </p:cNvPr>
          <p:cNvSpPr txBox="1">
            <a:spLocks noChangeArrowheads="1"/>
          </p:cNvSpPr>
          <p:nvPr/>
        </p:nvSpPr>
        <p:spPr bwMode="auto">
          <a:xfrm>
            <a:off x="476250" y="1219200"/>
            <a:ext cx="676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2.10  </a:t>
            </a:r>
            <a:r>
              <a:rPr lang="en-US" altLang="en-US" sz="2000" i="0"/>
              <a:t>Binary to octal and octal to binary conversion</a:t>
            </a:r>
          </a:p>
        </p:txBody>
      </p:sp>
      <p:pic>
        <p:nvPicPr>
          <p:cNvPr id="88069" name="Picture 5">
            <a:extLst>
              <a:ext uri="{FF2B5EF4-FFF2-40B4-BE49-F238E27FC236}">
                <a16:creationId xmlns:a16="http://schemas.microsoft.com/office/drawing/2014/main" id="{2BB23684-1A85-4B5B-B983-9B9709726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238375"/>
            <a:ext cx="7805737"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8070" name="Straight Connector 5">
            <a:extLst>
              <a:ext uri="{FF2B5EF4-FFF2-40B4-BE49-F238E27FC236}">
                <a16:creationId xmlns:a16="http://schemas.microsoft.com/office/drawing/2014/main" id="{723F3104-3213-4424-9DA9-F3EAA6FD7A22}"/>
              </a:ext>
            </a:extLst>
          </p:cNvPr>
          <p:cNvCxnSpPr>
            <a:cxnSpLocks noChangeShapeType="1"/>
          </p:cNvCxnSpPr>
          <p:nvPr/>
        </p:nvCxnSpPr>
        <p:spPr bwMode="auto">
          <a:xfrm>
            <a:off x="457200" y="1676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1" name="Straight Connector 6">
            <a:extLst>
              <a:ext uri="{FF2B5EF4-FFF2-40B4-BE49-F238E27FC236}">
                <a16:creationId xmlns:a16="http://schemas.microsoft.com/office/drawing/2014/main" id="{BB193DBB-DF4A-4269-8A91-D1A4A4A21129}"/>
              </a:ext>
            </a:extLst>
          </p:cNvPr>
          <p:cNvCxnSpPr>
            <a:cxnSpLocks noChangeShapeType="1"/>
          </p:cNvCxnSpPr>
          <p:nvPr/>
        </p:nvCxnSpPr>
        <p:spPr bwMode="auto">
          <a:xfrm>
            <a:off x="457200" y="4572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2" name="Straight Connector 7">
            <a:extLst>
              <a:ext uri="{FF2B5EF4-FFF2-40B4-BE49-F238E27FC236}">
                <a16:creationId xmlns:a16="http://schemas.microsoft.com/office/drawing/2014/main" id="{1963AB04-D7AF-4DB4-939F-9F163A6F5860}"/>
              </a:ext>
            </a:extLst>
          </p:cNvPr>
          <p:cNvCxnSpPr>
            <a:cxnSpLocks noChangeShapeType="1"/>
          </p:cNvCxnSpPr>
          <p:nvPr/>
        </p:nvCxnSpPr>
        <p:spPr bwMode="auto">
          <a:xfrm>
            <a:off x="457200" y="1219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1">
            <a:extLst>
              <a:ext uri="{FF2B5EF4-FFF2-40B4-BE49-F238E27FC236}">
                <a16:creationId xmlns:a16="http://schemas.microsoft.com/office/drawing/2014/main" id="{56F47879-30A4-4A1B-95D3-0902462AFA7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73A7E0E3-590C-4F64-857E-E7DA85DF50DC}" type="slidenum">
              <a:rPr lang="en-US" altLang="en-US" i="0" smtClean="0">
                <a:latin typeface="Arial" panose="020B0604020202020204" pitchFamily="34" charset="0"/>
              </a:rPr>
              <a:pPr/>
              <a:t>43</a:t>
            </a:fld>
            <a:endParaRPr lang="en-US" altLang="en-US" i="0">
              <a:latin typeface="Arial" panose="020B0604020202020204" pitchFamily="34" charset="0"/>
            </a:endParaRPr>
          </a:p>
        </p:txBody>
      </p:sp>
      <p:sp>
        <p:nvSpPr>
          <p:cNvPr id="90115" name="Text Box 2">
            <a:extLst>
              <a:ext uri="{FF2B5EF4-FFF2-40B4-BE49-F238E27FC236}">
                <a16:creationId xmlns:a16="http://schemas.microsoft.com/office/drawing/2014/main" id="{4FF0FACB-1DF2-48AE-B766-D6D7570814AD}"/>
              </a:ext>
            </a:extLst>
          </p:cNvPr>
          <p:cNvSpPr txBox="1">
            <a:spLocks noChangeArrowheads="1"/>
          </p:cNvSpPr>
          <p:nvPr/>
        </p:nvSpPr>
        <p:spPr bwMode="auto">
          <a:xfrm>
            <a:off x="76200" y="152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2.21</a:t>
            </a:r>
            <a:endParaRPr lang="en-US" altLang="en-US" sz="2000">
              <a:solidFill>
                <a:schemeClr val="bg1"/>
              </a:solidFill>
            </a:endParaRPr>
          </a:p>
        </p:txBody>
      </p:sp>
      <p:sp>
        <p:nvSpPr>
          <p:cNvPr id="1144835" name="Rectangle 3">
            <a:extLst>
              <a:ext uri="{FF2B5EF4-FFF2-40B4-BE49-F238E27FC236}">
                <a16:creationId xmlns:a16="http://schemas.microsoft.com/office/drawing/2014/main" id="{250A6ED8-5FFC-495F-BB17-BA6C52CE84F9}"/>
              </a:ext>
            </a:extLst>
          </p:cNvPr>
          <p:cNvSpPr>
            <a:spLocks noChangeArrowheads="1"/>
          </p:cNvSpPr>
          <p:nvPr/>
        </p:nvSpPr>
        <p:spPr bwMode="auto">
          <a:xfrm>
            <a:off x="76200" y="944563"/>
            <a:ext cx="8229600" cy="45720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Show the octal equivalent of the binary number (101110010)</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a:t>
            </a:r>
          </a:p>
        </p:txBody>
      </p:sp>
      <p:sp>
        <p:nvSpPr>
          <p:cNvPr id="1144836" name="Rectangle 4">
            <a:extLst>
              <a:ext uri="{FF2B5EF4-FFF2-40B4-BE49-F238E27FC236}">
                <a16:creationId xmlns:a16="http://schemas.microsoft.com/office/drawing/2014/main" id="{597873CD-4EBD-44E3-AEBE-AA178E57D34F}"/>
              </a:ext>
            </a:extLst>
          </p:cNvPr>
          <p:cNvSpPr>
            <a:spLocks noChangeArrowheads="1"/>
          </p:cNvSpPr>
          <p:nvPr/>
        </p:nvSpPr>
        <p:spPr bwMode="auto">
          <a:xfrm>
            <a:off x="76200" y="1646238"/>
            <a:ext cx="8229600" cy="1187450"/>
          </a:xfrm>
          <a:prstGeom prst="rect">
            <a:avLst/>
          </a:prstGeom>
          <a:noFill/>
          <a:ln>
            <a:noFill/>
          </a:ln>
          <a:effectLst/>
        </p:spPr>
        <p:txBody>
          <a:bodyPr anchor="ctr">
            <a:spAutoFit/>
          </a:bodyPr>
          <a:lstStyle/>
          <a:p>
            <a:pPr algn="just" eaLnBrk="1" hangingPunct="1">
              <a:defRPr/>
            </a:pPr>
            <a:r>
              <a:rPr lang="en-US" altLang="en-US" sz="2400" i="0">
                <a:solidFill>
                  <a:schemeClr val="folHlink"/>
                </a:solidFill>
                <a:effectLst>
                  <a:outerShdw blurRad="38100" dist="38100" dir="2700000" algn="tl">
                    <a:srgbClr val="C0C0C0"/>
                  </a:outerShdw>
                </a:effectLst>
              </a:rPr>
              <a:t>Solution</a:t>
            </a:r>
          </a:p>
          <a:p>
            <a:pPr algn="just" eaLnBrk="1" hangingPunct="1">
              <a:defRPr/>
            </a:pPr>
            <a:r>
              <a:rPr lang="en-US" altLang="en-US" sz="2400" b="0" i="0">
                <a:effectLst>
                  <a:outerShdw blurRad="38100" dist="38100" dir="2700000" algn="tl">
                    <a:srgbClr val="C0C0C0"/>
                  </a:outerShdw>
                </a:effectLst>
              </a:rPr>
              <a:t>Each group of three bits is translated into one octal digit. The equivalent of each 3-bit group is shown in Table 2.2 on page 25. </a:t>
            </a:r>
          </a:p>
        </p:txBody>
      </p:sp>
      <p:sp>
        <p:nvSpPr>
          <p:cNvPr id="1144838" name="Rectangle 6">
            <a:extLst>
              <a:ext uri="{FF2B5EF4-FFF2-40B4-BE49-F238E27FC236}">
                <a16:creationId xmlns:a16="http://schemas.microsoft.com/office/drawing/2014/main" id="{F2D5A227-F499-46C4-94D8-3763F418827B}"/>
              </a:ext>
            </a:extLst>
          </p:cNvPr>
          <p:cNvSpPr>
            <a:spLocks noChangeArrowheads="1"/>
          </p:cNvSpPr>
          <p:nvPr/>
        </p:nvSpPr>
        <p:spPr bwMode="auto">
          <a:xfrm>
            <a:off x="76200" y="4632325"/>
            <a:ext cx="8229600" cy="45720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result is (562)</a:t>
            </a:r>
            <a:r>
              <a:rPr lang="en-US" altLang="en-US" sz="2400" b="0" i="0" baseline="-25000">
                <a:effectLst>
                  <a:outerShdw blurRad="38100" dist="38100" dir="2700000" algn="tl">
                    <a:srgbClr val="C0C0C0"/>
                  </a:outerShdw>
                </a:effectLst>
              </a:rPr>
              <a:t>8</a:t>
            </a:r>
            <a:r>
              <a:rPr lang="en-US" altLang="en-US" sz="2400" b="0" i="0">
                <a:effectLst>
                  <a:outerShdw blurRad="38100" dist="38100" dir="2700000" algn="tl">
                    <a:srgbClr val="C0C0C0"/>
                  </a:outerShdw>
                </a:effectLst>
              </a:rPr>
              <a:t>.</a:t>
            </a:r>
          </a:p>
        </p:txBody>
      </p:sp>
      <p:sp>
        <p:nvSpPr>
          <p:cNvPr id="1144839" name="Rectangle 7">
            <a:extLst>
              <a:ext uri="{FF2B5EF4-FFF2-40B4-BE49-F238E27FC236}">
                <a16:creationId xmlns:a16="http://schemas.microsoft.com/office/drawing/2014/main" id="{E10D4952-6271-41A4-A1F6-4746E2B7E2DC}"/>
              </a:ext>
            </a:extLst>
          </p:cNvPr>
          <p:cNvSpPr>
            <a:spLocks noChangeArrowheads="1"/>
          </p:cNvSpPr>
          <p:nvPr/>
        </p:nvSpPr>
        <p:spPr bwMode="auto">
          <a:xfrm>
            <a:off x="3124200" y="3290888"/>
            <a:ext cx="3352800" cy="579437"/>
          </a:xfrm>
          <a:prstGeom prst="rect">
            <a:avLst/>
          </a:prstGeom>
          <a:noFill/>
          <a:ln>
            <a:noFill/>
          </a:ln>
          <a:effectLst/>
        </p:spPr>
        <p:txBody>
          <a:bodyPr anchor="ctr">
            <a:spAutoFit/>
          </a:bodyPr>
          <a:lstStyle/>
          <a:p>
            <a:pPr algn="just" eaLnBrk="1" hangingPunct="1">
              <a:defRPr/>
            </a:pPr>
            <a:r>
              <a:rPr lang="en-US" altLang="en-US" sz="3200" i="0">
                <a:effectLst>
                  <a:outerShdw blurRad="38100" dist="38100" dir="2700000" algn="tl">
                    <a:srgbClr val="C0C0C0"/>
                  </a:outerShdw>
                </a:effectLst>
              </a:rPr>
              <a:t>101     110     010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1">
            <a:extLst>
              <a:ext uri="{FF2B5EF4-FFF2-40B4-BE49-F238E27FC236}">
                <a16:creationId xmlns:a16="http://schemas.microsoft.com/office/drawing/2014/main" id="{076CF6DC-FE2C-4825-9E8D-F71D2BC388C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9029BFC8-272C-41CC-9294-E4E83DA22999}" type="slidenum">
              <a:rPr lang="en-US" altLang="en-US" i="0" smtClean="0">
                <a:latin typeface="Arial" panose="020B0604020202020204" pitchFamily="34" charset="0"/>
              </a:rPr>
              <a:pPr/>
              <a:t>44</a:t>
            </a:fld>
            <a:endParaRPr lang="en-US" altLang="en-US" i="0">
              <a:latin typeface="Arial" panose="020B0604020202020204" pitchFamily="34" charset="0"/>
            </a:endParaRPr>
          </a:p>
        </p:txBody>
      </p:sp>
      <p:sp>
        <p:nvSpPr>
          <p:cNvPr id="92163" name="Text Box 2">
            <a:extLst>
              <a:ext uri="{FF2B5EF4-FFF2-40B4-BE49-F238E27FC236}">
                <a16:creationId xmlns:a16="http://schemas.microsoft.com/office/drawing/2014/main" id="{D494314E-7EF3-4364-839C-5DCE08C2651A}"/>
              </a:ext>
            </a:extLst>
          </p:cNvPr>
          <p:cNvSpPr txBox="1">
            <a:spLocks noChangeArrowheads="1"/>
          </p:cNvSpPr>
          <p:nvPr/>
        </p:nvSpPr>
        <p:spPr bwMode="auto">
          <a:xfrm>
            <a:off x="76200" y="152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2.22</a:t>
            </a:r>
            <a:endParaRPr lang="en-US" altLang="en-US" sz="2000">
              <a:solidFill>
                <a:schemeClr val="bg1"/>
              </a:solidFill>
            </a:endParaRPr>
          </a:p>
        </p:txBody>
      </p:sp>
      <p:sp>
        <p:nvSpPr>
          <p:cNvPr id="1146883" name="Rectangle 3">
            <a:extLst>
              <a:ext uri="{FF2B5EF4-FFF2-40B4-BE49-F238E27FC236}">
                <a16:creationId xmlns:a16="http://schemas.microsoft.com/office/drawing/2014/main" id="{5E179A2E-6E9F-45F6-AB3A-AAF641D59826}"/>
              </a:ext>
            </a:extLst>
          </p:cNvPr>
          <p:cNvSpPr>
            <a:spLocks noChangeArrowheads="1"/>
          </p:cNvSpPr>
          <p:nvPr/>
        </p:nvSpPr>
        <p:spPr bwMode="auto">
          <a:xfrm>
            <a:off x="76200" y="944563"/>
            <a:ext cx="8229600" cy="45720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What is the binary equivalent of for (24)</a:t>
            </a:r>
            <a:r>
              <a:rPr lang="en-US" altLang="en-US" sz="2400" b="0" i="0" baseline="-25000">
                <a:effectLst>
                  <a:outerShdw blurRad="38100" dist="38100" dir="2700000" algn="tl">
                    <a:srgbClr val="C0C0C0"/>
                  </a:outerShdw>
                </a:effectLst>
              </a:rPr>
              <a:t>8</a:t>
            </a:r>
            <a:r>
              <a:rPr lang="en-US" altLang="en-US" sz="2400" b="0" i="0">
                <a:effectLst>
                  <a:outerShdw blurRad="38100" dist="38100" dir="2700000" algn="tl">
                    <a:srgbClr val="C0C0C0"/>
                  </a:outerShdw>
                </a:effectLst>
              </a:rPr>
              <a:t>?</a:t>
            </a:r>
          </a:p>
        </p:txBody>
      </p:sp>
      <p:sp>
        <p:nvSpPr>
          <p:cNvPr id="1146884" name="Rectangle 4">
            <a:extLst>
              <a:ext uri="{FF2B5EF4-FFF2-40B4-BE49-F238E27FC236}">
                <a16:creationId xmlns:a16="http://schemas.microsoft.com/office/drawing/2014/main" id="{E9AA1A3F-28A2-4555-AEB5-31B0BDB54E66}"/>
              </a:ext>
            </a:extLst>
          </p:cNvPr>
          <p:cNvSpPr>
            <a:spLocks noChangeArrowheads="1"/>
          </p:cNvSpPr>
          <p:nvPr/>
        </p:nvSpPr>
        <p:spPr bwMode="auto">
          <a:xfrm>
            <a:off x="76200" y="1828800"/>
            <a:ext cx="8229600" cy="822325"/>
          </a:xfrm>
          <a:prstGeom prst="rect">
            <a:avLst/>
          </a:prstGeom>
          <a:noFill/>
          <a:ln>
            <a:noFill/>
          </a:ln>
          <a:effectLst/>
        </p:spPr>
        <p:txBody>
          <a:bodyPr anchor="ctr">
            <a:spAutoFit/>
          </a:bodyPr>
          <a:lstStyle/>
          <a:p>
            <a:pPr algn="just" eaLnBrk="1" hangingPunct="1">
              <a:defRPr/>
            </a:pPr>
            <a:r>
              <a:rPr lang="en-US" altLang="en-US" sz="2400" i="0">
                <a:solidFill>
                  <a:schemeClr val="folHlink"/>
                </a:solidFill>
                <a:effectLst>
                  <a:outerShdw blurRad="38100" dist="38100" dir="2700000" algn="tl">
                    <a:srgbClr val="C0C0C0"/>
                  </a:outerShdw>
                </a:effectLst>
              </a:rPr>
              <a:t>Solution</a:t>
            </a:r>
          </a:p>
          <a:p>
            <a:pPr algn="just" eaLnBrk="1" hangingPunct="1">
              <a:defRPr/>
            </a:pPr>
            <a:r>
              <a:rPr lang="en-US" altLang="en-US" sz="2400" b="0" i="0">
                <a:effectLst>
                  <a:outerShdw blurRad="38100" dist="38100" dir="2700000" algn="tl">
                    <a:srgbClr val="C0C0C0"/>
                  </a:outerShdw>
                </a:effectLst>
              </a:rPr>
              <a:t>Write each octal digit as its equivalent bit pattern to get</a:t>
            </a:r>
          </a:p>
        </p:txBody>
      </p:sp>
      <p:sp>
        <p:nvSpPr>
          <p:cNvPr id="1146885" name="Rectangle 5">
            <a:extLst>
              <a:ext uri="{FF2B5EF4-FFF2-40B4-BE49-F238E27FC236}">
                <a16:creationId xmlns:a16="http://schemas.microsoft.com/office/drawing/2014/main" id="{8B7D0BC1-2DB2-48D6-B0AD-793D48F57351}"/>
              </a:ext>
            </a:extLst>
          </p:cNvPr>
          <p:cNvSpPr>
            <a:spLocks noChangeArrowheads="1"/>
          </p:cNvSpPr>
          <p:nvPr/>
        </p:nvSpPr>
        <p:spPr bwMode="auto">
          <a:xfrm>
            <a:off x="2209800" y="3289300"/>
            <a:ext cx="4267200" cy="579438"/>
          </a:xfrm>
          <a:prstGeom prst="rect">
            <a:avLst/>
          </a:prstGeom>
          <a:noFill/>
          <a:ln>
            <a:noFill/>
          </a:ln>
          <a:effectLst/>
        </p:spPr>
        <p:txBody>
          <a:bodyPr anchor="ctr">
            <a:spAutoFit/>
          </a:bodyPr>
          <a:lstStyle/>
          <a:p>
            <a:pPr algn="just" eaLnBrk="1" hangingPunct="1">
              <a:defRPr/>
            </a:pPr>
            <a:r>
              <a:rPr lang="en-US" altLang="en-US" sz="3200" i="0">
                <a:effectLst>
                  <a:outerShdw blurRad="38100" dist="38100" dir="2700000" algn="tl">
                    <a:srgbClr val="C0C0C0"/>
                  </a:outerShdw>
                </a:effectLst>
              </a:rPr>
              <a:t>2 → 010  and  4 → 100</a:t>
            </a:r>
          </a:p>
        </p:txBody>
      </p:sp>
      <p:sp>
        <p:nvSpPr>
          <p:cNvPr id="1146886" name="Rectangle 6">
            <a:extLst>
              <a:ext uri="{FF2B5EF4-FFF2-40B4-BE49-F238E27FC236}">
                <a16:creationId xmlns:a16="http://schemas.microsoft.com/office/drawing/2014/main" id="{5D6F894B-AAD2-4831-8FB4-2BB66869B13F}"/>
              </a:ext>
            </a:extLst>
          </p:cNvPr>
          <p:cNvSpPr>
            <a:spLocks noChangeArrowheads="1"/>
          </p:cNvSpPr>
          <p:nvPr/>
        </p:nvSpPr>
        <p:spPr bwMode="auto">
          <a:xfrm>
            <a:off x="76200" y="4632325"/>
            <a:ext cx="8229600" cy="45720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result is (010100)</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61F0A00-B587-419B-BD5A-7B5AA77B073A}"/>
              </a:ext>
            </a:extLst>
          </p:cNvPr>
          <p:cNvSpPr>
            <a:spLocks noChangeArrowheads="1"/>
          </p:cNvSpPr>
          <p:nvPr/>
        </p:nvSpPr>
        <p:spPr bwMode="auto">
          <a:xfrm>
            <a:off x="0" y="38100"/>
            <a:ext cx="61722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Octal-hexadecimal conversion</a:t>
            </a:r>
          </a:p>
        </p:txBody>
      </p:sp>
      <p:sp>
        <p:nvSpPr>
          <p:cNvPr id="94211" name="Text Box 3">
            <a:extLst>
              <a:ext uri="{FF2B5EF4-FFF2-40B4-BE49-F238E27FC236}">
                <a16:creationId xmlns:a16="http://schemas.microsoft.com/office/drawing/2014/main" id="{4BC60D05-2F74-46E1-8351-2BEF72ED2D6A}"/>
              </a:ext>
            </a:extLst>
          </p:cNvPr>
          <p:cNvSpPr txBox="1">
            <a:spLocks noChangeArrowheads="1"/>
          </p:cNvSpPr>
          <p:nvPr/>
        </p:nvSpPr>
        <p:spPr bwMode="auto">
          <a:xfrm>
            <a:off x="381000" y="1143000"/>
            <a:ext cx="807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2.12  </a:t>
            </a:r>
            <a:r>
              <a:rPr lang="en-US" altLang="en-US" sz="2000" i="0"/>
              <a:t>Octal to hexadecimal and hexadecimal to octal conversion</a:t>
            </a:r>
          </a:p>
        </p:txBody>
      </p:sp>
      <p:pic>
        <p:nvPicPr>
          <p:cNvPr id="94212" name="Picture 5">
            <a:extLst>
              <a:ext uri="{FF2B5EF4-FFF2-40B4-BE49-F238E27FC236}">
                <a16:creationId xmlns:a16="http://schemas.microsoft.com/office/drawing/2014/main" id="{1B624384-8BC0-40AE-A2BC-ABDE8D56B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7659688" cy="289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4213" name="Straight Connector 5">
            <a:extLst>
              <a:ext uri="{FF2B5EF4-FFF2-40B4-BE49-F238E27FC236}">
                <a16:creationId xmlns:a16="http://schemas.microsoft.com/office/drawing/2014/main" id="{8CAEA770-691A-47A2-BDC2-87BC27AC92FA}"/>
              </a:ext>
            </a:extLst>
          </p:cNvPr>
          <p:cNvCxnSpPr>
            <a:cxnSpLocks noChangeShapeType="1"/>
          </p:cNvCxnSpPr>
          <p:nvPr/>
        </p:nvCxnSpPr>
        <p:spPr bwMode="auto">
          <a:xfrm>
            <a:off x="457200" y="1676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14" name="Straight Connector 6">
            <a:extLst>
              <a:ext uri="{FF2B5EF4-FFF2-40B4-BE49-F238E27FC236}">
                <a16:creationId xmlns:a16="http://schemas.microsoft.com/office/drawing/2014/main" id="{6208FDC0-776B-43F2-A831-A157EF01D646}"/>
              </a:ext>
            </a:extLst>
          </p:cNvPr>
          <p:cNvCxnSpPr>
            <a:cxnSpLocks noChangeShapeType="1"/>
          </p:cNvCxnSpPr>
          <p:nvPr/>
        </p:nvCxnSpPr>
        <p:spPr bwMode="auto">
          <a:xfrm>
            <a:off x="457200" y="5334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15" name="Straight Connector 7">
            <a:extLst>
              <a:ext uri="{FF2B5EF4-FFF2-40B4-BE49-F238E27FC236}">
                <a16:creationId xmlns:a16="http://schemas.microsoft.com/office/drawing/2014/main" id="{74EAA897-A749-4945-A505-43D0494DA60B}"/>
              </a:ext>
            </a:extLst>
          </p:cNvPr>
          <p:cNvCxnSpPr>
            <a:cxnSpLocks noChangeShapeType="1"/>
          </p:cNvCxnSpPr>
          <p:nvPr/>
        </p:nvCxnSpPr>
        <p:spPr bwMode="auto">
          <a:xfrm>
            <a:off x="457200" y="1219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1">
            <a:extLst>
              <a:ext uri="{FF2B5EF4-FFF2-40B4-BE49-F238E27FC236}">
                <a16:creationId xmlns:a16="http://schemas.microsoft.com/office/drawing/2014/main" id="{4712F323-1064-432C-86B4-748663A5C5C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7CAA5C23-2367-4710-9290-AA9FF38EB5F5}" type="slidenum">
              <a:rPr lang="en-US" altLang="en-US" i="0" smtClean="0">
                <a:latin typeface="Arial" panose="020B0604020202020204" pitchFamily="34" charset="0"/>
              </a:rPr>
              <a:pPr/>
              <a:t>46</a:t>
            </a:fld>
            <a:endParaRPr lang="en-US" altLang="en-US" i="0">
              <a:latin typeface="Arial" panose="020B0604020202020204" pitchFamily="34" charset="0"/>
            </a:endParaRPr>
          </a:p>
        </p:txBody>
      </p:sp>
      <p:sp>
        <p:nvSpPr>
          <p:cNvPr id="96259" name="Text Box 2">
            <a:extLst>
              <a:ext uri="{FF2B5EF4-FFF2-40B4-BE49-F238E27FC236}">
                <a16:creationId xmlns:a16="http://schemas.microsoft.com/office/drawing/2014/main" id="{888DE9FE-A667-4ED0-B7D9-652975844B15}"/>
              </a:ext>
            </a:extLst>
          </p:cNvPr>
          <p:cNvSpPr txBox="1">
            <a:spLocks noChangeArrowheads="1"/>
          </p:cNvSpPr>
          <p:nvPr/>
        </p:nvSpPr>
        <p:spPr bwMode="auto">
          <a:xfrm>
            <a:off x="76200" y="152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2.23</a:t>
            </a:r>
            <a:endParaRPr lang="en-US" altLang="en-US" sz="2000">
              <a:solidFill>
                <a:schemeClr val="bg1"/>
              </a:solidFill>
            </a:endParaRPr>
          </a:p>
        </p:txBody>
      </p:sp>
      <p:sp>
        <p:nvSpPr>
          <p:cNvPr id="1150979" name="Rectangle 3">
            <a:extLst>
              <a:ext uri="{FF2B5EF4-FFF2-40B4-BE49-F238E27FC236}">
                <a16:creationId xmlns:a16="http://schemas.microsoft.com/office/drawing/2014/main" id="{7D234E4A-7400-4CB7-8173-7B16AD20D950}"/>
              </a:ext>
            </a:extLst>
          </p:cNvPr>
          <p:cNvSpPr>
            <a:spLocks noChangeArrowheads="1"/>
          </p:cNvSpPr>
          <p:nvPr/>
        </p:nvSpPr>
        <p:spPr bwMode="auto">
          <a:xfrm>
            <a:off x="76200" y="762000"/>
            <a:ext cx="8229600" cy="82232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Find the minimum number of binary digits required to store decimal integers with a maximum of six digits.</a:t>
            </a:r>
          </a:p>
        </p:txBody>
      </p:sp>
      <p:sp>
        <p:nvSpPr>
          <p:cNvPr id="1150980" name="Rectangle 4">
            <a:extLst>
              <a:ext uri="{FF2B5EF4-FFF2-40B4-BE49-F238E27FC236}">
                <a16:creationId xmlns:a16="http://schemas.microsoft.com/office/drawing/2014/main" id="{FEA8D1E8-C1C0-4DBD-B271-F3C91D14D363}"/>
              </a:ext>
            </a:extLst>
          </p:cNvPr>
          <p:cNvSpPr>
            <a:spLocks noChangeArrowheads="1"/>
          </p:cNvSpPr>
          <p:nvPr/>
        </p:nvSpPr>
        <p:spPr bwMode="auto">
          <a:xfrm>
            <a:off x="76200" y="1828800"/>
            <a:ext cx="8229600" cy="822325"/>
          </a:xfrm>
          <a:prstGeom prst="rect">
            <a:avLst/>
          </a:prstGeom>
          <a:noFill/>
          <a:ln>
            <a:noFill/>
          </a:ln>
          <a:effectLst/>
        </p:spPr>
        <p:txBody>
          <a:bodyPr anchor="ctr">
            <a:spAutoFit/>
          </a:bodyPr>
          <a:lstStyle/>
          <a:p>
            <a:pPr algn="just" eaLnBrk="1" hangingPunct="1">
              <a:defRPr/>
            </a:pPr>
            <a:r>
              <a:rPr lang="en-US" altLang="en-US" sz="2400" i="0">
                <a:solidFill>
                  <a:schemeClr val="folHlink"/>
                </a:solidFill>
                <a:effectLst>
                  <a:outerShdw blurRad="38100" dist="38100" dir="2700000" algn="tl">
                    <a:srgbClr val="C0C0C0"/>
                  </a:outerShdw>
                </a:effectLst>
              </a:rPr>
              <a:t>Solution</a:t>
            </a:r>
            <a:endParaRPr lang="en-US" altLang="en-US" sz="2400" b="0" i="0">
              <a:effectLst>
                <a:outerShdw blurRad="38100" dist="38100" dir="2700000" algn="tl">
                  <a:srgbClr val="C0C0C0"/>
                </a:outerShdw>
              </a:effectLst>
            </a:endParaRPr>
          </a:p>
          <a:p>
            <a:pPr algn="just" eaLnBrk="1" hangingPunct="1">
              <a:defRPr/>
            </a:pPr>
            <a:r>
              <a:rPr lang="en-US" altLang="en-US" sz="2400" b="0">
                <a:effectLst>
                  <a:outerShdw blurRad="38100" dist="38100" dir="2700000" algn="tl">
                    <a:srgbClr val="C0C0C0"/>
                  </a:outerShdw>
                </a:effectLst>
              </a:rPr>
              <a:t>k</a:t>
            </a:r>
            <a:r>
              <a:rPr lang="en-US" altLang="en-US" sz="2400" b="0" i="0">
                <a:effectLst>
                  <a:outerShdw blurRad="38100" dist="38100" dir="2700000" algn="tl">
                    <a:srgbClr val="C0C0C0"/>
                  </a:outerShdw>
                </a:effectLst>
              </a:rPr>
              <a:t> = 6, b</a:t>
            </a:r>
            <a:r>
              <a:rPr lang="en-US" altLang="en-US" sz="2400" b="0" i="0" baseline="-25000">
                <a:effectLst>
                  <a:outerShdw blurRad="38100" dist="38100" dir="2700000" algn="tl">
                    <a:srgbClr val="C0C0C0"/>
                  </a:outerShdw>
                </a:effectLst>
              </a:rPr>
              <a:t>1</a:t>
            </a:r>
            <a:r>
              <a:rPr lang="en-US" altLang="en-US" sz="2400" b="0" i="0">
                <a:effectLst>
                  <a:outerShdw blurRad="38100" dist="38100" dir="2700000" algn="tl">
                    <a:srgbClr val="C0C0C0"/>
                  </a:outerShdw>
                </a:effectLst>
              </a:rPr>
              <a:t> = 10, and b</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 = 2. Then</a:t>
            </a:r>
          </a:p>
        </p:txBody>
      </p:sp>
      <p:sp>
        <p:nvSpPr>
          <p:cNvPr id="1150983" name="Rectangle 7">
            <a:extLst>
              <a:ext uri="{FF2B5EF4-FFF2-40B4-BE49-F238E27FC236}">
                <a16:creationId xmlns:a16="http://schemas.microsoft.com/office/drawing/2014/main" id="{0FA13D0D-B60E-47C9-B72D-FA905A603A05}"/>
              </a:ext>
            </a:extLst>
          </p:cNvPr>
          <p:cNvSpPr>
            <a:spLocks noChangeArrowheads="1"/>
          </p:cNvSpPr>
          <p:nvPr/>
        </p:nvSpPr>
        <p:spPr bwMode="auto">
          <a:xfrm>
            <a:off x="1066800" y="3048000"/>
            <a:ext cx="6781800" cy="457200"/>
          </a:xfrm>
          <a:prstGeom prst="rect">
            <a:avLst/>
          </a:prstGeom>
          <a:noFill/>
          <a:ln>
            <a:noFill/>
          </a:ln>
          <a:effectLst/>
        </p:spPr>
        <p:txBody>
          <a:bodyPr anchor="ctr">
            <a:spAutoFit/>
          </a:bodyPr>
          <a:lstStyle/>
          <a:p>
            <a:pPr algn="just" eaLnBrk="1" hangingPunct="1">
              <a:defRPr/>
            </a:pPr>
            <a:r>
              <a:rPr lang="en-US" altLang="en-US" sz="2400">
                <a:effectLst>
                  <a:outerShdw blurRad="38100" dist="38100" dir="2700000" algn="tl">
                    <a:srgbClr val="C0C0C0"/>
                  </a:outerShdw>
                </a:effectLst>
              </a:rPr>
              <a:t>x</a:t>
            </a:r>
            <a:r>
              <a:rPr lang="en-US" altLang="en-US" sz="2400" i="0">
                <a:effectLst>
                  <a:outerShdw blurRad="38100" dist="38100" dir="2700000" algn="tl">
                    <a:srgbClr val="C0C0C0"/>
                  </a:outerShdw>
                </a:effectLst>
              </a:rPr>
              <a:t> = </a:t>
            </a:r>
            <a:r>
              <a:rPr lang="en-US" altLang="en-US" sz="2400" i="0">
                <a:effectLst>
                  <a:outerShdw blurRad="38100" dist="38100" dir="2700000" algn="tl">
                    <a:srgbClr val="C0C0C0"/>
                  </a:outerShdw>
                </a:effectLst>
                <a:latin typeface="Symbol" panose="05050102010706020507" pitchFamily="18" charset="2"/>
              </a:rPr>
              <a:t>é</a:t>
            </a:r>
            <a:r>
              <a:rPr lang="en-US" altLang="en-US" sz="2400">
                <a:effectLst>
                  <a:outerShdw blurRad="38100" dist="38100" dir="2700000" algn="tl">
                    <a:srgbClr val="C0C0C0"/>
                  </a:outerShdw>
                </a:effectLst>
              </a:rPr>
              <a:t>k</a:t>
            </a:r>
            <a:r>
              <a:rPr lang="en-US" altLang="en-US" sz="2400" i="0">
                <a:effectLst>
                  <a:outerShdw blurRad="38100" dist="38100" dir="2700000" algn="tl">
                    <a:srgbClr val="C0C0C0"/>
                  </a:outerShdw>
                </a:effectLst>
              </a:rPr>
              <a:t> × (logb</a:t>
            </a:r>
            <a:r>
              <a:rPr lang="en-US" altLang="en-US" sz="2400" i="0" baseline="-25000">
                <a:effectLst>
                  <a:outerShdw blurRad="38100" dist="38100" dir="2700000" algn="tl">
                    <a:srgbClr val="C0C0C0"/>
                  </a:outerShdw>
                </a:effectLst>
              </a:rPr>
              <a:t>1</a:t>
            </a:r>
            <a:r>
              <a:rPr lang="en-US" altLang="en-US" sz="2400" i="0">
                <a:effectLst>
                  <a:outerShdw blurRad="38100" dist="38100" dir="2700000" algn="tl">
                    <a:srgbClr val="C0C0C0"/>
                  </a:outerShdw>
                </a:effectLst>
              </a:rPr>
              <a:t> / logb</a:t>
            </a:r>
            <a:r>
              <a:rPr lang="en-US" altLang="en-US" sz="2400" i="0" baseline="-25000">
                <a:effectLst>
                  <a:outerShdw blurRad="38100" dist="38100" dir="2700000" algn="tl">
                    <a:srgbClr val="C0C0C0"/>
                  </a:outerShdw>
                </a:effectLst>
              </a:rPr>
              <a:t>2</a:t>
            </a:r>
            <a:r>
              <a:rPr lang="en-US" altLang="en-US" sz="2400" i="0">
                <a:effectLst>
                  <a:outerShdw blurRad="38100" dist="38100" dir="2700000" algn="tl">
                    <a:srgbClr val="C0C0C0"/>
                  </a:outerShdw>
                </a:effectLst>
              </a:rPr>
              <a:t>)</a:t>
            </a:r>
            <a:r>
              <a:rPr lang="en-US" altLang="en-US" sz="2400" i="0">
                <a:effectLst>
                  <a:outerShdw blurRad="38100" dist="38100" dir="2700000" algn="tl">
                    <a:srgbClr val="C0C0C0"/>
                  </a:outerShdw>
                </a:effectLst>
                <a:latin typeface="Symbol" panose="05050102010706020507" pitchFamily="18" charset="2"/>
              </a:rPr>
              <a:t>ù</a:t>
            </a:r>
            <a:r>
              <a:rPr lang="en-US" altLang="en-US" sz="2400" i="0">
                <a:effectLst>
                  <a:outerShdw blurRad="38100" dist="38100" dir="2700000" algn="tl">
                    <a:srgbClr val="C0C0C0"/>
                  </a:outerShdw>
                </a:effectLst>
              </a:rPr>
              <a:t> = </a:t>
            </a:r>
            <a:r>
              <a:rPr lang="en-US" altLang="en-US" sz="2400" i="0">
                <a:effectLst>
                  <a:outerShdw blurRad="38100" dist="38100" dir="2700000" algn="tl">
                    <a:srgbClr val="C0C0C0"/>
                  </a:outerShdw>
                </a:effectLst>
                <a:latin typeface="Symbol" panose="05050102010706020507" pitchFamily="18" charset="2"/>
              </a:rPr>
              <a:t>é</a:t>
            </a:r>
            <a:r>
              <a:rPr lang="en-US" altLang="en-US" sz="2400" i="0">
                <a:effectLst>
                  <a:outerShdw blurRad="38100" dist="38100" dir="2700000" algn="tl">
                    <a:srgbClr val="C0C0C0"/>
                  </a:outerShdw>
                </a:effectLst>
              </a:rPr>
              <a:t>6 × (1 / 0.30103)</a:t>
            </a:r>
            <a:r>
              <a:rPr lang="en-US" altLang="en-US" sz="2400" i="0">
                <a:effectLst>
                  <a:outerShdw blurRad="38100" dist="38100" dir="2700000" algn="tl">
                    <a:srgbClr val="C0C0C0"/>
                  </a:outerShdw>
                </a:effectLst>
                <a:latin typeface="Symbol" panose="05050102010706020507" pitchFamily="18" charset="2"/>
              </a:rPr>
              <a:t>ù</a:t>
            </a:r>
            <a:r>
              <a:rPr lang="en-US" altLang="en-US" sz="2400" i="0">
                <a:effectLst>
                  <a:outerShdw blurRad="38100" dist="38100" dir="2700000" algn="tl">
                    <a:srgbClr val="C0C0C0"/>
                  </a:outerShdw>
                </a:effectLst>
              </a:rPr>
              <a:t> = 20. </a:t>
            </a:r>
          </a:p>
        </p:txBody>
      </p:sp>
      <p:sp>
        <p:nvSpPr>
          <p:cNvPr id="1150984" name="Rectangle 8">
            <a:extLst>
              <a:ext uri="{FF2B5EF4-FFF2-40B4-BE49-F238E27FC236}">
                <a16:creationId xmlns:a16="http://schemas.microsoft.com/office/drawing/2014/main" id="{24BC5FA9-7C62-4D25-87A4-4DC065260CE3}"/>
              </a:ext>
            </a:extLst>
          </p:cNvPr>
          <p:cNvSpPr>
            <a:spLocks noChangeArrowheads="1"/>
          </p:cNvSpPr>
          <p:nvPr/>
        </p:nvSpPr>
        <p:spPr bwMode="auto">
          <a:xfrm>
            <a:off x="76200" y="3962400"/>
            <a:ext cx="8229600" cy="155257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largest six-digit decimal number is 999,999 and the largest 20-bit binary number is 1,048,575. Note that the largest number that can be represented by a 19-bit number is 524287, which is smaller than 999,999. We definitely need twenty bits.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Slide Number Placeholder 1">
            <a:extLst>
              <a:ext uri="{FF2B5EF4-FFF2-40B4-BE49-F238E27FC236}">
                <a16:creationId xmlns:a16="http://schemas.microsoft.com/office/drawing/2014/main" id="{FF48A2D3-D722-466B-BE5B-C44177D6CF3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4816D532-25BC-45F3-9C95-3B686DA3A884}" type="slidenum">
              <a:rPr lang="en-US" altLang="en-US" i="0" smtClean="0">
                <a:latin typeface="Arial" panose="020B0604020202020204" pitchFamily="34" charset="0"/>
              </a:rPr>
              <a:pPr/>
              <a:t>47</a:t>
            </a:fld>
            <a:endParaRPr lang="en-US" altLang="en-US" i="0">
              <a:latin typeface="Arial" panose="020B0604020202020204" pitchFamily="34" charset="0"/>
            </a:endParaRPr>
          </a:p>
        </p:txBody>
      </p:sp>
      <p:sp>
        <p:nvSpPr>
          <p:cNvPr id="1050627" name="Text Box 3">
            <a:extLst>
              <a:ext uri="{FF2B5EF4-FFF2-40B4-BE49-F238E27FC236}">
                <a16:creationId xmlns:a16="http://schemas.microsoft.com/office/drawing/2014/main" id="{7F99BE68-B66E-48E2-A9F2-D8599D19729F}"/>
              </a:ext>
            </a:extLst>
          </p:cNvPr>
          <p:cNvSpPr txBox="1">
            <a:spLocks noChangeArrowheads="1"/>
          </p:cNvSpPr>
          <p:nvPr/>
        </p:nvSpPr>
        <p:spPr bwMode="auto">
          <a:xfrm>
            <a:off x="0" y="0"/>
            <a:ext cx="8929688" cy="708025"/>
          </a:xfrm>
          <a:prstGeom prst="rect">
            <a:avLst/>
          </a:prstGeom>
          <a:noFill/>
          <a:ln>
            <a:noFill/>
          </a:ln>
          <a:effectLst/>
        </p:spPr>
        <p:txBody>
          <a:bodyPr wrap="none">
            <a:spAutoFit/>
          </a:bodyPr>
          <a:lstStyle/>
          <a:p>
            <a:pPr>
              <a:defRPr/>
            </a:pPr>
            <a:r>
              <a:rPr lang="en-US" altLang="en-US" sz="4000" i="0" dirty="0">
                <a:solidFill>
                  <a:srgbClr val="FF0000"/>
                </a:solidFill>
                <a:effectLst>
                  <a:outerShdw blurRad="38100" dist="38100" dir="2700000" algn="tl">
                    <a:srgbClr val="C0C0C0"/>
                  </a:outerShdw>
                </a:effectLst>
                <a:latin typeface="Calibri" panose="020F0502020204030204" pitchFamily="34" charset="0"/>
              </a:rPr>
              <a:t>2-3   NONPOSITIONAL NUMBER SYSTEMS</a:t>
            </a:r>
          </a:p>
        </p:txBody>
      </p:sp>
      <p:sp>
        <p:nvSpPr>
          <p:cNvPr id="98308" name="Text Box 4">
            <a:extLst>
              <a:ext uri="{FF2B5EF4-FFF2-40B4-BE49-F238E27FC236}">
                <a16:creationId xmlns:a16="http://schemas.microsoft.com/office/drawing/2014/main" id="{3C41AE9F-B3DE-425A-B965-D016003389E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ltLang="en-US" i="0"/>
          </a:p>
        </p:txBody>
      </p:sp>
      <p:sp>
        <p:nvSpPr>
          <p:cNvPr id="1050629" name="Rectangle 5">
            <a:extLst>
              <a:ext uri="{FF2B5EF4-FFF2-40B4-BE49-F238E27FC236}">
                <a16:creationId xmlns:a16="http://schemas.microsoft.com/office/drawing/2014/main" id="{7816CA1C-1A5B-4AB7-8F25-D4704CBFC980}"/>
              </a:ext>
            </a:extLst>
          </p:cNvPr>
          <p:cNvSpPr>
            <a:spLocks noChangeArrowheads="1"/>
          </p:cNvSpPr>
          <p:nvPr/>
        </p:nvSpPr>
        <p:spPr bwMode="auto">
          <a:xfrm>
            <a:off x="152400" y="685800"/>
            <a:ext cx="8229600" cy="3935413"/>
          </a:xfrm>
          <a:prstGeom prst="rect">
            <a:avLst/>
          </a:prstGeom>
          <a:noFill/>
          <a:ln>
            <a:noFill/>
          </a:ln>
          <a:effectLst/>
        </p:spPr>
        <p:txBody>
          <a:bodyPr anchor="ctr">
            <a:spAutoFit/>
          </a:bodyPr>
          <a:lstStyle/>
          <a:p>
            <a:pPr algn="just" eaLnBrk="1" hangingPunct="1">
              <a:defRPr/>
            </a:pPr>
            <a:r>
              <a:rPr lang="en-US" altLang="en-US" sz="2800" b="0" i="0" dirty="0">
                <a:effectLst>
                  <a:outerShdw blurRad="38100" dist="38100" dir="2700000" algn="tl">
                    <a:srgbClr val="C0C0C0"/>
                  </a:outerShdw>
                </a:effectLst>
              </a:rPr>
              <a:t>Although </a:t>
            </a:r>
            <a:r>
              <a:rPr lang="en-US" altLang="en-US" sz="2800" i="0" dirty="0">
                <a:effectLst>
                  <a:outerShdw blurRad="38100" dist="38100" dir="2700000" algn="tl">
                    <a:srgbClr val="C0C0C0"/>
                  </a:outerShdw>
                </a:effectLst>
              </a:rPr>
              <a:t>non-positional number systems</a:t>
            </a:r>
            <a:r>
              <a:rPr lang="en-US" altLang="en-US" sz="2800" b="0" i="0" dirty="0">
                <a:effectLst>
                  <a:outerShdw blurRad="38100" dist="38100" dir="2700000" algn="tl">
                    <a:srgbClr val="C0C0C0"/>
                  </a:outerShdw>
                </a:effectLst>
              </a:rPr>
              <a:t> are not used in computers, we give a short review here for comparison with positional number systems. A non-positional number system still uses a limited number of symbols in which each symbol has a value. However, the position a symbol occupies in the number normally bears no relation to its value—the value of each symbol is fixed. To find the value of a number, we add the value of all symbols present in the representation.</a:t>
            </a:r>
            <a:r>
              <a:rPr lang="en-US" altLang="en-US" sz="2800" dirty="0">
                <a:effectLst>
                  <a:outerShdw blurRad="38100" dist="38100" dir="2700000" algn="tl">
                    <a:srgbClr val="C0C0C0"/>
                  </a:outerShdw>
                </a:effectLst>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Slide Number Placeholder 1">
            <a:extLst>
              <a:ext uri="{FF2B5EF4-FFF2-40B4-BE49-F238E27FC236}">
                <a16:creationId xmlns:a16="http://schemas.microsoft.com/office/drawing/2014/main" id="{C5F24865-199C-4FFA-9BD7-9BBC35646F9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5286B7D5-0303-41EE-B24D-B6AB6496B625}" type="slidenum">
              <a:rPr lang="en-US" altLang="en-US" i="0" smtClean="0">
                <a:latin typeface="Arial" panose="020B0604020202020204" pitchFamily="34" charset="0"/>
              </a:rPr>
              <a:pPr/>
              <a:t>48</a:t>
            </a:fld>
            <a:endParaRPr lang="en-US" altLang="en-US" i="0">
              <a:latin typeface="Arial" panose="020B0604020202020204" pitchFamily="34" charset="0"/>
            </a:endParaRPr>
          </a:p>
        </p:txBody>
      </p:sp>
      <p:sp>
        <p:nvSpPr>
          <p:cNvPr id="100355" name="Text Box 4">
            <a:extLst>
              <a:ext uri="{FF2B5EF4-FFF2-40B4-BE49-F238E27FC236}">
                <a16:creationId xmlns:a16="http://schemas.microsoft.com/office/drawing/2014/main" id="{EC27EA55-088A-4D44-8A08-98257D16BD5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ltLang="en-US" i="0"/>
          </a:p>
        </p:txBody>
      </p:sp>
      <p:sp>
        <p:nvSpPr>
          <p:cNvPr id="1052677" name="Rectangle 5">
            <a:extLst>
              <a:ext uri="{FF2B5EF4-FFF2-40B4-BE49-F238E27FC236}">
                <a16:creationId xmlns:a16="http://schemas.microsoft.com/office/drawing/2014/main" id="{6223F4B1-1804-4566-83C2-10816CE3E7E3}"/>
              </a:ext>
            </a:extLst>
          </p:cNvPr>
          <p:cNvSpPr>
            <a:spLocks noChangeArrowheads="1"/>
          </p:cNvSpPr>
          <p:nvPr/>
        </p:nvSpPr>
        <p:spPr bwMode="auto">
          <a:xfrm>
            <a:off x="304800" y="381000"/>
            <a:ext cx="8229600" cy="519113"/>
          </a:xfrm>
          <a:prstGeom prst="rect">
            <a:avLst/>
          </a:prstGeom>
          <a:noFill/>
          <a:ln>
            <a:noFill/>
          </a:ln>
          <a:effectLst/>
        </p:spPr>
        <p:txBody>
          <a:bodyPr anchor="ctr">
            <a:spAutoFit/>
          </a:bodyPr>
          <a:lstStyle/>
          <a:p>
            <a:pPr algn="just" eaLnBrk="1" hangingPunct="1">
              <a:defRPr/>
            </a:pPr>
            <a:r>
              <a:rPr lang="en-US" altLang="en-US" sz="2800" b="0" i="0">
                <a:effectLst>
                  <a:outerShdw blurRad="38100" dist="38100" dir="2700000" algn="tl">
                    <a:srgbClr val="C0C0C0"/>
                  </a:outerShdw>
                </a:effectLst>
              </a:rPr>
              <a:t>In this system, a number is represented as:</a:t>
            </a:r>
          </a:p>
        </p:txBody>
      </p:sp>
      <p:pic>
        <p:nvPicPr>
          <p:cNvPr id="100357" name="Picture 6">
            <a:extLst>
              <a:ext uri="{FF2B5EF4-FFF2-40B4-BE49-F238E27FC236}">
                <a16:creationId xmlns:a16="http://schemas.microsoft.com/office/drawing/2014/main" id="{C5ED9F56-2542-4E84-A9BD-E4AF37A06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1295400"/>
            <a:ext cx="4346575" cy="522288"/>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2679" name="Rectangle 7">
            <a:extLst>
              <a:ext uri="{FF2B5EF4-FFF2-40B4-BE49-F238E27FC236}">
                <a16:creationId xmlns:a16="http://schemas.microsoft.com/office/drawing/2014/main" id="{3DE00E32-CF23-4DF8-9DC5-9233B5DF36B0}"/>
              </a:ext>
            </a:extLst>
          </p:cNvPr>
          <p:cNvSpPr>
            <a:spLocks noChangeArrowheads="1"/>
          </p:cNvSpPr>
          <p:nvPr/>
        </p:nvSpPr>
        <p:spPr bwMode="auto">
          <a:xfrm>
            <a:off x="304800" y="1981200"/>
            <a:ext cx="8229600" cy="519113"/>
          </a:xfrm>
          <a:prstGeom prst="rect">
            <a:avLst/>
          </a:prstGeom>
          <a:noFill/>
          <a:ln>
            <a:noFill/>
          </a:ln>
          <a:effectLst/>
        </p:spPr>
        <p:txBody>
          <a:bodyPr anchor="ctr">
            <a:spAutoFit/>
          </a:bodyPr>
          <a:lstStyle/>
          <a:p>
            <a:pPr algn="just" eaLnBrk="1" hangingPunct="1">
              <a:defRPr/>
            </a:pPr>
            <a:r>
              <a:rPr lang="en-US" altLang="en-US" sz="2800" b="0" i="0">
                <a:effectLst>
                  <a:outerShdw blurRad="38100" dist="38100" dir="2700000" algn="tl">
                    <a:srgbClr val="C0C0C0"/>
                  </a:outerShdw>
                </a:effectLst>
              </a:rPr>
              <a:t>and has the value of:</a:t>
            </a:r>
          </a:p>
        </p:txBody>
      </p:sp>
      <p:pic>
        <p:nvPicPr>
          <p:cNvPr id="100359" name="Picture 8">
            <a:extLst>
              <a:ext uri="{FF2B5EF4-FFF2-40B4-BE49-F238E27FC236}">
                <a16:creationId xmlns:a16="http://schemas.microsoft.com/office/drawing/2014/main" id="{CDA65CA8-EC53-4186-BC38-20119A2AB2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2776538"/>
            <a:ext cx="8523287"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2681" name="Rectangle 9">
            <a:extLst>
              <a:ext uri="{FF2B5EF4-FFF2-40B4-BE49-F238E27FC236}">
                <a16:creationId xmlns:a16="http://schemas.microsoft.com/office/drawing/2014/main" id="{0B6F9BF8-ACC5-4F05-8E10-B0E798D10B9D}"/>
              </a:ext>
            </a:extLst>
          </p:cNvPr>
          <p:cNvSpPr>
            <a:spLocks noChangeArrowheads="1"/>
          </p:cNvSpPr>
          <p:nvPr/>
        </p:nvSpPr>
        <p:spPr bwMode="auto">
          <a:xfrm>
            <a:off x="304800" y="4478338"/>
            <a:ext cx="8229600" cy="946150"/>
          </a:xfrm>
          <a:prstGeom prst="rect">
            <a:avLst/>
          </a:prstGeom>
          <a:noFill/>
          <a:ln>
            <a:noFill/>
          </a:ln>
          <a:effectLst/>
        </p:spPr>
        <p:txBody>
          <a:bodyPr anchor="ctr">
            <a:spAutoFit/>
          </a:bodyPr>
          <a:lstStyle/>
          <a:p>
            <a:pPr algn="just" eaLnBrk="1" hangingPunct="1">
              <a:defRPr/>
            </a:pPr>
            <a:r>
              <a:rPr lang="en-US" altLang="en-US" sz="2800" b="0" i="0">
                <a:effectLst>
                  <a:outerShdw blurRad="38100" dist="38100" dir="2700000" algn="tl">
                    <a:srgbClr val="C0C0C0"/>
                  </a:outerShdw>
                </a:effectLst>
              </a:rPr>
              <a:t>There are some exception to the addition rule we just mentioned, as shown in Example 2.24.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1">
            <a:extLst>
              <a:ext uri="{FF2B5EF4-FFF2-40B4-BE49-F238E27FC236}">
                <a16:creationId xmlns:a16="http://schemas.microsoft.com/office/drawing/2014/main" id="{0D030A48-68CD-4698-92EF-C7C4EF4B2D9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AEF648D1-19F8-4ACA-A31E-7895B77733A1}" type="slidenum">
              <a:rPr lang="en-US" altLang="en-US" i="0" smtClean="0">
                <a:latin typeface="Arial" panose="020B0604020202020204" pitchFamily="34" charset="0"/>
              </a:rPr>
              <a:pPr/>
              <a:t>49</a:t>
            </a:fld>
            <a:endParaRPr lang="en-US" altLang="en-US" i="0">
              <a:latin typeface="Arial" panose="020B0604020202020204" pitchFamily="34" charset="0"/>
            </a:endParaRPr>
          </a:p>
        </p:txBody>
      </p:sp>
      <p:sp>
        <p:nvSpPr>
          <p:cNvPr id="102403" name="Text Box 2">
            <a:extLst>
              <a:ext uri="{FF2B5EF4-FFF2-40B4-BE49-F238E27FC236}">
                <a16:creationId xmlns:a16="http://schemas.microsoft.com/office/drawing/2014/main" id="{90CF9ED2-5E2C-4FB3-9F72-1DA4FFA50AE0}"/>
              </a:ext>
            </a:extLst>
          </p:cNvPr>
          <p:cNvSpPr txBox="1">
            <a:spLocks noChangeArrowheads="1"/>
          </p:cNvSpPr>
          <p:nvPr/>
        </p:nvSpPr>
        <p:spPr bwMode="auto">
          <a:xfrm>
            <a:off x="76200" y="152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2.24</a:t>
            </a:r>
            <a:endParaRPr lang="en-US" altLang="en-US" sz="2000">
              <a:solidFill>
                <a:schemeClr val="bg1"/>
              </a:solidFill>
            </a:endParaRPr>
          </a:p>
        </p:txBody>
      </p:sp>
      <p:sp>
        <p:nvSpPr>
          <p:cNvPr id="1054731" name="Rectangle 11">
            <a:extLst>
              <a:ext uri="{FF2B5EF4-FFF2-40B4-BE49-F238E27FC236}">
                <a16:creationId xmlns:a16="http://schemas.microsoft.com/office/drawing/2014/main" id="{F9CC1CE1-B716-4FA2-8815-F4EE70F61C59}"/>
              </a:ext>
            </a:extLst>
          </p:cNvPr>
          <p:cNvSpPr>
            <a:spLocks noChangeArrowheads="1"/>
          </p:cNvSpPr>
          <p:nvPr/>
        </p:nvSpPr>
        <p:spPr bwMode="auto">
          <a:xfrm>
            <a:off x="76200" y="762000"/>
            <a:ext cx="8229600" cy="155257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Roman numerals are a good example of a non-positional number system. This number system has a set of symbols </a:t>
            </a:r>
            <a:br>
              <a:rPr lang="en-US" altLang="en-US" sz="2400" b="0" i="0">
                <a:effectLst>
                  <a:outerShdw blurRad="38100" dist="38100" dir="2700000" algn="tl">
                    <a:srgbClr val="C0C0C0"/>
                  </a:outerShdw>
                </a:effectLst>
              </a:rPr>
            </a:br>
            <a:r>
              <a:rPr lang="en-US" altLang="en-US" sz="2400" b="0" i="0">
                <a:effectLst>
                  <a:outerShdw blurRad="38100" dist="38100" dir="2700000" algn="tl">
                    <a:srgbClr val="C0C0C0"/>
                  </a:outerShdw>
                </a:effectLst>
              </a:rPr>
              <a:t>S = {I, V, X, L, C, D, M}. The values of each symbol is shown in Table 2.3</a:t>
            </a:r>
          </a:p>
        </p:txBody>
      </p:sp>
      <p:pic>
        <p:nvPicPr>
          <p:cNvPr id="102405" name="Picture 13">
            <a:extLst>
              <a:ext uri="{FF2B5EF4-FFF2-40B4-BE49-F238E27FC236}">
                <a16:creationId xmlns:a16="http://schemas.microsoft.com/office/drawing/2014/main" id="{BFD27702-EA52-4655-BA05-C850F0D04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2646363"/>
            <a:ext cx="7910513" cy="19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34" name="Rectangle 14">
            <a:extLst>
              <a:ext uri="{FF2B5EF4-FFF2-40B4-BE49-F238E27FC236}">
                <a16:creationId xmlns:a16="http://schemas.microsoft.com/office/drawing/2014/main" id="{DFF09F8A-CBDC-47E4-8202-593D58CBE77F}"/>
              </a:ext>
            </a:extLst>
          </p:cNvPr>
          <p:cNvSpPr>
            <a:spLocks noChangeArrowheads="1"/>
          </p:cNvSpPr>
          <p:nvPr/>
        </p:nvSpPr>
        <p:spPr bwMode="auto">
          <a:xfrm>
            <a:off x="76200" y="5241925"/>
            <a:ext cx="8229600" cy="82232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To find the value of a number, we need to add the value of symbols subject to specific rules (See the textbook).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2EBAFA6C-351A-4788-A250-146F47F3C4E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55ED56FE-D90E-44EF-A869-155565DFE68D}" type="slidenum">
              <a:rPr lang="en-US" altLang="en-US" i="0" smtClean="0">
                <a:latin typeface="Arial" panose="020B0604020202020204" pitchFamily="34" charset="0"/>
              </a:rPr>
              <a:pPr/>
              <a:t>5</a:t>
            </a:fld>
            <a:endParaRPr lang="en-US" altLang="en-US" i="0">
              <a:latin typeface="Arial" panose="020B0604020202020204" pitchFamily="34" charset="0"/>
            </a:endParaRPr>
          </a:p>
        </p:txBody>
      </p:sp>
      <p:sp>
        <p:nvSpPr>
          <p:cNvPr id="12291" name="Rectangle 2">
            <a:extLst>
              <a:ext uri="{FF2B5EF4-FFF2-40B4-BE49-F238E27FC236}">
                <a16:creationId xmlns:a16="http://schemas.microsoft.com/office/drawing/2014/main" id="{9E5B9FFC-94B9-49B4-94FB-CB0EB92E1E9F}"/>
              </a:ext>
            </a:extLst>
          </p:cNvPr>
          <p:cNvSpPr>
            <a:spLocks noChangeArrowheads="1"/>
          </p:cNvSpPr>
          <p:nvPr/>
        </p:nvSpPr>
        <p:spPr bwMode="auto">
          <a:xfrm>
            <a:off x="2057400" y="2373313"/>
            <a:ext cx="4572000" cy="538162"/>
          </a:xfrm>
          <a:prstGeom prst="rect">
            <a:avLst/>
          </a:prstGeom>
          <a:solidFill>
            <a:schemeClr val="bg1"/>
          </a:solidFill>
          <a:ln w="190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chemeClr val="folHlink"/>
                </a:solidFill>
              </a:rPr>
              <a:t>S = {0, 1, 2, 3, 4, 5, 6, 7, 8, 9}</a:t>
            </a:r>
          </a:p>
        </p:txBody>
      </p:sp>
      <p:sp>
        <p:nvSpPr>
          <p:cNvPr id="12292" name="Text Box 3">
            <a:extLst>
              <a:ext uri="{FF2B5EF4-FFF2-40B4-BE49-F238E27FC236}">
                <a16:creationId xmlns:a16="http://schemas.microsoft.com/office/drawing/2014/main" id="{9FCCD404-C3C2-4941-BCAF-A926F6ECB050}"/>
              </a:ext>
            </a:extLst>
          </p:cNvPr>
          <p:cNvSpPr txBox="1">
            <a:spLocks noChangeArrowheads="1"/>
          </p:cNvSpPr>
          <p:nvPr/>
        </p:nvSpPr>
        <p:spPr bwMode="auto">
          <a:xfrm>
            <a:off x="0" y="0"/>
            <a:ext cx="620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200" i="0">
                <a:latin typeface="Calibri" panose="020F0502020204030204" pitchFamily="34" charset="0"/>
              </a:rPr>
              <a:t>2.2.1  The decimal system (base 10)</a:t>
            </a:r>
          </a:p>
        </p:txBody>
      </p:sp>
      <p:sp>
        <p:nvSpPr>
          <p:cNvPr id="12293" name="Rectangle 4">
            <a:extLst>
              <a:ext uri="{FF2B5EF4-FFF2-40B4-BE49-F238E27FC236}">
                <a16:creationId xmlns:a16="http://schemas.microsoft.com/office/drawing/2014/main" id="{E697CC26-78E2-42B3-BF55-EF6D0753699D}"/>
              </a:ext>
            </a:extLst>
          </p:cNvPr>
          <p:cNvSpPr>
            <a:spLocks noChangeArrowheads="1"/>
          </p:cNvSpPr>
          <p:nvPr/>
        </p:nvSpPr>
        <p:spPr bwMode="auto">
          <a:xfrm>
            <a:off x="76200" y="8382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The word decimal is derived from the Latin root </a:t>
            </a:r>
            <a:r>
              <a:rPr lang="en-US" altLang="en-US" sz="2800" i="0">
                <a:solidFill>
                  <a:schemeClr val="folHlink"/>
                </a:solidFill>
              </a:rPr>
              <a:t>decem</a:t>
            </a:r>
            <a:r>
              <a:rPr lang="en-US" altLang="en-US" sz="2800" b="0" i="0"/>
              <a:t> (ten). In this system the </a:t>
            </a:r>
            <a:r>
              <a:rPr lang="en-US" altLang="en-US" sz="2800" i="0">
                <a:solidFill>
                  <a:schemeClr val="folHlink"/>
                </a:solidFill>
              </a:rPr>
              <a:t>base</a:t>
            </a:r>
            <a:r>
              <a:rPr lang="en-US" altLang="en-US" sz="2800" b="0" i="0"/>
              <a:t> </a:t>
            </a:r>
            <a:r>
              <a:rPr lang="en-US" altLang="en-US" sz="2800" i="0">
                <a:solidFill>
                  <a:schemeClr val="folHlink"/>
                </a:solidFill>
              </a:rPr>
              <a:t>b = 10</a:t>
            </a:r>
            <a:r>
              <a:rPr lang="en-US" altLang="en-US" sz="2800" b="0" i="0"/>
              <a:t> and we use ten symbols</a:t>
            </a:r>
          </a:p>
        </p:txBody>
      </p:sp>
      <p:sp>
        <p:nvSpPr>
          <p:cNvPr id="12294" name="Rectangle 5">
            <a:extLst>
              <a:ext uri="{FF2B5EF4-FFF2-40B4-BE49-F238E27FC236}">
                <a16:creationId xmlns:a16="http://schemas.microsoft.com/office/drawing/2014/main" id="{127B80B2-D324-4009-B784-C351B4463C7D}"/>
              </a:ext>
            </a:extLst>
          </p:cNvPr>
          <p:cNvSpPr>
            <a:spLocks noChangeArrowheads="1"/>
          </p:cNvSpPr>
          <p:nvPr/>
        </p:nvSpPr>
        <p:spPr bwMode="auto">
          <a:xfrm>
            <a:off x="76200" y="32004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The symbols in this system are often referred to as </a:t>
            </a:r>
            <a:r>
              <a:rPr lang="en-US" altLang="en-US" sz="2800" i="0">
                <a:solidFill>
                  <a:schemeClr val="folHlink"/>
                </a:solidFill>
              </a:rPr>
              <a:t>decimal</a:t>
            </a:r>
            <a:r>
              <a:rPr lang="en-US" altLang="en-US" sz="2800" b="0" i="0">
                <a:solidFill>
                  <a:schemeClr val="folHlink"/>
                </a:solidFill>
              </a:rPr>
              <a:t> </a:t>
            </a:r>
            <a:r>
              <a:rPr lang="en-US" altLang="en-US" sz="2800" i="0">
                <a:solidFill>
                  <a:schemeClr val="folHlink"/>
                </a:solidFill>
              </a:rPr>
              <a:t>digits</a:t>
            </a:r>
            <a:r>
              <a:rPr lang="en-US" altLang="en-US" sz="2800" b="0" i="0"/>
              <a:t> or just </a:t>
            </a:r>
            <a:r>
              <a:rPr lang="en-US" altLang="en-US" sz="2800" i="0">
                <a:solidFill>
                  <a:schemeClr val="folHlink"/>
                </a:solidFill>
              </a:rPr>
              <a:t>digits</a:t>
            </a:r>
            <a:r>
              <a:rPr lang="en-US" altLang="en-US" sz="2800" b="0" i="0"/>
              <a:t>.</a:t>
            </a:r>
            <a:r>
              <a:rPr lang="en-US" altLang="en-US" sz="280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1">
            <a:extLst>
              <a:ext uri="{FF2B5EF4-FFF2-40B4-BE49-F238E27FC236}">
                <a16:creationId xmlns:a16="http://schemas.microsoft.com/office/drawing/2014/main" id="{B544EC12-94D0-404B-B150-8A8CF835B81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A71C34AE-D685-428A-82BF-4AA6E678F607}" type="slidenum">
              <a:rPr lang="en-US" altLang="en-US" i="0" smtClean="0">
                <a:latin typeface="Arial" panose="020B0604020202020204" pitchFamily="34" charset="0"/>
              </a:rPr>
              <a:pPr/>
              <a:t>50</a:t>
            </a:fld>
            <a:endParaRPr lang="en-US" altLang="en-US" i="0">
              <a:latin typeface="Arial" panose="020B0604020202020204" pitchFamily="34" charset="0"/>
            </a:endParaRPr>
          </a:p>
        </p:txBody>
      </p:sp>
      <p:sp>
        <p:nvSpPr>
          <p:cNvPr id="104451" name="Text Box 2">
            <a:extLst>
              <a:ext uri="{FF2B5EF4-FFF2-40B4-BE49-F238E27FC236}">
                <a16:creationId xmlns:a16="http://schemas.microsoft.com/office/drawing/2014/main" id="{DE9CE5F4-ABB2-4F9C-A1AA-E93BAF3B67AE}"/>
              </a:ext>
            </a:extLst>
          </p:cNvPr>
          <p:cNvSpPr txBox="1">
            <a:spLocks noChangeArrowheads="1"/>
          </p:cNvSpPr>
          <p:nvPr/>
        </p:nvSpPr>
        <p:spPr bwMode="auto">
          <a:xfrm>
            <a:off x="76200" y="152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2.24</a:t>
            </a:r>
            <a:endParaRPr lang="en-US" altLang="en-US" sz="2000">
              <a:solidFill>
                <a:schemeClr val="bg1"/>
              </a:solidFill>
            </a:endParaRPr>
          </a:p>
        </p:txBody>
      </p:sp>
      <p:sp>
        <p:nvSpPr>
          <p:cNvPr id="1056773" name="Rectangle 5">
            <a:extLst>
              <a:ext uri="{FF2B5EF4-FFF2-40B4-BE49-F238E27FC236}">
                <a16:creationId xmlns:a16="http://schemas.microsoft.com/office/drawing/2014/main" id="{40D4D704-1704-4C72-94D0-24C945D6D132}"/>
              </a:ext>
            </a:extLst>
          </p:cNvPr>
          <p:cNvSpPr>
            <a:spLocks noChangeArrowheads="1"/>
          </p:cNvSpPr>
          <p:nvPr/>
        </p:nvSpPr>
        <p:spPr bwMode="auto">
          <a:xfrm>
            <a:off x="76200" y="944563"/>
            <a:ext cx="8229600" cy="45720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some Roman numbers and their values.</a:t>
            </a:r>
          </a:p>
        </p:txBody>
      </p:sp>
      <p:pic>
        <p:nvPicPr>
          <p:cNvPr id="104453" name="Picture 6">
            <a:extLst>
              <a:ext uri="{FF2B5EF4-FFF2-40B4-BE49-F238E27FC236}">
                <a16:creationId xmlns:a16="http://schemas.microsoft.com/office/drawing/2014/main" id="{6A922F7E-4649-407C-A584-A8214C645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676400"/>
            <a:ext cx="8631237" cy="495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6775" name="Rectangle 7">
            <a:extLst>
              <a:ext uri="{FF2B5EF4-FFF2-40B4-BE49-F238E27FC236}">
                <a16:creationId xmlns:a16="http://schemas.microsoft.com/office/drawing/2014/main" id="{2B09671F-15B8-4FFC-8CEE-97218B8D886D}"/>
              </a:ext>
            </a:extLst>
          </p:cNvPr>
          <p:cNvSpPr>
            <a:spLocks noChangeArrowheads="1"/>
          </p:cNvSpPr>
          <p:nvPr/>
        </p:nvSpPr>
        <p:spPr bwMode="auto">
          <a:xfrm>
            <a:off x="2057400" y="152400"/>
            <a:ext cx="1828800" cy="457200"/>
          </a:xfrm>
          <a:prstGeom prst="rect">
            <a:avLst/>
          </a:prstGeom>
          <a:noFill/>
          <a:ln>
            <a:noFill/>
          </a:ln>
          <a:effectLst/>
        </p:spPr>
        <p:txBody>
          <a:bodyPr anchor="ctr">
            <a:spAutoFit/>
          </a:bodyPr>
          <a:lstStyle/>
          <a:p>
            <a:pPr algn="just" eaLnBrk="1" hangingPunct="1">
              <a:defRPr/>
            </a:pPr>
            <a:r>
              <a:rPr lang="en-US" altLang="en-US" sz="2400" i="0">
                <a:effectLst>
                  <a:outerShdw blurRad="38100" dist="38100" dir="2700000" algn="tl">
                    <a:srgbClr val="C0C0C0"/>
                  </a:outerShdw>
                </a:effectLst>
              </a:rPr>
              <a:t>(Continued)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C56E0707-8BA3-4321-BAB7-1A5F11B30C8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6FEF3EC0-78C5-45D6-9618-BAE2F9AF2663}" type="slidenum">
              <a:rPr lang="en-US" altLang="en-US" i="0" smtClean="0">
                <a:latin typeface="Arial" panose="020B0604020202020204" pitchFamily="34" charset="0"/>
              </a:rPr>
              <a:pPr/>
              <a:t>6</a:t>
            </a:fld>
            <a:endParaRPr lang="en-US" altLang="en-US" i="0">
              <a:latin typeface="Arial" panose="020B0604020202020204" pitchFamily="34" charset="0"/>
            </a:endParaRPr>
          </a:p>
        </p:txBody>
      </p:sp>
      <p:sp>
        <p:nvSpPr>
          <p:cNvPr id="14339" name="Rectangle 4">
            <a:extLst>
              <a:ext uri="{FF2B5EF4-FFF2-40B4-BE49-F238E27FC236}">
                <a16:creationId xmlns:a16="http://schemas.microsoft.com/office/drawing/2014/main" id="{72832E24-2FE1-4276-B73C-F06EEE0F7DC2}"/>
              </a:ext>
            </a:extLst>
          </p:cNvPr>
          <p:cNvSpPr>
            <a:spLocks noChangeArrowheads="1"/>
          </p:cNvSpPr>
          <p:nvPr/>
        </p:nvSpPr>
        <p:spPr bwMode="auto">
          <a:xfrm>
            <a:off x="76200" y="0"/>
            <a:ext cx="1752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Integers</a:t>
            </a:r>
          </a:p>
        </p:txBody>
      </p:sp>
      <p:sp>
        <p:nvSpPr>
          <p:cNvPr id="14340" name="Text Box 7">
            <a:extLst>
              <a:ext uri="{FF2B5EF4-FFF2-40B4-BE49-F238E27FC236}">
                <a16:creationId xmlns:a16="http://schemas.microsoft.com/office/drawing/2014/main" id="{559E13C5-BBA6-4D91-B026-EF50A9BB6F7A}"/>
              </a:ext>
            </a:extLst>
          </p:cNvPr>
          <p:cNvSpPr txBox="1">
            <a:spLocks noChangeArrowheads="1"/>
          </p:cNvSpPr>
          <p:nvPr/>
        </p:nvSpPr>
        <p:spPr bwMode="auto">
          <a:xfrm>
            <a:off x="609600" y="2362200"/>
            <a:ext cx="689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2.1  </a:t>
            </a:r>
            <a:r>
              <a:rPr lang="en-US" altLang="en-US" sz="2000" i="0"/>
              <a:t>Place values for an integer in the decimal system</a:t>
            </a:r>
          </a:p>
        </p:txBody>
      </p:sp>
      <p:pic>
        <p:nvPicPr>
          <p:cNvPr id="14341" name="Picture 8">
            <a:extLst>
              <a:ext uri="{FF2B5EF4-FFF2-40B4-BE49-F238E27FC236}">
                <a16:creationId xmlns:a16="http://schemas.microsoft.com/office/drawing/2014/main" id="{88CFF90F-ED48-4AB3-BEED-1AF4EC1C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3171825"/>
            <a:ext cx="8866187"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342" name="Straight Connector 6">
            <a:extLst>
              <a:ext uri="{FF2B5EF4-FFF2-40B4-BE49-F238E27FC236}">
                <a16:creationId xmlns:a16="http://schemas.microsoft.com/office/drawing/2014/main" id="{C4BC67A8-BF39-4F7C-8F16-68F9C4319B37}"/>
              </a:ext>
            </a:extLst>
          </p:cNvPr>
          <p:cNvCxnSpPr>
            <a:cxnSpLocks noChangeShapeType="1"/>
          </p:cNvCxnSpPr>
          <p:nvPr/>
        </p:nvCxnSpPr>
        <p:spPr bwMode="auto">
          <a:xfrm>
            <a:off x="457200" y="2819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3" name="Straight Connector 7">
            <a:extLst>
              <a:ext uri="{FF2B5EF4-FFF2-40B4-BE49-F238E27FC236}">
                <a16:creationId xmlns:a16="http://schemas.microsoft.com/office/drawing/2014/main" id="{3B430BCB-E1EB-4976-B3FE-684CAEDE3E37}"/>
              </a:ext>
            </a:extLst>
          </p:cNvPr>
          <p:cNvCxnSpPr>
            <a:cxnSpLocks noChangeShapeType="1"/>
          </p:cNvCxnSpPr>
          <p:nvPr/>
        </p:nvCxnSpPr>
        <p:spPr bwMode="auto">
          <a:xfrm>
            <a:off x="457200" y="5181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4" name="Straight Connector 8">
            <a:extLst>
              <a:ext uri="{FF2B5EF4-FFF2-40B4-BE49-F238E27FC236}">
                <a16:creationId xmlns:a16="http://schemas.microsoft.com/office/drawing/2014/main" id="{B20FCFFF-4C61-4BA0-A39E-26E07ADFC39A}"/>
              </a:ext>
            </a:extLst>
          </p:cNvPr>
          <p:cNvCxnSpPr>
            <a:cxnSpLocks noChangeShapeType="1"/>
          </p:cNvCxnSpPr>
          <p:nvPr/>
        </p:nvCxnSpPr>
        <p:spPr bwMode="auto">
          <a:xfrm>
            <a:off x="457200" y="2362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345" name="Group 12">
            <a:extLst>
              <a:ext uri="{FF2B5EF4-FFF2-40B4-BE49-F238E27FC236}">
                <a16:creationId xmlns:a16="http://schemas.microsoft.com/office/drawing/2014/main" id="{DA015B36-7E38-4CB0-9E9F-0604DD6B28BB}"/>
              </a:ext>
            </a:extLst>
          </p:cNvPr>
          <p:cNvGrpSpPr>
            <a:grpSpLocks noChangeAspect="1"/>
          </p:cNvGrpSpPr>
          <p:nvPr/>
        </p:nvGrpSpPr>
        <p:grpSpPr bwMode="auto">
          <a:xfrm>
            <a:off x="377825" y="990600"/>
            <a:ext cx="7851775" cy="727075"/>
            <a:chOff x="238" y="624"/>
            <a:chExt cx="4946" cy="458"/>
          </a:xfrm>
        </p:grpSpPr>
        <p:sp>
          <p:nvSpPr>
            <p:cNvPr id="14346" name="AutoShape 11">
              <a:extLst>
                <a:ext uri="{FF2B5EF4-FFF2-40B4-BE49-F238E27FC236}">
                  <a16:creationId xmlns:a16="http://schemas.microsoft.com/office/drawing/2014/main" id="{1A62DC55-655E-4154-8D4E-F9C05B2FD9F1}"/>
                </a:ext>
              </a:extLst>
            </p:cNvPr>
            <p:cNvSpPr>
              <a:spLocks noChangeAspect="1" noChangeArrowheads="1" noTextEdit="1"/>
            </p:cNvSpPr>
            <p:nvPr/>
          </p:nvSpPr>
          <p:spPr bwMode="auto">
            <a:xfrm>
              <a:off x="238" y="624"/>
              <a:ext cx="4946"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4347" name="Picture 13">
              <a:extLst>
                <a:ext uri="{FF2B5EF4-FFF2-40B4-BE49-F238E27FC236}">
                  <a16:creationId xmlns:a16="http://schemas.microsoft.com/office/drawing/2014/main" id="{650E5885-5D7A-45AC-BA06-80DD4615F5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 y="624"/>
              <a:ext cx="4951"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BBEC4550-EB1F-4E78-8AC2-64F177F23D3A}"/>
              </a:ext>
            </a:extLst>
          </p:cNvPr>
          <p:cNvSpPr txBox="1">
            <a:spLocks noChangeArrowheads="1"/>
          </p:cNvSpPr>
          <p:nvPr/>
        </p:nvSpPr>
        <p:spPr bwMode="auto">
          <a:xfrm>
            <a:off x="76200" y="76200"/>
            <a:ext cx="1792288" cy="457200"/>
          </a:xfrm>
          <a:prstGeom prst="rect">
            <a:avLst/>
          </a:prstGeom>
          <a:solidFill>
            <a:schemeClr val="tx1"/>
          </a:solidFill>
          <a:ln w="9525">
            <a:solidFill>
              <a:schemeClr val="bg1"/>
            </a:solidFill>
            <a:miter lim="800000"/>
            <a:headEnd/>
            <a:tailEnd/>
          </a:ln>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a:t>
            </a:r>
            <a:endParaRPr lang="en-US" altLang="en-US" sz="2000">
              <a:solidFill>
                <a:schemeClr val="bg1"/>
              </a:solidFill>
            </a:endParaRPr>
          </a:p>
        </p:txBody>
      </p:sp>
      <p:sp>
        <p:nvSpPr>
          <p:cNvPr id="1073155" name="Rectangle 3">
            <a:extLst>
              <a:ext uri="{FF2B5EF4-FFF2-40B4-BE49-F238E27FC236}">
                <a16:creationId xmlns:a16="http://schemas.microsoft.com/office/drawing/2014/main" id="{52698355-4635-48AE-840A-5996641E5A64}"/>
              </a:ext>
            </a:extLst>
          </p:cNvPr>
          <p:cNvSpPr>
            <a:spLocks noChangeArrowheads="1"/>
          </p:cNvSpPr>
          <p:nvPr/>
        </p:nvSpPr>
        <p:spPr bwMode="auto">
          <a:xfrm>
            <a:off x="76200" y="762000"/>
            <a:ext cx="8229600" cy="822325"/>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the place values for the integer +224 in the decimal system.</a:t>
            </a:r>
          </a:p>
        </p:txBody>
      </p:sp>
      <p:sp>
        <p:nvSpPr>
          <p:cNvPr id="1073157" name="Rectangle 5">
            <a:extLst>
              <a:ext uri="{FF2B5EF4-FFF2-40B4-BE49-F238E27FC236}">
                <a16:creationId xmlns:a16="http://schemas.microsoft.com/office/drawing/2014/main" id="{110389CC-8FEA-4B56-BBC0-D9B710C61AEA}"/>
              </a:ext>
            </a:extLst>
          </p:cNvPr>
          <p:cNvSpPr>
            <a:spLocks noChangeArrowheads="1"/>
          </p:cNvSpPr>
          <p:nvPr/>
        </p:nvSpPr>
        <p:spPr bwMode="auto">
          <a:xfrm>
            <a:off x="228600" y="4724400"/>
            <a:ext cx="8229600" cy="1187450"/>
          </a:xfrm>
          <a:prstGeom prst="rect">
            <a:avLst/>
          </a:prstGeom>
          <a:noFill/>
          <a:ln>
            <a:noFill/>
          </a:ln>
          <a:effectLst/>
        </p:spPr>
        <p:txBody>
          <a:bodyPr anchor="ctr">
            <a:spAutoFit/>
          </a:bodyPr>
          <a:lstStyle/>
          <a:p>
            <a:pPr algn="just" eaLnBrk="1" hangingPunct="1">
              <a:defRPr/>
            </a:pPr>
            <a:r>
              <a:rPr lang="en-US" altLang="en-US" sz="2400" b="0" i="0" dirty="0">
                <a:effectLst>
                  <a:outerShdw blurRad="38100" dist="38100" dir="2700000" algn="tl">
                    <a:srgbClr val="C0C0C0"/>
                  </a:outerShdw>
                </a:effectLst>
              </a:rPr>
              <a:t>Note that the digit 2 in position 1 has the value 20, but the same digit in position 2 has the value 200. Also note that we normally drop the plus sign, but it is implicit.</a:t>
            </a:r>
          </a:p>
        </p:txBody>
      </p:sp>
      <p:sp>
        <p:nvSpPr>
          <p:cNvPr id="16389" name="AutoShape 8">
            <a:extLst>
              <a:ext uri="{FF2B5EF4-FFF2-40B4-BE49-F238E27FC236}">
                <a16:creationId xmlns:a16="http://schemas.microsoft.com/office/drawing/2014/main" id="{85C0052B-0874-4BE7-8ED9-67315F408FF9}"/>
              </a:ext>
            </a:extLst>
          </p:cNvPr>
          <p:cNvSpPr>
            <a:spLocks noChangeAspect="1" noChangeArrowheads="1" noTextEdit="1"/>
          </p:cNvSpPr>
          <p:nvPr/>
        </p:nvSpPr>
        <p:spPr bwMode="auto">
          <a:xfrm>
            <a:off x="50800" y="2424113"/>
            <a:ext cx="8712200"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6390" name="Picture 10">
            <a:extLst>
              <a:ext uri="{FF2B5EF4-FFF2-40B4-BE49-F238E27FC236}">
                <a16:creationId xmlns:a16="http://schemas.microsoft.com/office/drawing/2014/main" id="{31E61464-D915-408A-B316-0D5E6C404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2424113"/>
            <a:ext cx="8720138"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1F36BC31-0108-4819-99DA-9320900E3E3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AF6B3F66-BCA1-4F2C-B357-C109F73D4B02}" type="slidenum">
              <a:rPr lang="en-US" altLang="en-US" i="0" smtClean="0">
                <a:latin typeface="Arial" panose="020B0604020202020204" pitchFamily="34" charset="0"/>
              </a:rPr>
              <a:pPr/>
              <a:t>8</a:t>
            </a:fld>
            <a:endParaRPr lang="en-US" altLang="en-US" i="0">
              <a:latin typeface="Arial" panose="020B0604020202020204" pitchFamily="34" charset="0"/>
            </a:endParaRPr>
          </a:p>
        </p:txBody>
      </p:sp>
      <p:sp>
        <p:nvSpPr>
          <p:cNvPr id="18435" name="Text Box 2">
            <a:extLst>
              <a:ext uri="{FF2B5EF4-FFF2-40B4-BE49-F238E27FC236}">
                <a16:creationId xmlns:a16="http://schemas.microsoft.com/office/drawing/2014/main" id="{09124F16-88AF-42A5-9741-35CDE6822D58}"/>
              </a:ext>
            </a:extLst>
          </p:cNvPr>
          <p:cNvSpPr txBox="1">
            <a:spLocks noChangeArrowheads="1"/>
          </p:cNvSpPr>
          <p:nvPr/>
        </p:nvSpPr>
        <p:spPr bwMode="auto">
          <a:xfrm>
            <a:off x="76200" y="1524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a:t>
            </a:r>
            <a:endParaRPr lang="en-US" altLang="en-US" sz="2000">
              <a:solidFill>
                <a:schemeClr val="bg1"/>
              </a:solidFill>
            </a:endParaRPr>
          </a:p>
        </p:txBody>
      </p:sp>
      <p:sp>
        <p:nvSpPr>
          <p:cNvPr id="1075203" name="Rectangle 3">
            <a:extLst>
              <a:ext uri="{FF2B5EF4-FFF2-40B4-BE49-F238E27FC236}">
                <a16:creationId xmlns:a16="http://schemas.microsoft.com/office/drawing/2014/main" id="{E7603DD1-0C3F-4337-A75A-E71750CDBAC1}"/>
              </a:ext>
            </a:extLst>
          </p:cNvPr>
          <p:cNvSpPr>
            <a:spLocks noChangeArrowheads="1"/>
          </p:cNvSpPr>
          <p:nvPr/>
        </p:nvSpPr>
        <p:spPr bwMode="auto">
          <a:xfrm>
            <a:off x="76200" y="793750"/>
            <a:ext cx="8229600" cy="1187450"/>
          </a:xfrm>
          <a:prstGeom prst="rect">
            <a:avLst/>
          </a:prstGeom>
          <a:noFill/>
          <a:ln>
            <a:noFill/>
          </a:ln>
          <a:effec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the place values for the decimal number −7508. We have used 1, 10, 100, and 1000 instead of powers of 10.</a:t>
            </a:r>
          </a:p>
        </p:txBody>
      </p:sp>
      <p:grpSp>
        <p:nvGrpSpPr>
          <p:cNvPr id="18437" name="Group 15">
            <a:extLst>
              <a:ext uri="{FF2B5EF4-FFF2-40B4-BE49-F238E27FC236}">
                <a16:creationId xmlns:a16="http://schemas.microsoft.com/office/drawing/2014/main" id="{BED67D51-E4A1-48D9-806C-4F53793FD7AF}"/>
              </a:ext>
            </a:extLst>
          </p:cNvPr>
          <p:cNvGrpSpPr>
            <a:grpSpLocks/>
          </p:cNvGrpSpPr>
          <p:nvPr/>
        </p:nvGrpSpPr>
        <p:grpSpPr bwMode="auto">
          <a:xfrm>
            <a:off x="304800" y="2590800"/>
            <a:ext cx="8226425" cy="1468438"/>
            <a:chOff x="192" y="1632"/>
            <a:chExt cx="5182" cy="925"/>
          </a:xfrm>
        </p:grpSpPr>
        <p:pic>
          <p:nvPicPr>
            <p:cNvPr id="18438" name="Picture 6">
              <a:extLst>
                <a:ext uri="{FF2B5EF4-FFF2-40B4-BE49-F238E27FC236}">
                  <a16:creationId xmlns:a16="http://schemas.microsoft.com/office/drawing/2014/main" id="{8A444DD1-EE1F-4A22-92A6-361D14C8E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32"/>
              <a:ext cx="5182" cy="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9" name="Text Box 9">
              <a:extLst>
                <a:ext uri="{FF2B5EF4-FFF2-40B4-BE49-F238E27FC236}">
                  <a16:creationId xmlns:a16="http://schemas.microsoft.com/office/drawing/2014/main" id="{263C6F26-B625-453F-9D9B-AF67AFD4C082}"/>
                </a:ext>
              </a:extLst>
            </p:cNvPr>
            <p:cNvSpPr txBox="1">
              <a:spLocks noChangeArrowheads="1"/>
            </p:cNvSpPr>
            <p:nvPr/>
          </p:nvSpPr>
          <p:spPr bwMode="auto">
            <a:xfrm>
              <a:off x="892" y="2208"/>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t>(</a:t>
              </a:r>
            </a:p>
          </p:txBody>
        </p:sp>
        <p:sp>
          <p:nvSpPr>
            <p:cNvPr id="18440" name="Text Box 11">
              <a:extLst>
                <a:ext uri="{FF2B5EF4-FFF2-40B4-BE49-F238E27FC236}">
                  <a16:creationId xmlns:a16="http://schemas.microsoft.com/office/drawing/2014/main" id="{31DA8BB9-18AF-424C-978A-0105AB6BB196}"/>
                </a:ext>
              </a:extLst>
            </p:cNvPr>
            <p:cNvSpPr txBox="1">
              <a:spLocks noChangeArrowheads="1"/>
            </p:cNvSpPr>
            <p:nvPr/>
          </p:nvSpPr>
          <p:spPr bwMode="auto">
            <a:xfrm>
              <a:off x="4396" y="2208"/>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t>)</a:t>
              </a:r>
            </a:p>
          </p:txBody>
        </p:sp>
        <p:sp>
          <p:nvSpPr>
            <p:cNvPr id="18442" name="Text Box 14">
              <a:extLst>
                <a:ext uri="{FF2B5EF4-FFF2-40B4-BE49-F238E27FC236}">
                  <a16:creationId xmlns:a16="http://schemas.microsoft.com/office/drawing/2014/main" id="{B8E35BD0-72EE-48C5-8D24-778A75F757C7}"/>
                </a:ext>
              </a:extLst>
            </p:cNvPr>
            <p:cNvSpPr txBox="1">
              <a:spLocks noChangeArrowheads="1"/>
            </p:cNvSpPr>
            <p:nvPr/>
          </p:nvSpPr>
          <p:spPr bwMode="auto">
            <a:xfrm>
              <a:off x="4512" y="2208"/>
              <a:ext cx="826" cy="250"/>
            </a:xfrm>
            <a:prstGeom prst="rect">
              <a:avLst/>
            </a:prstGeom>
            <a:solidFill>
              <a:schemeClr val="bg1"/>
            </a:solidFill>
            <a:ln>
              <a:noFill/>
            </a:ln>
            <a:effec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altLang="en-US" sz="2000" i="0" dirty="0">
                  <a:solidFill>
                    <a:schemeClr val="tx1">
                      <a:lumMod val="65000"/>
                      <a:lumOff val="35000"/>
                    </a:schemeClr>
                  </a:solidFill>
                </a:rPr>
                <a:t>Values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C5CF009-A9B1-45AE-BC8D-01422167C59F}"/>
              </a:ext>
            </a:extLst>
          </p:cNvPr>
          <p:cNvSpPr>
            <a:spLocks noChangeArrowheads="1"/>
          </p:cNvSpPr>
          <p:nvPr/>
        </p:nvSpPr>
        <p:spPr bwMode="auto">
          <a:xfrm>
            <a:off x="0" y="-31750"/>
            <a:ext cx="1752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Reals</a:t>
            </a:r>
          </a:p>
        </p:txBody>
      </p:sp>
      <p:pic>
        <p:nvPicPr>
          <p:cNvPr id="20483" name="Picture 6">
            <a:extLst>
              <a:ext uri="{FF2B5EF4-FFF2-40B4-BE49-F238E27FC236}">
                <a16:creationId xmlns:a16="http://schemas.microsoft.com/office/drawing/2014/main" id="{B12F3B9A-5540-4BD7-BF1A-D05B807F4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0"/>
            <a:ext cx="85471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4" name="Text Box 7">
            <a:extLst>
              <a:ext uri="{FF2B5EF4-FFF2-40B4-BE49-F238E27FC236}">
                <a16:creationId xmlns:a16="http://schemas.microsoft.com/office/drawing/2014/main" id="{20ED05ED-64E3-41DC-839F-3339D6ACEA33}"/>
              </a:ext>
            </a:extLst>
          </p:cNvPr>
          <p:cNvSpPr txBox="1">
            <a:spLocks noChangeArrowheads="1"/>
          </p:cNvSpPr>
          <p:nvPr/>
        </p:nvSpPr>
        <p:spPr bwMode="auto">
          <a:xfrm>
            <a:off x="76200" y="36576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2.3</a:t>
            </a:r>
            <a:endParaRPr lang="en-US" altLang="en-US" sz="2000">
              <a:solidFill>
                <a:schemeClr val="bg1"/>
              </a:solidFill>
            </a:endParaRPr>
          </a:p>
        </p:txBody>
      </p:sp>
      <p:sp>
        <p:nvSpPr>
          <p:cNvPr id="1077256" name="Rectangle 8">
            <a:extLst>
              <a:ext uri="{FF2B5EF4-FFF2-40B4-BE49-F238E27FC236}">
                <a16:creationId xmlns:a16="http://schemas.microsoft.com/office/drawing/2014/main" id="{EBD62606-8323-4C3A-86D5-C2119BA08FF4}"/>
              </a:ext>
            </a:extLst>
          </p:cNvPr>
          <p:cNvSpPr>
            <a:spLocks noChangeArrowheads="1"/>
          </p:cNvSpPr>
          <p:nvPr/>
        </p:nvSpPr>
        <p:spPr bwMode="auto">
          <a:xfrm>
            <a:off x="76200" y="4114800"/>
            <a:ext cx="8229600" cy="457200"/>
          </a:xfrm>
          <a:prstGeom prst="rect">
            <a:avLst/>
          </a:prstGeom>
          <a:noFill/>
          <a:ln>
            <a:noFill/>
          </a:ln>
          <a:effectLst/>
        </p:spPr>
        <p:txBody>
          <a:bodyPr anchor="ctr">
            <a:spAutoFit/>
          </a:bodyPr>
          <a:lstStyle/>
          <a:p>
            <a:pPr algn="just" eaLnBrk="1" hangingPunct="1">
              <a:defRPr/>
            </a:pPr>
            <a:r>
              <a:rPr lang="en-US" altLang="en-US" sz="2400" b="0" i="0" dirty="0">
                <a:effectLst>
                  <a:outerShdw blurRad="38100" dist="38100" dir="2700000" algn="tl">
                    <a:srgbClr val="C0C0C0"/>
                  </a:outerShdw>
                </a:effectLst>
              </a:rPr>
              <a:t>The following shows the place values for the real number +24.13.</a:t>
            </a:r>
          </a:p>
        </p:txBody>
      </p:sp>
      <p:pic>
        <p:nvPicPr>
          <p:cNvPr id="20486" name="Picture 9">
            <a:extLst>
              <a:ext uri="{FF2B5EF4-FFF2-40B4-BE49-F238E27FC236}">
                <a16:creationId xmlns:a16="http://schemas.microsoft.com/office/drawing/2014/main" id="{9DC2DC21-0B9B-4274-B1FB-E2FA5F189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232400"/>
            <a:ext cx="8372475"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7" name="Rectangle 4">
            <a:extLst>
              <a:ext uri="{FF2B5EF4-FFF2-40B4-BE49-F238E27FC236}">
                <a16:creationId xmlns:a16="http://schemas.microsoft.com/office/drawing/2014/main" id="{9E786CC2-B29F-470A-A93F-CDA722F23473}"/>
              </a:ext>
            </a:extLst>
          </p:cNvPr>
          <p:cNvSpPr>
            <a:spLocks noChangeArrowheads="1"/>
          </p:cNvSpPr>
          <p:nvPr/>
        </p:nvSpPr>
        <p:spPr bwMode="auto">
          <a:xfrm>
            <a:off x="76200" y="457200"/>
            <a:ext cx="8915400" cy="138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A real (a number with a fractional part) in the decimal system is also familiar. For example, we use this system to show dollars and cents ($23.40). We can represent a real as</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1"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1"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4274</TotalTime>
  <Words>2259</Words>
  <Application>Microsoft Office PowerPoint</Application>
  <PresentationFormat>On-screen Show (4:3)</PresentationFormat>
  <Paragraphs>246</Paragraphs>
  <Slides>50</Slides>
  <Notes>50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Times New Roman</vt:lpstr>
      <vt:lpstr>Arial</vt:lpstr>
      <vt:lpstr>Tahoma</vt:lpstr>
      <vt:lpstr>Wingdings</vt:lpstr>
      <vt:lpstr>McGrawHill-Italic</vt:lpstr>
      <vt:lpstr>Calibri</vt:lpstr>
      <vt:lpstr>BerlingLTStd-Roman</vt:lpstr>
      <vt:lpstr>Symbol</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Nguyen Dang Loc</cp:lastModifiedBy>
  <cp:revision>234</cp:revision>
  <dcterms:created xsi:type="dcterms:W3CDTF">2000-01-15T04:50:39Z</dcterms:created>
  <dcterms:modified xsi:type="dcterms:W3CDTF">2021-03-26T10:29:00Z</dcterms:modified>
</cp:coreProperties>
</file>