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2" r:id="rId13"/>
    <p:sldId id="265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3F074-EC51-4481-BC59-D95B1F6D081D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68A7-5DBB-40EB-BABB-43D75080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68A7-5DBB-40EB-BABB-43D750806D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668A7-5DBB-40EB-BABB-43D750806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8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B963-4477-4976-808F-0ADE5A36A77F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D479-14EC-46A4-A47B-D94FCAA2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457199"/>
            <a:ext cx="7127631" cy="621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1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696200" cy="404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88492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782890"/>
            <a:ext cx="8630535" cy="155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5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04955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1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6096000" cy="414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6629400" cy="443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5105400" cy="681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1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553200" cy="598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57" y="304800"/>
            <a:ext cx="4207455" cy="168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9" y="2025162"/>
            <a:ext cx="6044711" cy="415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5862"/>
            <a:ext cx="6968959" cy="34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312126"/>
            <a:ext cx="7098323" cy="523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92935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7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53817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400800" cy="464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4495800"/>
            <a:ext cx="71984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54062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715112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4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7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1066800"/>
            <a:ext cx="5467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" y="1981200"/>
            <a:ext cx="6629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" y="2819400"/>
            <a:ext cx="70294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6553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6096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2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25415"/>
            <a:ext cx="7499681" cy="94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051134" cy="158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8325"/>
            <a:ext cx="6507088" cy="88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" y="4038600"/>
            <a:ext cx="8029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9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025"/>
            <a:ext cx="8229600" cy="486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001000" cy="517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60850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910"/>
            <a:ext cx="7848600" cy="397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645547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" y="0"/>
            <a:ext cx="7280031" cy="481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9" y="429358"/>
            <a:ext cx="6456366" cy="307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686082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</Words>
  <Application>Microsoft Office PowerPoint</Application>
  <PresentationFormat>On-screen Show (4:3)</PresentationFormat>
  <Paragraphs>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17</cp:revision>
  <dcterms:created xsi:type="dcterms:W3CDTF">2017-08-07T01:48:57Z</dcterms:created>
  <dcterms:modified xsi:type="dcterms:W3CDTF">2017-08-09T02:49:24Z</dcterms:modified>
</cp:coreProperties>
</file>