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4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2A26-CD01-4C0A-991C-CAF6579AE748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AC41-BD16-4116-A49D-3809861D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780026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814158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2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" y="76200"/>
            <a:ext cx="9050215" cy="552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"/>
            <a:ext cx="9067800" cy="522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0" cy="491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" y="23446"/>
            <a:ext cx="8886092" cy="546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199"/>
            <a:ext cx="6934200" cy="6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11</cp:revision>
  <dcterms:created xsi:type="dcterms:W3CDTF">2017-08-17T03:50:00Z</dcterms:created>
  <dcterms:modified xsi:type="dcterms:W3CDTF">2017-08-18T04:57:20Z</dcterms:modified>
</cp:coreProperties>
</file>