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471C-50A5-4ACE-A52C-53D2E665060C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178-7397-45BF-8EF5-3B75DAFE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471C-50A5-4ACE-A52C-53D2E665060C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178-7397-45BF-8EF5-3B75DAFE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1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471C-50A5-4ACE-A52C-53D2E665060C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178-7397-45BF-8EF5-3B75DAFE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6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471C-50A5-4ACE-A52C-53D2E665060C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178-7397-45BF-8EF5-3B75DAFE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8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471C-50A5-4ACE-A52C-53D2E665060C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178-7397-45BF-8EF5-3B75DAFE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8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471C-50A5-4ACE-A52C-53D2E665060C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178-7397-45BF-8EF5-3B75DAFE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471C-50A5-4ACE-A52C-53D2E665060C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178-7397-45BF-8EF5-3B75DAFE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4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471C-50A5-4ACE-A52C-53D2E665060C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178-7397-45BF-8EF5-3B75DAFE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471C-50A5-4ACE-A52C-53D2E665060C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178-7397-45BF-8EF5-3B75DAFE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5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471C-50A5-4ACE-A52C-53D2E665060C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178-7397-45BF-8EF5-3B75DAFE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8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471C-50A5-4ACE-A52C-53D2E665060C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178-7397-45BF-8EF5-3B75DAFE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3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A471C-50A5-4ACE-A52C-53D2E665060C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CC178-7397-45BF-8EF5-3B75DAFE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9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46"/>
            <a:ext cx="1995714" cy="93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5334000" cy="587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14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1" y="152400"/>
            <a:ext cx="2743471" cy="50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" y="3119437"/>
            <a:ext cx="6987786" cy="282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53" y="990599"/>
            <a:ext cx="3679479" cy="119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32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3600633" cy="71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8275"/>
            <a:ext cx="7843420" cy="199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4" y="3810000"/>
            <a:ext cx="8187431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32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391400" cy="465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3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" y="17584"/>
            <a:ext cx="7069015" cy="650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3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199"/>
            <a:ext cx="2832048" cy="134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9942"/>
            <a:ext cx="7664232" cy="336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3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"/>
            <a:ext cx="7467600" cy="414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3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99"/>
            <a:ext cx="2512743" cy="743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6289287" cy="398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" y="5029200"/>
            <a:ext cx="661639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3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46"/>
            <a:ext cx="8011160" cy="166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849376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32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2125436" cy="70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1099"/>
            <a:ext cx="6705600" cy="532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32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7467600" cy="650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32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</dc:creator>
  <cp:lastModifiedBy>win</cp:lastModifiedBy>
  <cp:revision>10</cp:revision>
  <dcterms:created xsi:type="dcterms:W3CDTF">2017-08-11T01:52:27Z</dcterms:created>
  <dcterms:modified xsi:type="dcterms:W3CDTF">2017-08-11T03:01:32Z</dcterms:modified>
</cp:coreProperties>
</file>