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68" r:id="rId9"/>
    <p:sldId id="262" r:id="rId10"/>
    <p:sldId id="270" r:id="rId11"/>
    <p:sldId id="263" r:id="rId12"/>
    <p:sldId id="321" r:id="rId13"/>
    <p:sldId id="269" r:id="rId14"/>
    <p:sldId id="271" r:id="rId15"/>
    <p:sldId id="286" r:id="rId16"/>
    <p:sldId id="272" r:id="rId17"/>
    <p:sldId id="273" r:id="rId18"/>
    <p:sldId id="282" r:id="rId19"/>
    <p:sldId id="287" r:id="rId20"/>
    <p:sldId id="288" r:id="rId21"/>
    <p:sldId id="289" r:id="rId22"/>
    <p:sldId id="290" r:id="rId23"/>
    <p:sldId id="274" r:id="rId24"/>
    <p:sldId id="283" r:id="rId25"/>
    <p:sldId id="291" r:id="rId26"/>
    <p:sldId id="292" r:id="rId27"/>
    <p:sldId id="293" r:id="rId28"/>
    <p:sldId id="275" r:id="rId29"/>
    <p:sldId id="284" r:id="rId30"/>
    <p:sldId id="294" r:id="rId31"/>
    <p:sldId id="295" r:id="rId32"/>
    <p:sldId id="296" r:id="rId33"/>
    <p:sldId id="285" r:id="rId34"/>
    <p:sldId id="297" r:id="rId35"/>
    <p:sldId id="298" r:id="rId36"/>
    <p:sldId id="299" r:id="rId37"/>
    <p:sldId id="300" r:id="rId38"/>
    <p:sldId id="277" r:id="rId39"/>
    <p:sldId id="302" r:id="rId40"/>
    <p:sldId id="259" r:id="rId41"/>
    <p:sldId id="301" r:id="rId42"/>
    <p:sldId id="320" r:id="rId43"/>
    <p:sldId id="31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6" r:id="rId52"/>
    <p:sldId id="317" r:id="rId53"/>
    <p:sldId id="318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25-26-27-28-29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Module H: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FILE* identifier ;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/>
              <a:t>#include &lt;stdio.h&gt;</a:t>
            </a:r>
          </a:p>
          <a:p>
            <a:pPr lvl="1">
              <a:buNone/>
            </a:pPr>
            <a:r>
              <a:rPr lang="en-US" dirty="0"/>
              <a:t>FILE* f=NULL;</a:t>
            </a:r>
          </a:p>
          <a:p>
            <a:r>
              <a:rPr lang="en-US" dirty="0"/>
              <a:t>The variable f will be updated when a specific file is opened.</a:t>
            </a:r>
          </a:p>
          <a:p>
            <a:r>
              <a:rPr lang="en-US" dirty="0"/>
              <a:t>f  points to a memory block having the pre-defined structure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typedef struct _iobuf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char*	_ptr;</a:t>
            </a:r>
          </a:p>
          <a:p>
            <a:r>
              <a:rPr lang="en-US" dirty="0"/>
              <a:t>    int	_cnt;</a:t>
            </a:r>
          </a:p>
          <a:p>
            <a:r>
              <a:rPr lang="en-US" dirty="0"/>
              <a:t>    char*	_base;</a:t>
            </a:r>
          </a:p>
          <a:p>
            <a:r>
              <a:rPr lang="en-US" dirty="0"/>
              <a:t>     int	_flag;</a:t>
            </a:r>
          </a:p>
          <a:p>
            <a:r>
              <a:rPr lang="en-US" dirty="0"/>
              <a:t>     int	_file;</a:t>
            </a:r>
          </a:p>
          <a:p>
            <a:r>
              <a:rPr lang="en-US" dirty="0"/>
              <a:t>     int	_charbuf;</a:t>
            </a:r>
          </a:p>
          <a:p>
            <a:r>
              <a:rPr lang="en-US" dirty="0"/>
              <a:t>     int	_bufsiz;</a:t>
            </a:r>
          </a:p>
          <a:p>
            <a:r>
              <a:rPr lang="en-US" dirty="0"/>
              <a:t>     char*	_tmpfname;</a:t>
            </a:r>
          </a:p>
          <a:p>
            <a:r>
              <a:rPr lang="en-US" dirty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Steps for Accessing a File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file 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Writing variables 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the file.</a:t>
            </a:r>
          </a:p>
          <a:p>
            <a:r>
              <a:rPr lang="en-US" b="1" dirty="0"/>
              <a:t>3) Determine the position in the </a:t>
            </a:r>
          </a:p>
          <a:p>
            <a:r>
              <a:rPr lang="en-US" b="1" dirty="0"/>
              <a:t>    file will be read.</a:t>
            </a:r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file contents to variables.</a:t>
            </a:r>
          </a:p>
          <a:p>
            <a:r>
              <a:rPr lang="en-US" b="1" dirty="0"/>
              <a:t>    Process variables.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the file</a:t>
            </a:r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written.</a:t>
            </a:r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variables (if needed)</a:t>
            </a:r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 to process </a:t>
            </a:r>
          </a:p>
          <a:p>
            <a:r>
              <a:rPr lang="en-US" b="1" dirty="0">
                <a:solidFill>
                  <a:schemeClr val="bg1"/>
                </a:solidFill>
              </a:rPr>
              <a:t>a 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>
                <a:solidFill>
                  <a:schemeClr val="bg1"/>
                </a:solidFill>
              </a:rPr>
              <a:t>File in the current folder:   “f1.tcxt”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/>
              <a:t>To specify a filename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</a:t>
            </a:r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T21</a:t>
            </a:r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T22</a:t>
            </a:r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T221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T222</a:t>
            </a:r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T2221</a:t>
            </a:r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f4.txt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f2.txt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f3.txt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f1.txt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p.exe</a:t>
            </a:r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“”./T2221/f2.txt”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“D:/T3/f4.txt”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When p.exe executes, the directory T222 is the working (current) directory.</a:t>
            </a: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Some Common File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   STDIO.H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FILE* fopen(char fname[], char mode[])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a opening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fclose(FILE*)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</a:t>
                      </a:r>
                      <a:r>
                        <a:rPr lang="en-US" b="1" baseline="0" dirty="0"/>
                        <a:t> fgetc(FILE*)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fputc(char,</a:t>
                      </a:r>
                      <a:r>
                        <a:rPr lang="en-US" b="1" baseline="0" dirty="0"/>
                        <a:t> FILE*)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fgets(</a:t>
                      </a:r>
                      <a:r>
                        <a:rPr lang="en-US" b="1" baseline="0" dirty="0"/>
                        <a:t> char S[]</a:t>
                      </a:r>
                      <a:r>
                        <a:rPr lang="en-US" b="1" dirty="0"/>
                        <a:t>, int nbytes, FILE* f);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NULL if EOF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fputs ( char*,</a:t>
                      </a:r>
                      <a:r>
                        <a:rPr lang="en-US" b="1" baseline="0" dirty="0"/>
                        <a:t> 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fscanf ( FILE*, char* format, PointerList)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Write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fprintf ( FILE*, char* format, VarList)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whether the file is EOF?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feof(FILE*)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Rewind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void  rewind 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current file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long  ftell(FILE*)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the current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 fseek (FILE*,  long  offset, int fromPos)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  a closed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rename ( char fName[], char newName[])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remove ( char fName[])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7.1- The fopen()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FILE *fopen(char file_name[], char mode[]);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"r"</a:t>
            </a:r>
            <a:r>
              <a:rPr lang="en-US" sz="2400" dirty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"w"</a:t>
            </a:r>
            <a:r>
              <a:rPr lang="en-US" sz="2400" dirty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"a"</a:t>
            </a:r>
            <a:r>
              <a:rPr lang="en-US" sz="2400" dirty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fopen() function…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“rb”, “wb”, “r+b”, “w+b”,”a+b”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fopen returns </a:t>
            </a:r>
            <a:r>
              <a:rPr lang="en-US" sz="2800" b="1" i="1" dirty="0">
                <a:latin typeface="Arial" charset="0"/>
                <a:cs typeface="Arial" charset="0"/>
              </a:rPr>
              <a:t>NULL</a:t>
            </a:r>
            <a:r>
              <a:rPr lang="en-US" sz="2800" dirty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7.2- The fclose()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3300"/>
                </a:solidFill>
                <a:latin typeface="Arial" charset="0"/>
                <a:cs typeface="Arial" charset="0"/>
              </a:rPr>
              <a:t>int fclose(FILE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File opened writing, </a:t>
            </a:r>
            <a:r>
              <a:rPr lang="en-US" b="1" dirty="0">
                <a:latin typeface="Arial" charset="0"/>
                <a:cs typeface="Arial" charset="0"/>
              </a:rPr>
              <a:t>fclose</a:t>
            </a:r>
            <a:r>
              <a:rPr lang="en-US" dirty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File opened reading, </a:t>
            </a:r>
            <a:r>
              <a:rPr lang="en-US" b="1" dirty="0">
                <a:latin typeface="Arial" charset="0"/>
                <a:cs typeface="Arial" charset="0"/>
              </a:rPr>
              <a:t>fclose</a:t>
            </a:r>
            <a:r>
              <a:rPr lang="en-US" dirty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/>
              <a:t>fclose</a:t>
            </a:r>
            <a:r>
              <a:rPr lang="en-US" dirty="0"/>
              <a:t> can fail if the secondary storage medium is full, an I/O error occurs or the medium has been prematurely removed.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7.3- The fgetc(), fputc()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next byte read (ASCII code)</a:t>
                      </a:r>
                    </a:p>
                    <a:p>
                      <a:r>
                        <a:rPr lang="en-US" baseline="0" dirty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dirty="0"/>
                        <a:t>fgetc(</a:t>
                      </a:r>
                      <a:r>
                        <a:rPr lang="en-US" dirty="0"/>
                        <a:t>FILE*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  <a:r>
                        <a:rPr lang="en-US" baseline="0" dirty="0"/>
                        <a:t> of the file opened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/>
                        <a:t>The character written</a:t>
                      </a:r>
                    </a:p>
                    <a:p>
                      <a:r>
                        <a:rPr lang="en-US" dirty="0"/>
                        <a:t>or 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fputc</a:t>
                      </a:r>
                      <a:r>
                        <a:rPr lang="en-US" dirty="0"/>
                        <a:t>( int</a:t>
                      </a:r>
                      <a:r>
                        <a:rPr lang="en-US" baseline="0" dirty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will be written to the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Write a C-program that will use command line to perform writing a text file from characters inputted by user until the keys Ctrl+Z then ENTER are pressed. </a:t>
            </a:r>
          </a:p>
          <a:p>
            <a:pPr marL="0" indent="0">
              <a:buNone/>
            </a:pPr>
            <a:r>
              <a:rPr lang="en-US" sz="2800" b="1" i="1" dirty="0"/>
              <a:t>Syntax of the program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copy_con  filename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How are data stored in files?</a:t>
            </a:r>
          </a:p>
          <a:p>
            <a:r>
              <a:rPr lang="en-US" dirty="0"/>
              <a:t>How to access data in a text file? </a:t>
            </a:r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args[0]: name of the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argCount=1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argCount=2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args[1]: parameter of the program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Function for printing the content of a text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7.4- The fgets(), fputs()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/>
                        <a:t>Success: str</a:t>
                      </a:r>
                    </a:p>
                    <a:p>
                      <a:r>
                        <a:rPr lang="en-US" dirty="0"/>
                        <a:t>Fail: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</a:t>
                      </a:r>
                      <a:r>
                        <a:rPr lang="en-US" b="1" dirty="0"/>
                        <a:t>fgets(char* str, int num, </a:t>
                      </a:r>
                      <a:r>
                        <a:rPr lang="en-US" dirty="0"/>
                        <a:t>FILE*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num: Maximum number of characters will be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/>
                        <a:t>Success: &gt;=0</a:t>
                      </a:r>
                    </a:p>
                    <a:p>
                      <a:r>
                        <a:rPr lang="en-US" dirty="0"/>
                        <a:t>Fail: EOF 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fputs</a:t>
                      </a:r>
                      <a:r>
                        <a:rPr lang="en-US" dirty="0"/>
                        <a:t>( char* str,</a:t>
                      </a:r>
                      <a:r>
                        <a:rPr lang="en-US" baseline="0" dirty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str: string is written</a:t>
                      </a:r>
                    </a:p>
                    <a:p>
                      <a:r>
                        <a:rPr lang="en-US" dirty="0"/>
                        <a:t> will be written to the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fputs() </a:t>
            </a:r>
            <a:r>
              <a:rPr lang="en-US" dirty="0"/>
              <a:t>function: </a:t>
            </a:r>
            <a:r>
              <a:rPr lang="en-US" dirty="0">
                <a:solidFill>
                  <a:srgbClr val="0000FF"/>
                </a:solidFill>
              </a:rPr>
              <a:t>The null that terminates str is not written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fgets()</a:t>
            </a:r>
            <a:r>
              <a:rPr lang="en-US" dirty="0"/>
              <a:t> function reads characters from the file associated with fp into a string pointed to by str until num-1 characters have been read, a newline character is encountered, or the end of the file is reached. </a:t>
            </a:r>
            <a:r>
              <a:rPr lang="en-US" dirty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/>
              <a:t>. The function returns str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7.5- The fscanf(), fprintf()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/>
                        <a:t>- Success: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Number of data items</a:t>
                      </a:r>
                      <a:r>
                        <a:rPr lang="en-US" baseline="0" dirty="0"/>
                        <a:t> which are read</a:t>
                      </a:r>
                    </a:p>
                    <a:p>
                      <a:r>
                        <a:rPr lang="en-US" baseline="0" dirty="0"/>
                        <a:t>- Fail:  0 or </a:t>
                      </a:r>
                    </a:p>
                    <a:p>
                      <a:r>
                        <a:rPr lang="en-US" baseline="0" dirty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dirty="0"/>
                        <a:t>fscanf(</a:t>
                      </a:r>
                      <a:r>
                        <a:rPr lang="en-US" dirty="0"/>
                        <a:t>FILE* fp, char* format, ListOfVarAddresses)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the same in the function scanf()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fprintf</a:t>
                      </a:r>
                      <a:r>
                        <a:rPr lang="en-US" dirty="0"/>
                        <a:t>( </a:t>
                      </a:r>
                      <a:r>
                        <a:rPr lang="en-US" baseline="0" dirty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They are the same in the function printf()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(The problem of the previous demo. But, the functions fscanf() and fprintf()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1- What is a file?</a:t>
            </a:r>
          </a:p>
          <a:p>
            <a:pPr>
              <a:buNone/>
            </a:pPr>
            <a:r>
              <a:rPr lang="en-US" dirty="0"/>
              <a:t>2- File types</a:t>
            </a:r>
          </a:p>
          <a:p>
            <a:pPr>
              <a:buNone/>
            </a:pPr>
            <a:r>
              <a:rPr lang="en-US" dirty="0"/>
              <a:t>3- Ways for accessing files</a:t>
            </a:r>
          </a:p>
          <a:p>
            <a:pPr>
              <a:buNone/>
            </a:pPr>
            <a:r>
              <a:rPr lang="en-US" dirty="0"/>
              <a:t>4- Connecting to a file</a:t>
            </a:r>
          </a:p>
          <a:p>
            <a:pPr>
              <a:buNone/>
            </a:pPr>
            <a:r>
              <a:rPr lang="en-US" dirty="0"/>
              <a:t>5- Declaration a file variable</a:t>
            </a:r>
          </a:p>
          <a:p>
            <a:pPr>
              <a:buNone/>
            </a:pPr>
            <a:r>
              <a:rPr lang="en-US" dirty="0"/>
              <a:t>6- Steps for accessing a file</a:t>
            </a:r>
          </a:p>
          <a:p>
            <a:pPr>
              <a:buNone/>
            </a:pPr>
            <a:r>
              <a:rPr lang="en-US" dirty="0"/>
              <a:t>7- File Functions and Demonstrations</a:t>
            </a:r>
          </a:p>
          <a:p>
            <a:pPr>
              <a:buNone/>
            </a:pPr>
            <a:r>
              <a:rPr lang="en-US" dirty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file, named </a:t>
            </a:r>
            <a:r>
              <a:rPr lang="en-US" b="1" dirty="0"/>
              <a:t>array1.txt</a:t>
            </a:r>
            <a:r>
              <a:rPr lang="en-US" dirty="0"/>
              <a:t>. The first number in the file is number of elements of an integer array. The later numbers are values of elements.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4…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4…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file, named </a:t>
            </a:r>
            <a:r>
              <a:rPr lang="en-US" b="1" dirty="0"/>
              <a:t>array3.txt </a:t>
            </a:r>
            <a:r>
              <a:rPr lang="en-US" dirty="0"/>
              <a:t>containing real numbers.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5…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6: rewind(FILE*)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7: fseek(…)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ontent for testing fseek function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ing fseek function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testing fseek function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testing fseek functio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testing fseek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unction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ontent for testing fseek function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testing fseek function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EOF</a:t>
            </a:r>
          </a:p>
          <a:p>
            <a:pPr algn="ctr"/>
            <a:r>
              <a:rPr lang="en-US" sz="1400" dirty="0"/>
              <a:t>(2bytes)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Related data that are stored in a mass storage (disks).</a:t>
            </a:r>
          </a:p>
          <a:p>
            <a:r>
              <a:rPr lang="en-US" dirty="0"/>
              <a:t>Files are managed by the operating system (OS).</a:t>
            </a:r>
          </a:p>
          <a:p>
            <a:r>
              <a:rPr lang="en-US" dirty="0"/>
              <a:t>OS identifies a file through it’s name.</a:t>
            </a:r>
          </a:p>
          <a:p>
            <a:r>
              <a:rPr lang="en-US" dirty="0"/>
              <a:t>To specify a absolute filename in C:</a:t>
            </a:r>
          </a:p>
          <a:p>
            <a:pPr lvl="1">
              <a:buNone/>
            </a:pPr>
            <a:r>
              <a:rPr lang="en-US" dirty="0"/>
              <a:t>“C:\\f1\\f11\\file1.dat” or “C:/f1/f11/file1.dat”</a:t>
            </a:r>
          </a:p>
          <a:p>
            <a:r>
              <a:rPr lang="en-US" dirty="0"/>
              <a:t>To process data in a file: We need to know format and meaning of each data in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   STDIO.H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FILE* fopen(char fname[], char mode[])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a opening 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fclose(FILE*)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</a:t>
                      </a:r>
                      <a:r>
                        <a:rPr lang="en-US" b="1" baseline="0" dirty="0"/>
                        <a:t> fgetc(FILE*)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fputc(char,</a:t>
                      </a:r>
                      <a:r>
                        <a:rPr lang="en-US" b="1" baseline="0" dirty="0"/>
                        <a:t> FILE*)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fgets(</a:t>
                      </a:r>
                      <a:r>
                        <a:rPr lang="en-US" b="1" baseline="0" dirty="0"/>
                        <a:t> char S[]</a:t>
                      </a:r>
                      <a:r>
                        <a:rPr lang="en-US" b="1" dirty="0"/>
                        <a:t>, int nbytes, FILE* f);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NULL if EOF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fputs ( char*,</a:t>
                      </a:r>
                      <a:r>
                        <a:rPr lang="en-US" b="1" baseline="0" dirty="0"/>
                        <a:t> 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fscanf ( FILE*, char* format, PointerList)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Write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fprint ( FILE*, char* format, VarList)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whether the file is EOF?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feof(FILE*)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Rewind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void  rewind 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current file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long  ftell(FILE*)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the current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 fseek (FILE*,  long offset, int fromPos)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  a closed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rename ( char fName[], char newName[])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remove ( char fName[])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ch;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ch= fgetc(f);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 fputc(ch,f);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fgets(S,nbytes,f);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fputs(S,f);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end-of- file error or file error</a:t>
              </a:r>
            </a:p>
            <a:p>
              <a:r>
                <a:rPr lang="en-US" b="1" dirty="0"/>
                <a:t>&gt;0 : read successfully</a:t>
              </a:r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!=NULL or NULL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Text Files and 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/>
              <a:t>Data of a class (group of students) are usually presented in a file as a table.</a:t>
            </a:r>
          </a:p>
          <a:p>
            <a:r>
              <a:rPr lang="en-US" dirty="0"/>
              <a:t>A row in a data table is called as a record.</a:t>
            </a:r>
          </a:p>
          <a:p>
            <a:r>
              <a:rPr lang="en-US" dirty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/>
              <a:t>A record is a sequence of characters that ends with a </a:t>
            </a:r>
            <a:r>
              <a:rPr lang="en-US" b="1" dirty="0">
                <a:solidFill>
                  <a:srgbClr val="0070C0"/>
                </a:solidFill>
              </a:rPr>
              <a:t>newline </a:t>
            </a:r>
            <a:r>
              <a:rPr lang="en-US" dirty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Joseph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Dinh Tan Vu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Miranda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Celine Dion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 Le Loi, Q1, TPHCM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12/66 duong so 3, Qo Vap, TPHCM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123 Calmette, District 1, HCM City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124 street 8, district 7, HCM City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representing a student include: name, address, mark.</a:t>
            </a:r>
          </a:p>
          <a:p>
            <a:r>
              <a:rPr lang="en-US" dirty="0"/>
              <a:t>A list of students are stored in the file </a:t>
            </a:r>
            <a:r>
              <a:rPr lang="en-US" b="1" dirty="0"/>
              <a:t>students.txt</a:t>
            </a:r>
            <a:r>
              <a:rPr lang="en-US" dirty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sectors 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fundamental unit of a file is a byte.  </a:t>
            </a:r>
          </a:p>
          <a:p>
            <a:r>
              <a:rPr lang="en-US" dirty="0"/>
              <a:t>A file is a stream of bytes. </a:t>
            </a:r>
          </a:p>
          <a:p>
            <a:r>
              <a:rPr lang="en-US" dirty="0"/>
              <a:t>A file concludes with a special mark called the end of file mark (EOF). </a:t>
            </a:r>
          </a:p>
          <a:p>
            <a:r>
              <a:rPr lang="en-US" dirty="0"/>
              <a:t>Based on the way used to store data:</a:t>
            </a:r>
          </a:p>
          <a:p>
            <a:pPr lvl="1"/>
            <a:r>
              <a:rPr lang="en-US" dirty="0"/>
              <a:t>Text file: Unit of data in a file is an ASCII code of character.</a:t>
            </a:r>
          </a:p>
          <a:p>
            <a:pPr lvl="1"/>
            <a:r>
              <a:rPr lang="en-US" dirty="0"/>
              <a:t>Binary file: Unit of data in a binary byte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Each byte on the file is a direct image of the corresponding byte in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Types…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/>
              <a:t>260 (2 bytes)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/>
              <a:t>01000011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00110010</a:t>
            </a:r>
          </a:p>
          <a:p>
            <a:pPr algn="ctr"/>
            <a:r>
              <a:rPr lang="en-US" b="1" dirty="0"/>
              <a:t>00110110</a:t>
            </a:r>
          </a:p>
          <a:p>
            <a:pPr algn="ctr"/>
            <a:r>
              <a:rPr lang="en-US" b="1" dirty="0"/>
              <a:t>00110000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/>
              <a:t>00000100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/>
              <a:t>00110110 (‘6’)</a:t>
            </a:r>
          </a:p>
          <a:p>
            <a:pPr algn="ctr"/>
            <a:r>
              <a:rPr lang="en-US" b="1" dirty="0"/>
              <a:t>00110000 (‘0’)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Ways for 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Connecting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Os manages hardware </a:t>
            </a:r>
            <a:r>
              <a:rPr lang="en-US" dirty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/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typedef struct _iobuf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char*	_ptr;</a:t>
            </a:r>
          </a:p>
          <a:p>
            <a:r>
              <a:rPr lang="en-US" dirty="0"/>
              <a:t>    int	_cnt;</a:t>
            </a:r>
          </a:p>
          <a:p>
            <a:r>
              <a:rPr lang="en-US" dirty="0"/>
              <a:t>    char*	_base;</a:t>
            </a:r>
          </a:p>
          <a:p>
            <a:r>
              <a:rPr lang="en-US" dirty="0"/>
              <a:t>     int	_flag;</a:t>
            </a:r>
          </a:p>
          <a:p>
            <a:r>
              <a:rPr lang="en-US" dirty="0"/>
              <a:t>     int	_file;</a:t>
            </a:r>
          </a:p>
          <a:p>
            <a:r>
              <a:rPr lang="en-US" dirty="0"/>
              <a:t>     int	_charbuf;</a:t>
            </a:r>
          </a:p>
          <a:p>
            <a:r>
              <a:rPr lang="en-US" dirty="0"/>
              <a:t>     int	_bufsiz;</a:t>
            </a:r>
          </a:p>
          <a:p>
            <a:r>
              <a:rPr lang="en-US" dirty="0"/>
              <a:t>     char*	_tmpfname;</a:t>
            </a:r>
          </a:p>
          <a:p>
            <a:r>
              <a:rPr lang="en-US" dirty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stdio.h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2960</Words>
  <Application>Microsoft Office PowerPoint</Application>
  <PresentationFormat>On-screen Show (4:3)</PresentationFormat>
  <Paragraphs>529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Slots 25-26-27-28-29 Text Files</vt:lpstr>
      <vt:lpstr>Objectives</vt:lpstr>
      <vt:lpstr>Contents</vt:lpstr>
      <vt:lpstr>1- What is a file?</vt:lpstr>
      <vt:lpstr>What is a file?...</vt:lpstr>
      <vt:lpstr>2- File Types</vt:lpstr>
      <vt:lpstr>File Types…</vt:lpstr>
      <vt:lpstr>3- Ways for Accessing Files</vt:lpstr>
      <vt:lpstr>4- Connecting to a File</vt:lpstr>
      <vt:lpstr>5- Declaration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66</cp:revision>
  <dcterms:created xsi:type="dcterms:W3CDTF">2013-07-11T00:46:38Z</dcterms:created>
  <dcterms:modified xsi:type="dcterms:W3CDTF">2021-04-02T01:16:30Z</dcterms:modified>
</cp:coreProperties>
</file>