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40"/>
  </p:notesMasterIdLst>
  <p:handoutMasterIdLst>
    <p:handoutMasterId r:id="rId41"/>
  </p:handoutMasterIdLst>
  <p:sldIdLst>
    <p:sldId id="256" r:id="rId2"/>
    <p:sldId id="569" r:id="rId3"/>
    <p:sldId id="587" r:id="rId4"/>
    <p:sldId id="588" r:id="rId5"/>
    <p:sldId id="567" r:id="rId6"/>
    <p:sldId id="570" r:id="rId7"/>
    <p:sldId id="571" r:id="rId8"/>
    <p:sldId id="572" r:id="rId9"/>
    <p:sldId id="573" r:id="rId10"/>
    <p:sldId id="583" r:id="rId11"/>
    <p:sldId id="574" r:id="rId12"/>
    <p:sldId id="575" r:id="rId13"/>
    <p:sldId id="590" r:id="rId14"/>
    <p:sldId id="591" r:id="rId15"/>
    <p:sldId id="598" r:id="rId16"/>
    <p:sldId id="599" r:id="rId17"/>
    <p:sldId id="592" r:id="rId18"/>
    <p:sldId id="593" r:id="rId19"/>
    <p:sldId id="594" r:id="rId20"/>
    <p:sldId id="576" r:id="rId21"/>
    <p:sldId id="585" r:id="rId22"/>
    <p:sldId id="603" r:id="rId23"/>
    <p:sldId id="596" r:id="rId24"/>
    <p:sldId id="595" r:id="rId25"/>
    <p:sldId id="604" r:id="rId26"/>
    <p:sldId id="600" r:id="rId27"/>
    <p:sldId id="605" r:id="rId28"/>
    <p:sldId id="606" r:id="rId29"/>
    <p:sldId id="607" r:id="rId30"/>
    <p:sldId id="611" r:id="rId31"/>
    <p:sldId id="601" r:id="rId32"/>
    <p:sldId id="612" r:id="rId33"/>
    <p:sldId id="613" r:id="rId34"/>
    <p:sldId id="614" r:id="rId35"/>
    <p:sldId id="615" r:id="rId36"/>
    <p:sldId id="616" r:id="rId37"/>
    <p:sldId id="617" r:id="rId38"/>
    <p:sldId id="618" r:id="rId39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yer Archi &amp; OSI model" id="{47117374-290D-4C07-BB95-EF46E9593B65}">
          <p14:sldIdLst>
            <p14:sldId id="256"/>
            <p14:sldId id="569"/>
            <p14:sldId id="587"/>
            <p14:sldId id="588"/>
            <p14:sldId id="567"/>
            <p14:sldId id="570"/>
            <p14:sldId id="571"/>
            <p14:sldId id="572"/>
            <p14:sldId id="573"/>
            <p14:sldId id="583"/>
            <p14:sldId id="574"/>
            <p14:sldId id="575"/>
            <p14:sldId id="590"/>
          </p14:sldIdLst>
        </p14:section>
        <p14:section name="OSI view of Protocols &amp; Services" id="{0A480DB8-3B86-4424-996F-F14C9F3B18B4}">
          <p14:sldIdLst>
            <p14:sldId id="591"/>
            <p14:sldId id="598"/>
            <p14:sldId id="599"/>
            <p14:sldId id="592"/>
            <p14:sldId id="593"/>
            <p14:sldId id="594"/>
            <p14:sldId id="576"/>
            <p14:sldId id="585"/>
            <p14:sldId id="603"/>
            <p14:sldId id="596"/>
            <p14:sldId id="595"/>
            <p14:sldId id="604"/>
            <p14:sldId id="600"/>
            <p14:sldId id="605"/>
          </p14:sldIdLst>
        </p14:section>
        <p14:section name="TCP/IP" id="{CE7A68F0-2CA9-4F48-83FD-0959084BF132}">
          <p14:sldIdLst>
            <p14:sldId id="606"/>
            <p14:sldId id="607"/>
            <p14:sldId id="611"/>
            <p14:sldId id="601"/>
            <p14:sldId id="612"/>
            <p14:sldId id="613"/>
            <p14:sldId id="614"/>
            <p14:sldId id="615"/>
            <p14:sldId id="616"/>
            <p14:sldId id="617"/>
            <p14:sldId id="6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1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663300"/>
    <a:srgbClr val="3366CC"/>
    <a:srgbClr val="FF3300"/>
    <a:srgbClr val="FF33CC"/>
    <a:srgbClr val="66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55" autoAdjust="0"/>
    <p:restoredTop sz="88138" autoAdjust="0"/>
  </p:normalViewPr>
  <p:slideViewPr>
    <p:cSldViewPr snapToGrid="0">
      <p:cViewPr varScale="1">
        <p:scale>
          <a:sx n="134" d="100"/>
          <a:sy n="134" d="100"/>
        </p:scale>
        <p:origin x="474" y="114"/>
      </p:cViewPr>
      <p:guideLst>
        <p:guide orient="horz" pos="701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>
            <a:extLst>
              <a:ext uri="{FF2B5EF4-FFF2-40B4-BE49-F238E27FC236}">
                <a16:creationId xmlns:a16="http://schemas.microsoft.com/office/drawing/2014/main" id="{0CA8243E-67AF-4F4F-83AD-93EA795A33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5" name="Rectangle 3">
            <a:extLst>
              <a:ext uri="{FF2B5EF4-FFF2-40B4-BE49-F238E27FC236}">
                <a16:creationId xmlns:a16="http://schemas.microsoft.com/office/drawing/2014/main" id="{D765CCFA-878A-4386-AB27-3645EE70CE2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6" name="Rectangle 4">
            <a:extLst>
              <a:ext uri="{FF2B5EF4-FFF2-40B4-BE49-F238E27FC236}">
                <a16:creationId xmlns:a16="http://schemas.microsoft.com/office/drawing/2014/main" id="{CAFFD676-ADE6-48DB-BA94-077BF2F8638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17" name="Rectangle 5">
            <a:extLst>
              <a:ext uri="{FF2B5EF4-FFF2-40B4-BE49-F238E27FC236}">
                <a16:creationId xmlns:a16="http://schemas.microsoft.com/office/drawing/2014/main" id="{F6BF40B7-D225-4D78-8012-95D0374BAD6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514391CA-9D6B-4C14-B7FC-FB34EA594C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A9FEC6E9-C954-44B4-80B0-BC2E313F75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C325F7A8-E21A-4BFE-98BE-CCAD7C2CD31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7161BCF8-557E-4D03-8224-0A99E47C188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1541" name="Rectangle 5">
            <a:extLst>
              <a:ext uri="{FF2B5EF4-FFF2-40B4-BE49-F238E27FC236}">
                <a16:creationId xmlns:a16="http://schemas.microsoft.com/office/drawing/2014/main" id="{C3B4758E-D2CD-4832-830A-A59771AB1DE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1542" name="Rectangle 6">
            <a:extLst>
              <a:ext uri="{FF2B5EF4-FFF2-40B4-BE49-F238E27FC236}">
                <a16:creationId xmlns:a16="http://schemas.microsoft.com/office/drawing/2014/main" id="{D5938CEE-D23F-4CD6-B5B3-0936FE19893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43" name="Rectangle 7">
            <a:extLst>
              <a:ext uri="{FF2B5EF4-FFF2-40B4-BE49-F238E27FC236}">
                <a16:creationId xmlns:a16="http://schemas.microsoft.com/office/drawing/2014/main" id="{16218CE7-FB59-43F0-83DA-4B00E795AE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03CEA8B8-F6AE-4537-87BB-E7DF93F7283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al-time_Transport_Protocol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9217C578-6D17-465B-AA8C-D44441A432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30AED6-8C0C-4992-9A5C-11005C621759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FDA6BB69-1C91-4546-A253-D7989E2B52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E43D46C-C3E0-40D8-9130-15F22B872B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41CEAAE9-91F8-4547-8E6B-B3830671AE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2DEBE9-17E2-4CCB-8C94-741C69D216F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3333E40A-67F8-4417-A7D6-9E7DA339C1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03F7985-CF50-488F-8CDE-CE96B402F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3517DD81-BF95-486E-B492-ADDBAEC4CC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ABC188-78D1-45C7-A41D-87F135C6C15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FCFB1114-3C5C-4AAD-A1D1-D254573F0F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0DD28256-0E57-471F-A555-79B474C218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99EC02DD-2EEB-47BA-BFF0-6ABDD4139F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2568F2-B070-4E80-A7D4-6C56B76E27C0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9485A298-8B98-4C8D-BA91-F25D5E06DE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A9D093A8-6221-40FF-9AEA-95B6FAF865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9FABF709-5381-4929-9F2F-715AF18FE2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B44E52-81D0-4DB4-B82C-5C65BEB997D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741E92A7-E035-4196-A864-9D8331938B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196192C-43F5-4774-8A70-14DE6B654C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3FC3D59A-6131-459E-B5E8-DDF7182E3F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C006A7-C3C0-41B3-B825-A4F9E17E058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62DD203A-1AEA-437A-9DEE-B07E86B7FB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7F39589-A810-43F0-849D-B9B2754B7D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6D7B194C-7D55-47F5-B92A-E4307B19D2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93618B-1C19-46B3-B24A-0CE3B247CC0B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C7AF97BA-75FB-429D-8263-81B9E96DD1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5561631-649B-4DA0-B7DD-3C2C9F04D3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1181F0E1-7C39-4296-B7CE-13A5980D39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D45294-86E1-4DE2-BEAC-C124AB90B80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DFC1646F-E6BF-4308-B7EB-65398CA4CC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AD2FA50-EB9C-413C-AABF-66CB8E6E8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6127BB6B-A6A7-4CC1-B548-4C26D5AB94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846606-8EB9-4E49-8402-F944F416003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5AA8E784-2D89-4C1B-A490-EB5FFB64E6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2E60749-8D2A-484D-AD0D-BE950C9771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B4508BBB-45E8-4707-B7C2-38D22C6076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A0303D-6281-4374-BB23-6D7F1E415F18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00102EC2-1637-4A71-9B44-C4AACFC105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78AD60D-662D-4457-956C-CE2C108929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86ECA05D-C1D9-4E83-9E00-E72956BB4D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E68AD6-6860-44D5-B3A1-46D41B554D71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ADC2C12F-2A6E-4DFA-AFD9-BCE5B6D8B8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0CB0595-BEBC-4228-A8E9-CA2EADE386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33BA2FEF-324A-44D1-B8F5-E5369C73D8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BC47D0-017F-40FA-81E2-514B546D3D36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0F927DA9-6641-48FA-9FF6-A7445F6E98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F8E2AEA-3776-4AC4-949F-DDD711737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D507A8DF-3FA8-4BC5-B04F-04FC6CFE25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E2380A-6AFF-4270-8C8A-2E666FB1D503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58F576E2-5800-4B2D-B18E-BAA905CB82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CB6A1FC-B538-4D62-8806-88E043BE3D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42C413A6-E0ED-4C94-BFE2-F986FBD37E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45B0CC-367B-4B55-A8A7-9DA69F74AF03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1FAFB903-D63B-4EC8-BA47-E4D335FB2E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5191648-59E0-4916-B3B9-3C00509DCF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E156C612-1087-4CAC-BB04-94EE0A4B3B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93EF89-2D10-419D-9DF4-4BD5E036182B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F465D778-8023-4FD9-8A52-0B5A8A09AA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95BF10AA-4E4D-4A5D-B08F-537242436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ADB9AC1C-1B33-4760-928B-7F52003341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0A7641-B4CF-4AFE-BED3-9A0F0DB30E0C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C595C6AA-2CBB-43EE-8C8C-73D24F6510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A21E6E85-39C0-45AF-9922-EF3EF15590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447AE29A-2E24-49FE-B5A5-82B1935DCE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F27BF0-4949-44A7-A5E1-EA9474B515E3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410CE10D-7A91-466C-A03C-93BD190A72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81E1BD7-FFE8-418D-A4DF-1FD251CB27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A1356D5C-333D-4B5F-953E-48B9B6689A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E39CB8-3EE9-4143-8C42-0A57E9AE52C7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B1114376-FE08-4CAA-BB02-06B0E06859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A4D954AD-472E-4BA9-A13F-37B5AF39C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6A97DBCB-E034-420A-9C44-B95E7B8E68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7EB6FC-734E-45A4-9C69-A4C66794B996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62936D4B-41C9-442D-A823-D26AC191DB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2E4E25E-23C1-4068-AAB7-C2346C7179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9226A11F-74CE-4C9D-8C71-00BF78BB8B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E7A241-B211-4C96-B934-64F82D8BB19F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CEA6E9AD-83F5-4F6D-BFBE-B084B8B80C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E20435D3-7B0E-4672-B588-CF3A6E47B9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17AFC8B7-60AF-4704-AA87-3BF196232D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FAFD84-203B-4CC4-A8E4-3001DB333CB7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0935AFCD-E6A6-4AFF-AEEF-F8677ED123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71C0C43-0D0D-4C0A-B241-4651DF072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5EA85ED0-B07A-4122-8649-CD18620AA7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EEF179-449C-4EB3-BA3C-54EE2E48E83C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E073F2BC-9C7B-4846-81DD-4D0216CBBE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19EE0D6-3E8C-4E0C-9666-11B6DB3759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>
                <a:solidFill>
                  <a:srgbClr val="009999"/>
                </a:solidFill>
                <a:effectLst/>
                <a:latin typeface="arial" panose="020B0604020202020204" pitchFamily="34" charset="0"/>
              </a:rPr>
              <a:t>Real-time Transport Protocol </a:t>
            </a:r>
            <a:r>
              <a:rPr lang="en-US" b="0" i="0" u="none">
                <a:solidFill>
                  <a:srgbClr val="1A0DAB"/>
                </a:solidFill>
                <a:effectLst/>
                <a:latin typeface="arial" panose="020B0604020202020204" pitchFamily="34" charset="0"/>
              </a:rPr>
              <a:t>- RTP</a:t>
            </a:r>
            <a:endParaRPr lang="en-US" b="0" i="0" u="none">
              <a:solidFill>
                <a:schemeClr val="tx1"/>
              </a:solidFill>
              <a:effectLst/>
              <a:latin typeface="arial" panose="020B060402020202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eaLnBrk="1" hangingPunct="1"/>
            <a:endParaRPr lang="en-US" altLang="en-US" u="non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2D78780A-6932-489F-B746-8A85AC186D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B9733A-EEF6-40DE-9BF3-6E8B12B40FE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613105F1-B45D-4D86-AC29-2781FB84DE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829CB8D-2FE3-40DB-B0A0-D59A6192EA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73D9D894-3739-40C3-BC04-83657D0917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691B9B-7EA9-46B6-8AD7-6DCB9FC8A51C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9B337E97-ECFA-4297-8606-95B0A9C1C8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B059BC8-76F0-407A-BFAB-5473380BF6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26C34142-0CBB-4B91-BF61-B94AFF3982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89D234-A3CC-4939-9F99-F6BF341B6A2D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EDA54BEA-C3D6-4666-BAC9-D56307FC38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186914B-B069-413F-9C21-28C192D324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728A2321-DBA3-4A1B-B57E-14A680ED9A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AF3907-41EA-4642-BB84-EAA81B9FA68E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04856000-327F-442E-B814-4C76CF480B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B492839-49D4-4FA9-9520-E1DF3C0C01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F729DB6C-48A9-4AB3-997E-DEB167F6E6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7CBA1A-A8C6-4DD7-B02D-DB4EBB8AABD2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C7CCCA05-36BB-48D8-B356-D9B895EECC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DF9F787-F2C9-4A07-884D-4F7414BE3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9BDFCE87-654A-4C84-A529-D2AB68ACAD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A1CAAB-3677-4F98-A87D-519BD936F0F4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3D9388A5-FCF0-49DB-9237-8B5AA26A00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4FA67CE-5B32-4F80-A37C-DD1C9A59F5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383EC56B-1BC8-4D1F-8172-C24B1628EF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2A0146-43BF-4A36-84AD-8AE1064A676B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807EB002-0C36-4142-99A4-1BF720F9D7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E1851D4-3AC3-4946-BCF2-843B4EEA52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A368D091-BBD5-4837-B2C9-5A5310F3A7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E21F6B-912C-4BF8-A665-95D5D865C619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44DB8D6F-7CEE-4779-A77E-84D41DAAD1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58A7DBE-23BF-4417-AD91-C319765979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A12ACE5C-6F1F-4F86-B4B7-649283DB0A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55F75D-2BF8-410E-B4E3-5585D6165594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B99D212B-E9FA-4A34-9B7E-4D3394E1D2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982AD11-DC9B-45F6-B301-18F24452A8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62268B2-5A74-4D65-8024-51F2770AAE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D91426-A7DE-4954-B9E0-1267DEF84F8E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325E3EA4-2074-4776-A02C-1B3512F739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C1E102D-26A8-4DA4-BADE-7D1670B128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336D6886-F79B-410B-8A64-2638257A92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27486F-6D7A-469F-90DD-FEFF0AB909C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07066C0E-BC3B-4B27-AB13-CBAB257190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D7E9346-1E88-4580-9204-19EC5E0BC2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262A062C-7CD7-488F-97DB-27E1001E6F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7051A4-1CCA-45A6-8152-9994DB128B3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C045084D-08F1-49EC-9C03-3B369CB05D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8C9120C-306E-4E8F-A9F8-D5B35BDA02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56771D8D-16C7-49AA-B41D-35C33A2837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259506-0642-4229-9DE6-1EE21373475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56C68B91-892A-4F9F-A763-CC6F6A075A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23A381E-0068-4207-9159-E949107F3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93E7AE97-E79E-445F-A23C-CF147F0E6A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268809-9AFA-451A-A291-15CE1E4DD9B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2F733300-0F8C-4AA7-ADA0-192EF81ED9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A50F330-4DDD-4F64-9A03-C1F77A8D7A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D58E771B-554C-4E7F-9BDA-3ED1D11FC1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D505F6-EEF4-4D1E-BD4A-B9A206D63DE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D68554CA-E508-4BF6-9654-2276412483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BE6296F-8B71-41EB-B1AA-70DB0FB828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3CAE4987-7306-4E5F-BFB6-3C904BAB1D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CA2DF6-40C8-49FA-84A6-5205039476A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31D5BC72-D5D7-424A-8A3A-AB8CEC4B75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48F9E37-404A-4A86-B24D-ECA3DF9EC1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>
            <a:extLst>
              <a:ext uri="{FF2B5EF4-FFF2-40B4-BE49-F238E27FC236}">
                <a16:creationId xmlns:a16="http://schemas.microsoft.com/office/drawing/2014/main" id="{21FD6E46-97C5-4AFA-82D4-2283AEB406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60675" y="2114550"/>
            <a:ext cx="6005513" cy="63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04283" y="341710"/>
            <a:ext cx="6005211" cy="16002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19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194" y="2278654"/>
            <a:ext cx="5963057" cy="17716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3959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67DCD51-F581-43B6-BD5E-5C33F0D1DD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B6596-3216-4FBA-BECB-114416CE45BD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4150E59-B94F-40C6-B06A-2F2CF01F0B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C88C59D-259F-43E6-9E9F-151EEF4EEC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ADA68F-59AA-4AC8-9BDD-12CBFDED91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727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679"/>
            <a:ext cx="2057400" cy="4506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679"/>
            <a:ext cx="6019800" cy="4506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71B3618-890D-4AF6-AD9C-000BEBA2C9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7B66B-537F-404B-9D64-6D0858F3B99B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0E5C85C-F2D3-424D-A1E0-C093FC7DC8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7ED95A7-4AD6-48AC-86B6-6FEA04B774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DD310E-253A-4EF5-A40D-E04192330E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0885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85851"/>
            <a:ext cx="4038600" cy="16990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899172"/>
            <a:ext cx="4038600" cy="1699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58A77-FD7A-4045-9989-9C116F5A05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80677-CEF9-43A5-9ED5-70096493EF7F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A936F4-6DC3-421C-AE4C-7D982F5A0B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510792-EFBA-41CB-8A68-313FD7A038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746E53-9F50-4C55-A1AD-8716798BBF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336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B2D00D-D4AF-4596-853D-87374C1C27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A642A-4F7B-496B-B1F2-CDD4B563B006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BB41688-547E-41C9-B7B4-60174F6582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0E25CE1-E16E-460C-AD9B-9E1193BA4F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0EF9B7-DDD7-4452-AA01-FFAE659638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5254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8"/>
            <a:ext cx="7543800" cy="7655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85850"/>
            <a:ext cx="8229600" cy="351234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B4110BD-9C50-4464-86A0-A242453D75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1A680F2-7326-4A21-BE29-97669217B1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AF8D5E1-3C75-4AA4-A27C-7C04F0C424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C8496-139E-4FF2-BF50-2D5F47DA78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50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A699862-C3EA-4F48-92F2-7B523A768B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9A69E-6B85-4293-AFCB-0AA9B9E1CD82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3DB2EEE-5B9A-4D7E-84DA-5D032185D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4BCF072-A362-4242-9C1B-F9238CFF38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1550C5-513F-4D70-B452-8A36713AA9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269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0BA3FC6-72EB-4AF7-88FF-C8342271D2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92C90-3F9B-4540-9078-4047C7EEFBA6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1088770-618E-4759-A2F6-13D2C79512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7EFA216-17E3-43C1-A4D4-4C0DF4DD83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F749FD-45CB-4442-91DA-1ADCC9A109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341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038600" cy="35123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EEF782-5986-42EE-88EB-4257042436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ADC38-B4EF-44FF-B6F0-6592FB04D2A5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B0359C-0966-494E-B356-1DEC75E21C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8C7CFEE-8FA8-4377-8760-A4C660B54E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395B3-24C1-40EA-9B52-5E59DAE959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53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F98DD48-2477-4F29-8B6C-D23E05BD82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D73AA-1FC9-479B-B7AF-7B5C1AE10AC6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D9D17EC-9E7E-4E64-879A-46D4FDB7DC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D3F3CF1-245F-44C7-B01B-C5D402C867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5134F-12B8-4A76-A774-EA0D4F6B5F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64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09752E9-BE54-46DF-83A6-045159929E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377F6-5D9E-4DD2-8814-8DBEE9A3CF8C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FBE7FA9-1F47-4ED3-AF34-ADA9F65C28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1BF3028-F508-4666-B8EF-E0BA44DE55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A1835A-BF26-46F7-B4D0-D3BC523332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626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09E0D166-AAB9-41F1-B233-C00BCBA5DF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1D7ED-6DFB-4E91-A8AD-F5D4B0A2856A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0AAC18E-771C-4F81-827B-698D4C28B6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787F204-161A-4E8F-B77C-3371B88095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5F6FC9-D721-475E-854E-3435C13546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568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C119C9-9DB5-4FF4-A51D-252946FEBD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AAFD5-85D6-483F-94A0-C1B363861A92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ABA0A39-A1E6-4BB5-B020-4C2CF4B2D7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C13EFAC-4E71-4D0A-B5EF-659F856223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0CA71-7D13-4F14-8F2D-D61231A31F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256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E23C866-7780-4EF8-A505-B63D3AFCF6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73F89-55EE-4CFD-AB50-697A539C73CC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B47785-1E5D-4D3C-9162-002F8F9CA2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10C5767-A39B-4741-BFCF-933CC547A8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3884AD-DE7B-4232-AAAE-C715DEEDEB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876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02A5FCD0-A900-40C8-8FB6-F1D5B0EABA5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14300"/>
            <a:ext cx="1588" cy="941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7BA4F7D-D79C-4B9A-9B94-3DC4AD4FBF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2075"/>
            <a:ext cx="75438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Layered Architectures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75DD78F-3D38-449F-A8B7-B8B1E5B322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5850"/>
            <a:ext cx="8229600" cy="351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8469" name="Rectangle 5">
            <a:extLst>
              <a:ext uri="{FF2B5EF4-FFF2-40B4-BE49-F238E27FC236}">
                <a16:creationId xmlns:a16="http://schemas.microsoft.com/office/drawing/2014/main" id="{CCA66543-40F5-45D1-97F0-B4E30CBC6A5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fld id="{A70592CF-A8D1-4D39-86F7-9403B997194B}" type="datetime1">
              <a:rPr lang="en-US"/>
              <a:pPr>
                <a:defRPr/>
              </a:pPr>
              <a:t>8/13/2021</a:t>
            </a:fld>
            <a:endParaRPr lang="en-US" altLang="en-US"/>
          </a:p>
        </p:txBody>
      </p:sp>
      <p:sp>
        <p:nvSpPr>
          <p:cNvPr id="318470" name="Rectangle 6">
            <a:extLst>
              <a:ext uri="{FF2B5EF4-FFF2-40B4-BE49-F238E27FC236}">
                <a16:creationId xmlns:a16="http://schemas.microsoft.com/office/drawing/2014/main" id="{21D45101-5F5B-4639-80E0-F25A73DAB3F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75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8471" name="Rectangle 7">
            <a:extLst>
              <a:ext uri="{FF2B5EF4-FFF2-40B4-BE49-F238E27FC236}">
                <a16:creationId xmlns:a16="http://schemas.microsoft.com/office/drawing/2014/main" id="{3ACF2B58-496E-49FE-88A8-F4D62F0FCCC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213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00"/>
            </a:lvl1pPr>
          </a:lstStyle>
          <a:p>
            <a:fld id="{12EAB261-6E16-4B7A-AC67-05342DAC5DB2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21B56C48-C8FA-49F9-A483-AB9D4C080EE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53400" y="114300"/>
            <a:ext cx="792163" cy="8001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1705B8B4-0CB5-47E4-9155-3E9F8D911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20ABA554-0926-4D4C-AF96-CDCC671CD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BF5BAEB4-09AC-4C7A-B9AC-17DD3BEC7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5B3A64B0-3B56-4167-9A99-119F496B7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1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F877E31B-4246-4734-B0C5-44C9FE8E4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1"/>
              <a:ext cx="79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60ABEFA7-CB77-46E9-BF9E-D1514137E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1"/>
              <a:ext cx="76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A6F12631-D90D-4A8E-94F5-BEF775715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1"/>
              <a:ext cx="73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97403335-E0E1-4E31-8035-5E537DB4E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5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E3E12437-2C9A-431B-B1B1-7A2A3D52C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5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D3833BB6-488E-4B95-8270-CC2E655A3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5"/>
              <a:ext cx="76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D1F1A9F0-151E-4F76-930C-CC5654275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5"/>
              <a:ext cx="73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D8451DBD-1C6A-482B-91AA-1FEB08BD0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5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904022FB-268C-4FB9-B8BB-122BFA21A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925124F3-40D0-40C4-9979-F63208B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3B39CB26-C01A-46F6-8790-3757B0D71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2CA71693-7DD3-4E9D-B698-2207F886F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DD889CD8-FF75-4C29-B007-AD4AD2673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7"/>
              <a:ext cx="80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D481E91F-504D-4886-9E44-B01503778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7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D0A70085-39A3-4206-8E2D-7F70E1BDC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7"/>
              <a:ext cx="76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6A46676A-701C-4A9C-94D9-6B5153691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7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DD10A426-12DD-4CB7-B82B-0A277D04B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7"/>
              <a:ext cx="80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735C8A63-9202-456E-8319-DB57C088B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1"/>
              <a:ext cx="80" cy="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CA99E630-8723-4441-B094-985359985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1"/>
              <a:ext cx="79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1F4F179B-D245-400B-AD5A-F35F11340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1"/>
              <a:ext cx="76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99248323-F1C4-43D9-A365-214C3F56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1"/>
              <a:ext cx="73" cy="8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085AF7CF-ABE2-4624-978B-733673EA7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8CD9258C-32B5-4D6E-8A68-64C683BCE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F5E4391D-74F3-49AB-9523-6028F6FDF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C84378BA-4198-4C02-86DB-1E6BE8081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7C14096D-53F6-499C-A36F-970F398EF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3"/>
              <a:ext cx="79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0852AF8E-FC6A-4E2E-A3C4-D521BFD2E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3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39" r:id="rId2"/>
    <p:sldLayoutId id="2147484140" r:id="rId3"/>
    <p:sldLayoutId id="2147484141" r:id="rId4"/>
    <p:sldLayoutId id="2147484142" r:id="rId5"/>
    <p:sldLayoutId id="2147484143" r:id="rId6"/>
    <p:sldLayoutId id="2147484144" r:id="rId7"/>
    <p:sldLayoutId id="2147484145" r:id="rId8"/>
    <p:sldLayoutId id="2147484146" r:id="rId9"/>
    <p:sldLayoutId id="2147484147" r:id="rId10"/>
    <p:sldLayoutId id="2147484148" r:id="rId11"/>
    <p:sldLayoutId id="2147484149" r:id="rId12"/>
    <p:sldLayoutId id="2147484150" r:id="rId13"/>
    <p:sldLayoutId id="2147484152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19113" indent="-260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>
          <a:solidFill>
            <a:schemeClr val="tx1"/>
          </a:solidFill>
          <a:latin typeface="+mn-lt"/>
        </a:defRPr>
      </a:lvl2pPr>
      <a:lvl3pPr marL="739775" indent="-2190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1700">
          <a:solidFill>
            <a:schemeClr val="tx1"/>
          </a:solidFill>
          <a:latin typeface="+mn-lt"/>
        </a:defRPr>
      </a:lvl3pPr>
      <a:lvl4pPr marL="960438" indent="-2190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</a:defRPr>
      </a:lvl4pPr>
      <a:lvl5pPr marL="1198563" indent="-23653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</a:defRPr>
      </a:lvl5pPr>
      <a:lvl6pPr marL="15418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18847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2276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570560" indent="-23693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21ADA457-E086-4F70-936E-2B3B7CD90E5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en-US" sz="2000"/>
              <a:t>Unit 01.02.01</a:t>
            </a:r>
            <a:br>
              <a:rPr lang="en-US" altLang="en-US" sz="2000"/>
            </a:br>
            <a:r>
              <a:rPr lang="en-US" altLang="en-US" sz="2000"/>
              <a:t>CS 5220: </a:t>
            </a:r>
            <a:br>
              <a:rPr lang="en-US" altLang="en-US" sz="2000"/>
            </a:br>
            <a:r>
              <a:rPr lang="en-US" altLang="en-US" sz="2000"/>
              <a:t>COMPUTER COMMUNICATIONS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37B11A56-0878-4D70-A2BF-7F04BE833A4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41625" y="2278063"/>
            <a:ext cx="57086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en-US">
                <a:solidFill>
                  <a:srgbClr val="0000CC"/>
                </a:solidFill>
              </a:rPr>
              <a:t>Layered Architecture and OSI Model</a:t>
            </a: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en-US" sz="2200"/>
              <a:t>XIAOBO 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1800"/>
              <a:t>Professor, Department of Computer Science</a:t>
            </a:r>
          </a:p>
        </p:txBody>
      </p:sp>
      <p:pic>
        <p:nvPicPr>
          <p:cNvPr id="17411" name="Picture 6">
            <a:extLst>
              <a:ext uri="{FF2B5EF4-FFF2-40B4-BE49-F238E27FC236}">
                <a16:creationId xmlns:a16="http://schemas.microsoft.com/office/drawing/2014/main" id="{80D8DABD-D96D-4E93-9CFE-AC7C5A1B5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E0138EB7-DF85-4367-ADD2-B3EA7D809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Internetworking - II</a:t>
            </a:r>
          </a:p>
        </p:txBody>
      </p:sp>
      <p:sp>
        <p:nvSpPr>
          <p:cNvPr id="5129" name="Rectangle 55">
            <a:extLst>
              <a:ext uri="{FF2B5EF4-FFF2-40B4-BE49-F238E27FC236}">
                <a16:creationId xmlns:a16="http://schemas.microsoft.com/office/drawing/2014/main" id="{D49DA2E7-8D2F-4F07-BF63-21289A488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686175"/>
            <a:ext cx="122078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x-none" sz="1350">
                <a:solidFill>
                  <a:schemeClr val="tx1"/>
                </a:solidFill>
              </a:rPr>
              <a:t>G = gateway H = host</a:t>
            </a:r>
          </a:p>
        </p:txBody>
      </p:sp>
      <p:sp>
        <p:nvSpPr>
          <p:cNvPr id="35843" name="Cloud">
            <a:extLst>
              <a:ext uri="{FF2B5EF4-FFF2-40B4-BE49-F238E27FC236}">
                <a16:creationId xmlns:a16="http://schemas.microsoft.com/office/drawing/2014/main" id="{516024F3-6BA2-4EB6-B2B8-EDF15B3E074A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182938" y="2760663"/>
            <a:ext cx="4551362" cy="17922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4" name="Line 57">
            <a:extLst>
              <a:ext uri="{FF2B5EF4-FFF2-40B4-BE49-F238E27FC236}">
                <a16:creationId xmlns:a16="http://schemas.microsoft.com/office/drawing/2014/main" id="{7B9F520C-536B-4013-999A-81C899B25D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0825" y="3003550"/>
            <a:ext cx="958850" cy="379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Line 58">
            <a:extLst>
              <a:ext uri="{FF2B5EF4-FFF2-40B4-BE49-F238E27FC236}">
                <a16:creationId xmlns:a16="http://schemas.microsoft.com/office/drawing/2014/main" id="{70874EE7-CFDA-48A9-B823-FF66C1F7BF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4363" y="4079875"/>
            <a:ext cx="792162" cy="30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Line 59">
            <a:extLst>
              <a:ext uri="{FF2B5EF4-FFF2-40B4-BE49-F238E27FC236}">
                <a16:creationId xmlns:a16="http://schemas.microsoft.com/office/drawing/2014/main" id="{528C1F67-DD01-4E3E-8330-02BA8D5DC6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2225" y="3311525"/>
            <a:ext cx="211138" cy="446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Line 60">
            <a:extLst>
              <a:ext uri="{FF2B5EF4-FFF2-40B4-BE49-F238E27FC236}">
                <a16:creationId xmlns:a16="http://schemas.microsoft.com/office/drawing/2014/main" id="{5F2AD48A-89CC-4F4C-B2B0-BA19B31DE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0525" y="3937000"/>
            <a:ext cx="615950" cy="244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Rectangle 61">
            <a:extLst>
              <a:ext uri="{FF2B5EF4-FFF2-40B4-BE49-F238E27FC236}">
                <a16:creationId xmlns:a16="http://schemas.microsoft.com/office/drawing/2014/main" id="{D40AB3D4-D41E-48CC-A1DF-0089B6FA2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638" y="3475038"/>
            <a:ext cx="1365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x-none" altLang="x-none" sz="1350">
              <a:solidFill>
                <a:schemeClr val="tx1"/>
              </a:solidFill>
            </a:endParaRPr>
          </a:p>
        </p:txBody>
      </p:sp>
      <p:sp>
        <p:nvSpPr>
          <p:cNvPr id="35849" name="Line 62">
            <a:extLst>
              <a:ext uri="{FF2B5EF4-FFF2-40B4-BE49-F238E27FC236}">
                <a16:creationId xmlns:a16="http://schemas.microsoft.com/office/drawing/2014/main" id="{AF524706-2AC4-4930-8046-2554EBD53D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4513" y="3309938"/>
            <a:ext cx="376237" cy="73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Line 63">
            <a:extLst>
              <a:ext uri="{FF2B5EF4-FFF2-40B4-BE49-F238E27FC236}">
                <a16:creationId xmlns:a16="http://schemas.microsoft.com/office/drawing/2014/main" id="{48191DC2-FA5B-4887-BE31-DD12BB8F22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14900" y="3228975"/>
            <a:ext cx="382588" cy="71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Line 64">
            <a:extLst>
              <a:ext uri="{FF2B5EF4-FFF2-40B4-BE49-F238E27FC236}">
                <a16:creationId xmlns:a16="http://schemas.microsoft.com/office/drawing/2014/main" id="{E1C3CE74-DB31-4F1E-8F75-A020E584E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9463" y="3300413"/>
            <a:ext cx="98425" cy="122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Line 65">
            <a:extLst>
              <a:ext uri="{FF2B5EF4-FFF2-40B4-BE49-F238E27FC236}">
                <a16:creationId xmlns:a16="http://schemas.microsoft.com/office/drawing/2014/main" id="{15EF8CD7-8A43-40AC-96EF-E4974908E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2988" y="3587750"/>
            <a:ext cx="165100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Line 66">
            <a:extLst>
              <a:ext uri="{FF2B5EF4-FFF2-40B4-BE49-F238E27FC236}">
                <a16:creationId xmlns:a16="http://schemas.microsoft.com/office/drawing/2014/main" id="{903445CE-C8DC-4884-8EB1-6B0978183A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02350" y="3967163"/>
            <a:ext cx="185738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Line 67">
            <a:extLst>
              <a:ext uri="{FF2B5EF4-FFF2-40B4-BE49-F238E27FC236}">
                <a16:creationId xmlns:a16="http://schemas.microsoft.com/office/drawing/2014/main" id="{4683E4B1-DD0A-4329-A40B-55C76A1841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6113" y="4095750"/>
            <a:ext cx="176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Line 68">
            <a:extLst>
              <a:ext uri="{FF2B5EF4-FFF2-40B4-BE49-F238E27FC236}">
                <a16:creationId xmlns:a16="http://schemas.microsoft.com/office/drawing/2014/main" id="{1BCC7413-CA0C-4450-B3A3-C2736252E6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95925" y="3338513"/>
            <a:ext cx="73025" cy="136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Line 69">
            <a:extLst>
              <a:ext uri="{FF2B5EF4-FFF2-40B4-BE49-F238E27FC236}">
                <a16:creationId xmlns:a16="http://schemas.microsoft.com/office/drawing/2014/main" id="{0C9C49A9-A17C-485F-AFD7-AF73CEEED9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51475" y="3668713"/>
            <a:ext cx="55563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Line 70">
            <a:extLst>
              <a:ext uri="{FF2B5EF4-FFF2-40B4-BE49-F238E27FC236}">
                <a16:creationId xmlns:a16="http://schemas.microsoft.com/office/drawing/2014/main" id="{344B75AB-B3A6-4E87-8185-5C187CA062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7838" y="3556000"/>
            <a:ext cx="23812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8" name="Line 71">
            <a:extLst>
              <a:ext uri="{FF2B5EF4-FFF2-40B4-BE49-F238E27FC236}">
                <a16:creationId xmlns:a16="http://schemas.microsoft.com/office/drawing/2014/main" id="{827BCF67-C323-4C8A-B2CA-43D75BFC3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2288" y="3854450"/>
            <a:ext cx="22225" cy="5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6" name="Cloud">
            <a:extLst>
              <a:ext uri="{FF2B5EF4-FFF2-40B4-BE49-F238E27FC236}">
                <a16:creationId xmlns:a16="http://schemas.microsoft.com/office/drawing/2014/main" id="{0FC1A8BC-5475-480F-8698-4CF43C2EB6D4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646488" y="3281363"/>
            <a:ext cx="765175" cy="29845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hlink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CA" altLang="x-none" sz="750">
              <a:solidFill>
                <a:schemeClr val="hlink"/>
              </a:solidFill>
            </a:endParaRPr>
          </a:p>
        </p:txBody>
      </p:sp>
      <p:sp>
        <p:nvSpPr>
          <p:cNvPr id="35860" name="Line 73">
            <a:extLst>
              <a:ext uri="{FF2B5EF4-FFF2-40B4-BE49-F238E27FC236}">
                <a16:creationId xmlns:a16="http://schemas.microsoft.com/office/drawing/2014/main" id="{7500A819-F840-4E8B-B80F-719A68BBBB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900" y="40767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Line 74">
            <a:extLst>
              <a:ext uri="{FF2B5EF4-FFF2-40B4-BE49-F238E27FC236}">
                <a16:creationId xmlns:a16="http://schemas.microsoft.com/office/drawing/2014/main" id="{69306B35-02F4-44BE-9AB1-3F22F0422C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2475" y="4070350"/>
            <a:ext cx="171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9" name="Rectangle 75">
            <a:extLst>
              <a:ext uri="{FF2B5EF4-FFF2-40B4-BE49-F238E27FC236}">
                <a16:creationId xmlns:a16="http://schemas.microsoft.com/office/drawing/2014/main" id="{42B08146-F4D7-4880-9852-19E59507C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075" y="3319463"/>
            <a:ext cx="5508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x-none" sz="1350">
                <a:solidFill>
                  <a:schemeClr val="tx1"/>
                </a:solidFill>
              </a:rPr>
              <a:t>Net 1</a:t>
            </a:r>
          </a:p>
        </p:txBody>
      </p:sp>
      <p:sp>
        <p:nvSpPr>
          <p:cNvPr id="5150" name="Rectangle 76">
            <a:extLst>
              <a:ext uri="{FF2B5EF4-FFF2-40B4-BE49-F238E27FC236}">
                <a16:creationId xmlns:a16="http://schemas.microsoft.com/office/drawing/2014/main" id="{52E47F5A-CD41-4535-927C-55B48459A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288" y="3732213"/>
            <a:ext cx="5508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x-none" sz="1350">
                <a:solidFill>
                  <a:schemeClr val="tx1"/>
                </a:solidFill>
              </a:rPr>
              <a:t>Net 5</a:t>
            </a:r>
          </a:p>
        </p:txBody>
      </p:sp>
      <p:grpSp>
        <p:nvGrpSpPr>
          <p:cNvPr id="35864" name="Group 77">
            <a:extLst>
              <a:ext uri="{FF2B5EF4-FFF2-40B4-BE49-F238E27FC236}">
                <a16:creationId xmlns:a16="http://schemas.microsoft.com/office/drawing/2014/main" id="{E77CE4AB-3A41-4412-83EA-1F639740ADAD}"/>
              </a:ext>
            </a:extLst>
          </p:cNvPr>
          <p:cNvGrpSpPr>
            <a:grpSpLocks/>
          </p:cNvGrpSpPr>
          <p:nvPr/>
        </p:nvGrpSpPr>
        <p:grpSpPr bwMode="auto">
          <a:xfrm>
            <a:off x="5203825" y="3025775"/>
            <a:ext cx="765175" cy="334963"/>
            <a:chOff x="3123" y="1640"/>
            <a:chExt cx="642" cy="487"/>
          </a:xfrm>
        </p:grpSpPr>
        <p:sp>
          <p:nvSpPr>
            <p:cNvPr id="5213" name="Cloud">
              <a:extLst>
                <a:ext uri="{FF2B5EF4-FFF2-40B4-BE49-F238E27FC236}">
                  <a16:creationId xmlns:a16="http://schemas.microsoft.com/office/drawing/2014/main" id="{72951359-1B0B-4009-9BFB-29DF99F109F2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3123" y="1640"/>
              <a:ext cx="642" cy="43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61 w 21600"/>
                <a:gd name="T13" fmla="*/ 3242 h 21600"/>
                <a:gd name="T14" fmla="*/ 17092 w 21600"/>
                <a:gd name="T15" fmla="*/ 1736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12700">
              <a:solidFill>
                <a:schemeClr val="hlink"/>
              </a:solidFill>
              <a:prstDash val="dash"/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CA" altLang="x-none" sz="750">
                <a:solidFill>
                  <a:schemeClr val="hlink"/>
                </a:solidFill>
              </a:endParaRPr>
            </a:p>
          </p:txBody>
        </p:sp>
        <p:sp>
          <p:nvSpPr>
            <p:cNvPr id="5214" name="Rectangle 79">
              <a:extLst>
                <a:ext uri="{FF2B5EF4-FFF2-40B4-BE49-F238E27FC236}">
                  <a16:creationId xmlns:a16="http://schemas.microsoft.com/office/drawing/2014/main" id="{AF63692E-D494-46B5-A4C6-8AF12B0CB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" y="1728"/>
              <a:ext cx="462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x-none" sz="1350">
                  <a:solidFill>
                    <a:schemeClr val="tx1"/>
                  </a:solidFill>
                </a:rPr>
                <a:t>Net 3</a:t>
              </a:r>
            </a:p>
          </p:txBody>
        </p:sp>
      </p:grpSp>
      <p:sp>
        <p:nvSpPr>
          <p:cNvPr id="5152" name="Rectangle 80">
            <a:extLst>
              <a:ext uri="{FF2B5EF4-FFF2-40B4-BE49-F238E27FC236}">
                <a16:creationId xmlns:a16="http://schemas.microsoft.com/office/drawing/2014/main" id="{18716A20-CA2F-41BF-9C71-5261D6719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3038" y="3970338"/>
            <a:ext cx="5508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x-none" sz="1350">
                <a:solidFill>
                  <a:schemeClr val="tx1"/>
                </a:solidFill>
              </a:rPr>
              <a:t>Net 2</a:t>
            </a:r>
          </a:p>
        </p:txBody>
      </p:sp>
      <p:sp>
        <p:nvSpPr>
          <p:cNvPr id="35866" name="Text Box 81">
            <a:extLst>
              <a:ext uri="{FF2B5EF4-FFF2-40B4-BE49-F238E27FC236}">
                <a16:creationId xmlns:a16="http://schemas.microsoft.com/office/drawing/2014/main" id="{D6233A20-F470-45A9-AD0C-099BD1BC9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2847975"/>
            <a:ext cx="295275" cy="2762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/>
              <a:t>H</a:t>
            </a:r>
          </a:p>
        </p:txBody>
      </p:sp>
      <p:grpSp>
        <p:nvGrpSpPr>
          <p:cNvPr id="35867" name="Group 82">
            <a:extLst>
              <a:ext uri="{FF2B5EF4-FFF2-40B4-BE49-F238E27FC236}">
                <a16:creationId xmlns:a16="http://schemas.microsoft.com/office/drawing/2014/main" id="{0E96E688-8938-446A-9B43-22E246B09D86}"/>
              </a:ext>
            </a:extLst>
          </p:cNvPr>
          <p:cNvGrpSpPr>
            <a:grpSpLocks/>
          </p:cNvGrpSpPr>
          <p:nvPr/>
        </p:nvGrpSpPr>
        <p:grpSpPr bwMode="auto">
          <a:xfrm>
            <a:off x="5184775" y="2906713"/>
            <a:ext cx="765175" cy="515937"/>
            <a:chOff x="3123" y="1640"/>
            <a:chExt cx="642" cy="433"/>
          </a:xfrm>
        </p:grpSpPr>
        <p:sp>
          <p:nvSpPr>
            <p:cNvPr id="5211" name="Cloud">
              <a:extLst>
                <a:ext uri="{FF2B5EF4-FFF2-40B4-BE49-F238E27FC236}">
                  <a16:creationId xmlns:a16="http://schemas.microsoft.com/office/drawing/2014/main" id="{F26AAF79-A722-4172-A3CD-048487816BDA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3123" y="1640"/>
              <a:ext cx="642" cy="4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61 w 21600"/>
                <a:gd name="T13" fmla="*/ 3242 h 21600"/>
                <a:gd name="T14" fmla="*/ 17092 w 21600"/>
                <a:gd name="T15" fmla="*/ 1736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folHlink"/>
            </a:solidFill>
            <a:ln w="12700">
              <a:solidFill>
                <a:schemeClr val="hlink"/>
              </a:solidFill>
              <a:prstDash val="dash"/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CA" altLang="x-none" sz="750">
                <a:solidFill>
                  <a:schemeClr val="hlink"/>
                </a:solidFill>
              </a:endParaRPr>
            </a:p>
          </p:txBody>
        </p:sp>
        <p:sp>
          <p:nvSpPr>
            <p:cNvPr id="5212" name="Rectangle 84">
              <a:extLst>
                <a:ext uri="{FF2B5EF4-FFF2-40B4-BE49-F238E27FC236}">
                  <a16:creationId xmlns:a16="http://schemas.microsoft.com/office/drawing/2014/main" id="{AF47BDC9-FEC9-4317-BB6D-0C1AFE946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" y="1727"/>
              <a:ext cx="462" cy="2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x-none" sz="1350">
                  <a:solidFill>
                    <a:schemeClr val="tx1"/>
                  </a:solidFill>
                </a:rPr>
                <a:t>Net 3</a:t>
              </a:r>
            </a:p>
          </p:txBody>
        </p:sp>
      </p:grpSp>
      <p:sp>
        <p:nvSpPr>
          <p:cNvPr id="5155" name="Text Box 85">
            <a:extLst>
              <a:ext uri="{FF2B5EF4-FFF2-40B4-BE49-F238E27FC236}">
                <a16:creationId xmlns:a16="http://schemas.microsoft.com/office/drawing/2014/main" id="{A0688D33-C848-49E5-AB13-0D7D937B4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5" y="3192463"/>
            <a:ext cx="288925" cy="25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x-none" sz="1050" b="1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5869" name="Text Box 86">
            <a:extLst>
              <a:ext uri="{FF2B5EF4-FFF2-40B4-BE49-F238E27FC236}">
                <a16:creationId xmlns:a16="http://schemas.microsoft.com/office/drawing/2014/main" id="{288D6A3E-CA05-4197-BAA9-82BFA7DA7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2900" y="3990975"/>
            <a:ext cx="295275" cy="2762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/>
              <a:t>H</a:t>
            </a:r>
          </a:p>
        </p:txBody>
      </p:sp>
      <p:sp>
        <p:nvSpPr>
          <p:cNvPr id="35870" name="Text Box 87">
            <a:extLst>
              <a:ext uri="{FF2B5EF4-FFF2-40B4-BE49-F238E27FC236}">
                <a16:creationId xmlns:a16="http://schemas.microsoft.com/office/drawing/2014/main" id="{5E015D4D-0D72-42E3-9932-674153328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0488" y="3025775"/>
            <a:ext cx="295275" cy="2762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/>
              <a:t>H</a:t>
            </a:r>
          </a:p>
        </p:txBody>
      </p:sp>
      <p:sp>
        <p:nvSpPr>
          <p:cNvPr id="35871" name="Text Box 88">
            <a:extLst>
              <a:ext uri="{FF2B5EF4-FFF2-40B4-BE49-F238E27FC236}">
                <a16:creationId xmlns:a16="http://schemas.microsoft.com/office/drawing/2014/main" id="{D0B0609E-0527-4A63-8658-B8A2B5EB4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9175" y="4095750"/>
            <a:ext cx="295275" cy="2762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/>
              <a:t>H</a:t>
            </a:r>
          </a:p>
        </p:txBody>
      </p:sp>
      <p:sp>
        <p:nvSpPr>
          <p:cNvPr id="5159" name="Text Box 89">
            <a:extLst>
              <a:ext uri="{FF2B5EF4-FFF2-40B4-BE49-F238E27FC236}">
                <a16:creationId xmlns:a16="http://schemas.microsoft.com/office/drawing/2014/main" id="{C8D0A6B6-7241-44DA-8F8C-3C2845062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975" y="3516313"/>
            <a:ext cx="288925" cy="25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x-none" sz="1050" b="1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160" name="Text Box 90">
            <a:extLst>
              <a:ext uri="{FF2B5EF4-FFF2-40B4-BE49-F238E27FC236}">
                <a16:creationId xmlns:a16="http://schemas.microsoft.com/office/drawing/2014/main" id="{89ADD1C7-F016-4A25-BC50-FDD4A9E0C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1850" y="3382963"/>
            <a:ext cx="288925" cy="25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x-none" sz="1050" b="1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161" name="Text Box 91">
            <a:extLst>
              <a:ext uri="{FF2B5EF4-FFF2-40B4-BE49-F238E27FC236}">
                <a16:creationId xmlns:a16="http://schemas.microsoft.com/office/drawing/2014/main" id="{18A7B88F-DE94-4282-B9C0-BD2A75017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3275" y="3973513"/>
            <a:ext cx="288925" cy="25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x-none" sz="1050" b="1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162" name="Text Box 92">
            <a:extLst>
              <a:ext uri="{FF2B5EF4-FFF2-40B4-BE49-F238E27FC236}">
                <a16:creationId xmlns:a16="http://schemas.microsoft.com/office/drawing/2014/main" id="{67DD5BCC-8FC6-40F9-9783-C31D7740A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175" y="3963988"/>
            <a:ext cx="288925" cy="25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x-none" sz="1050" b="1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163" name="Text Box 93">
            <a:extLst>
              <a:ext uri="{FF2B5EF4-FFF2-40B4-BE49-F238E27FC236}">
                <a16:creationId xmlns:a16="http://schemas.microsoft.com/office/drawing/2014/main" id="{9E6DA527-EC9B-4F7F-AABB-8F0642C9F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6400" y="3611563"/>
            <a:ext cx="288925" cy="25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x-none" sz="1050" b="1">
                <a:solidFill>
                  <a:schemeClr val="tx1"/>
                </a:solidFill>
              </a:rPr>
              <a:t>G</a:t>
            </a:r>
          </a:p>
        </p:txBody>
      </p:sp>
      <p:grpSp>
        <p:nvGrpSpPr>
          <p:cNvPr id="35877" name="Group 94">
            <a:extLst>
              <a:ext uri="{FF2B5EF4-FFF2-40B4-BE49-F238E27FC236}">
                <a16:creationId xmlns:a16="http://schemas.microsoft.com/office/drawing/2014/main" id="{5A8579F7-94AA-472C-B091-E692725B6327}"/>
              </a:ext>
            </a:extLst>
          </p:cNvPr>
          <p:cNvGrpSpPr>
            <a:grpSpLocks/>
          </p:cNvGrpSpPr>
          <p:nvPr/>
        </p:nvGrpSpPr>
        <p:grpSpPr bwMode="auto">
          <a:xfrm>
            <a:off x="3632200" y="3135313"/>
            <a:ext cx="765175" cy="515937"/>
            <a:chOff x="3123" y="1640"/>
            <a:chExt cx="642" cy="433"/>
          </a:xfrm>
        </p:grpSpPr>
        <p:sp>
          <p:nvSpPr>
            <p:cNvPr id="5209" name="Cloud">
              <a:extLst>
                <a:ext uri="{FF2B5EF4-FFF2-40B4-BE49-F238E27FC236}">
                  <a16:creationId xmlns:a16="http://schemas.microsoft.com/office/drawing/2014/main" id="{51844776-B53F-49B0-82CC-28B3498AADB5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3123" y="1640"/>
              <a:ext cx="642" cy="4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61 w 21600"/>
                <a:gd name="T13" fmla="*/ 3242 h 21600"/>
                <a:gd name="T14" fmla="*/ 17092 w 21600"/>
                <a:gd name="T15" fmla="*/ 1736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folHlink"/>
            </a:solidFill>
            <a:ln w="12700">
              <a:solidFill>
                <a:schemeClr val="hlink"/>
              </a:solidFill>
              <a:prstDash val="dash"/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CA" altLang="x-none" sz="750">
                <a:solidFill>
                  <a:schemeClr val="hlink"/>
                </a:solidFill>
              </a:endParaRPr>
            </a:p>
          </p:txBody>
        </p:sp>
        <p:sp>
          <p:nvSpPr>
            <p:cNvPr id="5210" name="Rectangle 96">
              <a:extLst>
                <a:ext uri="{FF2B5EF4-FFF2-40B4-BE49-F238E27FC236}">
                  <a16:creationId xmlns:a16="http://schemas.microsoft.com/office/drawing/2014/main" id="{D95EF624-44D3-49E5-A08F-03F7ED8FC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" y="1727"/>
              <a:ext cx="462" cy="2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x-none" sz="1350">
                  <a:solidFill>
                    <a:schemeClr val="tx1"/>
                  </a:solidFill>
                </a:rPr>
                <a:t>Net 1</a:t>
              </a:r>
            </a:p>
          </p:txBody>
        </p:sp>
      </p:grpSp>
      <p:grpSp>
        <p:nvGrpSpPr>
          <p:cNvPr id="35878" name="Group 97">
            <a:extLst>
              <a:ext uri="{FF2B5EF4-FFF2-40B4-BE49-F238E27FC236}">
                <a16:creationId xmlns:a16="http://schemas.microsoft.com/office/drawing/2014/main" id="{1C648EF1-0C33-467A-8427-22D1DADD8C6E}"/>
              </a:ext>
            </a:extLst>
          </p:cNvPr>
          <p:cNvGrpSpPr>
            <a:grpSpLocks/>
          </p:cNvGrpSpPr>
          <p:nvPr/>
        </p:nvGrpSpPr>
        <p:grpSpPr bwMode="auto">
          <a:xfrm>
            <a:off x="3870325" y="3897313"/>
            <a:ext cx="765175" cy="515937"/>
            <a:chOff x="3123" y="1640"/>
            <a:chExt cx="642" cy="433"/>
          </a:xfrm>
        </p:grpSpPr>
        <p:sp>
          <p:nvSpPr>
            <p:cNvPr id="5207" name="Cloud">
              <a:extLst>
                <a:ext uri="{FF2B5EF4-FFF2-40B4-BE49-F238E27FC236}">
                  <a16:creationId xmlns:a16="http://schemas.microsoft.com/office/drawing/2014/main" id="{425CF5C7-2BF6-464A-9001-61D9C402E75A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3123" y="1640"/>
              <a:ext cx="642" cy="4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61 w 21600"/>
                <a:gd name="T13" fmla="*/ 3242 h 21600"/>
                <a:gd name="T14" fmla="*/ 17092 w 21600"/>
                <a:gd name="T15" fmla="*/ 1736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folHlink"/>
            </a:solidFill>
            <a:ln w="12700">
              <a:solidFill>
                <a:schemeClr val="hlink"/>
              </a:solidFill>
              <a:prstDash val="dash"/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CA" altLang="x-none" sz="750">
                <a:solidFill>
                  <a:schemeClr val="hlink"/>
                </a:solidFill>
              </a:endParaRPr>
            </a:p>
          </p:txBody>
        </p:sp>
        <p:sp>
          <p:nvSpPr>
            <p:cNvPr id="5208" name="Rectangle 99">
              <a:extLst>
                <a:ext uri="{FF2B5EF4-FFF2-40B4-BE49-F238E27FC236}">
                  <a16:creationId xmlns:a16="http://schemas.microsoft.com/office/drawing/2014/main" id="{B01042AD-D333-4046-A2D4-B9EDC2ACE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" y="1727"/>
              <a:ext cx="462" cy="2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x-none" sz="1350">
                  <a:solidFill>
                    <a:schemeClr val="tx1"/>
                  </a:solidFill>
                </a:rPr>
                <a:t>Net 2</a:t>
              </a:r>
            </a:p>
          </p:txBody>
        </p:sp>
      </p:grpSp>
      <p:grpSp>
        <p:nvGrpSpPr>
          <p:cNvPr id="35879" name="Group 100">
            <a:extLst>
              <a:ext uri="{FF2B5EF4-FFF2-40B4-BE49-F238E27FC236}">
                <a16:creationId xmlns:a16="http://schemas.microsoft.com/office/drawing/2014/main" id="{123B33ED-74F9-4C29-BBA7-2E8B03A05DD5}"/>
              </a:ext>
            </a:extLst>
          </p:cNvPr>
          <p:cNvGrpSpPr>
            <a:grpSpLocks/>
          </p:cNvGrpSpPr>
          <p:nvPr/>
        </p:nvGrpSpPr>
        <p:grpSpPr bwMode="auto">
          <a:xfrm>
            <a:off x="5041900" y="3840163"/>
            <a:ext cx="765175" cy="515937"/>
            <a:chOff x="3123" y="1640"/>
            <a:chExt cx="642" cy="433"/>
          </a:xfrm>
        </p:grpSpPr>
        <p:sp>
          <p:nvSpPr>
            <p:cNvPr id="5205" name="Cloud">
              <a:extLst>
                <a:ext uri="{FF2B5EF4-FFF2-40B4-BE49-F238E27FC236}">
                  <a16:creationId xmlns:a16="http://schemas.microsoft.com/office/drawing/2014/main" id="{72730CF4-9F5E-4A09-B5A1-7FA9039F21EE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3123" y="1640"/>
              <a:ext cx="642" cy="4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61 w 21600"/>
                <a:gd name="T13" fmla="*/ 3242 h 21600"/>
                <a:gd name="T14" fmla="*/ 17092 w 21600"/>
                <a:gd name="T15" fmla="*/ 1736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folHlink"/>
            </a:solidFill>
            <a:ln w="12700">
              <a:solidFill>
                <a:schemeClr val="hlink"/>
              </a:solidFill>
              <a:prstDash val="dash"/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CA" altLang="x-none" sz="750">
                <a:solidFill>
                  <a:schemeClr val="hlink"/>
                </a:solidFill>
              </a:endParaRPr>
            </a:p>
          </p:txBody>
        </p:sp>
        <p:sp>
          <p:nvSpPr>
            <p:cNvPr id="5206" name="Rectangle 102">
              <a:extLst>
                <a:ext uri="{FF2B5EF4-FFF2-40B4-BE49-F238E27FC236}">
                  <a16:creationId xmlns:a16="http://schemas.microsoft.com/office/drawing/2014/main" id="{7CCF557E-48FA-4FBE-9074-638A7E6FE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" y="1727"/>
              <a:ext cx="462" cy="2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x-none" sz="1350">
                  <a:solidFill>
                    <a:schemeClr val="tx1"/>
                  </a:solidFill>
                </a:rPr>
                <a:t>Net 4</a:t>
              </a:r>
            </a:p>
          </p:txBody>
        </p:sp>
      </p:grpSp>
      <p:grpSp>
        <p:nvGrpSpPr>
          <p:cNvPr id="35880" name="Group 103">
            <a:extLst>
              <a:ext uri="{FF2B5EF4-FFF2-40B4-BE49-F238E27FC236}">
                <a16:creationId xmlns:a16="http://schemas.microsoft.com/office/drawing/2014/main" id="{E34931F0-7F9C-4448-A92D-19FFCC3DFA79}"/>
              </a:ext>
            </a:extLst>
          </p:cNvPr>
          <p:cNvGrpSpPr>
            <a:grpSpLocks/>
          </p:cNvGrpSpPr>
          <p:nvPr/>
        </p:nvGrpSpPr>
        <p:grpSpPr bwMode="auto">
          <a:xfrm>
            <a:off x="6184900" y="3582988"/>
            <a:ext cx="765175" cy="515937"/>
            <a:chOff x="3123" y="1640"/>
            <a:chExt cx="642" cy="433"/>
          </a:xfrm>
        </p:grpSpPr>
        <p:sp>
          <p:nvSpPr>
            <p:cNvPr id="5203" name="Cloud">
              <a:extLst>
                <a:ext uri="{FF2B5EF4-FFF2-40B4-BE49-F238E27FC236}">
                  <a16:creationId xmlns:a16="http://schemas.microsoft.com/office/drawing/2014/main" id="{702F443E-6B38-4E6C-A850-EF9EBE5D86FA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3123" y="1640"/>
              <a:ext cx="642" cy="4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61 w 21600"/>
                <a:gd name="T13" fmla="*/ 3242 h 21600"/>
                <a:gd name="T14" fmla="*/ 17092 w 21600"/>
                <a:gd name="T15" fmla="*/ 1736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folHlink"/>
            </a:solidFill>
            <a:ln w="12700">
              <a:solidFill>
                <a:schemeClr val="hlink"/>
              </a:solidFill>
              <a:prstDash val="dash"/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CA" altLang="x-none" sz="750">
                <a:solidFill>
                  <a:schemeClr val="hlink"/>
                </a:solidFill>
              </a:endParaRPr>
            </a:p>
          </p:txBody>
        </p:sp>
        <p:sp>
          <p:nvSpPr>
            <p:cNvPr id="5204" name="Rectangle 105">
              <a:extLst>
                <a:ext uri="{FF2B5EF4-FFF2-40B4-BE49-F238E27FC236}">
                  <a16:creationId xmlns:a16="http://schemas.microsoft.com/office/drawing/2014/main" id="{E41D4BB1-AFC6-4428-84B9-68179E0DA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" y="1727"/>
              <a:ext cx="462" cy="2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x-none" sz="1350">
                  <a:solidFill>
                    <a:schemeClr val="tx1"/>
                  </a:solidFill>
                </a:rPr>
                <a:t>Net 5</a:t>
              </a:r>
            </a:p>
          </p:txBody>
        </p:sp>
      </p:grpSp>
      <p:sp>
        <p:nvSpPr>
          <p:cNvPr id="466027" name="AutoShape 107">
            <a:extLst>
              <a:ext uri="{FF2B5EF4-FFF2-40B4-BE49-F238E27FC236}">
                <a16:creationId xmlns:a16="http://schemas.microsoft.com/office/drawing/2014/main" id="{0FE3684B-54E7-4D1E-833C-050948195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175" y="857250"/>
            <a:ext cx="2971800" cy="1600200"/>
          </a:xfrm>
          <a:prstGeom prst="wedgeRectCallout">
            <a:avLst>
              <a:gd name="adj1" fmla="val 11699"/>
              <a:gd name="adj2" fmla="val 101866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x-none" altLang="x-none" sz="1350">
              <a:solidFill>
                <a:schemeClr val="tx1"/>
              </a:solidFill>
            </a:endParaRPr>
          </a:p>
        </p:txBody>
      </p:sp>
      <p:grpSp>
        <p:nvGrpSpPr>
          <p:cNvPr id="35882" name="Group 108">
            <a:extLst>
              <a:ext uri="{FF2B5EF4-FFF2-40B4-BE49-F238E27FC236}">
                <a16:creationId xmlns:a16="http://schemas.microsoft.com/office/drawing/2014/main" id="{9C8D3297-8312-4969-A289-27228E8266B6}"/>
              </a:ext>
            </a:extLst>
          </p:cNvPr>
          <p:cNvGrpSpPr>
            <a:grpSpLocks/>
          </p:cNvGrpSpPr>
          <p:nvPr/>
        </p:nvGrpSpPr>
        <p:grpSpPr bwMode="auto">
          <a:xfrm>
            <a:off x="2505075" y="1200150"/>
            <a:ext cx="2400300" cy="1198563"/>
            <a:chOff x="3349" y="2316"/>
            <a:chExt cx="1991" cy="1102"/>
          </a:xfrm>
        </p:grpSpPr>
        <p:sp>
          <p:nvSpPr>
            <p:cNvPr id="35905" name="Rectangle 109">
              <a:extLst>
                <a:ext uri="{FF2B5EF4-FFF2-40B4-BE49-F238E27FC236}">
                  <a16:creationId xmlns:a16="http://schemas.microsoft.com/office/drawing/2014/main" id="{7623800F-AB45-4C89-BA8C-C6936E2D8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" y="2316"/>
              <a:ext cx="940" cy="2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5193" name="Text Box 110">
              <a:extLst>
                <a:ext uri="{FF2B5EF4-FFF2-40B4-BE49-F238E27FC236}">
                  <a16:creationId xmlns:a16="http://schemas.microsoft.com/office/drawing/2014/main" id="{A4104D70-CBA7-4638-9669-C6F0AE30AD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" y="2389"/>
              <a:ext cx="10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x-none" sz="900">
                  <a:solidFill>
                    <a:schemeClr val="tx1"/>
                  </a:solidFill>
                  <a:latin typeface="Times New Roman" charset="0"/>
                  <a:sym typeface="Wingdings" charset="2"/>
                </a:rPr>
                <a:t>                 </a:t>
              </a:r>
              <a:endParaRPr lang="en-US" altLang="x-none" sz="105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35907" name="Arc 111">
              <a:extLst>
                <a:ext uri="{FF2B5EF4-FFF2-40B4-BE49-F238E27FC236}">
                  <a16:creationId xmlns:a16="http://schemas.microsoft.com/office/drawing/2014/main" id="{84BBC20F-6253-40B1-B5BA-429F02A95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5" y="2364"/>
              <a:ext cx="152" cy="67"/>
            </a:xfrm>
            <a:custGeom>
              <a:avLst/>
              <a:gdLst>
                <a:gd name="T0" fmla="*/ 0 w 43200"/>
                <a:gd name="T1" fmla="*/ 0 h 23597"/>
                <a:gd name="T2" fmla="*/ 0 w 43200"/>
                <a:gd name="T3" fmla="*/ 0 h 23597"/>
                <a:gd name="T4" fmla="*/ 0 w 43200"/>
                <a:gd name="T5" fmla="*/ 0 h 23597"/>
                <a:gd name="T6" fmla="*/ 0 60000 65536"/>
                <a:gd name="T7" fmla="*/ 0 60000 65536"/>
                <a:gd name="T8" fmla="*/ 0 60000 65536"/>
                <a:gd name="T9" fmla="*/ 0 w 43200"/>
                <a:gd name="T10" fmla="*/ 0 h 23597"/>
                <a:gd name="T11" fmla="*/ 43200 w 43200"/>
                <a:gd name="T12" fmla="*/ 23597 h 235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3597" fill="none" extrusionOk="0">
                  <a:moveTo>
                    <a:pt x="92" y="23597"/>
                  </a:moveTo>
                  <a:cubicBezTo>
                    <a:pt x="30" y="22933"/>
                    <a:pt x="0" y="2226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56"/>
                    <a:pt x="43170" y="22913"/>
                    <a:pt x="43110" y="23567"/>
                  </a:cubicBezTo>
                </a:path>
                <a:path w="43200" h="23597" stroke="0" extrusionOk="0">
                  <a:moveTo>
                    <a:pt x="92" y="23597"/>
                  </a:moveTo>
                  <a:cubicBezTo>
                    <a:pt x="30" y="22933"/>
                    <a:pt x="0" y="2226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56"/>
                    <a:pt x="43170" y="22913"/>
                    <a:pt x="43110" y="23567"/>
                  </a:cubicBezTo>
                  <a:lnTo>
                    <a:pt x="21600" y="21600"/>
                  </a:lnTo>
                  <a:lnTo>
                    <a:pt x="92" y="23597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08" name="Arc 112">
              <a:extLst>
                <a:ext uri="{FF2B5EF4-FFF2-40B4-BE49-F238E27FC236}">
                  <a16:creationId xmlns:a16="http://schemas.microsoft.com/office/drawing/2014/main" id="{DD683D0A-BB03-4CB7-9D9D-365AAA70F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" y="2365"/>
              <a:ext cx="152" cy="67"/>
            </a:xfrm>
            <a:custGeom>
              <a:avLst/>
              <a:gdLst>
                <a:gd name="T0" fmla="*/ 0 w 43200"/>
                <a:gd name="T1" fmla="*/ 0 h 23597"/>
                <a:gd name="T2" fmla="*/ 0 w 43200"/>
                <a:gd name="T3" fmla="*/ 0 h 23597"/>
                <a:gd name="T4" fmla="*/ 0 w 43200"/>
                <a:gd name="T5" fmla="*/ 0 h 23597"/>
                <a:gd name="T6" fmla="*/ 0 60000 65536"/>
                <a:gd name="T7" fmla="*/ 0 60000 65536"/>
                <a:gd name="T8" fmla="*/ 0 60000 65536"/>
                <a:gd name="T9" fmla="*/ 0 w 43200"/>
                <a:gd name="T10" fmla="*/ 0 h 23597"/>
                <a:gd name="T11" fmla="*/ 43200 w 43200"/>
                <a:gd name="T12" fmla="*/ 23597 h 235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3597" fill="none" extrusionOk="0">
                  <a:moveTo>
                    <a:pt x="92" y="23597"/>
                  </a:moveTo>
                  <a:cubicBezTo>
                    <a:pt x="30" y="22933"/>
                    <a:pt x="0" y="2226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56"/>
                    <a:pt x="43170" y="22913"/>
                    <a:pt x="43110" y="23567"/>
                  </a:cubicBezTo>
                </a:path>
                <a:path w="43200" h="23597" stroke="0" extrusionOk="0">
                  <a:moveTo>
                    <a:pt x="92" y="23597"/>
                  </a:moveTo>
                  <a:cubicBezTo>
                    <a:pt x="30" y="22933"/>
                    <a:pt x="0" y="2226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56"/>
                    <a:pt x="43170" y="22913"/>
                    <a:pt x="43110" y="23567"/>
                  </a:cubicBezTo>
                  <a:lnTo>
                    <a:pt x="21600" y="21600"/>
                  </a:lnTo>
                  <a:lnTo>
                    <a:pt x="92" y="23597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09" name="Arc 113">
              <a:extLst>
                <a:ext uri="{FF2B5EF4-FFF2-40B4-BE49-F238E27FC236}">
                  <a16:creationId xmlns:a16="http://schemas.microsoft.com/office/drawing/2014/main" id="{89C09F96-81B8-4487-B075-9A12AB67E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1" y="2372"/>
              <a:ext cx="152" cy="68"/>
            </a:xfrm>
            <a:custGeom>
              <a:avLst/>
              <a:gdLst>
                <a:gd name="T0" fmla="*/ 0 w 43200"/>
                <a:gd name="T1" fmla="*/ 0 h 23597"/>
                <a:gd name="T2" fmla="*/ 0 w 43200"/>
                <a:gd name="T3" fmla="*/ 0 h 23597"/>
                <a:gd name="T4" fmla="*/ 0 w 43200"/>
                <a:gd name="T5" fmla="*/ 0 h 23597"/>
                <a:gd name="T6" fmla="*/ 0 60000 65536"/>
                <a:gd name="T7" fmla="*/ 0 60000 65536"/>
                <a:gd name="T8" fmla="*/ 0 60000 65536"/>
                <a:gd name="T9" fmla="*/ 0 w 43200"/>
                <a:gd name="T10" fmla="*/ 0 h 23597"/>
                <a:gd name="T11" fmla="*/ 43200 w 43200"/>
                <a:gd name="T12" fmla="*/ 23597 h 235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3597" fill="none" extrusionOk="0">
                  <a:moveTo>
                    <a:pt x="92" y="23597"/>
                  </a:moveTo>
                  <a:cubicBezTo>
                    <a:pt x="30" y="22933"/>
                    <a:pt x="0" y="2226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56"/>
                    <a:pt x="43170" y="22913"/>
                    <a:pt x="43110" y="23567"/>
                  </a:cubicBezTo>
                </a:path>
                <a:path w="43200" h="23597" stroke="0" extrusionOk="0">
                  <a:moveTo>
                    <a:pt x="92" y="23597"/>
                  </a:moveTo>
                  <a:cubicBezTo>
                    <a:pt x="30" y="22933"/>
                    <a:pt x="0" y="2226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56"/>
                    <a:pt x="43170" y="22913"/>
                    <a:pt x="43110" y="23567"/>
                  </a:cubicBezTo>
                  <a:lnTo>
                    <a:pt x="21600" y="21600"/>
                  </a:lnTo>
                  <a:lnTo>
                    <a:pt x="92" y="23597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10" name="Arc 114">
              <a:extLst>
                <a:ext uri="{FF2B5EF4-FFF2-40B4-BE49-F238E27FC236}">
                  <a16:creationId xmlns:a16="http://schemas.microsoft.com/office/drawing/2014/main" id="{968F0224-2131-4B91-9760-1ED527758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0" y="2366"/>
              <a:ext cx="152" cy="68"/>
            </a:xfrm>
            <a:custGeom>
              <a:avLst/>
              <a:gdLst>
                <a:gd name="T0" fmla="*/ 0 w 43200"/>
                <a:gd name="T1" fmla="*/ 0 h 23597"/>
                <a:gd name="T2" fmla="*/ 0 w 43200"/>
                <a:gd name="T3" fmla="*/ 0 h 23597"/>
                <a:gd name="T4" fmla="*/ 0 w 43200"/>
                <a:gd name="T5" fmla="*/ 0 h 23597"/>
                <a:gd name="T6" fmla="*/ 0 60000 65536"/>
                <a:gd name="T7" fmla="*/ 0 60000 65536"/>
                <a:gd name="T8" fmla="*/ 0 60000 65536"/>
                <a:gd name="T9" fmla="*/ 0 w 43200"/>
                <a:gd name="T10" fmla="*/ 0 h 23597"/>
                <a:gd name="T11" fmla="*/ 43200 w 43200"/>
                <a:gd name="T12" fmla="*/ 23597 h 235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3597" fill="none" extrusionOk="0">
                  <a:moveTo>
                    <a:pt x="92" y="23597"/>
                  </a:moveTo>
                  <a:cubicBezTo>
                    <a:pt x="30" y="22933"/>
                    <a:pt x="0" y="2226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56"/>
                    <a:pt x="43170" y="22913"/>
                    <a:pt x="43110" y="23567"/>
                  </a:cubicBezTo>
                </a:path>
                <a:path w="43200" h="23597" stroke="0" extrusionOk="0">
                  <a:moveTo>
                    <a:pt x="92" y="23597"/>
                  </a:moveTo>
                  <a:cubicBezTo>
                    <a:pt x="30" y="22933"/>
                    <a:pt x="0" y="2226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56"/>
                    <a:pt x="43170" y="22913"/>
                    <a:pt x="43110" y="23567"/>
                  </a:cubicBezTo>
                  <a:lnTo>
                    <a:pt x="21600" y="21600"/>
                  </a:lnTo>
                  <a:lnTo>
                    <a:pt x="92" y="23597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11" name="Arc 115">
              <a:extLst>
                <a:ext uri="{FF2B5EF4-FFF2-40B4-BE49-F238E27FC236}">
                  <a16:creationId xmlns:a16="http://schemas.microsoft.com/office/drawing/2014/main" id="{B04F5B30-6E2C-4136-8CE6-164235499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" y="2360"/>
              <a:ext cx="152" cy="67"/>
            </a:xfrm>
            <a:custGeom>
              <a:avLst/>
              <a:gdLst>
                <a:gd name="T0" fmla="*/ 0 w 43200"/>
                <a:gd name="T1" fmla="*/ 0 h 23597"/>
                <a:gd name="T2" fmla="*/ 0 w 43200"/>
                <a:gd name="T3" fmla="*/ 0 h 23597"/>
                <a:gd name="T4" fmla="*/ 0 w 43200"/>
                <a:gd name="T5" fmla="*/ 0 h 23597"/>
                <a:gd name="T6" fmla="*/ 0 60000 65536"/>
                <a:gd name="T7" fmla="*/ 0 60000 65536"/>
                <a:gd name="T8" fmla="*/ 0 60000 65536"/>
                <a:gd name="T9" fmla="*/ 0 w 43200"/>
                <a:gd name="T10" fmla="*/ 0 h 23597"/>
                <a:gd name="T11" fmla="*/ 43200 w 43200"/>
                <a:gd name="T12" fmla="*/ 23597 h 235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3597" fill="none" extrusionOk="0">
                  <a:moveTo>
                    <a:pt x="92" y="23597"/>
                  </a:moveTo>
                  <a:cubicBezTo>
                    <a:pt x="30" y="22933"/>
                    <a:pt x="0" y="2226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56"/>
                    <a:pt x="43170" y="22913"/>
                    <a:pt x="43110" y="23567"/>
                  </a:cubicBezTo>
                </a:path>
                <a:path w="43200" h="23597" stroke="0" extrusionOk="0">
                  <a:moveTo>
                    <a:pt x="92" y="23597"/>
                  </a:moveTo>
                  <a:cubicBezTo>
                    <a:pt x="30" y="22933"/>
                    <a:pt x="0" y="2226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56"/>
                    <a:pt x="43170" y="22913"/>
                    <a:pt x="43110" y="23567"/>
                  </a:cubicBezTo>
                  <a:lnTo>
                    <a:pt x="21600" y="21600"/>
                  </a:lnTo>
                  <a:lnTo>
                    <a:pt x="92" y="23597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5912" name="Object 116">
              <a:extLst>
                <a:ext uri="{FF2B5EF4-FFF2-40B4-BE49-F238E27FC236}">
                  <a16:creationId xmlns:a16="http://schemas.microsoft.com/office/drawing/2014/main" id="{1C9DCC0F-6280-47AE-932B-6FEFBCDB74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3" y="2694"/>
            <a:ext cx="397" cy="5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2044666" imgH="2857197" progId="MS_ClipArt_Gallery.2">
                    <p:embed/>
                  </p:oleObj>
                </mc:Choice>
                <mc:Fallback>
                  <p:oleObj name="Clip" r:id="rId3" imgW="2044666" imgH="2857197" progId="MS_ClipArt_Gallery.2">
                    <p:embed/>
                    <p:pic>
                      <p:nvPicPr>
                        <p:cNvPr id="0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3" y="2694"/>
                          <a:ext cx="397" cy="5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13" name="Freeform 117">
              <a:extLst>
                <a:ext uri="{FF2B5EF4-FFF2-40B4-BE49-F238E27FC236}">
                  <a16:creationId xmlns:a16="http://schemas.microsoft.com/office/drawing/2014/main" id="{80221B8A-4BAE-4113-913A-3A1A4476C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0" y="2460"/>
              <a:ext cx="280" cy="568"/>
            </a:xfrm>
            <a:custGeom>
              <a:avLst/>
              <a:gdLst>
                <a:gd name="T0" fmla="*/ 0 w 569"/>
                <a:gd name="T1" fmla="*/ 0 h 1254"/>
                <a:gd name="T2" fmla="*/ 0 w 569"/>
                <a:gd name="T3" fmla="*/ 0 h 1254"/>
                <a:gd name="T4" fmla="*/ 0 w 569"/>
                <a:gd name="T5" fmla="*/ 0 h 1254"/>
                <a:gd name="T6" fmla="*/ 0 w 569"/>
                <a:gd name="T7" fmla="*/ 0 h 12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9"/>
                <a:gd name="T13" fmla="*/ 0 h 1254"/>
                <a:gd name="T14" fmla="*/ 569 w 569"/>
                <a:gd name="T15" fmla="*/ 1254 h 12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9" h="1254">
                  <a:moveTo>
                    <a:pt x="569" y="0"/>
                  </a:moveTo>
                  <a:cubicBezTo>
                    <a:pt x="563" y="203"/>
                    <a:pt x="557" y="406"/>
                    <a:pt x="506" y="576"/>
                  </a:cubicBezTo>
                  <a:cubicBezTo>
                    <a:pt x="455" y="746"/>
                    <a:pt x="349" y="908"/>
                    <a:pt x="265" y="1021"/>
                  </a:cubicBezTo>
                  <a:cubicBezTo>
                    <a:pt x="181" y="1134"/>
                    <a:pt x="51" y="1210"/>
                    <a:pt x="0" y="125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14" name="Freeform 118">
              <a:extLst>
                <a:ext uri="{FF2B5EF4-FFF2-40B4-BE49-F238E27FC236}">
                  <a16:creationId xmlns:a16="http://schemas.microsoft.com/office/drawing/2014/main" id="{21FA1F4B-12C5-4B9D-B447-31435CDE59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9" y="2451"/>
              <a:ext cx="279" cy="567"/>
            </a:xfrm>
            <a:custGeom>
              <a:avLst/>
              <a:gdLst>
                <a:gd name="T0" fmla="*/ 0 w 569"/>
                <a:gd name="T1" fmla="*/ 0 h 1254"/>
                <a:gd name="T2" fmla="*/ 0 w 569"/>
                <a:gd name="T3" fmla="*/ 0 h 1254"/>
                <a:gd name="T4" fmla="*/ 0 w 569"/>
                <a:gd name="T5" fmla="*/ 0 h 1254"/>
                <a:gd name="T6" fmla="*/ 0 w 569"/>
                <a:gd name="T7" fmla="*/ 0 h 12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9"/>
                <a:gd name="T13" fmla="*/ 0 h 1254"/>
                <a:gd name="T14" fmla="*/ 569 w 569"/>
                <a:gd name="T15" fmla="*/ 1254 h 12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9" h="1254">
                  <a:moveTo>
                    <a:pt x="569" y="0"/>
                  </a:moveTo>
                  <a:cubicBezTo>
                    <a:pt x="563" y="203"/>
                    <a:pt x="557" y="406"/>
                    <a:pt x="506" y="576"/>
                  </a:cubicBezTo>
                  <a:cubicBezTo>
                    <a:pt x="455" y="746"/>
                    <a:pt x="349" y="908"/>
                    <a:pt x="265" y="1021"/>
                  </a:cubicBezTo>
                  <a:cubicBezTo>
                    <a:pt x="181" y="1134"/>
                    <a:pt x="51" y="1210"/>
                    <a:pt x="0" y="125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15" name="Freeform 119">
              <a:extLst>
                <a:ext uri="{FF2B5EF4-FFF2-40B4-BE49-F238E27FC236}">
                  <a16:creationId xmlns:a16="http://schemas.microsoft.com/office/drawing/2014/main" id="{F815EB75-B34F-4B3E-B2D5-321FB4BFA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9" y="2480"/>
              <a:ext cx="59" cy="624"/>
            </a:xfrm>
            <a:custGeom>
              <a:avLst/>
              <a:gdLst>
                <a:gd name="T0" fmla="*/ 1 w 118"/>
                <a:gd name="T1" fmla="*/ 0 h 1380"/>
                <a:gd name="T2" fmla="*/ 1 w 118"/>
                <a:gd name="T3" fmla="*/ 0 h 1380"/>
                <a:gd name="T4" fmla="*/ 1 w 118"/>
                <a:gd name="T5" fmla="*/ 0 h 1380"/>
                <a:gd name="T6" fmla="*/ 0 60000 65536"/>
                <a:gd name="T7" fmla="*/ 0 60000 65536"/>
                <a:gd name="T8" fmla="*/ 0 60000 65536"/>
                <a:gd name="T9" fmla="*/ 0 w 118"/>
                <a:gd name="T10" fmla="*/ 0 h 1380"/>
                <a:gd name="T11" fmla="*/ 118 w 118"/>
                <a:gd name="T12" fmla="*/ 1380 h 13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8" h="1380">
                  <a:moveTo>
                    <a:pt x="17" y="0"/>
                  </a:moveTo>
                  <a:cubicBezTo>
                    <a:pt x="8" y="255"/>
                    <a:pt x="0" y="511"/>
                    <a:pt x="17" y="741"/>
                  </a:cubicBezTo>
                  <a:cubicBezTo>
                    <a:pt x="34" y="971"/>
                    <a:pt x="76" y="1175"/>
                    <a:pt x="118" y="138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5916" name="Object 120">
              <a:extLst>
                <a:ext uri="{FF2B5EF4-FFF2-40B4-BE49-F238E27FC236}">
                  <a16:creationId xmlns:a16="http://schemas.microsoft.com/office/drawing/2014/main" id="{6D856052-6671-43CF-8A3B-25CDF95DE6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49" y="2886"/>
            <a:ext cx="511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962310" imgH="694013" progId="MS_ClipArt_Gallery.2">
                    <p:embed/>
                  </p:oleObj>
                </mc:Choice>
                <mc:Fallback>
                  <p:oleObj name="Clip" r:id="rId5" imgW="962310" imgH="694013" progId="MS_ClipArt_Gallery.2">
                    <p:embed/>
                    <p:pic>
                      <p:nvPicPr>
                        <p:cNvPr id="0" name="Object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9" y="2886"/>
                          <a:ext cx="511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17" name="Object 121">
              <a:extLst>
                <a:ext uri="{FF2B5EF4-FFF2-40B4-BE49-F238E27FC236}">
                  <a16:creationId xmlns:a16="http://schemas.microsoft.com/office/drawing/2014/main" id="{FC385404-0CD9-4502-9D61-8DE3DBE61A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31" y="3044"/>
            <a:ext cx="457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936368" imgH="844378" progId="MS_ClipArt_Gallery.2">
                    <p:embed/>
                  </p:oleObj>
                </mc:Choice>
                <mc:Fallback>
                  <p:oleObj name="Clip" r:id="rId7" imgW="936368" imgH="844378" progId="MS_ClipArt_Gallery.2">
                    <p:embed/>
                    <p:pic>
                      <p:nvPicPr>
                        <p:cNvPr id="0" name="Object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1" y="3044"/>
                          <a:ext cx="457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18" name="Freeform 122">
              <a:extLst>
                <a:ext uri="{FF2B5EF4-FFF2-40B4-BE49-F238E27FC236}">
                  <a16:creationId xmlns:a16="http://schemas.microsoft.com/office/drawing/2014/main" id="{9A5D5B01-8BDD-439B-922F-8AF9E9B0D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" y="2487"/>
              <a:ext cx="280" cy="567"/>
            </a:xfrm>
            <a:custGeom>
              <a:avLst/>
              <a:gdLst>
                <a:gd name="T0" fmla="*/ 0 w 569"/>
                <a:gd name="T1" fmla="*/ 0 h 1254"/>
                <a:gd name="T2" fmla="*/ 0 w 569"/>
                <a:gd name="T3" fmla="*/ 0 h 1254"/>
                <a:gd name="T4" fmla="*/ 0 w 569"/>
                <a:gd name="T5" fmla="*/ 0 h 1254"/>
                <a:gd name="T6" fmla="*/ 0 w 569"/>
                <a:gd name="T7" fmla="*/ 0 h 12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9"/>
                <a:gd name="T13" fmla="*/ 0 h 1254"/>
                <a:gd name="T14" fmla="*/ 569 w 569"/>
                <a:gd name="T15" fmla="*/ 1254 h 12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9" h="1254">
                  <a:moveTo>
                    <a:pt x="569" y="0"/>
                  </a:moveTo>
                  <a:cubicBezTo>
                    <a:pt x="563" y="203"/>
                    <a:pt x="557" y="406"/>
                    <a:pt x="506" y="576"/>
                  </a:cubicBezTo>
                  <a:cubicBezTo>
                    <a:pt x="455" y="746"/>
                    <a:pt x="349" y="908"/>
                    <a:pt x="265" y="1021"/>
                  </a:cubicBezTo>
                  <a:cubicBezTo>
                    <a:pt x="181" y="1134"/>
                    <a:pt x="51" y="1210"/>
                    <a:pt x="0" y="125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5919" name="Object 123">
              <a:extLst>
                <a:ext uri="{FF2B5EF4-FFF2-40B4-BE49-F238E27FC236}">
                  <a16:creationId xmlns:a16="http://schemas.microsoft.com/office/drawing/2014/main" id="{C2591A63-A886-41A0-A5C8-B567C0BAA8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36" y="3030"/>
            <a:ext cx="457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9" imgW="936368" imgH="844378" progId="MS_ClipArt_Gallery.2">
                    <p:embed/>
                  </p:oleObj>
                </mc:Choice>
                <mc:Fallback>
                  <p:oleObj name="Clip" r:id="rId9" imgW="936368" imgH="844378" progId="MS_ClipArt_Gallery.2">
                    <p:embed/>
                    <p:pic>
                      <p:nvPicPr>
                        <p:cNvPr id="0" name="Object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6" y="3030"/>
                          <a:ext cx="457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6044" name="Text Box 124">
            <a:extLst>
              <a:ext uri="{FF2B5EF4-FFF2-40B4-BE49-F238E27FC236}">
                <a16:creationId xmlns:a16="http://schemas.microsoft.com/office/drawing/2014/main" id="{6D7A733C-7998-47EE-A0EC-1C43C2B79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0925" y="884238"/>
            <a:ext cx="1223963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x-none" sz="1350">
                <a:solidFill>
                  <a:srgbClr val="6600FF"/>
                </a:solidFill>
              </a:rPr>
              <a:t>Ethernet LAN</a:t>
            </a:r>
          </a:p>
        </p:txBody>
      </p:sp>
      <p:grpSp>
        <p:nvGrpSpPr>
          <p:cNvPr id="35884" name="Group 146">
            <a:extLst>
              <a:ext uri="{FF2B5EF4-FFF2-40B4-BE49-F238E27FC236}">
                <a16:creationId xmlns:a16="http://schemas.microsoft.com/office/drawing/2014/main" id="{A663FC27-99ED-4B84-B669-9C85D119EE0E}"/>
              </a:ext>
            </a:extLst>
          </p:cNvPr>
          <p:cNvGrpSpPr>
            <a:grpSpLocks/>
          </p:cNvGrpSpPr>
          <p:nvPr/>
        </p:nvGrpSpPr>
        <p:grpSpPr bwMode="auto">
          <a:xfrm>
            <a:off x="5653088" y="1314450"/>
            <a:ext cx="2857500" cy="2000250"/>
            <a:chOff x="3216" y="1152"/>
            <a:chExt cx="2400" cy="1680"/>
          </a:xfrm>
        </p:grpSpPr>
        <p:sp>
          <p:nvSpPr>
            <p:cNvPr id="73" name="AutoShape 125">
              <a:extLst>
                <a:ext uri="{FF2B5EF4-FFF2-40B4-BE49-F238E27FC236}">
                  <a16:creationId xmlns:a16="http://schemas.microsoft.com/office/drawing/2014/main" id="{2B5F70FF-3386-4320-9998-AF4090F17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152"/>
              <a:ext cx="2400" cy="1680"/>
            </a:xfrm>
            <a:prstGeom prst="wedgeRectCallout">
              <a:avLst>
                <a:gd name="adj1" fmla="val -45458"/>
                <a:gd name="adj2" fmla="val 78394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x-none" altLang="x-none" sz="1350">
                <a:solidFill>
                  <a:schemeClr val="tx1"/>
                </a:solidFill>
              </a:endParaRPr>
            </a:p>
          </p:txBody>
        </p:sp>
        <p:grpSp>
          <p:nvGrpSpPr>
            <p:cNvPr id="35886" name="Group 144">
              <a:extLst>
                <a:ext uri="{FF2B5EF4-FFF2-40B4-BE49-F238E27FC236}">
                  <a16:creationId xmlns:a16="http://schemas.microsoft.com/office/drawing/2014/main" id="{23145BF8-79B6-4B66-844C-55479457BD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1152"/>
              <a:ext cx="2208" cy="1632"/>
              <a:chOff x="3264" y="1200"/>
              <a:chExt cx="2208" cy="1632"/>
            </a:xfrm>
          </p:grpSpPr>
          <p:sp>
            <p:nvSpPr>
              <p:cNvPr id="35888" name="Text Box 127">
                <a:extLst>
                  <a:ext uri="{FF2B5EF4-FFF2-40B4-BE49-F238E27FC236}">
                    <a16:creationId xmlns:a16="http://schemas.microsoft.com/office/drawing/2014/main" id="{7B09A377-E601-40F0-8C75-DDE243159C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0" y="1519"/>
                <a:ext cx="479" cy="31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900" b="1"/>
                  <a:t>ATM</a:t>
                </a:r>
              </a:p>
              <a:p>
                <a:pPr eaLnBrk="1" hangingPunct="1"/>
                <a:r>
                  <a:rPr lang="en-US" altLang="en-US" sz="900" b="1"/>
                  <a:t>Switch</a:t>
                </a:r>
              </a:p>
            </p:txBody>
          </p:sp>
          <p:sp>
            <p:nvSpPr>
              <p:cNvPr id="35889" name="Text Box 128">
                <a:extLst>
                  <a:ext uri="{FF2B5EF4-FFF2-40B4-BE49-F238E27FC236}">
                    <a16:creationId xmlns:a16="http://schemas.microsoft.com/office/drawing/2014/main" id="{95D57FFB-4FCB-42AE-B99D-8F6B5D56F5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9" y="1910"/>
                <a:ext cx="479" cy="31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900" b="1"/>
                  <a:t>ATM</a:t>
                </a:r>
              </a:p>
              <a:p>
                <a:pPr eaLnBrk="1" hangingPunct="1"/>
                <a:r>
                  <a:rPr lang="en-US" altLang="en-US" sz="900" b="1"/>
                  <a:t>Switch</a:t>
                </a:r>
              </a:p>
            </p:txBody>
          </p:sp>
          <p:sp>
            <p:nvSpPr>
              <p:cNvPr id="35890" name="Line 129">
                <a:extLst>
                  <a:ext uri="{FF2B5EF4-FFF2-40B4-BE49-F238E27FC236}">
                    <a16:creationId xmlns:a16="http://schemas.microsoft.com/office/drawing/2014/main" id="{75A8795E-515F-40A6-BABB-AC11DD3640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64" y="2051"/>
                <a:ext cx="294" cy="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1" name="Line 130">
                <a:extLst>
                  <a:ext uri="{FF2B5EF4-FFF2-40B4-BE49-F238E27FC236}">
                    <a16:creationId xmlns:a16="http://schemas.microsoft.com/office/drawing/2014/main" id="{AFCF7157-9ED1-4EC9-A2AC-E330C1E44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1" y="1874"/>
                <a:ext cx="257" cy="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2" name="Line 131">
                <a:extLst>
                  <a:ext uri="{FF2B5EF4-FFF2-40B4-BE49-F238E27FC236}">
                    <a16:creationId xmlns:a16="http://schemas.microsoft.com/office/drawing/2014/main" id="{4689A990-5417-495F-AA3B-CC61FF990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16" y="1661"/>
                <a:ext cx="294" cy="2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3" name="Line 132">
                <a:extLst>
                  <a:ext uri="{FF2B5EF4-FFF2-40B4-BE49-F238E27FC236}">
                    <a16:creationId xmlns:a16="http://schemas.microsoft.com/office/drawing/2014/main" id="{432A60ED-0D08-4B84-9E01-687046914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89" y="2193"/>
                <a:ext cx="294" cy="2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4" name="Line 133">
                <a:extLst>
                  <a:ext uri="{FF2B5EF4-FFF2-40B4-BE49-F238E27FC236}">
                    <a16:creationId xmlns:a16="http://schemas.microsoft.com/office/drawing/2014/main" id="{81EE79E3-4F8B-41A7-9D31-A9C4EA3462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89" y="1626"/>
                <a:ext cx="368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5" name="Line 134">
                <a:extLst>
                  <a:ext uri="{FF2B5EF4-FFF2-40B4-BE49-F238E27FC236}">
                    <a16:creationId xmlns:a16="http://schemas.microsoft.com/office/drawing/2014/main" id="{3FF2B1C8-AD67-42BF-8846-99DD9F96F8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42" y="2158"/>
                <a:ext cx="368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6" name="Line 135">
                <a:extLst>
                  <a:ext uri="{FF2B5EF4-FFF2-40B4-BE49-F238E27FC236}">
                    <a16:creationId xmlns:a16="http://schemas.microsoft.com/office/drawing/2014/main" id="{19FF183B-2A9A-40C7-9E65-8E22116C58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68" y="1824"/>
                <a:ext cx="0" cy="5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7" name="Line 136">
                <a:extLst>
                  <a:ext uri="{FF2B5EF4-FFF2-40B4-BE49-F238E27FC236}">
                    <a16:creationId xmlns:a16="http://schemas.microsoft.com/office/drawing/2014/main" id="{E2DE8B73-D62A-45CF-8B4B-D50BDE855B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84" y="1235"/>
                <a:ext cx="74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8" name="Line 137">
                <a:extLst>
                  <a:ext uri="{FF2B5EF4-FFF2-40B4-BE49-F238E27FC236}">
                    <a16:creationId xmlns:a16="http://schemas.microsoft.com/office/drawing/2014/main" id="{84DB5CFB-55A3-48B1-8178-B43DFBC056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2" y="1200"/>
                <a:ext cx="73" cy="3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9" name="Line 138">
                <a:extLst>
                  <a:ext uri="{FF2B5EF4-FFF2-40B4-BE49-F238E27FC236}">
                    <a16:creationId xmlns:a16="http://schemas.microsoft.com/office/drawing/2014/main" id="{28355BE4-83F0-43FD-863C-437EF728E8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47" y="2548"/>
                <a:ext cx="147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00" name="Line 139">
                <a:extLst>
                  <a:ext uri="{FF2B5EF4-FFF2-40B4-BE49-F238E27FC236}">
                    <a16:creationId xmlns:a16="http://schemas.microsoft.com/office/drawing/2014/main" id="{C0758181-00F1-48E8-AC42-2EF94B5C21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42" y="2548"/>
                <a:ext cx="73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01" name="Line 140">
                <a:extLst>
                  <a:ext uri="{FF2B5EF4-FFF2-40B4-BE49-F238E27FC236}">
                    <a16:creationId xmlns:a16="http://schemas.microsoft.com/office/drawing/2014/main" id="{E51ADE84-D427-49C7-9C4B-5D1E13638A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78" y="1945"/>
                <a:ext cx="294" cy="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02" name="Line 141">
                <a:extLst>
                  <a:ext uri="{FF2B5EF4-FFF2-40B4-BE49-F238E27FC236}">
                    <a16:creationId xmlns:a16="http://schemas.microsoft.com/office/drawing/2014/main" id="{335A1481-0B14-4D4E-8A95-B4E16E58C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8" y="2087"/>
                <a:ext cx="257" cy="3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03" name="Text Box 142">
                <a:extLst>
                  <a:ext uri="{FF2B5EF4-FFF2-40B4-BE49-F238E27FC236}">
                    <a16:creationId xmlns:a16="http://schemas.microsoft.com/office/drawing/2014/main" id="{B51A299A-E4AB-4160-9CB5-84A31DD26B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0" y="2352"/>
                <a:ext cx="479" cy="31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900" b="1"/>
                  <a:t>ATM</a:t>
                </a:r>
              </a:p>
              <a:p>
                <a:pPr eaLnBrk="1" hangingPunct="1"/>
                <a:r>
                  <a:rPr lang="en-US" altLang="en-US" sz="900" b="1"/>
                  <a:t>Switch</a:t>
                </a:r>
              </a:p>
            </p:txBody>
          </p:sp>
          <p:sp>
            <p:nvSpPr>
              <p:cNvPr id="35904" name="Text Box 143">
                <a:extLst>
                  <a:ext uri="{FF2B5EF4-FFF2-40B4-BE49-F238E27FC236}">
                    <a16:creationId xmlns:a16="http://schemas.microsoft.com/office/drawing/2014/main" id="{56A798BD-854F-46A5-909C-1883C490EE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8" y="1874"/>
                <a:ext cx="479" cy="31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900" b="1"/>
                  <a:t>ATM</a:t>
                </a:r>
              </a:p>
              <a:p>
                <a:pPr eaLnBrk="1" hangingPunct="1"/>
                <a:r>
                  <a:rPr lang="en-US" altLang="en-US" sz="900" b="1"/>
                  <a:t>Switch</a:t>
                </a:r>
              </a:p>
            </p:txBody>
          </p:sp>
        </p:grpSp>
        <p:sp>
          <p:nvSpPr>
            <p:cNvPr id="75" name="Text Box 145">
              <a:extLst>
                <a:ext uri="{FF2B5EF4-FFF2-40B4-BE49-F238E27FC236}">
                  <a16:creationId xmlns:a16="http://schemas.microsoft.com/office/drawing/2014/main" id="{F380D8EB-A5AB-4689-9FDC-B39543B06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9" y="1271"/>
              <a:ext cx="688" cy="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x-none" sz="1350" dirty="0">
                  <a:solidFill>
                    <a:srgbClr val="6600FF"/>
                  </a:solidFill>
                </a:rPr>
                <a:t>ATM</a:t>
              </a:r>
            </a:p>
            <a:p>
              <a:pPr eaLnBrk="1" hangingPunct="1">
                <a:defRPr/>
              </a:pPr>
              <a:r>
                <a:rPr lang="en-US" altLang="x-none" sz="1350" dirty="0">
                  <a:solidFill>
                    <a:srgbClr val="6600FF"/>
                  </a:solidFill>
                </a:rPr>
                <a:t>Network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1C78FE66-5F72-4F19-A4B2-4B4C5234C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Transport Layer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F0C68C31-9E58-41AB-86B5-2F60DE6DF8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27113"/>
            <a:ext cx="8491538" cy="2457450"/>
          </a:xfrm>
        </p:spPr>
        <p:txBody>
          <a:bodyPr/>
          <a:lstStyle/>
          <a:p>
            <a:pPr eaLnBrk="1" hangingPunct="1"/>
            <a:r>
              <a:rPr lang="en-US" altLang="en-US" b="1"/>
              <a:t>Transfers </a:t>
            </a:r>
            <a:r>
              <a:rPr lang="en-US" altLang="en-US" b="1">
                <a:solidFill>
                  <a:srgbClr val="C00000"/>
                </a:solidFill>
              </a:rPr>
              <a:t>segments</a:t>
            </a:r>
            <a:r>
              <a:rPr lang="en-US" altLang="en-US" b="1"/>
              <a:t> end-to-end from process in a machine to process in another machine</a:t>
            </a:r>
          </a:p>
          <a:p>
            <a:pPr lvl="1" eaLnBrk="1" hangingPunct="1"/>
            <a:r>
              <a:rPr lang="en-US" altLang="en-US" sz="1800" i="1"/>
              <a:t>Reliable</a:t>
            </a:r>
            <a:r>
              <a:rPr lang="en-US" altLang="en-US" sz="1800"/>
              <a:t> stream transfer or quick-and-simple single-block transfer</a:t>
            </a:r>
          </a:p>
          <a:p>
            <a:pPr lvl="1" eaLnBrk="1" hangingPunct="1"/>
            <a:r>
              <a:rPr lang="en-US" altLang="en-US" sz="1800"/>
              <a:t>Message segmentation and reassembly</a:t>
            </a:r>
          </a:p>
          <a:p>
            <a:pPr lvl="1" eaLnBrk="1" hangingPunct="1"/>
            <a:r>
              <a:rPr lang="en-US" altLang="en-US" sz="1800"/>
              <a:t>Connection setup, maintenance, and release</a:t>
            </a:r>
          </a:p>
        </p:txBody>
      </p:sp>
      <p:grpSp>
        <p:nvGrpSpPr>
          <p:cNvPr id="37891" name="Group 28">
            <a:extLst>
              <a:ext uri="{FF2B5EF4-FFF2-40B4-BE49-F238E27FC236}">
                <a16:creationId xmlns:a16="http://schemas.microsoft.com/office/drawing/2014/main" id="{C470DBA6-1429-4840-9FD5-5ECF1313062E}"/>
              </a:ext>
            </a:extLst>
          </p:cNvPr>
          <p:cNvGrpSpPr>
            <a:grpSpLocks/>
          </p:cNvGrpSpPr>
          <p:nvPr/>
        </p:nvGrpSpPr>
        <p:grpSpPr bwMode="auto">
          <a:xfrm>
            <a:off x="1852613" y="3048000"/>
            <a:ext cx="5391150" cy="1411288"/>
            <a:chOff x="560" y="3088"/>
            <a:chExt cx="4528" cy="1186"/>
          </a:xfrm>
        </p:grpSpPr>
        <p:sp>
          <p:nvSpPr>
            <p:cNvPr id="37892" name="Rectangle 6">
              <a:extLst>
                <a:ext uri="{FF2B5EF4-FFF2-40B4-BE49-F238E27FC236}">
                  <a16:creationId xmlns:a16="http://schemas.microsoft.com/office/drawing/2014/main" id="{EF25AC39-15DC-4C6E-A2E3-251DF30FC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" y="3088"/>
              <a:ext cx="848" cy="416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FF0000"/>
                </a:solidFill>
              </a:endParaRPr>
            </a:p>
          </p:txBody>
        </p:sp>
        <p:sp>
          <p:nvSpPr>
            <p:cNvPr id="37893" name="Rectangle 7">
              <a:extLst>
                <a:ext uri="{FF2B5EF4-FFF2-40B4-BE49-F238E27FC236}">
                  <a16:creationId xmlns:a16="http://schemas.microsoft.com/office/drawing/2014/main" id="{B0F96951-4CB6-4177-B8F9-9BF950A39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" y="3512"/>
              <a:ext cx="848" cy="4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7894" name="Rectangle 8">
              <a:extLst>
                <a:ext uri="{FF2B5EF4-FFF2-40B4-BE49-F238E27FC236}">
                  <a16:creationId xmlns:a16="http://schemas.microsoft.com/office/drawing/2014/main" id="{4EA71643-CCE6-4189-865A-37F9B238D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3088"/>
              <a:ext cx="848" cy="4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7895" name="Rectangle 9">
              <a:extLst>
                <a:ext uri="{FF2B5EF4-FFF2-40B4-BE49-F238E27FC236}">
                  <a16:creationId xmlns:a16="http://schemas.microsoft.com/office/drawing/2014/main" id="{1141E42E-409E-48BE-9D16-471E797B2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3512"/>
              <a:ext cx="848" cy="4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7896" name="Rectangle 10">
              <a:extLst>
                <a:ext uri="{FF2B5EF4-FFF2-40B4-BE49-F238E27FC236}">
                  <a16:creationId xmlns:a16="http://schemas.microsoft.com/office/drawing/2014/main" id="{9AB698AF-5106-47CC-9100-4D58FD80E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" y="3496"/>
              <a:ext cx="848" cy="4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7897" name="Rectangle 11">
              <a:extLst>
                <a:ext uri="{FF2B5EF4-FFF2-40B4-BE49-F238E27FC236}">
                  <a16:creationId xmlns:a16="http://schemas.microsoft.com/office/drawing/2014/main" id="{AFA9CC8B-4D44-43D2-ABAB-66DB31616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" y="3096"/>
              <a:ext cx="662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Transport</a:t>
              </a:r>
            </a:p>
            <a:p>
              <a:r>
                <a:rPr lang="en-US" altLang="en-US" sz="1200"/>
                <a:t>Layer</a:t>
              </a:r>
            </a:p>
          </p:txBody>
        </p:sp>
        <p:sp>
          <p:nvSpPr>
            <p:cNvPr id="37898" name="Rectangle 12">
              <a:extLst>
                <a:ext uri="{FF2B5EF4-FFF2-40B4-BE49-F238E27FC236}">
                  <a16:creationId xmlns:a16="http://schemas.microsoft.com/office/drawing/2014/main" id="{C4C1C116-2C1E-4254-9F38-9A41307F2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" y="3512"/>
              <a:ext cx="588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Network</a:t>
              </a:r>
            </a:p>
            <a:p>
              <a:r>
                <a:rPr lang="en-US" altLang="en-US" sz="1200"/>
                <a:t>Layer</a:t>
              </a:r>
            </a:p>
          </p:txBody>
        </p:sp>
        <p:sp>
          <p:nvSpPr>
            <p:cNvPr id="37899" name="Rectangle 13">
              <a:extLst>
                <a:ext uri="{FF2B5EF4-FFF2-40B4-BE49-F238E27FC236}">
                  <a16:creationId xmlns:a16="http://schemas.microsoft.com/office/drawing/2014/main" id="{0B345E7F-25C2-433B-99B5-DA5EF90F8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3088"/>
              <a:ext cx="848" cy="416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7900" name="Rectangle 14">
              <a:extLst>
                <a:ext uri="{FF2B5EF4-FFF2-40B4-BE49-F238E27FC236}">
                  <a16:creationId xmlns:a16="http://schemas.microsoft.com/office/drawing/2014/main" id="{1FD98FFD-A26E-467D-A8B1-AF52A3174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3512"/>
              <a:ext cx="848" cy="4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7901" name="Rectangle 15">
              <a:extLst>
                <a:ext uri="{FF2B5EF4-FFF2-40B4-BE49-F238E27FC236}">
                  <a16:creationId xmlns:a16="http://schemas.microsoft.com/office/drawing/2014/main" id="{51B39392-4C63-40DD-84A7-C7E2A70C3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" y="3096"/>
              <a:ext cx="662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Transport</a:t>
              </a:r>
            </a:p>
            <a:p>
              <a:r>
                <a:rPr lang="en-US" altLang="en-US" sz="1200"/>
                <a:t>Layer</a:t>
              </a:r>
            </a:p>
          </p:txBody>
        </p:sp>
        <p:sp>
          <p:nvSpPr>
            <p:cNvPr id="37902" name="Rectangle 16">
              <a:extLst>
                <a:ext uri="{FF2B5EF4-FFF2-40B4-BE49-F238E27FC236}">
                  <a16:creationId xmlns:a16="http://schemas.microsoft.com/office/drawing/2014/main" id="{4E66A860-BB3E-47ED-AB12-2510614F6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3512"/>
              <a:ext cx="588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Network</a:t>
              </a:r>
            </a:p>
            <a:p>
              <a:r>
                <a:rPr lang="en-US" altLang="en-US" sz="1200"/>
                <a:t>Layer</a:t>
              </a:r>
            </a:p>
          </p:txBody>
        </p:sp>
        <p:sp>
          <p:nvSpPr>
            <p:cNvPr id="37903" name="Rectangle 17">
              <a:extLst>
                <a:ext uri="{FF2B5EF4-FFF2-40B4-BE49-F238E27FC236}">
                  <a16:creationId xmlns:a16="http://schemas.microsoft.com/office/drawing/2014/main" id="{728577AC-2BD7-4663-89E2-3D646A760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" y="3496"/>
              <a:ext cx="848" cy="4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7904" name="Rectangle 18">
              <a:extLst>
                <a:ext uri="{FF2B5EF4-FFF2-40B4-BE49-F238E27FC236}">
                  <a16:creationId xmlns:a16="http://schemas.microsoft.com/office/drawing/2014/main" id="{D5A4BA80-D23E-4B5D-8B9C-36665BFE1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3" y="3528"/>
              <a:ext cx="588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Network</a:t>
              </a:r>
            </a:p>
            <a:p>
              <a:r>
                <a:rPr lang="en-US" altLang="en-US" sz="1200"/>
                <a:t>Layer</a:t>
              </a:r>
            </a:p>
          </p:txBody>
        </p:sp>
        <p:sp>
          <p:nvSpPr>
            <p:cNvPr id="37905" name="Rectangle 19">
              <a:extLst>
                <a:ext uri="{FF2B5EF4-FFF2-40B4-BE49-F238E27FC236}">
                  <a16:creationId xmlns:a16="http://schemas.microsoft.com/office/drawing/2014/main" id="{A8447428-BD33-456C-A161-BBA7D5AA6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2" y="3488"/>
              <a:ext cx="848" cy="4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7906" name="Rectangle 20">
              <a:extLst>
                <a:ext uri="{FF2B5EF4-FFF2-40B4-BE49-F238E27FC236}">
                  <a16:creationId xmlns:a16="http://schemas.microsoft.com/office/drawing/2014/main" id="{22E70A27-CED6-42BE-8EAC-5040F2A03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2" y="3488"/>
              <a:ext cx="848" cy="4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7907" name="Rectangle 21">
              <a:extLst>
                <a:ext uri="{FF2B5EF4-FFF2-40B4-BE49-F238E27FC236}">
                  <a16:creationId xmlns:a16="http://schemas.microsoft.com/office/drawing/2014/main" id="{7A17BB33-4B50-46CE-BA80-93A6FC5B3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5" y="3520"/>
              <a:ext cx="588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Network</a:t>
              </a:r>
            </a:p>
            <a:p>
              <a:r>
                <a:rPr lang="en-US" altLang="en-US" sz="1200"/>
                <a:t>Layer</a:t>
              </a:r>
            </a:p>
          </p:txBody>
        </p:sp>
        <p:sp>
          <p:nvSpPr>
            <p:cNvPr id="37908" name="AutoShape 22">
              <a:extLst>
                <a:ext uri="{FF2B5EF4-FFF2-40B4-BE49-F238E27FC236}">
                  <a16:creationId xmlns:a16="http://schemas.microsoft.com/office/drawing/2014/main" id="{C24B06D8-498A-4F22-A0A6-4E7663CA1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" y="3396"/>
              <a:ext cx="2624" cy="666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7909" name="Rectangle 23">
              <a:extLst>
                <a:ext uri="{FF2B5EF4-FFF2-40B4-BE49-F238E27FC236}">
                  <a16:creationId xmlns:a16="http://schemas.microsoft.com/office/drawing/2014/main" id="{FBEBA6FC-14EF-4B13-8F30-E0184D7DD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4062"/>
              <a:ext cx="151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Communication Network</a:t>
              </a:r>
            </a:p>
          </p:txBody>
        </p:sp>
        <p:sp>
          <p:nvSpPr>
            <p:cNvPr id="37910" name="Line 24">
              <a:extLst>
                <a:ext uri="{FF2B5EF4-FFF2-40B4-BE49-F238E27FC236}">
                  <a16:creationId xmlns:a16="http://schemas.microsoft.com/office/drawing/2014/main" id="{8F6BFCA7-00B8-4129-B8F5-19D174AE3F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264"/>
              <a:ext cx="2832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1" name="Line 25">
              <a:extLst>
                <a:ext uri="{FF2B5EF4-FFF2-40B4-BE49-F238E27FC236}">
                  <a16:creationId xmlns:a16="http://schemas.microsoft.com/office/drawing/2014/main" id="{9317584D-4CAD-4371-861A-56E6DDD1C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9" y="3722"/>
              <a:ext cx="361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2" name="Line 26">
              <a:extLst>
                <a:ext uri="{FF2B5EF4-FFF2-40B4-BE49-F238E27FC236}">
                  <a16:creationId xmlns:a16="http://schemas.microsoft.com/office/drawing/2014/main" id="{67D54AA0-6D03-41F2-A1C7-5A0DD995AD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6" y="3714"/>
              <a:ext cx="361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3" name="Line 27">
              <a:extLst>
                <a:ext uri="{FF2B5EF4-FFF2-40B4-BE49-F238E27FC236}">
                  <a16:creationId xmlns:a16="http://schemas.microsoft.com/office/drawing/2014/main" id="{61EE66F7-B5FE-408D-B9EF-DEC1DA7F1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8" y="3701"/>
              <a:ext cx="361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AF8F6219-F871-4159-A738-3F71F92B6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36838" y="92075"/>
            <a:ext cx="5230812" cy="765175"/>
          </a:xfrm>
        </p:spPr>
        <p:txBody>
          <a:bodyPr/>
          <a:lstStyle/>
          <a:p>
            <a:pPr eaLnBrk="1" hangingPunct="1"/>
            <a:r>
              <a:rPr lang="en-US" altLang="en-US"/>
              <a:t>Application &amp; Upper Layers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FDEC2C40-A24B-496B-AC7B-2C655CEB6A7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74925" y="1085850"/>
            <a:ext cx="4646613" cy="3513138"/>
          </a:xfrm>
        </p:spPr>
        <p:txBody>
          <a:bodyPr/>
          <a:lstStyle/>
          <a:p>
            <a:pPr eaLnBrk="1" hangingPunct="1">
              <a:buFont typeface="Wingdings" charset="2"/>
              <a:buChar char="l"/>
              <a:defRPr/>
            </a:pPr>
            <a:r>
              <a:rPr lang="en-US" altLang="x-none" sz="2000" dirty="0"/>
              <a:t>Application Layer:  Provides services that are frequently required by applications:  DNS, HTTP web access, file transfer, email…</a:t>
            </a:r>
          </a:p>
          <a:p>
            <a:pPr eaLnBrk="1" hangingPunct="1">
              <a:buFont typeface="Wingdings" charset="2"/>
              <a:buChar char="l"/>
              <a:defRPr/>
            </a:pPr>
            <a:r>
              <a:rPr lang="en-US" altLang="x-none" sz="2000" dirty="0"/>
              <a:t>Presentation Layer:  machine-independent representation of data…</a:t>
            </a:r>
          </a:p>
          <a:p>
            <a:pPr eaLnBrk="1" hangingPunct="1">
              <a:buFont typeface="Wingdings" charset="2"/>
              <a:buChar char="l"/>
              <a:defRPr/>
            </a:pPr>
            <a:r>
              <a:rPr lang="en-US" altLang="x-none" sz="2000" dirty="0"/>
              <a:t>Session Layer:  dialog management, recovery from errors, …</a:t>
            </a:r>
          </a:p>
          <a:p>
            <a:pPr eaLnBrk="1" hangingPunct="1">
              <a:buFont typeface="Wingdings" charset="2"/>
              <a:buChar char="l"/>
              <a:defRPr/>
            </a:pPr>
            <a:endParaRPr lang="en-US" altLang="x-none" sz="1950" dirty="0"/>
          </a:p>
        </p:txBody>
      </p:sp>
      <p:grpSp>
        <p:nvGrpSpPr>
          <p:cNvPr id="39939" name="Group 4">
            <a:extLst>
              <a:ext uri="{FF2B5EF4-FFF2-40B4-BE49-F238E27FC236}">
                <a16:creationId xmlns:a16="http://schemas.microsoft.com/office/drawing/2014/main" id="{A2470503-6A9B-4A9C-BBC8-4C57099D5B3F}"/>
              </a:ext>
            </a:extLst>
          </p:cNvPr>
          <p:cNvGrpSpPr>
            <a:grpSpLocks/>
          </p:cNvGrpSpPr>
          <p:nvPr/>
        </p:nvGrpSpPr>
        <p:grpSpPr bwMode="auto">
          <a:xfrm>
            <a:off x="7197725" y="1657350"/>
            <a:ext cx="1081088" cy="2457450"/>
            <a:chOff x="542" y="1968"/>
            <a:chExt cx="908" cy="2064"/>
          </a:xfrm>
        </p:grpSpPr>
        <p:sp>
          <p:nvSpPr>
            <p:cNvPr id="39956" name="Rectangle 5">
              <a:extLst>
                <a:ext uri="{FF2B5EF4-FFF2-40B4-BE49-F238E27FC236}">
                  <a16:creationId xmlns:a16="http://schemas.microsoft.com/office/drawing/2014/main" id="{D77CDC5B-2A28-4DBA-A251-C9F599BB8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" y="2344"/>
              <a:ext cx="848" cy="4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9957" name="Rectangle 6">
              <a:extLst>
                <a:ext uri="{FF2B5EF4-FFF2-40B4-BE49-F238E27FC236}">
                  <a16:creationId xmlns:a16="http://schemas.microsoft.com/office/drawing/2014/main" id="{92398CFA-C271-4792-9F26-F423AF8B4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" y="2768"/>
              <a:ext cx="848" cy="4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9958" name="Rectangle 7">
              <a:extLst>
                <a:ext uri="{FF2B5EF4-FFF2-40B4-BE49-F238E27FC236}">
                  <a16:creationId xmlns:a16="http://schemas.microsoft.com/office/drawing/2014/main" id="{9EACD53B-F3FD-4C05-B47F-E11119747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" y="3192"/>
              <a:ext cx="848" cy="4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9959" name="Rectangle 8">
              <a:extLst>
                <a:ext uri="{FF2B5EF4-FFF2-40B4-BE49-F238E27FC236}">
                  <a16:creationId xmlns:a16="http://schemas.microsoft.com/office/drawing/2014/main" id="{A853208E-D9EB-4A8A-8C5A-53D94C41C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" y="3616"/>
              <a:ext cx="848" cy="4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9960" name="Rectangle 9">
              <a:extLst>
                <a:ext uri="{FF2B5EF4-FFF2-40B4-BE49-F238E27FC236}">
                  <a16:creationId xmlns:a16="http://schemas.microsoft.com/office/drawing/2014/main" id="{094E80BB-0A9B-4E61-A2D8-7F5FBACD6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" y="2376"/>
              <a:ext cx="744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Application</a:t>
              </a:r>
            </a:p>
            <a:p>
              <a:r>
                <a:rPr lang="en-US" altLang="en-US" sz="1200"/>
                <a:t>Layer</a:t>
              </a:r>
            </a:p>
          </p:txBody>
        </p:sp>
        <p:sp>
          <p:nvSpPr>
            <p:cNvPr id="39961" name="Rectangle 10">
              <a:extLst>
                <a:ext uri="{FF2B5EF4-FFF2-40B4-BE49-F238E27FC236}">
                  <a16:creationId xmlns:a16="http://schemas.microsoft.com/office/drawing/2014/main" id="{D8D6644A-12DF-46C8-9928-C392C39D0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792"/>
              <a:ext cx="838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Presentation</a:t>
              </a:r>
            </a:p>
            <a:p>
              <a:r>
                <a:rPr lang="en-US" altLang="en-US" sz="1200"/>
                <a:t>Layer</a:t>
              </a:r>
            </a:p>
          </p:txBody>
        </p:sp>
        <p:sp>
          <p:nvSpPr>
            <p:cNvPr id="39962" name="Rectangle 11">
              <a:extLst>
                <a:ext uri="{FF2B5EF4-FFF2-40B4-BE49-F238E27FC236}">
                  <a16:creationId xmlns:a16="http://schemas.microsoft.com/office/drawing/2014/main" id="{46F526EF-3E59-43C4-9B1A-08C1437A8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" y="3208"/>
              <a:ext cx="573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Session</a:t>
              </a:r>
            </a:p>
            <a:p>
              <a:r>
                <a:rPr lang="en-US" altLang="en-US" sz="1200"/>
                <a:t>Layer</a:t>
              </a:r>
            </a:p>
          </p:txBody>
        </p:sp>
        <p:sp>
          <p:nvSpPr>
            <p:cNvPr id="39963" name="Rectangle 12">
              <a:extLst>
                <a:ext uri="{FF2B5EF4-FFF2-40B4-BE49-F238E27FC236}">
                  <a16:creationId xmlns:a16="http://schemas.microsoft.com/office/drawing/2014/main" id="{73DCE15F-7DE2-4BAF-A3EB-B115C0628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" y="3624"/>
              <a:ext cx="662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Transport</a:t>
              </a:r>
            </a:p>
            <a:p>
              <a:r>
                <a:rPr lang="en-US" altLang="en-US" sz="1200"/>
                <a:t>Layer</a:t>
              </a:r>
            </a:p>
          </p:txBody>
        </p:sp>
        <p:sp>
          <p:nvSpPr>
            <p:cNvPr id="39964" name="Rectangle 13">
              <a:extLst>
                <a:ext uri="{FF2B5EF4-FFF2-40B4-BE49-F238E27FC236}">
                  <a16:creationId xmlns:a16="http://schemas.microsoft.com/office/drawing/2014/main" id="{EC04B580-063A-4CF0-8E92-48F06335F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" y="1968"/>
              <a:ext cx="9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Application</a:t>
              </a:r>
            </a:p>
          </p:txBody>
        </p:sp>
        <p:sp>
          <p:nvSpPr>
            <p:cNvPr id="39965" name="Line 14">
              <a:extLst>
                <a:ext uri="{FF2B5EF4-FFF2-40B4-BE49-F238E27FC236}">
                  <a16:creationId xmlns:a16="http://schemas.microsoft.com/office/drawing/2014/main" id="{280B6A9A-EEB4-4023-8A6E-5AA877DD05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" y="2172"/>
              <a:ext cx="0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940" name="Group 15">
            <a:extLst>
              <a:ext uri="{FF2B5EF4-FFF2-40B4-BE49-F238E27FC236}">
                <a16:creationId xmlns:a16="http://schemas.microsoft.com/office/drawing/2014/main" id="{B3AED2E6-3B3A-40C6-AD31-53CF5E865FEE}"/>
              </a:ext>
            </a:extLst>
          </p:cNvPr>
          <p:cNvGrpSpPr>
            <a:grpSpLocks/>
          </p:cNvGrpSpPr>
          <p:nvPr/>
        </p:nvGrpSpPr>
        <p:grpSpPr bwMode="auto">
          <a:xfrm>
            <a:off x="7219950" y="1619250"/>
            <a:ext cx="1428750" cy="2686050"/>
            <a:chOff x="2976" y="3192"/>
            <a:chExt cx="1200" cy="2256"/>
          </a:xfrm>
        </p:grpSpPr>
        <p:sp>
          <p:nvSpPr>
            <p:cNvPr id="39947" name="Rectangle 16">
              <a:extLst>
                <a:ext uri="{FF2B5EF4-FFF2-40B4-BE49-F238E27FC236}">
                  <a16:creationId xmlns:a16="http://schemas.microsoft.com/office/drawing/2014/main" id="{31E6CC4B-63DF-466C-BA6C-AFB08FC31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192"/>
              <a:ext cx="1200" cy="22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9948" name="Rectangle 17">
              <a:extLst>
                <a:ext uri="{FF2B5EF4-FFF2-40B4-BE49-F238E27FC236}">
                  <a16:creationId xmlns:a16="http://schemas.microsoft.com/office/drawing/2014/main" id="{D83CD2BA-4169-4965-B26C-A799D1E5C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" y="3778"/>
              <a:ext cx="848" cy="4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9949" name="Rectangle 18">
              <a:extLst>
                <a:ext uri="{FF2B5EF4-FFF2-40B4-BE49-F238E27FC236}">
                  <a16:creationId xmlns:a16="http://schemas.microsoft.com/office/drawing/2014/main" id="{753C4B02-22D3-4ECE-ADAE-9F98E1355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" y="4194"/>
              <a:ext cx="848" cy="4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9950" name="Rectangle 19">
              <a:extLst>
                <a:ext uri="{FF2B5EF4-FFF2-40B4-BE49-F238E27FC236}">
                  <a16:creationId xmlns:a16="http://schemas.microsoft.com/office/drawing/2014/main" id="{0317F510-349E-4251-80AC-B244A66CA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" y="3778"/>
              <a:ext cx="848" cy="4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9951" name="Rectangle 20">
              <a:extLst>
                <a:ext uri="{FF2B5EF4-FFF2-40B4-BE49-F238E27FC236}">
                  <a16:creationId xmlns:a16="http://schemas.microsoft.com/office/drawing/2014/main" id="{8C9CE3EA-6893-48DD-A088-710A54885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" y="4194"/>
              <a:ext cx="848" cy="416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9952" name="Rectangle 21">
              <a:extLst>
                <a:ext uri="{FF2B5EF4-FFF2-40B4-BE49-F238E27FC236}">
                  <a16:creationId xmlns:a16="http://schemas.microsoft.com/office/drawing/2014/main" id="{D2A68FD4-4331-4E54-913C-663D29C04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1" y="3810"/>
              <a:ext cx="744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Application</a:t>
              </a:r>
            </a:p>
            <a:p>
              <a:r>
                <a:rPr lang="en-US" altLang="en-US" sz="1200"/>
                <a:t>Layer</a:t>
              </a:r>
            </a:p>
          </p:txBody>
        </p:sp>
        <p:sp>
          <p:nvSpPr>
            <p:cNvPr id="39953" name="Rectangle 22">
              <a:extLst>
                <a:ext uri="{FF2B5EF4-FFF2-40B4-BE49-F238E27FC236}">
                  <a16:creationId xmlns:a16="http://schemas.microsoft.com/office/drawing/2014/main" id="{137BDABD-8BDC-4A9B-A412-6B68D64F5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4202"/>
              <a:ext cx="662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Transport</a:t>
              </a:r>
            </a:p>
            <a:p>
              <a:r>
                <a:rPr lang="en-US" altLang="en-US" sz="1200"/>
                <a:t>Layer</a:t>
              </a:r>
            </a:p>
          </p:txBody>
        </p:sp>
        <p:sp>
          <p:nvSpPr>
            <p:cNvPr id="39954" name="Line 23">
              <a:extLst>
                <a:ext uri="{FF2B5EF4-FFF2-40B4-BE49-F238E27FC236}">
                  <a16:creationId xmlns:a16="http://schemas.microsoft.com/office/drawing/2014/main" id="{484D6AE4-2473-4AC8-A8C0-2939A02A8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602"/>
              <a:ext cx="0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5" name="Rectangle 24">
              <a:extLst>
                <a:ext uri="{FF2B5EF4-FFF2-40B4-BE49-F238E27FC236}">
                  <a16:creationId xmlns:a16="http://schemas.microsoft.com/office/drawing/2014/main" id="{2D734D78-B9C7-4ADF-9F92-94B91AD16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384"/>
              <a:ext cx="9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Application</a:t>
              </a:r>
            </a:p>
          </p:txBody>
        </p:sp>
      </p:grpSp>
      <p:sp>
        <p:nvSpPr>
          <p:cNvPr id="39941" name="Line 25">
            <a:extLst>
              <a:ext uri="{FF2B5EF4-FFF2-40B4-BE49-F238E27FC236}">
                <a16:creationId xmlns:a16="http://schemas.microsoft.com/office/drawing/2014/main" id="{767F237B-2266-44DA-81B2-11EBAA279A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3038" y="2400300"/>
            <a:ext cx="4238625" cy="12287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" name="Line 26">
            <a:extLst>
              <a:ext uri="{FF2B5EF4-FFF2-40B4-BE49-F238E27FC236}">
                <a16:creationId xmlns:a16="http://schemas.microsoft.com/office/drawing/2014/main" id="{DE77A70B-00B1-4FD3-9C89-5650686092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90825" y="2343150"/>
            <a:ext cx="3998913" cy="145891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3" name="Text Box 27">
            <a:extLst>
              <a:ext uri="{FF2B5EF4-FFF2-40B4-BE49-F238E27FC236}">
                <a16:creationId xmlns:a16="http://schemas.microsoft.com/office/drawing/2014/main" id="{CE9AE611-B4F0-490C-9D84-75CAB38E0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0663" y="3844925"/>
            <a:ext cx="4059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3300"/>
                </a:solidFill>
              </a:rPr>
              <a:t>Incorporated into Application Layer</a:t>
            </a:r>
          </a:p>
        </p:txBody>
      </p:sp>
      <p:grpSp>
        <p:nvGrpSpPr>
          <p:cNvPr id="39944" name="Group 12">
            <a:extLst>
              <a:ext uri="{FF2B5EF4-FFF2-40B4-BE49-F238E27FC236}">
                <a16:creationId xmlns:a16="http://schemas.microsoft.com/office/drawing/2014/main" id="{88AD90AB-27D4-4467-AADC-FAAC1FDF57B9}"/>
              </a:ext>
            </a:extLst>
          </p:cNvPr>
          <p:cNvGrpSpPr>
            <a:grpSpLocks/>
          </p:cNvGrpSpPr>
          <p:nvPr/>
        </p:nvGrpSpPr>
        <p:grpSpPr bwMode="auto">
          <a:xfrm>
            <a:off x="422275" y="547688"/>
            <a:ext cx="1885950" cy="4076700"/>
            <a:chOff x="685800" y="609600"/>
            <a:chExt cx="2667000" cy="6248400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0BCF33CC-D702-45C3-9523-2302D0997C08}"/>
                </a:ext>
              </a:extLst>
            </p:cNvPr>
            <p:cNvSpPr/>
            <p:nvPr/>
          </p:nvSpPr>
          <p:spPr>
            <a:xfrm>
              <a:off x="685800" y="2972215"/>
              <a:ext cx="2667000" cy="388578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9343684-A2B7-4AB3-85C2-B1B35AD27034}"/>
                </a:ext>
              </a:extLst>
            </p:cNvPr>
            <p:cNvSpPr/>
            <p:nvPr/>
          </p:nvSpPr>
          <p:spPr>
            <a:xfrm>
              <a:off x="1143770" y="609600"/>
              <a:ext cx="1903717" cy="25913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FF607FE8-BD12-477B-9A2E-2CAB923A0B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3450" y="92075"/>
            <a:ext cx="7067550" cy="765175"/>
          </a:xfrm>
        </p:spPr>
        <p:txBody>
          <a:bodyPr/>
          <a:lstStyle/>
          <a:p>
            <a:pPr eaLnBrk="1" hangingPunct="1"/>
            <a:r>
              <a:rPr lang="en-US" altLang="en-US"/>
              <a:t>Lesson Summary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51DB613F-E0A9-4C9C-A9FA-24EF8DDCD0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1203325"/>
            <a:ext cx="7937500" cy="2862263"/>
          </a:xfrm>
        </p:spPr>
        <p:txBody>
          <a:bodyPr/>
          <a:lstStyle/>
          <a:p>
            <a:pPr eaLnBrk="1" hangingPunct="1">
              <a:spcBef>
                <a:spcPts val="900"/>
              </a:spcBef>
            </a:pPr>
            <a:r>
              <a:rPr lang="en-US" altLang="en-US" sz="2100"/>
              <a:t>The overall communication process between machines connected across one or more networks is very complex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 sz="2100" b="1" i="1"/>
              <a:t>Layering</a:t>
            </a:r>
            <a:r>
              <a:rPr lang="en-US" altLang="en-US" sz="2100"/>
              <a:t> partitions related communication functions into groups that are manageable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5610B39C-0B8D-456C-AE6B-1D59C7FD6B2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en-US" sz="2000"/>
              <a:t>Unit 01.02.02</a:t>
            </a:r>
            <a:br>
              <a:rPr lang="en-US" altLang="en-US" sz="2000"/>
            </a:br>
            <a:r>
              <a:rPr lang="en-US" altLang="en-US" sz="2000"/>
              <a:t>CS 5220: </a:t>
            </a:r>
            <a:br>
              <a:rPr lang="en-US" altLang="en-US" sz="2000"/>
            </a:br>
            <a:r>
              <a:rPr lang="en-US" altLang="en-US" sz="2000"/>
              <a:t>COMPUTER COMMUNICATIONS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00C50086-B629-42CC-A0C2-91BB4D996C8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41625" y="2278063"/>
            <a:ext cx="6165850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en-US">
                <a:solidFill>
                  <a:srgbClr val="0000CC"/>
                </a:solidFill>
              </a:rPr>
              <a:t>OSI Unified View of Protocols and Services</a:t>
            </a: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en-US" sz="2200"/>
              <a:t>XIAOBO 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1800"/>
              <a:t>Professor, Department of Computer Science</a:t>
            </a:r>
          </a:p>
        </p:txBody>
      </p:sp>
      <p:pic>
        <p:nvPicPr>
          <p:cNvPr id="17411" name="Picture 6">
            <a:extLst>
              <a:ext uri="{FF2B5EF4-FFF2-40B4-BE49-F238E27FC236}">
                <a16:creationId xmlns:a16="http://schemas.microsoft.com/office/drawing/2014/main" id="{1018E241-5F22-47A8-BE4B-401FB773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022176EC-832C-460D-90E5-66641C9A8C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92075"/>
            <a:ext cx="5257800" cy="765175"/>
          </a:xfrm>
        </p:spPr>
        <p:txBody>
          <a:bodyPr/>
          <a:lstStyle/>
          <a:p>
            <a:pPr eaLnBrk="1" hangingPunct="1"/>
            <a:r>
              <a:rPr lang="en-US" altLang="en-US"/>
              <a:t>OSI Unified View: layers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9B08AD51-E637-43A6-B0AB-0BEA32CFE1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82888" y="1085850"/>
            <a:ext cx="6030912" cy="35194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/>
              <a:t>A layer is a set of related communication functions managed and grouped together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/>
              <a:t>Layer </a:t>
            </a:r>
            <a:r>
              <a:rPr lang="en-US" altLang="en-US" i="1"/>
              <a:t>n</a:t>
            </a:r>
            <a:r>
              <a:rPr lang="en-US" altLang="en-US"/>
              <a:t> in one machine interacts with layer </a:t>
            </a:r>
            <a:r>
              <a:rPr lang="en-US" altLang="en-US" i="1"/>
              <a:t>n</a:t>
            </a:r>
            <a:r>
              <a:rPr lang="en-US" altLang="en-US"/>
              <a:t> in another machine to provide a service to its upper layer </a:t>
            </a:r>
            <a:r>
              <a:rPr lang="en-US" altLang="en-US" i="1"/>
              <a:t>n +1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/>
              <a:t>The entities comprising the corresponding layers on different machines are called </a:t>
            </a:r>
            <a:r>
              <a:rPr lang="en-US" altLang="en-US" i="1"/>
              <a:t>peer processes.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/>
              <a:t>The processes at layer </a:t>
            </a:r>
            <a:r>
              <a:rPr lang="en-US" altLang="en-US" i="1"/>
              <a:t>n</a:t>
            </a:r>
            <a:r>
              <a:rPr lang="en-US" altLang="en-US"/>
              <a:t> are referred to as layer </a:t>
            </a:r>
            <a:r>
              <a:rPr lang="en-US" altLang="en-US" i="1"/>
              <a:t>n</a:t>
            </a:r>
            <a:r>
              <a:rPr lang="en-US" altLang="en-US"/>
              <a:t> entities.</a:t>
            </a:r>
          </a:p>
        </p:txBody>
      </p:sp>
      <p:grpSp>
        <p:nvGrpSpPr>
          <p:cNvPr id="19459" name="Group 12">
            <a:extLst>
              <a:ext uri="{FF2B5EF4-FFF2-40B4-BE49-F238E27FC236}">
                <a16:creationId xmlns:a16="http://schemas.microsoft.com/office/drawing/2014/main" id="{8B0ED6AC-E108-44F5-964E-6691A90EFF7F}"/>
              </a:ext>
            </a:extLst>
          </p:cNvPr>
          <p:cNvGrpSpPr>
            <a:grpSpLocks/>
          </p:cNvGrpSpPr>
          <p:nvPr/>
        </p:nvGrpSpPr>
        <p:grpSpPr bwMode="auto">
          <a:xfrm>
            <a:off x="422275" y="547688"/>
            <a:ext cx="1885950" cy="4076700"/>
            <a:chOff x="685800" y="609600"/>
            <a:chExt cx="2667000" cy="6248400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6EA5179C-1F65-4983-A1D0-AC2E4DDA54C5}"/>
                </a:ext>
              </a:extLst>
            </p:cNvPr>
            <p:cNvSpPr/>
            <p:nvPr/>
          </p:nvSpPr>
          <p:spPr>
            <a:xfrm>
              <a:off x="685800" y="2972215"/>
              <a:ext cx="2667000" cy="388578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42B3A5B-F02A-43A4-B29D-00D73464C42B}"/>
                </a:ext>
              </a:extLst>
            </p:cNvPr>
            <p:cNvSpPr/>
            <p:nvPr/>
          </p:nvSpPr>
          <p:spPr>
            <a:xfrm>
              <a:off x="1143770" y="609600"/>
              <a:ext cx="1903717" cy="25913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C2DBA8B3-0A58-4857-A741-CA1F812879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OSI Unified View: Protocols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2000D012-CDAC-4A0A-992E-9EBE750B80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2300" y="1085850"/>
            <a:ext cx="8307388" cy="24574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dirty="0"/>
              <a:t>The machines at the same layer use a set of precise and unambiguous rules called the </a:t>
            </a:r>
            <a:r>
              <a:rPr lang="en-US" altLang="x-none" i="1" dirty="0"/>
              <a:t>layer-n protocol</a:t>
            </a:r>
            <a:r>
              <a:rPr lang="en-US" altLang="x-none" dirty="0"/>
              <a:t>.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dirty="0"/>
              <a:t>Layer-</a:t>
            </a:r>
            <a:r>
              <a:rPr lang="en-US" altLang="x-none" i="1" dirty="0"/>
              <a:t>n</a:t>
            </a:r>
            <a:r>
              <a:rPr lang="en-US" altLang="x-none" dirty="0"/>
              <a:t> peer processes communicate by exchanging </a:t>
            </a:r>
            <a:r>
              <a:rPr lang="en-US" altLang="x-none" i="1" dirty="0"/>
              <a:t>Protocol Data Units </a:t>
            </a:r>
            <a:r>
              <a:rPr lang="en-US" altLang="x-none" dirty="0"/>
              <a:t>(</a:t>
            </a:r>
            <a:r>
              <a:rPr lang="en-US" altLang="x-none" dirty="0">
                <a:solidFill>
                  <a:srgbClr val="C00000"/>
                </a:solidFill>
              </a:rPr>
              <a:t>PDUs</a:t>
            </a:r>
            <a:r>
              <a:rPr lang="en-US" altLang="x-none" dirty="0"/>
              <a:t>)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endParaRPr lang="en-US" altLang="x-none" sz="1950" dirty="0"/>
          </a:p>
        </p:txBody>
      </p:sp>
      <p:sp>
        <p:nvSpPr>
          <p:cNvPr id="21507" name="Rectangle 11">
            <a:extLst>
              <a:ext uri="{FF2B5EF4-FFF2-40B4-BE49-F238E27FC236}">
                <a16:creationId xmlns:a16="http://schemas.microsoft.com/office/drawing/2014/main" id="{01FCBB11-B378-4D49-AD17-B5001E9EB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3784600"/>
            <a:ext cx="20764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Layer </a:t>
            </a:r>
            <a:r>
              <a:rPr lang="en-US" altLang="en-US" sz="1600" i="1"/>
              <a:t>n </a:t>
            </a:r>
            <a:r>
              <a:rPr lang="en-US" altLang="en-US" sz="1600"/>
              <a:t>peer protocol</a:t>
            </a:r>
          </a:p>
        </p:txBody>
      </p:sp>
      <p:grpSp>
        <p:nvGrpSpPr>
          <p:cNvPr id="21508" name="Group 22">
            <a:extLst>
              <a:ext uri="{FF2B5EF4-FFF2-40B4-BE49-F238E27FC236}">
                <a16:creationId xmlns:a16="http://schemas.microsoft.com/office/drawing/2014/main" id="{58F06197-0A8A-4ED2-804B-A736584A7154}"/>
              </a:ext>
            </a:extLst>
          </p:cNvPr>
          <p:cNvGrpSpPr>
            <a:grpSpLocks/>
          </p:cNvGrpSpPr>
          <p:nvPr/>
        </p:nvGrpSpPr>
        <p:grpSpPr bwMode="auto">
          <a:xfrm>
            <a:off x="1885950" y="2571750"/>
            <a:ext cx="5095875" cy="1147763"/>
            <a:chOff x="624" y="2928"/>
            <a:chExt cx="4280" cy="964"/>
          </a:xfrm>
        </p:grpSpPr>
        <p:sp>
          <p:nvSpPr>
            <p:cNvPr id="21509" name="Rectangle 5">
              <a:extLst>
                <a:ext uri="{FF2B5EF4-FFF2-40B4-BE49-F238E27FC236}">
                  <a16:creationId xmlns:a16="http://schemas.microsoft.com/office/drawing/2014/main" id="{9D3E1EBA-EE0F-41D0-8DD9-253389981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215"/>
              <a:ext cx="856" cy="632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1510" name="Rectangle 6">
              <a:extLst>
                <a:ext uri="{FF2B5EF4-FFF2-40B4-BE49-F238E27FC236}">
                  <a16:creationId xmlns:a16="http://schemas.microsoft.com/office/drawing/2014/main" id="{29BED9B4-E705-41AA-9BF0-5CC719FC4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" y="3199"/>
              <a:ext cx="856" cy="632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1511" name="Rectangle 7">
              <a:extLst>
                <a:ext uri="{FF2B5EF4-FFF2-40B4-BE49-F238E27FC236}">
                  <a16:creationId xmlns:a16="http://schemas.microsoft.com/office/drawing/2014/main" id="{2990E5D6-C2AC-4B83-AE19-8FF4A3D0F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" y="3287"/>
              <a:ext cx="115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500"/>
            </a:p>
            <a:p>
              <a:pPr algn="ctr" latinLnBrk="1"/>
              <a:endParaRPr lang="en-US" altLang="en-US" sz="1500"/>
            </a:p>
          </p:txBody>
        </p:sp>
        <p:sp>
          <p:nvSpPr>
            <p:cNvPr id="21512" name="Rectangle 8">
              <a:extLst>
                <a:ext uri="{FF2B5EF4-FFF2-40B4-BE49-F238E27FC236}">
                  <a16:creationId xmlns:a16="http://schemas.microsoft.com/office/drawing/2014/main" id="{33EEDB87-3520-4EA1-8DCB-13FE43386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3279"/>
              <a:ext cx="519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500"/>
                <a:t>n</a:t>
              </a:r>
            </a:p>
            <a:p>
              <a:pPr algn="ctr"/>
              <a:r>
                <a:rPr lang="en-US" altLang="en-US" sz="1500"/>
                <a:t>Entity</a:t>
              </a:r>
            </a:p>
          </p:txBody>
        </p:sp>
        <p:sp>
          <p:nvSpPr>
            <p:cNvPr id="21513" name="Rectangle 9">
              <a:extLst>
                <a:ext uri="{FF2B5EF4-FFF2-40B4-BE49-F238E27FC236}">
                  <a16:creationId xmlns:a16="http://schemas.microsoft.com/office/drawing/2014/main" id="{6604A9BD-EF9B-42B7-AEC6-B38C13647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" y="3303"/>
              <a:ext cx="519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500"/>
                <a:t>n</a:t>
              </a:r>
            </a:p>
            <a:p>
              <a:pPr algn="ctr"/>
              <a:r>
                <a:rPr lang="en-US" altLang="en-US" sz="1500"/>
                <a:t>Entity</a:t>
              </a:r>
            </a:p>
          </p:txBody>
        </p:sp>
        <p:sp>
          <p:nvSpPr>
            <p:cNvPr id="21514" name="Line 10">
              <a:extLst>
                <a:ext uri="{FF2B5EF4-FFF2-40B4-BE49-F238E27FC236}">
                  <a16:creationId xmlns:a16="http://schemas.microsoft.com/office/drawing/2014/main" id="{F161E0A2-F698-446B-9FB0-AFB07C4ABE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1" y="3519"/>
              <a:ext cx="2511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Rectangle 13">
              <a:extLst>
                <a:ext uri="{FF2B5EF4-FFF2-40B4-BE49-F238E27FC236}">
                  <a16:creationId xmlns:a16="http://schemas.microsoft.com/office/drawing/2014/main" id="{85EA9715-1BBE-4543-AA58-760949AC4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" y="3248"/>
              <a:ext cx="646" cy="221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1516" name="Line 14">
              <a:extLst>
                <a:ext uri="{FF2B5EF4-FFF2-40B4-BE49-F238E27FC236}">
                  <a16:creationId xmlns:a16="http://schemas.microsoft.com/office/drawing/2014/main" id="{0B1F23BD-67FC-4186-90CF-C2AB018220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9" y="3232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Line 15">
              <a:extLst>
                <a:ext uri="{FF2B5EF4-FFF2-40B4-BE49-F238E27FC236}">
                  <a16:creationId xmlns:a16="http://schemas.microsoft.com/office/drawing/2014/main" id="{903257FD-1B98-4043-882D-BED8106FA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1" y="3351"/>
              <a:ext cx="2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Rectangle 16">
              <a:extLst>
                <a:ext uri="{FF2B5EF4-FFF2-40B4-BE49-F238E27FC236}">
                  <a16:creationId xmlns:a16="http://schemas.microsoft.com/office/drawing/2014/main" id="{2A9700D6-4657-42DC-92D8-A8613FA56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9" y="2928"/>
              <a:ext cx="6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n-PDUs</a:t>
              </a:r>
            </a:p>
          </p:txBody>
        </p:sp>
        <p:sp>
          <p:nvSpPr>
            <p:cNvPr id="21519" name="Rectangle 18">
              <a:extLst>
                <a:ext uri="{FF2B5EF4-FFF2-40B4-BE49-F238E27FC236}">
                  <a16:creationId xmlns:a16="http://schemas.microsoft.com/office/drawing/2014/main" id="{11ACF842-14E4-4C31-9218-774A743C1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2" y="3669"/>
              <a:ext cx="719" cy="211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1520" name="Line 19">
              <a:extLst>
                <a:ext uri="{FF2B5EF4-FFF2-40B4-BE49-F238E27FC236}">
                  <a16:creationId xmlns:a16="http://schemas.microsoft.com/office/drawing/2014/main" id="{D91F79E4-8F3A-4EF4-A886-233FAE5C0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1" y="3667"/>
              <a:ext cx="0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1" name="Line 20">
              <a:extLst>
                <a:ext uri="{FF2B5EF4-FFF2-40B4-BE49-F238E27FC236}">
                  <a16:creationId xmlns:a16="http://schemas.microsoft.com/office/drawing/2014/main" id="{9864A552-90F5-480F-8481-6629D301AC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4" y="3777"/>
              <a:ext cx="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2F853075-54A8-4778-A0DD-E7D6901CC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OSI Unified View: Services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70599298-7B7D-4F42-8192-4BB4DE3E93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85850"/>
            <a:ext cx="8491538" cy="34274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900"/>
              </a:spcBef>
            </a:pPr>
            <a:r>
              <a:rPr lang="en-US" altLang="en-US"/>
              <a:t>Communication between peer processes is virtual and actually indirect</a:t>
            </a:r>
          </a:p>
          <a:p>
            <a:pPr eaLnBrk="1" hangingPunct="1">
              <a:lnSpc>
                <a:spcPct val="80000"/>
              </a:lnSpc>
              <a:spcBef>
                <a:spcPts val="900"/>
              </a:spcBef>
            </a:pPr>
            <a:r>
              <a:rPr lang="en-US" altLang="en-US"/>
              <a:t>Layer </a:t>
            </a:r>
            <a:r>
              <a:rPr lang="en-US" altLang="en-US" i="1"/>
              <a:t>n+1</a:t>
            </a:r>
            <a:r>
              <a:rPr lang="en-US" altLang="en-US"/>
              <a:t> transfers information by invoking the services provided by layer </a:t>
            </a:r>
            <a:r>
              <a:rPr lang="en-US" altLang="en-US" i="1"/>
              <a:t>n</a:t>
            </a:r>
            <a:r>
              <a:rPr lang="en-US" altLang="en-US"/>
              <a:t> </a:t>
            </a:r>
          </a:p>
          <a:p>
            <a:pPr eaLnBrk="1" hangingPunct="1">
              <a:lnSpc>
                <a:spcPct val="80000"/>
              </a:lnSpc>
              <a:spcBef>
                <a:spcPts val="900"/>
              </a:spcBef>
            </a:pPr>
            <a:r>
              <a:rPr lang="en-US" altLang="en-US"/>
              <a:t>Services are available at </a:t>
            </a:r>
            <a:r>
              <a:rPr lang="en-US" altLang="en-US" i="1"/>
              <a:t>Service Access Points (</a:t>
            </a:r>
            <a:r>
              <a:rPr lang="en-US" altLang="en-US">
                <a:solidFill>
                  <a:srgbClr val="C00000"/>
                </a:solidFill>
              </a:rPr>
              <a:t>SAP’s</a:t>
            </a:r>
            <a:r>
              <a:rPr lang="en-US" altLang="en-US"/>
              <a:t>)</a:t>
            </a:r>
          </a:p>
          <a:p>
            <a:pPr eaLnBrk="1" hangingPunct="1">
              <a:lnSpc>
                <a:spcPct val="80000"/>
              </a:lnSpc>
              <a:spcBef>
                <a:spcPts val="900"/>
              </a:spcBef>
            </a:pPr>
            <a:r>
              <a:rPr lang="en-US" altLang="en-US"/>
              <a:t>Each layer </a:t>
            </a:r>
            <a:r>
              <a:rPr lang="en-US" altLang="en-US" b="1"/>
              <a:t>passes data &amp; control information </a:t>
            </a:r>
            <a:r>
              <a:rPr lang="en-US" altLang="en-US"/>
              <a:t>to the layer below it until the physical layer is reached and transfer occurs</a:t>
            </a:r>
          </a:p>
          <a:p>
            <a:pPr eaLnBrk="1" hangingPunct="1">
              <a:lnSpc>
                <a:spcPct val="80000"/>
              </a:lnSpc>
              <a:spcBef>
                <a:spcPts val="900"/>
              </a:spcBef>
            </a:pPr>
            <a:r>
              <a:rPr lang="en-US" altLang="en-US"/>
              <a:t>The data passed to the layer below is called a </a:t>
            </a:r>
            <a:r>
              <a:rPr lang="en-US" altLang="en-US" i="1"/>
              <a:t>Service Data Unit</a:t>
            </a:r>
            <a:r>
              <a:rPr lang="en-US" altLang="en-US"/>
              <a:t> (</a:t>
            </a:r>
            <a:r>
              <a:rPr lang="en-US" altLang="en-US">
                <a:solidFill>
                  <a:srgbClr val="C00000"/>
                </a:solidFill>
              </a:rPr>
              <a:t>SDU</a:t>
            </a:r>
            <a:r>
              <a:rPr lang="en-US" altLang="en-US"/>
              <a:t>); SDU’s are </a:t>
            </a:r>
            <a:r>
              <a:rPr lang="en-US" altLang="en-US" i="1"/>
              <a:t>encapsulated</a:t>
            </a:r>
            <a:r>
              <a:rPr lang="en-US" altLang="en-US"/>
              <a:t> in PDU’s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E4EE7B42-8FD8-4CE7-8C07-C552B58D3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775" y="1206500"/>
            <a:ext cx="1836738" cy="708025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ED2C570B-99AF-45E7-9FD4-D59DAD8F4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738" y="1176338"/>
            <a:ext cx="1838325" cy="708025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40E9848E-B1AB-4029-B4F5-C0E82DA91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138" y="1181100"/>
            <a:ext cx="781050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100"/>
              <a:t>n+1</a:t>
            </a:r>
          </a:p>
          <a:p>
            <a:pPr algn="ctr"/>
            <a:r>
              <a:rPr lang="en-US" altLang="en-US" sz="2100"/>
              <a:t>entity</a:t>
            </a:r>
            <a:endParaRPr lang="en-US" altLang="en-US" sz="1500"/>
          </a:p>
        </p:txBody>
      </p:sp>
      <p:sp>
        <p:nvSpPr>
          <p:cNvPr id="25604" name="Rectangle 5">
            <a:extLst>
              <a:ext uri="{FF2B5EF4-FFF2-40B4-BE49-F238E27FC236}">
                <a16:creationId xmlns:a16="http://schemas.microsoft.com/office/drawing/2014/main" id="{19DF9524-8882-4C82-B199-4E27D8EED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638" y="2646363"/>
            <a:ext cx="6086475" cy="16573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5605" name="Rectangle 6">
            <a:extLst>
              <a:ext uri="{FF2B5EF4-FFF2-40B4-BE49-F238E27FC236}">
                <a16:creationId xmlns:a16="http://schemas.microsoft.com/office/drawing/2014/main" id="{1B378A14-5E52-45A8-A2BD-E0C3D4559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9488" y="3140075"/>
            <a:ext cx="1339850" cy="65087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5606" name="Rectangle 7">
            <a:extLst>
              <a:ext uri="{FF2B5EF4-FFF2-40B4-BE49-F238E27FC236}">
                <a16:creationId xmlns:a16="http://schemas.microsoft.com/office/drawing/2014/main" id="{AF139FEB-A973-4528-89E3-3A91394CD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713" y="3094038"/>
            <a:ext cx="1339850" cy="65087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5607" name="Rectangle 8">
            <a:extLst>
              <a:ext uri="{FF2B5EF4-FFF2-40B4-BE49-F238E27FC236}">
                <a16:creationId xmlns:a16="http://schemas.microsoft.com/office/drawing/2014/main" id="{48E2FD70-4801-42FB-A6A1-CB206C866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2879725"/>
            <a:ext cx="1487488" cy="3556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5608" name="Rectangle 9">
            <a:extLst>
              <a:ext uri="{FF2B5EF4-FFF2-40B4-BE49-F238E27FC236}">
                <a16:creationId xmlns:a16="http://schemas.microsoft.com/office/drawing/2014/main" id="{69609C85-316A-4B4F-80D0-80D3B05B2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850" y="3736975"/>
            <a:ext cx="1487488" cy="354013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7594" name="Text Box 10">
            <a:extLst>
              <a:ext uri="{FF2B5EF4-FFF2-40B4-BE49-F238E27FC236}">
                <a16:creationId xmlns:a16="http://schemas.microsoft.com/office/drawing/2014/main" id="{CBD5B95B-B81D-490F-8E66-4B83B47EE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2550" y="4000500"/>
            <a:ext cx="1433513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x-none" altLang="x-none" sz="1350">
              <a:solidFill>
                <a:schemeClr val="tx1"/>
              </a:solidFill>
            </a:endParaRPr>
          </a:p>
        </p:txBody>
      </p:sp>
      <p:sp>
        <p:nvSpPr>
          <p:cNvPr id="25610" name="Line 11">
            <a:extLst>
              <a:ext uri="{FF2B5EF4-FFF2-40B4-BE49-F238E27FC236}">
                <a16:creationId xmlns:a16="http://schemas.microsoft.com/office/drawing/2014/main" id="{2689866F-C9B8-47B8-98D7-2DD0BFB99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3322638"/>
            <a:ext cx="189865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12">
            <a:extLst>
              <a:ext uri="{FF2B5EF4-FFF2-40B4-BE49-F238E27FC236}">
                <a16:creationId xmlns:a16="http://schemas.microsoft.com/office/drawing/2014/main" id="{6A450E8C-BF98-4247-B220-F33E8DFD99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19500" y="3625850"/>
            <a:ext cx="1908175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13">
            <a:extLst>
              <a:ext uri="{FF2B5EF4-FFF2-40B4-BE49-F238E27FC236}">
                <a16:creationId xmlns:a16="http://schemas.microsoft.com/office/drawing/2014/main" id="{027F1C8B-D348-43E3-B154-A9F2CFF73A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03938" y="1884363"/>
            <a:ext cx="0" cy="68421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Line 14">
            <a:extLst>
              <a:ext uri="{FF2B5EF4-FFF2-40B4-BE49-F238E27FC236}">
                <a16:creationId xmlns:a16="http://schemas.microsoft.com/office/drawing/2014/main" id="{71ED647C-9B1B-423B-9AB5-70A7A2AE8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9838" y="1884363"/>
            <a:ext cx="0" cy="66675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15">
            <a:extLst>
              <a:ext uri="{FF2B5EF4-FFF2-40B4-BE49-F238E27FC236}">
                <a16:creationId xmlns:a16="http://schemas.microsoft.com/office/drawing/2014/main" id="{AADEEFFF-D778-495D-94B8-2E4BA0E570A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24125" y="1917700"/>
            <a:ext cx="0" cy="6223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Line 16">
            <a:extLst>
              <a:ext uri="{FF2B5EF4-FFF2-40B4-BE49-F238E27FC236}">
                <a16:creationId xmlns:a16="http://schemas.microsoft.com/office/drawing/2014/main" id="{B940BD3E-681A-4601-B91E-8B747D0359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8913" y="1919288"/>
            <a:ext cx="0" cy="64293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Text Box 17">
            <a:extLst>
              <a:ext uri="{FF2B5EF4-FFF2-40B4-BE49-F238E27FC236}">
                <a16:creationId xmlns:a16="http://schemas.microsoft.com/office/drawing/2014/main" id="{AD0E0A16-7CCC-4E09-9B80-B0A82F48E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800" y="2298700"/>
            <a:ext cx="8524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n-SAP</a:t>
            </a:r>
          </a:p>
        </p:txBody>
      </p:sp>
      <p:sp>
        <p:nvSpPr>
          <p:cNvPr id="25617" name="Line 18">
            <a:extLst>
              <a:ext uri="{FF2B5EF4-FFF2-40B4-BE49-F238E27FC236}">
                <a16:creationId xmlns:a16="http://schemas.microsoft.com/office/drawing/2014/main" id="{F34ABF95-3526-451A-9841-A4377EA801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7125" y="1293813"/>
            <a:ext cx="164465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19">
            <a:extLst>
              <a:ext uri="{FF2B5EF4-FFF2-40B4-BE49-F238E27FC236}">
                <a16:creationId xmlns:a16="http://schemas.microsoft.com/office/drawing/2014/main" id="{DA61F31F-EC45-47E0-8E64-152E5739E8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29025" y="1787525"/>
            <a:ext cx="16637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Rectangle 20">
            <a:extLst>
              <a:ext uri="{FF2B5EF4-FFF2-40B4-BE49-F238E27FC236}">
                <a16:creationId xmlns:a16="http://schemas.microsoft.com/office/drawing/2014/main" id="{D670B159-FCE1-411D-9123-DBF429161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063" y="2595563"/>
            <a:ext cx="498475" cy="12858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5620" name="Rectangle 21">
            <a:extLst>
              <a:ext uri="{FF2B5EF4-FFF2-40B4-BE49-F238E27FC236}">
                <a16:creationId xmlns:a16="http://schemas.microsoft.com/office/drawing/2014/main" id="{0793F12E-B09E-4066-B3EA-ED421F1F3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925" y="2584450"/>
            <a:ext cx="498475" cy="13017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5621" name="Line 22">
            <a:extLst>
              <a:ext uri="{FF2B5EF4-FFF2-40B4-BE49-F238E27FC236}">
                <a16:creationId xmlns:a16="http://schemas.microsoft.com/office/drawing/2014/main" id="{600304F4-0925-4CD0-97E0-A3B4F0F280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4788" y="2740025"/>
            <a:ext cx="0" cy="40798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Line 23">
            <a:extLst>
              <a:ext uri="{FF2B5EF4-FFF2-40B4-BE49-F238E27FC236}">
                <a16:creationId xmlns:a16="http://schemas.microsoft.com/office/drawing/2014/main" id="{555F4AEE-5C7C-441E-928C-A090C4E327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5238" y="2738438"/>
            <a:ext cx="0" cy="40798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Line 24">
            <a:extLst>
              <a:ext uri="{FF2B5EF4-FFF2-40B4-BE49-F238E27FC236}">
                <a16:creationId xmlns:a16="http://schemas.microsoft.com/office/drawing/2014/main" id="{91D44524-9034-47F9-8A70-8276F52D36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2063" y="2713038"/>
            <a:ext cx="0" cy="406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Line 25">
            <a:extLst>
              <a:ext uri="{FF2B5EF4-FFF2-40B4-BE49-F238E27FC236}">
                <a16:creationId xmlns:a16="http://schemas.microsoft.com/office/drawing/2014/main" id="{7DC7D9B6-7B2A-497B-93F8-2AE3B7AEF6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1563" y="2701925"/>
            <a:ext cx="0" cy="40798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5" name="Rectangle 26">
            <a:extLst>
              <a:ext uri="{FF2B5EF4-FFF2-40B4-BE49-F238E27FC236}">
                <a16:creationId xmlns:a16="http://schemas.microsoft.com/office/drawing/2014/main" id="{BB667CD4-56F2-4971-888E-6A0D0971F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1525" y="1135063"/>
            <a:ext cx="7794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100"/>
              <a:t>n+1</a:t>
            </a:r>
          </a:p>
          <a:p>
            <a:pPr algn="ctr"/>
            <a:r>
              <a:rPr lang="en-US" altLang="en-US" sz="2100"/>
              <a:t>entity</a:t>
            </a:r>
            <a:endParaRPr lang="en-US" altLang="en-US" sz="1500"/>
          </a:p>
        </p:txBody>
      </p:sp>
      <p:sp>
        <p:nvSpPr>
          <p:cNvPr id="25626" name="Text Box 27">
            <a:extLst>
              <a:ext uri="{FF2B5EF4-FFF2-40B4-BE49-F238E27FC236}">
                <a16:creationId xmlns:a16="http://schemas.microsoft.com/office/drawing/2014/main" id="{C3D81221-9843-4F99-A391-AE941B199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4938" y="2295525"/>
            <a:ext cx="8524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n-SAP</a:t>
            </a:r>
          </a:p>
        </p:txBody>
      </p:sp>
      <p:sp>
        <p:nvSpPr>
          <p:cNvPr id="25627" name="Rectangle 28">
            <a:extLst>
              <a:ext uri="{FF2B5EF4-FFF2-40B4-BE49-F238E27FC236}">
                <a16:creationId xmlns:a16="http://schemas.microsoft.com/office/drawing/2014/main" id="{E931B62D-730E-445F-A1D4-73D15C60E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525" y="3267075"/>
            <a:ext cx="1004888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100"/>
              <a:t>n entity</a:t>
            </a:r>
            <a:endParaRPr lang="en-US" altLang="en-US" sz="1500"/>
          </a:p>
        </p:txBody>
      </p:sp>
      <p:sp>
        <p:nvSpPr>
          <p:cNvPr id="25628" name="Rectangle 29">
            <a:extLst>
              <a:ext uri="{FF2B5EF4-FFF2-40B4-BE49-F238E27FC236}">
                <a16:creationId xmlns:a16="http://schemas.microsoft.com/office/drawing/2014/main" id="{B689BC49-38C6-4C77-951C-2E4062F13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3271838"/>
            <a:ext cx="1004888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100"/>
              <a:t>n entity</a:t>
            </a:r>
            <a:endParaRPr lang="en-US" altLang="en-US" sz="1500"/>
          </a:p>
        </p:txBody>
      </p:sp>
      <p:sp>
        <p:nvSpPr>
          <p:cNvPr id="25629" name="Text Box 30">
            <a:extLst>
              <a:ext uri="{FF2B5EF4-FFF2-40B4-BE49-F238E27FC236}">
                <a16:creationId xmlns:a16="http://schemas.microsoft.com/office/drawing/2014/main" id="{6E77F737-60EF-4562-A27F-FB127E484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0" y="2052638"/>
            <a:ext cx="876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n-SDU</a:t>
            </a:r>
          </a:p>
        </p:txBody>
      </p:sp>
      <p:sp>
        <p:nvSpPr>
          <p:cNvPr id="25630" name="Text Box 31">
            <a:extLst>
              <a:ext uri="{FF2B5EF4-FFF2-40B4-BE49-F238E27FC236}">
                <a16:creationId xmlns:a16="http://schemas.microsoft.com/office/drawing/2014/main" id="{C41EF226-5C45-426D-BC35-E33810844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763" y="2870200"/>
            <a:ext cx="876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n-SDU</a:t>
            </a:r>
          </a:p>
        </p:txBody>
      </p:sp>
      <p:sp>
        <p:nvSpPr>
          <p:cNvPr id="25631" name="Line 32">
            <a:extLst>
              <a:ext uri="{FF2B5EF4-FFF2-40B4-BE49-F238E27FC236}">
                <a16:creationId xmlns:a16="http://schemas.microsoft.com/office/drawing/2014/main" id="{40F84527-E79E-47EA-BAD3-857A03A43D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1088" y="2881313"/>
            <a:ext cx="0" cy="346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2" name="Text Box 33">
            <a:extLst>
              <a:ext uri="{FF2B5EF4-FFF2-40B4-BE49-F238E27FC236}">
                <a16:creationId xmlns:a16="http://schemas.microsoft.com/office/drawing/2014/main" id="{2D2A637C-2074-4BEB-BF3F-1EB2AD033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0475" y="2084388"/>
            <a:ext cx="8778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n-SDU</a:t>
            </a:r>
          </a:p>
        </p:txBody>
      </p:sp>
      <p:sp>
        <p:nvSpPr>
          <p:cNvPr id="25633" name="Text Box 34">
            <a:extLst>
              <a:ext uri="{FF2B5EF4-FFF2-40B4-BE49-F238E27FC236}">
                <a16:creationId xmlns:a16="http://schemas.microsoft.com/office/drawing/2014/main" id="{9E344586-B975-42D0-8C32-BFBB6F75B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138" y="2879725"/>
            <a:ext cx="350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H</a:t>
            </a:r>
          </a:p>
        </p:txBody>
      </p:sp>
      <p:sp>
        <p:nvSpPr>
          <p:cNvPr id="25634" name="Text Box 35">
            <a:extLst>
              <a:ext uri="{FF2B5EF4-FFF2-40B4-BE49-F238E27FC236}">
                <a16:creationId xmlns:a16="http://schemas.microsoft.com/office/drawing/2014/main" id="{4FFD7728-A72F-4864-ACAC-587D6FDDB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063" y="3733800"/>
            <a:ext cx="350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H</a:t>
            </a:r>
          </a:p>
        </p:txBody>
      </p:sp>
      <p:sp>
        <p:nvSpPr>
          <p:cNvPr id="25635" name="Line 36">
            <a:extLst>
              <a:ext uri="{FF2B5EF4-FFF2-40B4-BE49-F238E27FC236}">
                <a16:creationId xmlns:a16="http://schemas.microsoft.com/office/drawing/2014/main" id="{444246A4-C5C2-4315-B7B9-B3B256315C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2438" y="3744913"/>
            <a:ext cx="0" cy="346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6" name="Text Box 37">
            <a:extLst>
              <a:ext uri="{FF2B5EF4-FFF2-40B4-BE49-F238E27FC236}">
                <a16:creationId xmlns:a16="http://schemas.microsoft.com/office/drawing/2014/main" id="{4DF48133-155E-4D79-8A34-AD8111148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638" y="3714750"/>
            <a:ext cx="877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n-SDU</a:t>
            </a:r>
          </a:p>
        </p:txBody>
      </p:sp>
      <p:sp>
        <p:nvSpPr>
          <p:cNvPr id="67622" name="Text Box 38">
            <a:extLst>
              <a:ext uri="{FF2B5EF4-FFF2-40B4-BE49-F238E27FC236}">
                <a16:creationId xmlns:a16="http://schemas.microsoft.com/office/drawing/2014/main" id="{75C12957-A6DE-4168-B6AA-8A342C19B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63900"/>
            <a:ext cx="1055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x-none" sz="1800">
                <a:solidFill>
                  <a:srgbClr val="0000CC"/>
                </a:solidFill>
              </a:rPr>
              <a:t>n-PDU</a:t>
            </a:r>
            <a:endParaRPr lang="en-US" altLang="x-none" sz="1350" b="1">
              <a:solidFill>
                <a:srgbClr val="0000CC"/>
              </a:solidFill>
            </a:endParaRPr>
          </a:p>
        </p:txBody>
      </p:sp>
      <p:sp>
        <p:nvSpPr>
          <p:cNvPr id="25638" name="Rectangle 40">
            <a:extLst>
              <a:ext uri="{FF2B5EF4-FFF2-40B4-BE49-F238E27FC236}">
                <a16:creationId xmlns:a16="http://schemas.microsoft.com/office/drawing/2014/main" id="{BF60B7F9-4E02-40FB-B1ED-EBC3BEDF4D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Layers, Services &amp; Protocols</a:t>
            </a:r>
          </a:p>
        </p:txBody>
      </p:sp>
      <p:sp>
        <p:nvSpPr>
          <p:cNvPr id="25639" name="Line 44">
            <a:extLst>
              <a:ext uri="{FF2B5EF4-FFF2-40B4-BE49-F238E27FC236}">
                <a16:creationId xmlns:a16="http://schemas.microsoft.com/office/drawing/2014/main" id="{6F3403D2-F3D8-4F40-9901-4187DC7DBD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8438" y="3806825"/>
            <a:ext cx="0" cy="40798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0" name="Line 45">
            <a:extLst>
              <a:ext uri="{FF2B5EF4-FFF2-40B4-BE49-F238E27FC236}">
                <a16:creationId xmlns:a16="http://schemas.microsoft.com/office/drawing/2014/main" id="{146E60C2-1B92-4DCE-892B-35EDB51CB3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8413" y="3805238"/>
            <a:ext cx="0" cy="406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1" name="Line 46">
            <a:extLst>
              <a:ext uri="{FF2B5EF4-FFF2-40B4-BE49-F238E27FC236}">
                <a16:creationId xmlns:a16="http://schemas.microsoft.com/office/drawing/2014/main" id="{E78F9375-B18A-491D-8FFE-B77DC0CC6C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4263" y="3778250"/>
            <a:ext cx="0" cy="40798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2" name="Line 47">
            <a:extLst>
              <a:ext uri="{FF2B5EF4-FFF2-40B4-BE49-F238E27FC236}">
                <a16:creationId xmlns:a16="http://schemas.microsoft.com/office/drawing/2014/main" id="{4737FCA6-A870-4968-810C-0E3FB87C46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4288" y="3789363"/>
            <a:ext cx="0" cy="406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4">
            <a:extLst>
              <a:ext uri="{FF2B5EF4-FFF2-40B4-BE49-F238E27FC236}">
                <a16:creationId xmlns:a16="http://schemas.microsoft.com/office/drawing/2014/main" id="{0DA22EA0-CE4E-4C55-85AA-1EFF76B79D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20988" y="111125"/>
            <a:ext cx="5180012" cy="765175"/>
          </a:xfrm>
        </p:spPr>
        <p:txBody>
          <a:bodyPr/>
          <a:lstStyle/>
          <a:p>
            <a:pPr eaLnBrk="1" hangingPunct="1"/>
            <a:r>
              <a:rPr lang="en-US" altLang="en-US"/>
              <a:t>Encapsulation</a:t>
            </a:r>
          </a:p>
        </p:txBody>
      </p:sp>
      <p:grpSp>
        <p:nvGrpSpPr>
          <p:cNvPr id="27650" name="Group 12">
            <a:extLst>
              <a:ext uri="{FF2B5EF4-FFF2-40B4-BE49-F238E27FC236}">
                <a16:creationId xmlns:a16="http://schemas.microsoft.com/office/drawing/2014/main" id="{E3A762EA-C767-4A76-A4C0-39C05C832B6C}"/>
              </a:ext>
            </a:extLst>
          </p:cNvPr>
          <p:cNvGrpSpPr>
            <a:grpSpLocks/>
          </p:cNvGrpSpPr>
          <p:nvPr/>
        </p:nvGrpSpPr>
        <p:grpSpPr bwMode="auto">
          <a:xfrm>
            <a:off x="422275" y="547688"/>
            <a:ext cx="1885950" cy="4076700"/>
            <a:chOff x="685800" y="609600"/>
            <a:chExt cx="2667000" cy="6248400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586E0BC-AA42-4BEF-A455-E123D4647CBB}"/>
                </a:ext>
              </a:extLst>
            </p:cNvPr>
            <p:cNvSpPr/>
            <p:nvPr/>
          </p:nvSpPr>
          <p:spPr>
            <a:xfrm>
              <a:off x="685800" y="2972215"/>
              <a:ext cx="2667000" cy="388578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5E2ED49-767A-47C1-8843-AAC6C1F48D11}"/>
                </a:ext>
              </a:extLst>
            </p:cNvPr>
            <p:cNvSpPr/>
            <p:nvPr/>
          </p:nvSpPr>
          <p:spPr>
            <a:xfrm>
              <a:off x="1143770" y="609600"/>
              <a:ext cx="1903717" cy="25913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  <p:grpSp>
        <p:nvGrpSpPr>
          <p:cNvPr id="27651" name="Group 7">
            <a:extLst>
              <a:ext uri="{FF2B5EF4-FFF2-40B4-BE49-F238E27FC236}">
                <a16:creationId xmlns:a16="http://schemas.microsoft.com/office/drawing/2014/main" id="{3B8FFB74-4308-4116-9385-13190E86F7F1}"/>
              </a:ext>
            </a:extLst>
          </p:cNvPr>
          <p:cNvGrpSpPr>
            <a:grpSpLocks/>
          </p:cNvGrpSpPr>
          <p:nvPr/>
        </p:nvGrpSpPr>
        <p:grpSpPr bwMode="auto">
          <a:xfrm>
            <a:off x="3176588" y="1731963"/>
            <a:ext cx="5354637" cy="2038350"/>
            <a:chOff x="3175868" y="1732739"/>
            <a:chExt cx="5355461" cy="2038032"/>
          </a:xfrm>
        </p:grpSpPr>
        <p:sp>
          <p:nvSpPr>
            <p:cNvPr id="27652" name="AutoShape 21">
              <a:extLst>
                <a:ext uri="{FF2B5EF4-FFF2-40B4-BE49-F238E27FC236}">
                  <a16:creationId xmlns:a16="http://schemas.microsoft.com/office/drawing/2014/main" id="{59BDDE51-C065-4B42-9E04-1A481CDF9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4778" y="2361390"/>
              <a:ext cx="151210" cy="286941"/>
            </a:xfrm>
            <a:prstGeom prst="downArrow">
              <a:avLst>
                <a:gd name="adj1" fmla="val 50000"/>
                <a:gd name="adj2" fmla="val 47441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71697" name="Rectangle 27">
              <a:extLst>
                <a:ext uri="{FF2B5EF4-FFF2-40B4-BE49-F238E27FC236}">
                  <a16:creationId xmlns:a16="http://schemas.microsoft.com/office/drawing/2014/main" id="{F92371C6-BD3E-494C-89D8-7B8540798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8403" y="1732739"/>
              <a:ext cx="2248246" cy="46030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866" tIns="33338" rIns="67866" bIns="33338"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endParaRPr lang="en-US" altLang="x-none" sz="1275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x-none" sz="1275">
                <a:solidFill>
                  <a:schemeClr val="tx1"/>
                </a:solidFill>
              </a:endParaRPr>
            </a:p>
          </p:txBody>
        </p:sp>
        <p:sp>
          <p:nvSpPr>
            <p:cNvPr id="27654" name="Text Box 28">
              <a:extLst>
                <a:ext uri="{FF2B5EF4-FFF2-40B4-BE49-F238E27FC236}">
                  <a16:creationId xmlns:a16="http://schemas.microsoft.com/office/drawing/2014/main" id="{142E2991-AAB3-404F-81F2-C89F02579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1218" y="1847039"/>
              <a:ext cx="20131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SDU</a:t>
              </a:r>
            </a:p>
          </p:txBody>
        </p:sp>
        <p:sp>
          <p:nvSpPr>
            <p:cNvPr id="71688" name="Rectangle 39">
              <a:extLst>
                <a:ext uri="{FF2B5EF4-FFF2-40B4-BE49-F238E27FC236}">
                  <a16:creationId xmlns:a16="http://schemas.microsoft.com/office/drawing/2014/main" id="{8B527732-AA5C-4B87-8095-CE79D1EDC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7596" y="2693026"/>
              <a:ext cx="851031" cy="47141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866" tIns="33338" rIns="67866" bIns="33338"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endParaRPr lang="en-US" altLang="x-none" sz="1275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x-none" sz="1275">
                <a:solidFill>
                  <a:schemeClr val="tx1"/>
                </a:solidFill>
              </a:endParaRPr>
            </a:p>
          </p:txBody>
        </p:sp>
        <p:sp>
          <p:nvSpPr>
            <p:cNvPr id="27656" name="Text Box 40">
              <a:extLst>
                <a:ext uri="{FF2B5EF4-FFF2-40B4-BE49-F238E27FC236}">
                  <a16:creationId xmlns:a16="http://schemas.microsoft.com/office/drawing/2014/main" id="{A25E7279-E4C5-47C2-B2A9-A5ED8CA6D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1165" y="2788824"/>
              <a:ext cx="830164" cy="3693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Trailer</a:t>
              </a:r>
            </a:p>
          </p:txBody>
        </p:sp>
        <p:sp>
          <p:nvSpPr>
            <p:cNvPr id="27657" name="Text Box 46">
              <a:extLst>
                <a:ext uri="{FF2B5EF4-FFF2-40B4-BE49-F238E27FC236}">
                  <a16:creationId xmlns:a16="http://schemas.microsoft.com/office/drawing/2014/main" id="{9C047A8A-BC44-4183-92EA-6464FF9DD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8665" y="2370915"/>
              <a:ext cx="2013689" cy="322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/>
                <a:t>           </a:t>
              </a:r>
              <a:r>
                <a:rPr lang="en-US" altLang="en-US" sz="1500">
                  <a:solidFill>
                    <a:srgbClr val="C00000"/>
                  </a:solidFill>
                </a:rPr>
                <a:t>Payload</a:t>
              </a:r>
            </a:p>
          </p:txBody>
        </p:sp>
        <p:sp>
          <p:nvSpPr>
            <p:cNvPr id="31" name="Rectangle 39">
              <a:extLst>
                <a:ext uri="{FF2B5EF4-FFF2-40B4-BE49-F238E27FC236}">
                  <a16:creationId xmlns:a16="http://schemas.microsoft.com/office/drawing/2014/main" id="{3222CC0B-8908-4A58-B7E3-4C44D2349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6564" y="2704137"/>
              <a:ext cx="887550" cy="460303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866" tIns="33338" rIns="67866" bIns="33338"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endParaRPr lang="en-US" altLang="x-none" sz="1275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x-none" sz="1275">
                <a:solidFill>
                  <a:schemeClr val="tx1"/>
                </a:solidFill>
              </a:endParaRPr>
            </a:p>
          </p:txBody>
        </p:sp>
        <p:sp>
          <p:nvSpPr>
            <p:cNvPr id="27659" name="Rectangle 43">
              <a:extLst>
                <a:ext uri="{FF2B5EF4-FFF2-40B4-BE49-F238E27FC236}">
                  <a16:creationId xmlns:a16="http://schemas.microsoft.com/office/drawing/2014/main" id="{4ACC12A9-5845-42CF-84BA-CA7BBD8F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1080" y="2790849"/>
              <a:ext cx="922143" cy="34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header</a:t>
              </a:r>
            </a:p>
          </p:txBody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6491EBAE-E50D-4295-A9C1-7CF87E98F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473" y="2700963"/>
              <a:ext cx="2248246" cy="46030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866" tIns="33338" rIns="67866" bIns="33338"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endParaRPr lang="en-US" altLang="x-none" sz="1275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x-none" sz="1275">
                <a:solidFill>
                  <a:schemeClr val="tx1"/>
                </a:solidFill>
              </a:endParaRPr>
            </a:p>
          </p:txBody>
        </p:sp>
        <p:sp>
          <p:nvSpPr>
            <p:cNvPr id="27661" name="Text Box 28">
              <a:extLst>
                <a:ext uri="{FF2B5EF4-FFF2-40B4-BE49-F238E27FC236}">
                  <a16:creationId xmlns:a16="http://schemas.microsoft.com/office/drawing/2014/main" id="{7A028D2A-4D26-4611-9A53-B892989B3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5767" y="2834716"/>
              <a:ext cx="20131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SDU</a:t>
              </a:r>
            </a:p>
          </p:txBody>
        </p:sp>
        <p:cxnSp>
          <p:nvCxnSpPr>
            <p:cNvPr id="27662" name="Straight Connector 2">
              <a:extLst>
                <a:ext uri="{FF2B5EF4-FFF2-40B4-BE49-F238E27FC236}">
                  <a16:creationId xmlns:a16="http://schemas.microsoft.com/office/drawing/2014/main" id="{170DE837-5440-4211-88B5-43611DD76F9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35884" y="3404681"/>
              <a:ext cx="0" cy="311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3" name="Straight Connector 36">
              <a:extLst>
                <a:ext uri="{FF2B5EF4-FFF2-40B4-BE49-F238E27FC236}">
                  <a16:creationId xmlns:a16="http://schemas.microsoft.com/office/drawing/2014/main" id="{1DD297D6-E059-4320-9C57-B4ACBAA979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501531" y="3401439"/>
              <a:ext cx="0" cy="311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4" name="Straight Arrow Connector 4">
              <a:extLst>
                <a:ext uri="{FF2B5EF4-FFF2-40B4-BE49-F238E27FC236}">
                  <a16:creationId xmlns:a16="http://schemas.microsoft.com/office/drawing/2014/main" id="{8FBDC4D5-D684-418A-9CDD-F7673803A3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000999" y="3595991"/>
              <a:ext cx="50053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5" name="Straight Arrow Connector 39">
              <a:extLst>
                <a:ext uri="{FF2B5EF4-FFF2-40B4-BE49-F238E27FC236}">
                  <a16:creationId xmlns:a16="http://schemas.microsoft.com/office/drawing/2014/main" id="{37D3C555-A40B-412E-B7A0-36AB0751E92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552544" y="3589505"/>
              <a:ext cx="703186" cy="648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66" name="TextBox 6">
              <a:extLst>
                <a:ext uri="{FF2B5EF4-FFF2-40B4-BE49-F238E27FC236}">
                  <a16:creationId xmlns:a16="http://schemas.microsoft.com/office/drawing/2014/main" id="{12729B86-0795-4EB4-BA3F-A6F742A046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8665" y="3401439"/>
              <a:ext cx="194796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PDU at layer n+1</a:t>
              </a:r>
            </a:p>
          </p:txBody>
        </p:sp>
        <p:sp>
          <p:nvSpPr>
            <p:cNvPr id="27667" name="TextBox 42">
              <a:extLst>
                <a:ext uri="{FF2B5EF4-FFF2-40B4-BE49-F238E27FC236}">
                  <a16:creationId xmlns:a16="http://schemas.microsoft.com/office/drawing/2014/main" id="{3D19AC12-C357-4940-B99B-EF7A45C56C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258" y="1790994"/>
              <a:ext cx="103906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Layer </a:t>
              </a:r>
              <a:r>
                <a:rPr lang="en-US" altLang="en-US" sz="2000" i="1"/>
                <a:t>n</a:t>
              </a:r>
            </a:p>
          </p:txBody>
        </p:sp>
        <p:sp>
          <p:nvSpPr>
            <p:cNvPr id="27668" name="TextBox 43">
              <a:extLst>
                <a:ext uri="{FF2B5EF4-FFF2-40B4-BE49-F238E27FC236}">
                  <a16:creationId xmlns:a16="http://schemas.microsoft.com/office/drawing/2014/main" id="{1858F50A-1F47-4612-AE2E-D39EE4B63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5868" y="2773435"/>
              <a:ext cx="13308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Layer </a:t>
              </a:r>
              <a:r>
                <a:rPr lang="en-US" altLang="en-US" sz="2000" i="1"/>
                <a:t>n+1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7" name="Group 2">
            <a:extLst>
              <a:ext uri="{FF2B5EF4-FFF2-40B4-BE49-F238E27FC236}">
                <a16:creationId xmlns:a16="http://schemas.microsoft.com/office/drawing/2014/main" id="{4AC00057-53D8-4E8A-B72B-67AC51F0C2E4}"/>
              </a:ext>
            </a:extLst>
          </p:cNvPr>
          <p:cNvGrpSpPr>
            <a:grpSpLocks/>
          </p:cNvGrpSpPr>
          <p:nvPr/>
        </p:nvGrpSpPr>
        <p:grpSpPr bwMode="auto">
          <a:xfrm>
            <a:off x="2452688" y="474663"/>
            <a:ext cx="5538787" cy="3802062"/>
            <a:chOff x="1597025" y="474663"/>
            <a:chExt cx="5538788" cy="3802062"/>
          </a:xfrm>
        </p:grpSpPr>
        <p:sp>
          <p:nvSpPr>
            <p:cNvPr id="19461" name="Rectangle 3">
              <a:extLst>
                <a:ext uri="{FF2B5EF4-FFF2-40B4-BE49-F238E27FC236}">
                  <a16:creationId xmlns:a16="http://schemas.microsoft.com/office/drawing/2014/main" id="{968FC150-FC9E-4412-8DEA-0C6B721C7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450" y="903288"/>
              <a:ext cx="1009650" cy="43973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9462" name="Rectangle 4">
              <a:extLst>
                <a:ext uri="{FF2B5EF4-FFF2-40B4-BE49-F238E27FC236}">
                  <a16:creationId xmlns:a16="http://schemas.microsoft.com/office/drawing/2014/main" id="{37AF5565-EB07-45F8-BE2B-0FBA61E94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450" y="1352550"/>
              <a:ext cx="1009650" cy="4397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9463" name="Rectangle 5">
              <a:extLst>
                <a:ext uri="{FF2B5EF4-FFF2-40B4-BE49-F238E27FC236}">
                  <a16:creationId xmlns:a16="http://schemas.microsoft.com/office/drawing/2014/main" id="{C04F148B-89B1-4AB4-B3F1-8D7D40CA1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450" y="1800225"/>
              <a:ext cx="1009650" cy="4413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9464" name="Rectangle 6">
              <a:extLst>
                <a:ext uri="{FF2B5EF4-FFF2-40B4-BE49-F238E27FC236}">
                  <a16:creationId xmlns:a16="http://schemas.microsoft.com/office/drawing/2014/main" id="{A1D5F0DF-04AB-4B43-90C3-B57290C3F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450" y="2249488"/>
              <a:ext cx="1009650" cy="441325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9465" name="Rectangle 7">
              <a:extLst>
                <a:ext uri="{FF2B5EF4-FFF2-40B4-BE49-F238E27FC236}">
                  <a16:creationId xmlns:a16="http://schemas.microsoft.com/office/drawing/2014/main" id="{046CA94D-B5E7-46ED-AE12-4E42FE32E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450" y="2698750"/>
              <a:ext cx="1009650" cy="4397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9466" name="Rectangle 8">
              <a:extLst>
                <a:ext uri="{FF2B5EF4-FFF2-40B4-BE49-F238E27FC236}">
                  <a16:creationId xmlns:a16="http://schemas.microsoft.com/office/drawing/2014/main" id="{A4702335-C6DA-45C0-BA0E-7AD8B5A96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450" y="3148013"/>
              <a:ext cx="1009650" cy="439737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9467" name="Rectangle 9">
              <a:extLst>
                <a:ext uri="{FF2B5EF4-FFF2-40B4-BE49-F238E27FC236}">
                  <a16:creationId xmlns:a16="http://schemas.microsoft.com/office/drawing/2014/main" id="{96C380E9-5B9E-43B9-9F03-512BC36A5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450" y="3595688"/>
              <a:ext cx="1009650" cy="4413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9468" name="Rectangle 10">
              <a:extLst>
                <a:ext uri="{FF2B5EF4-FFF2-40B4-BE49-F238E27FC236}">
                  <a16:creationId xmlns:a16="http://schemas.microsoft.com/office/drawing/2014/main" id="{9678E03C-7A63-4216-B951-9B41472D8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6950" y="903288"/>
              <a:ext cx="1009650" cy="43973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9469" name="Rectangle 11">
              <a:extLst>
                <a:ext uri="{FF2B5EF4-FFF2-40B4-BE49-F238E27FC236}">
                  <a16:creationId xmlns:a16="http://schemas.microsoft.com/office/drawing/2014/main" id="{FC27A5A2-FEC7-41F7-B313-9005C1AAC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6950" y="1352550"/>
              <a:ext cx="1009650" cy="4397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9470" name="Rectangle 12">
              <a:extLst>
                <a:ext uri="{FF2B5EF4-FFF2-40B4-BE49-F238E27FC236}">
                  <a16:creationId xmlns:a16="http://schemas.microsoft.com/office/drawing/2014/main" id="{59B962DA-7BB5-4AA1-8E40-DBFC3C9EA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6950" y="1800225"/>
              <a:ext cx="1009650" cy="4413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9471" name="Rectangle 13">
              <a:extLst>
                <a:ext uri="{FF2B5EF4-FFF2-40B4-BE49-F238E27FC236}">
                  <a16:creationId xmlns:a16="http://schemas.microsoft.com/office/drawing/2014/main" id="{7556B49D-7248-4CD2-82FF-23C5DF37E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6950" y="2249488"/>
              <a:ext cx="1009650" cy="4413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9472" name="Rectangle 14">
              <a:extLst>
                <a:ext uri="{FF2B5EF4-FFF2-40B4-BE49-F238E27FC236}">
                  <a16:creationId xmlns:a16="http://schemas.microsoft.com/office/drawing/2014/main" id="{48F4D3C0-BCCF-49E3-9F44-4802DB63A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6950" y="2698750"/>
              <a:ext cx="1009650" cy="4397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9473" name="Rectangle 15">
              <a:extLst>
                <a:ext uri="{FF2B5EF4-FFF2-40B4-BE49-F238E27FC236}">
                  <a16:creationId xmlns:a16="http://schemas.microsoft.com/office/drawing/2014/main" id="{0CD5F28A-CEB0-4304-8BE5-1751C167A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6950" y="3148013"/>
              <a:ext cx="1009650" cy="43973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9474" name="Rectangle 16">
              <a:extLst>
                <a:ext uri="{FF2B5EF4-FFF2-40B4-BE49-F238E27FC236}">
                  <a16:creationId xmlns:a16="http://schemas.microsoft.com/office/drawing/2014/main" id="{BC351009-5961-4EA2-A803-CA4BF981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6950" y="3595688"/>
              <a:ext cx="1009650" cy="4413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9475" name="Rectangle 17">
              <a:extLst>
                <a:ext uri="{FF2B5EF4-FFF2-40B4-BE49-F238E27FC236}">
                  <a16:creationId xmlns:a16="http://schemas.microsoft.com/office/drawing/2014/main" id="{929B3B6A-51ED-4560-865C-5E90E43F2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2681288"/>
              <a:ext cx="1009650" cy="4413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9476" name="Rectangle 18">
              <a:extLst>
                <a:ext uri="{FF2B5EF4-FFF2-40B4-BE49-F238E27FC236}">
                  <a16:creationId xmlns:a16="http://schemas.microsoft.com/office/drawing/2014/main" id="{802A72C1-4CAE-43A6-9482-BF5CA3AE4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3130550"/>
              <a:ext cx="1009650" cy="4413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9477" name="Rectangle 19">
              <a:extLst>
                <a:ext uri="{FF2B5EF4-FFF2-40B4-BE49-F238E27FC236}">
                  <a16:creationId xmlns:a16="http://schemas.microsoft.com/office/drawing/2014/main" id="{7424E64E-177E-4AA4-A97E-39703CA5C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3579813"/>
              <a:ext cx="1009650" cy="43973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9478" name="Rectangle 20">
              <a:extLst>
                <a:ext uri="{FF2B5EF4-FFF2-40B4-BE49-F238E27FC236}">
                  <a16:creationId xmlns:a16="http://schemas.microsoft.com/office/drawing/2014/main" id="{51E4CE45-EA47-438C-AB83-28C3288E3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425" y="938213"/>
              <a:ext cx="885825" cy="436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Application</a:t>
              </a:r>
            </a:p>
            <a:p>
              <a:r>
                <a:rPr lang="en-US" altLang="en-US" sz="1200"/>
                <a:t>Layer</a:t>
              </a:r>
            </a:p>
          </p:txBody>
        </p:sp>
        <p:sp>
          <p:nvSpPr>
            <p:cNvPr id="19479" name="Rectangle 21">
              <a:extLst>
                <a:ext uri="{FF2B5EF4-FFF2-40B4-BE49-F238E27FC236}">
                  <a16:creationId xmlns:a16="http://schemas.microsoft.com/office/drawing/2014/main" id="{21360B6A-DEFC-42A2-8350-18826866E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975" y="1376363"/>
              <a:ext cx="996950" cy="43656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Presentation</a:t>
              </a:r>
            </a:p>
            <a:p>
              <a:r>
                <a:rPr lang="en-US" altLang="en-US" sz="1200"/>
                <a:t>Layer</a:t>
              </a:r>
            </a:p>
          </p:txBody>
        </p:sp>
        <p:sp>
          <p:nvSpPr>
            <p:cNvPr id="19480" name="Rectangle 22">
              <a:extLst>
                <a:ext uri="{FF2B5EF4-FFF2-40B4-BE49-F238E27FC236}">
                  <a16:creationId xmlns:a16="http://schemas.microsoft.com/office/drawing/2014/main" id="{066726DF-7362-4BA2-908D-2AFFB3B53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488" y="1817688"/>
              <a:ext cx="682625" cy="436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Session</a:t>
              </a:r>
            </a:p>
            <a:p>
              <a:r>
                <a:rPr lang="en-US" altLang="en-US" sz="1200"/>
                <a:t>Layer</a:t>
              </a:r>
            </a:p>
          </p:txBody>
        </p:sp>
        <p:sp>
          <p:nvSpPr>
            <p:cNvPr id="19481" name="Rectangle 23">
              <a:extLst>
                <a:ext uri="{FF2B5EF4-FFF2-40B4-BE49-F238E27FC236}">
                  <a16:creationId xmlns:a16="http://schemas.microsoft.com/office/drawing/2014/main" id="{E07F12C4-33AD-48B6-9E74-BEFC2A3A8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038" y="2257425"/>
              <a:ext cx="788987" cy="43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Transport</a:t>
              </a:r>
            </a:p>
            <a:p>
              <a:r>
                <a:rPr lang="en-US" altLang="en-US" sz="1200"/>
                <a:t>Layer</a:t>
              </a:r>
            </a:p>
          </p:txBody>
        </p:sp>
        <p:sp>
          <p:nvSpPr>
            <p:cNvPr id="19482" name="Rectangle 24">
              <a:extLst>
                <a:ext uri="{FF2B5EF4-FFF2-40B4-BE49-F238E27FC236}">
                  <a16:creationId xmlns:a16="http://schemas.microsoft.com/office/drawing/2014/main" id="{1B6DCEE6-E70F-48F2-B5F5-D440318D3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188" y="2698750"/>
              <a:ext cx="700087" cy="43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Network</a:t>
              </a:r>
            </a:p>
            <a:p>
              <a:r>
                <a:rPr lang="en-US" altLang="en-US" sz="1200"/>
                <a:t>Layer</a:t>
              </a:r>
            </a:p>
          </p:txBody>
        </p:sp>
        <p:sp>
          <p:nvSpPr>
            <p:cNvPr id="19483" name="Rectangle 25">
              <a:extLst>
                <a:ext uri="{FF2B5EF4-FFF2-40B4-BE49-F238E27FC236}">
                  <a16:creationId xmlns:a16="http://schemas.microsoft.com/office/drawing/2014/main" id="{B4657674-DACB-4F88-A769-63D10A578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263" y="3138488"/>
              <a:ext cx="784225" cy="436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Data Link</a:t>
              </a:r>
            </a:p>
            <a:p>
              <a:r>
                <a:rPr lang="en-US" altLang="en-US" sz="1200"/>
                <a:t>Layer</a:t>
              </a:r>
            </a:p>
          </p:txBody>
        </p:sp>
        <p:sp>
          <p:nvSpPr>
            <p:cNvPr id="19484" name="Rectangle 26">
              <a:extLst>
                <a:ext uri="{FF2B5EF4-FFF2-40B4-BE49-F238E27FC236}">
                  <a16:creationId xmlns:a16="http://schemas.microsoft.com/office/drawing/2014/main" id="{2028958B-7E8E-48B2-BBEE-2EA9C4F7D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5475" y="3579813"/>
              <a:ext cx="708025" cy="436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Physical</a:t>
              </a:r>
            </a:p>
            <a:p>
              <a:r>
                <a:rPr lang="en-US" altLang="en-US" sz="1200"/>
                <a:t>Layer</a:t>
              </a:r>
            </a:p>
          </p:txBody>
        </p:sp>
        <p:sp>
          <p:nvSpPr>
            <p:cNvPr id="19485" name="Rectangle 27">
              <a:extLst>
                <a:ext uri="{FF2B5EF4-FFF2-40B4-BE49-F238E27FC236}">
                  <a16:creationId xmlns:a16="http://schemas.microsoft.com/office/drawing/2014/main" id="{54456DE7-5F8B-44B6-90AD-4FC83561A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6950" y="903288"/>
              <a:ext cx="1009650" cy="43973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9486" name="Rectangle 28">
              <a:extLst>
                <a:ext uri="{FF2B5EF4-FFF2-40B4-BE49-F238E27FC236}">
                  <a16:creationId xmlns:a16="http://schemas.microsoft.com/office/drawing/2014/main" id="{66C293A4-8E71-49C1-A1DC-B7956C962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6950" y="1352550"/>
              <a:ext cx="1009650" cy="4397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9487" name="Rectangle 29">
              <a:extLst>
                <a:ext uri="{FF2B5EF4-FFF2-40B4-BE49-F238E27FC236}">
                  <a16:creationId xmlns:a16="http://schemas.microsoft.com/office/drawing/2014/main" id="{C135BE40-4BEF-4A2F-B656-98DBF1DD0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6950" y="1800225"/>
              <a:ext cx="1009650" cy="4413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9488" name="Rectangle 30">
              <a:extLst>
                <a:ext uri="{FF2B5EF4-FFF2-40B4-BE49-F238E27FC236}">
                  <a16:creationId xmlns:a16="http://schemas.microsoft.com/office/drawing/2014/main" id="{DAF7CC9D-25C3-42B5-9FEC-A16BCB643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6950" y="2249488"/>
              <a:ext cx="1009650" cy="441325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9489" name="Rectangle 31">
              <a:extLst>
                <a:ext uri="{FF2B5EF4-FFF2-40B4-BE49-F238E27FC236}">
                  <a16:creationId xmlns:a16="http://schemas.microsoft.com/office/drawing/2014/main" id="{BA286204-EBF7-4AAF-856C-570BE01F0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6950" y="2698750"/>
              <a:ext cx="1009650" cy="4397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9490" name="Rectangle 32">
              <a:extLst>
                <a:ext uri="{FF2B5EF4-FFF2-40B4-BE49-F238E27FC236}">
                  <a16:creationId xmlns:a16="http://schemas.microsoft.com/office/drawing/2014/main" id="{AC408380-3E1F-459E-8DC8-D14E46CD8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6950" y="3148013"/>
              <a:ext cx="1009650" cy="439737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9491" name="Rectangle 33">
              <a:extLst>
                <a:ext uri="{FF2B5EF4-FFF2-40B4-BE49-F238E27FC236}">
                  <a16:creationId xmlns:a16="http://schemas.microsoft.com/office/drawing/2014/main" id="{33D00453-6023-4A23-965A-AA18F497A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6950" y="3595688"/>
              <a:ext cx="1009650" cy="4413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9492" name="Rectangle 34">
              <a:extLst>
                <a:ext uri="{FF2B5EF4-FFF2-40B4-BE49-F238E27FC236}">
                  <a16:creationId xmlns:a16="http://schemas.microsoft.com/office/drawing/2014/main" id="{B00B976C-62F3-42D8-8059-64A7FDA5C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0925" y="938213"/>
              <a:ext cx="885825" cy="436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Application</a:t>
              </a:r>
            </a:p>
            <a:p>
              <a:r>
                <a:rPr lang="en-US" altLang="en-US" sz="1200"/>
                <a:t>Layer</a:t>
              </a:r>
            </a:p>
          </p:txBody>
        </p:sp>
        <p:sp>
          <p:nvSpPr>
            <p:cNvPr id="19493" name="Rectangle 35">
              <a:extLst>
                <a:ext uri="{FF2B5EF4-FFF2-40B4-BE49-F238E27FC236}">
                  <a16:creationId xmlns:a16="http://schemas.microsoft.com/office/drawing/2014/main" id="{3BD88F20-A7AB-487A-BC00-5CB61C1BD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6475" y="1376363"/>
              <a:ext cx="996950" cy="43656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Presentation</a:t>
              </a:r>
            </a:p>
            <a:p>
              <a:r>
                <a:rPr lang="en-US" altLang="en-US" sz="1200"/>
                <a:t>Layer</a:t>
              </a:r>
            </a:p>
          </p:txBody>
        </p:sp>
        <p:sp>
          <p:nvSpPr>
            <p:cNvPr id="19494" name="Rectangle 36">
              <a:extLst>
                <a:ext uri="{FF2B5EF4-FFF2-40B4-BE49-F238E27FC236}">
                  <a16:creationId xmlns:a16="http://schemas.microsoft.com/office/drawing/2014/main" id="{020C03E2-4AA7-44B0-B192-DF5ACDCDB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9988" y="1817688"/>
              <a:ext cx="682625" cy="436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Session</a:t>
              </a:r>
            </a:p>
            <a:p>
              <a:r>
                <a:rPr lang="en-US" altLang="en-US" sz="1200"/>
                <a:t>Layer</a:t>
              </a:r>
            </a:p>
          </p:txBody>
        </p:sp>
        <p:sp>
          <p:nvSpPr>
            <p:cNvPr id="19495" name="Rectangle 37">
              <a:extLst>
                <a:ext uri="{FF2B5EF4-FFF2-40B4-BE49-F238E27FC236}">
                  <a16:creationId xmlns:a16="http://schemas.microsoft.com/office/drawing/2014/main" id="{7245AD8A-9282-4518-B203-25EA39B7C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5538" y="2257425"/>
              <a:ext cx="788987" cy="43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Transport</a:t>
              </a:r>
            </a:p>
            <a:p>
              <a:r>
                <a:rPr lang="en-US" altLang="en-US" sz="1200"/>
                <a:t>Layer</a:t>
              </a:r>
            </a:p>
          </p:txBody>
        </p:sp>
        <p:sp>
          <p:nvSpPr>
            <p:cNvPr id="19496" name="Rectangle 38">
              <a:extLst>
                <a:ext uri="{FF2B5EF4-FFF2-40B4-BE49-F238E27FC236}">
                  <a16:creationId xmlns:a16="http://schemas.microsoft.com/office/drawing/2014/main" id="{D28E8BD3-3F60-4B1C-A523-9BDCEC207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2688" y="2698750"/>
              <a:ext cx="700087" cy="43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Network</a:t>
              </a:r>
            </a:p>
            <a:p>
              <a:r>
                <a:rPr lang="en-US" altLang="en-US" sz="1200"/>
                <a:t>Layer</a:t>
              </a:r>
            </a:p>
          </p:txBody>
        </p:sp>
        <p:sp>
          <p:nvSpPr>
            <p:cNvPr id="19497" name="Rectangle 39">
              <a:extLst>
                <a:ext uri="{FF2B5EF4-FFF2-40B4-BE49-F238E27FC236}">
                  <a16:creationId xmlns:a16="http://schemas.microsoft.com/office/drawing/2014/main" id="{278C4845-9172-43CB-8776-9963ECFC3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7763" y="3138488"/>
              <a:ext cx="784225" cy="436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Data Link</a:t>
              </a:r>
            </a:p>
            <a:p>
              <a:r>
                <a:rPr lang="en-US" altLang="en-US" sz="1200"/>
                <a:t>Layer</a:t>
              </a:r>
            </a:p>
          </p:txBody>
        </p:sp>
        <p:sp>
          <p:nvSpPr>
            <p:cNvPr id="19498" name="Rectangle 40">
              <a:extLst>
                <a:ext uri="{FF2B5EF4-FFF2-40B4-BE49-F238E27FC236}">
                  <a16:creationId xmlns:a16="http://schemas.microsoft.com/office/drawing/2014/main" id="{5F394087-B13B-4DD9-A8D2-95F51EA93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6975" y="3579813"/>
              <a:ext cx="708025" cy="436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Physical</a:t>
              </a:r>
            </a:p>
            <a:p>
              <a:r>
                <a:rPr lang="en-US" altLang="en-US" sz="1200"/>
                <a:t>Layer</a:t>
              </a:r>
            </a:p>
          </p:txBody>
        </p:sp>
        <p:sp>
          <p:nvSpPr>
            <p:cNvPr id="19499" name="Rectangle 41">
              <a:extLst>
                <a:ext uri="{FF2B5EF4-FFF2-40B4-BE49-F238E27FC236}">
                  <a16:creationId xmlns:a16="http://schemas.microsoft.com/office/drawing/2014/main" id="{395008C3-E282-4FBB-8533-E8F050D21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2681288"/>
              <a:ext cx="1009650" cy="4413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9500" name="Rectangle 42">
              <a:extLst>
                <a:ext uri="{FF2B5EF4-FFF2-40B4-BE49-F238E27FC236}">
                  <a16:creationId xmlns:a16="http://schemas.microsoft.com/office/drawing/2014/main" id="{1F1ADC7B-A0CB-4B02-ACB4-B4E42D646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3130550"/>
              <a:ext cx="1009650" cy="4413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9501" name="Rectangle 43">
              <a:extLst>
                <a:ext uri="{FF2B5EF4-FFF2-40B4-BE49-F238E27FC236}">
                  <a16:creationId xmlns:a16="http://schemas.microsoft.com/office/drawing/2014/main" id="{D2CA3759-70F2-4431-A180-F814A761A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1838" y="2714625"/>
              <a:ext cx="700087" cy="43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Network</a:t>
              </a:r>
            </a:p>
            <a:p>
              <a:r>
                <a:rPr lang="en-US" altLang="en-US" sz="1200"/>
                <a:t>Layer</a:t>
              </a:r>
            </a:p>
          </p:txBody>
        </p:sp>
        <p:sp>
          <p:nvSpPr>
            <p:cNvPr id="19502" name="Rectangle 44">
              <a:extLst>
                <a:ext uri="{FF2B5EF4-FFF2-40B4-BE49-F238E27FC236}">
                  <a16:creationId xmlns:a16="http://schemas.microsoft.com/office/drawing/2014/main" id="{DF537465-ADDB-4C54-9642-DE6685C9F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7025" y="474663"/>
              <a:ext cx="1081088" cy="29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Application</a:t>
              </a:r>
            </a:p>
          </p:txBody>
        </p:sp>
        <p:sp>
          <p:nvSpPr>
            <p:cNvPr id="19503" name="Line 45">
              <a:extLst>
                <a:ext uri="{FF2B5EF4-FFF2-40B4-BE49-F238E27FC236}">
                  <a16:creationId xmlns:a16="http://schemas.microsoft.com/office/drawing/2014/main" id="{62E1D2B0-2A58-4E18-8ABB-5F99BA28A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125" y="700088"/>
              <a:ext cx="0" cy="17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4" name="Line 46">
              <a:extLst>
                <a:ext uri="{FF2B5EF4-FFF2-40B4-BE49-F238E27FC236}">
                  <a16:creationId xmlns:a16="http://schemas.microsoft.com/office/drawing/2014/main" id="{09281157-2E0D-4CC3-AF34-CED5D9CD49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2250" y="717550"/>
              <a:ext cx="0" cy="17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5" name="Rectangle 47">
              <a:extLst>
                <a:ext uri="{FF2B5EF4-FFF2-40B4-BE49-F238E27FC236}">
                  <a16:creationId xmlns:a16="http://schemas.microsoft.com/office/drawing/2014/main" id="{9801D694-B3D3-4ECF-A272-5109E5C7F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725" y="484188"/>
              <a:ext cx="1081088" cy="29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Application</a:t>
              </a:r>
            </a:p>
          </p:txBody>
        </p:sp>
        <p:sp>
          <p:nvSpPr>
            <p:cNvPr id="19506" name="Rectangle 48">
              <a:extLst>
                <a:ext uri="{FF2B5EF4-FFF2-40B4-BE49-F238E27FC236}">
                  <a16:creationId xmlns:a16="http://schemas.microsoft.com/office/drawing/2014/main" id="{1698F841-0845-4500-9C0B-3BE01B72F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388" y="3155950"/>
              <a:ext cx="784225" cy="43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Data Link</a:t>
              </a:r>
            </a:p>
            <a:p>
              <a:r>
                <a:rPr lang="en-US" altLang="en-US" sz="1200"/>
                <a:t>Layer</a:t>
              </a:r>
            </a:p>
          </p:txBody>
        </p:sp>
        <p:sp>
          <p:nvSpPr>
            <p:cNvPr id="19507" name="Rectangle 49">
              <a:extLst>
                <a:ext uri="{FF2B5EF4-FFF2-40B4-BE49-F238E27FC236}">
                  <a16:creationId xmlns:a16="http://schemas.microsoft.com/office/drawing/2014/main" id="{F6766BE6-D663-4160-8AFF-2322CC42D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3605213"/>
              <a:ext cx="708025" cy="436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Physical</a:t>
              </a:r>
            </a:p>
            <a:p>
              <a:r>
                <a:rPr lang="en-US" altLang="en-US" sz="1200"/>
                <a:t>Layer</a:t>
              </a:r>
            </a:p>
          </p:txBody>
        </p:sp>
        <p:sp>
          <p:nvSpPr>
            <p:cNvPr id="19508" name="Rectangle 50">
              <a:extLst>
                <a:ext uri="{FF2B5EF4-FFF2-40B4-BE49-F238E27FC236}">
                  <a16:creationId xmlns:a16="http://schemas.microsoft.com/office/drawing/2014/main" id="{D260617A-FE9F-4D02-B8C7-D896A8337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1050" y="2673350"/>
              <a:ext cx="1009650" cy="4413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9509" name="Rectangle 51">
              <a:extLst>
                <a:ext uri="{FF2B5EF4-FFF2-40B4-BE49-F238E27FC236}">
                  <a16:creationId xmlns:a16="http://schemas.microsoft.com/office/drawing/2014/main" id="{E5C9182D-D73E-47F4-92D5-C9F22A89F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1050" y="3122613"/>
              <a:ext cx="1009650" cy="43973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9510" name="Rectangle 52">
              <a:extLst>
                <a:ext uri="{FF2B5EF4-FFF2-40B4-BE49-F238E27FC236}">
                  <a16:creationId xmlns:a16="http://schemas.microsoft.com/office/drawing/2014/main" id="{BEE2ED48-DFDF-4642-8AB2-2238FCACD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1050" y="3571875"/>
              <a:ext cx="1009650" cy="4397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9511" name="Rectangle 53">
              <a:extLst>
                <a:ext uri="{FF2B5EF4-FFF2-40B4-BE49-F238E27FC236}">
                  <a16:creationId xmlns:a16="http://schemas.microsoft.com/office/drawing/2014/main" id="{084FE998-C39F-42FC-B557-0F41E6A0A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1050" y="2673350"/>
              <a:ext cx="1009650" cy="4413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9512" name="Rectangle 54">
              <a:extLst>
                <a:ext uri="{FF2B5EF4-FFF2-40B4-BE49-F238E27FC236}">
                  <a16:creationId xmlns:a16="http://schemas.microsoft.com/office/drawing/2014/main" id="{96E55DFD-D192-4F35-9EF0-3C5CE308C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1050" y="3122613"/>
              <a:ext cx="1009650" cy="43973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9513" name="Rectangle 55">
              <a:extLst>
                <a:ext uri="{FF2B5EF4-FFF2-40B4-BE49-F238E27FC236}">
                  <a16:creationId xmlns:a16="http://schemas.microsoft.com/office/drawing/2014/main" id="{086513C0-ED29-45C2-9939-1728CCC1E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688" y="2706688"/>
              <a:ext cx="700087" cy="436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Network</a:t>
              </a:r>
            </a:p>
            <a:p>
              <a:r>
                <a:rPr lang="en-US" altLang="en-US" sz="1200"/>
                <a:t>Layer</a:t>
              </a:r>
            </a:p>
          </p:txBody>
        </p:sp>
        <p:sp>
          <p:nvSpPr>
            <p:cNvPr id="19514" name="Rectangle 56">
              <a:extLst>
                <a:ext uri="{FF2B5EF4-FFF2-40B4-BE49-F238E27FC236}">
                  <a16:creationId xmlns:a16="http://schemas.microsoft.com/office/drawing/2014/main" id="{CA4088A5-97D5-4651-9BF8-394AD1B47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238" y="3148013"/>
              <a:ext cx="784225" cy="436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Data Link</a:t>
              </a:r>
            </a:p>
            <a:p>
              <a:r>
                <a:rPr lang="en-US" altLang="en-US" sz="1200"/>
                <a:t>Layer</a:t>
              </a:r>
            </a:p>
          </p:txBody>
        </p:sp>
        <p:sp>
          <p:nvSpPr>
            <p:cNvPr id="19515" name="Rectangle 57">
              <a:extLst>
                <a:ext uri="{FF2B5EF4-FFF2-40B4-BE49-F238E27FC236}">
                  <a16:creationId xmlns:a16="http://schemas.microsoft.com/office/drawing/2014/main" id="{75110C6A-FC32-45FD-B0BB-15613568F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3450" y="3595688"/>
              <a:ext cx="708025" cy="436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Physical</a:t>
              </a:r>
            </a:p>
            <a:p>
              <a:r>
                <a:rPr lang="en-US" altLang="en-US" sz="1200"/>
                <a:t>Layer</a:t>
              </a:r>
            </a:p>
          </p:txBody>
        </p:sp>
        <p:sp>
          <p:nvSpPr>
            <p:cNvPr id="19516" name="AutoShape 58">
              <a:extLst>
                <a:ext uri="{FF2B5EF4-FFF2-40B4-BE49-F238E27FC236}">
                  <a16:creationId xmlns:a16="http://schemas.microsoft.com/office/drawing/2014/main" id="{51107988-624A-4CC6-9C93-D68CE2230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750" y="2613025"/>
              <a:ext cx="2914650" cy="1663700"/>
            </a:xfrm>
            <a:prstGeom prst="roundRect">
              <a:avLst>
                <a:gd name="adj" fmla="val 12495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9517" name="Line 59">
              <a:extLst>
                <a:ext uri="{FF2B5EF4-FFF2-40B4-BE49-F238E27FC236}">
                  <a16:creationId xmlns:a16="http://schemas.microsoft.com/office/drawing/2014/main" id="{042E692C-678A-4278-90E7-9CB62B2A05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4150" y="2427288"/>
              <a:ext cx="3314700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8" name="Line 60">
              <a:extLst>
                <a:ext uri="{FF2B5EF4-FFF2-40B4-BE49-F238E27FC236}">
                  <a16:creationId xmlns:a16="http://schemas.microsoft.com/office/drawing/2014/main" id="{F45AF024-0F1E-4F2B-A3A3-0E5157FDE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2875" y="2921000"/>
              <a:ext cx="430213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9" name="Line 61">
              <a:extLst>
                <a:ext uri="{FF2B5EF4-FFF2-40B4-BE49-F238E27FC236}">
                  <a16:creationId xmlns:a16="http://schemas.microsoft.com/office/drawing/2014/main" id="{E764DFCD-DBD1-45DC-8B3E-E0A062332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9863" y="3352800"/>
              <a:ext cx="428625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0" name="Line 62">
              <a:extLst>
                <a:ext uri="{FF2B5EF4-FFF2-40B4-BE49-F238E27FC236}">
                  <a16:creationId xmlns:a16="http://schemas.microsoft.com/office/drawing/2014/main" id="{BD3DA714-132D-460F-B3C3-AF1699877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6213" y="3776663"/>
              <a:ext cx="430212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1" name="Line 63">
              <a:extLst>
                <a:ext uri="{FF2B5EF4-FFF2-40B4-BE49-F238E27FC236}">
                  <a16:creationId xmlns:a16="http://schemas.microsoft.com/office/drawing/2014/main" id="{6F5D0760-6A6C-46F8-A04B-C0FFEBA33F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263" y="2913063"/>
              <a:ext cx="430212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2" name="Line 64">
              <a:extLst>
                <a:ext uri="{FF2B5EF4-FFF2-40B4-BE49-F238E27FC236}">
                  <a16:creationId xmlns:a16="http://schemas.microsoft.com/office/drawing/2014/main" id="{F43D0C0D-BE26-4FCE-A66E-8F54D8C4A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8138" y="3336925"/>
              <a:ext cx="430212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3" name="Line 65">
              <a:extLst>
                <a:ext uri="{FF2B5EF4-FFF2-40B4-BE49-F238E27FC236}">
                  <a16:creationId xmlns:a16="http://schemas.microsoft.com/office/drawing/2014/main" id="{DDDF2C9B-575E-4E53-B421-0E877DDED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5600" y="3762375"/>
              <a:ext cx="430213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4" name="Line 66">
              <a:extLst>
                <a:ext uri="{FF2B5EF4-FFF2-40B4-BE49-F238E27FC236}">
                  <a16:creationId xmlns:a16="http://schemas.microsoft.com/office/drawing/2014/main" id="{94869C42-95A5-4C86-8B2B-760334FA26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225" y="2898775"/>
              <a:ext cx="430213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5" name="Line 67">
              <a:extLst>
                <a:ext uri="{FF2B5EF4-FFF2-40B4-BE49-F238E27FC236}">
                  <a16:creationId xmlns:a16="http://schemas.microsoft.com/office/drawing/2014/main" id="{B14B5C63-9BE2-4CE7-B1F9-8A764FA7E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8163" y="3332163"/>
              <a:ext cx="430212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6" name="Line 68">
              <a:extLst>
                <a:ext uri="{FF2B5EF4-FFF2-40B4-BE49-F238E27FC236}">
                  <a16:creationId xmlns:a16="http://schemas.microsoft.com/office/drawing/2014/main" id="{8790A51D-4C8A-46A9-A824-E5948C07C8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4513" y="3763963"/>
              <a:ext cx="430212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7" name="Line 70">
              <a:extLst>
                <a:ext uri="{FF2B5EF4-FFF2-40B4-BE49-F238E27FC236}">
                  <a16:creationId xmlns:a16="http://schemas.microsoft.com/office/drawing/2014/main" id="{8DEBAF7D-6945-4E7C-B923-1E9B830019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4150" y="2027238"/>
              <a:ext cx="3314700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8" name="Line 71">
              <a:extLst>
                <a:ext uri="{FF2B5EF4-FFF2-40B4-BE49-F238E27FC236}">
                  <a16:creationId xmlns:a16="http://schemas.microsoft.com/office/drawing/2014/main" id="{C03B257A-D5B5-4990-A115-17702266D3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4150" y="1627188"/>
              <a:ext cx="3314700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9" name="Line 72">
              <a:extLst>
                <a:ext uri="{FF2B5EF4-FFF2-40B4-BE49-F238E27FC236}">
                  <a16:creationId xmlns:a16="http://schemas.microsoft.com/office/drawing/2014/main" id="{F8A3E4FD-DD83-4E4C-96E4-E561CED574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4150" y="1227138"/>
              <a:ext cx="3314700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0" name="Line 78">
              <a:extLst>
                <a:ext uri="{FF2B5EF4-FFF2-40B4-BE49-F238E27FC236}">
                  <a16:creationId xmlns:a16="http://schemas.microsoft.com/office/drawing/2014/main" id="{DE0CA365-8E02-43CD-A26B-AB86B95560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4150" y="2427288"/>
              <a:ext cx="3314700" cy="0"/>
            </a:xfrm>
            <a:prstGeom prst="line">
              <a:avLst/>
            </a:prstGeom>
            <a:noFill/>
            <a:ln w="25400">
              <a:solidFill>
                <a:srgbClr val="6600FF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1" name="Line 79">
              <a:extLst>
                <a:ext uri="{FF2B5EF4-FFF2-40B4-BE49-F238E27FC236}">
                  <a16:creationId xmlns:a16="http://schemas.microsoft.com/office/drawing/2014/main" id="{B110C2CA-595D-416C-9AFC-4D0F6745EB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4150" y="2027238"/>
              <a:ext cx="3314700" cy="0"/>
            </a:xfrm>
            <a:prstGeom prst="line">
              <a:avLst/>
            </a:prstGeom>
            <a:noFill/>
            <a:ln w="25400">
              <a:solidFill>
                <a:srgbClr val="6600FF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2" name="Line 80">
              <a:extLst>
                <a:ext uri="{FF2B5EF4-FFF2-40B4-BE49-F238E27FC236}">
                  <a16:creationId xmlns:a16="http://schemas.microsoft.com/office/drawing/2014/main" id="{83CC2D0A-A8D2-4E08-84E3-0BC60275ED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4150" y="1627188"/>
              <a:ext cx="3314700" cy="0"/>
            </a:xfrm>
            <a:prstGeom prst="line">
              <a:avLst/>
            </a:prstGeom>
            <a:noFill/>
            <a:ln w="25400">
              <a:solidFill>
                <a:srgbClr val="6600FF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3" name="Line 81">
              <a:extLst>
                <a:ext uri="{FF2B5EF4-FFF2-40B4-BE49-F238E27FC236}">
                  <a16:creationId xmlns:a16="http://schemas.microsoft.com/office/drawing/2014/main" id="{B4C6CB9D-0022-449A-A6C4-DCFF4827B7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4150" y="1227138"/>
              <a:ext cx="3314700" cy="0"/>
            </a:xfrm>
            <a:prstGeom prst="line">
              <a:avLst/>
            </a:prstGeom>
            <a:noFill/>
            <a:ln w="25400">
              <a:solidFill>
                <a:srgbClr val="6600FF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534" name="Group 87">
              <a:extLst>
                <a:ext uri="{FF2B5EF4-FFF2-40B4-BE49-F238E27FC236}">
                  <a16:creationId xmlns:a16="http://schemas.microsoft.com/office/drawing/2014/main" id="{566B5016-51D0-4EBD-A739-A228A3000D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4027488"/>
              <a:ext cx="1143000" cy="171450"/>
              <a:chOff x="144" y="3888"/>
              <a:chExt cx="960" cy="144"/>
            </a:xfrm>
          </p:grpSpPr>
          <p:sp>
            <p:nvSpPr>
              <p:cNvPr id="19539" name="Line 88">
                <a:extLst>
                  <a:ext uri="{FF2B5EF4-FFF2-40B4-BE49-F238E27FC236}">
                    <a16:creationId xmlns:a16="http://schemas.microsoft.com/office/drawing/2014/main" id="{4AA8B08D-7830-4B11-9B2A-52C78F66C7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388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40" name="Line 89">
                <a:extLst>
                  <a:ext uri="{FF2B5EF4-FFF2-40B4-BE49-F238E27FC236}">
                    <a16:creationId xmlns:a16="http://schemas.microsoft.com/office/drawing/2014/main" id="{38D337E7-D17A-42A1-BAFC-5D084AF5F2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4032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41" name="Line 90">
                <a:extLst>
                  <a:ext uri="{FF2B5EF4-FFF2-40B4-BE49-F238E27FC236}">
                    <a16:creationId xmlns:a16="http://schemas.microsoft.com/office/drawing/2014/main" id="{E63547E0-BDEA-48C1-B855-0CAABEED24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88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535" name="Group 91">
              <a:extLst>
                <a:ext uri="{FF2B5EF4-FFF2-40B4-BE49-F238E27FC236}">
                  <a16:creationId xmlns:a16="http://schemas.microsoft.com/office/drawing/2014/main" id="{98B33FC9-EE98-4F61-8F7D-0A32E2D6DF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67350" y="4027488"/>
              <a:ext cx="1143000" cy="171450"/>
              <a:chOff x="144" y="3888"/>
              <a:chExt cx="960" cy="144"/>
            </a:xfrm>
          </p:grpSpPr>
          <p:sp>
            <p:nvSpPr>
              <p:cNvPr id="19536" name="Line 92">
                <a:extLst>
                  <a:ext uri="{FF2B5EF4-FFF2-40B4-BE49-F238E27FC236}">
                    <a16:creationId xmlns:a16="http://schemas.microsoft.com/office/drawing/2014/main" id="{9ACBB2A1-31C3-42A2-B412-D2682FD005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388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37" name="Line 93">
                <a:extLst>
                  <a:ext uri="{FF2B5EF4-FFF2-40B4-BE49-F238E27FC236}">
                    <a16:creationId xmlns:a16="http://schemas.microsoft.com/office/drawing/2014/main" id="{BA5A79C7-0C35-4E24-80FB-7A0A857A2F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4032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38" name="Line 94">
                <a:extLst>
                  <a:ext uri="{FF2B5EF4-FFF2-40B4-BE49-F238E27FC236}">
                    <a16:creationId xmlns:a16="http://schemas.microsoft.com/office/drawing/2014/main" id="{915BA12D-84B5-41D0-86A5-8EB6C88DC5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88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458" name="Group 12">
            <a:extLst>
              <a:ext uri="{FF2B5EF4-FFF2-40B4-BE49-F238E27FC236}">
                <a16:creationId xmlns:a16="http://schemas.microsoft.com/office/drawing/2014/main" id="{1A46590D-55F1-4F07-8E41-E2D0C478E367}"/>
              </a:ext>
            </a:extLst>
          </p:cNvPr>
          <p:cNvGrpSpPr>
            <a:grpSpLocks/>
          </p:cNvGrpSpPr>
          <p:nvPr/>
        </p:nvGrpSpPr>
        <p:grpSpPr bwMode="auto">
          <a:xfrm>
            <a:off x="401638" y="587375"/>
            <a:ext cx="1885950" cy="3751263"/>
            <a:chOff x="685800" y="609600"/>
            <a:chExt cx="2667000" cy="6248400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4FF28682-2068-4237-969C-0E7D807F4857}"/>
                </a:ext>
              </a:extLst>
            </p:cNvPr>
            <p:cNvSpPr/>
            <p:nvPr/>
          </p:nvSpPr>
          <p:spPr>
            <a:xfrm>
              <a:off x="685800" y="2970930"/>
              <a:ext cx="2667000" cy="388707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98AAF9A-9DFF-4B78-9298-706382C7D5E3}"/>
                </a:ext>
              </a:extLst>
            </p:cNvPr>
            <p:cNvSpPr/>
            <p:nvPr/>
          </p:nvSpPr>
          <p:spPr>
            <a:xfrm>
              <a:off x="1143770" y="609600"/>
              <a:ext cx="1903717" cy="259138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C33AD727-00F5-4DA0-B523-4E8A7A497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Headers &amp; Trailers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F149898B-80BA-490F-A7CC-DC1EB512E97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969963"/>
            <a:ext cx="8531225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/>
              <a:t>Each protocol uses a header that carries addresses, sequence #...</a:t>
            </a:r>
          </a:p>
        </p:txBody>
      </p:sp>
      <p:grpSp>
        <p:nvGrpSpPr>
          <p:cNvPr id="29699" name="Group 67">
            <a:extLst>
              <a:ext uri="{FF2B5EF4-FFF2-40B4-BE49-F238E27FC236}">
                <a16:creationId xmlns:a16="http://schemas.microsoft.com/office/drawing/2014/main" id="{6E3FA72E-09D2-4938-BB01-25BF761CA0E4}"/>
              </a:ext>
            </a:extLst>
          </p:cNvPr>
          <p:cNvGrpSpPr>
            <a:grpSpLocks/>
          </p:cNvGrpSpPr>
          <p:nvPr/>
        </p:nvGrpSpPr>
        <p:grpSpPr bwMode="auto">
          <a:xfrm>
            <a:off x="1668463" y="1565275"/>
            <a:ext cx="5559425" cy="3005138"/>
            <a:chOff x="463" y="1749"/>
            <a:chExt cx="4669" cy="2523"/>
          </a:xfrm>
        </p:grpSpPr>
        <p:sp>
          <p:nvSpPr>
            <p:cNvPr id="29700" name="Line 4">
              <a:extLst>
                <a:ext uri="{FF2B5EF4-FFF2-40B4-BE49-F238E27FC236}">
                  <a16:creationId xmlns:a16="http://schemas.microsoft.com/office/drawing/2014/main" id="{F13772EC-B8F5-4710-AD3C-B620733E61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621"/>
              <a:ext cx="28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1" name="Line 5">
              <a:extLst>
                <a:ext uri="{FF2B5EF4-FFF2-40B4-BE49-F238E27FC236}">
                  <a16:creationId xmlns:a16="http://schemas.microsoft.com/office/drawing/2014/main" id="{1BBE836B-8081-4282-87BB-56FB0BAB11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237"/>
              <a:ext cx="27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2" name="Line 6">
              <a:extLst>
                <a:ext uri="{FF2B5EF4-FFF2-40B4-BE49-F238E27FC236}">
                  <a16:creationId xmlns:a16="http://schemas.microsoft.com/office/drawing/2014/main" id="{5D12C687-49BF-4B20-8EA2-1B8B56E146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853"/>
              <a:ext cx="27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3" name="Rectangle 7">
              <a:extLst>
                <a:ext uri="{FF2B5EF4-FFF2-40B4-BE49-F238E27FC236}">
                  <a16:creationId xmlns:a16="http://schemas.microsoft.com/office/drawing/2014/main" id="{BA5868A3-EA1D-411A-8AA1-AF0D2EE14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" y="2161"/>
              <a:ext cx="848" cy="4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9704" name="Rectangle 8">
              <a:extLst>
                <a:ext uri="{FF2B5EF4-FFF2-40B4-BE49-F238E27FC236}">
                  <a16:creationId xmlns:a16="http://schemas.microsoft.com/office/drawing/2014/main" id="{4A537906-6CE2-448C-A168-C56852CE9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" y="2584"/>
              <a:ext cx="848" cy="4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9705" name="Rectangle 9">
              <a:extLst>
                <a:ext uri="{FF2B5EF4-FFF2-40B4-BE49-F238E27FC236}">
                  <a16:creationId xmlns:a16="http://schemas.microsoft.com/office/drawing/2014/main" id="{1AE4F125-BF7B-4B45-A8B8-5067BA8F3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" y="3008"/>
              <a:ext cx="848" cy="4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9706" name="Rectangle 10">
              <a:extLst>
                <a:ext uri="{FF2B5EF4-FFF2-40B4-BE49-F238E27FC236}">
                  <a16:creationId xmlns:a16="http://schemas.microsoft.com/office/drawing/2014/main" id="{A4A457B7-EC3E-43A4-B174-E6F5BAA8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" y="3432"/>
              <a:ext cx="848" cy="4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9707" name="Rectangle 11">
              <a:extLst>
                <a:ext uri="{FF2B5EF4-FFF2-40B4-BE49-F238E27FC236}">
                  <a16:creationId xmlns:a16="http://schemas.microsoft.com/office/drawing/2014/main" id="{4EF9FA72-7A2B-4321-AF23-4A5758364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" y="3856"/>
              <a:ext cx="848" cy="4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9708" name="Rectangle 12">
              <a:extLst>
                <a:ext uri="{FF2B5EF4-FFF2-40B4-BE49-F238E27FC236}">
                  <a16:creationId xmlns:a16="http://schemas.microsoft.com/office/drawing/2014/main" id="{427DEAFF-6E08-434C-AC15-F30075482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2161"/>
              <a:ext cx="848" cy="4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9709" name="Rectangle 13">
              <a:extLst>
                <a:ext uri="{FF2B5EF4-FFF2-40B4-BE49-F238E27FC236}">
                  <a16:creationId xmlns:a16="http://schemas.microsoft.com/office/drawing/2014/main" id="{AFD185C3-A064-4FF6-894E-340F770AE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2584"/>
              <a:ext cx="848" cy="4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9710" name="Rectangle 14">
              <a:extLst>
                <a:ext uri="{FF2B5EF4-FFF2-40B4-BE49-F238E27FC236}">
                  <a16:creationId xmlns:a16="http://schemas.microsoft.com/office/drawing/2014/main" id="{D2CCA8BB-E712-467F-A486-FE0CA713E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3008"/>
              <a:ext cx="848" cy="4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9711" name="Rectangle 15">
              <a:extLst>
                <a:ext uri="{FF2B5EF4-FFF2-40B4-BE49-F238E27FC236}">
                  <a16:creationId xmlns:a16="http://schemas.microsoft.com/office/drawing/2014/main" id="{982514FA-43A1-4474-B148-464577107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3432"/>
              <a:ext cx="848" cy="4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9712" name="Rectangle 16">
              <a:extLst>
                <a:ext uri="{FF2B5EF4-FFF2-40B4-BE49-F238E27FC236}">
                  <a16:creationId xmlns:a16="http://schemas.microsoft.com/office/drawing/2014/main" id="{EE1207DC-2C37-4E6B-9AB0-E05435FA2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3856"/>
              <a:ext cx="848" cy="4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9713" name="Rectangle 17">
              <a:extLst>
                <a:ext uri="{FF2B5EF4-FFF2-40B4-BE49-F238E27FC236}">
                  <a16:creationId xmlns:a16="http://schemas.microsoft.com/office/drawing/2014/main" id="{4CFAC4EA-DFEE-4D87-84F5-622E34E3B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" y="2193"/>
              <a:ext cx="744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Application</a:t>
              </a:r>
            </a:p>
            <a:p>
              <a:r>
                <a:rPr lang="en-US" altLang="en-US" sz="1200"/>
                <a:t>Layer</a:t>
              </a:r>
            </a:p>
          </p:txBody>
        </p:sp>
        <p:sp>
          <p:nvSpPr>
            <p:cNvPr id="29714" name="Rectangle 18">
              <a:extLst>
                <a:ext uri="{FF2B5EF4-FFF2-40B4-BE49-F238E27FC236}">
                  <a16:creationId xmlns:a16="http://schemas.microsoft.com/office/drawing/2014/main" id="{70A494BF-FCCE-48CB-A570-47E28CDD1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" y="2592"/>
              <a:ext cx="662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Transport</a:t>
              </a:r>
            </a:p>
            <a:p>
              <a:r>
                <a:rPr lang="en-US" altLang="en-US" sz="1200"/>
                <a:t>Layer</a:t>
              </a:r>
            </a:p>
          </p:txBody>
        </p:sp>
        <p:sp>
          <p:nvSpPr>
            <p:cNvPr id="29715" name="Rectangle 19">
              <a:extLst>
                <a:ext uri="{FF2B5EF4-FFF2-40B4-BE49-F238E27FC236}">
                  <a16:creationId xmlns:a16="http://schemas.microsoft.com/office/drawing/2014/main" id="{567ECD8E-5453-4901-8E28-8868F1B6C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" y="3008"/>
              <a:ext cx="588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Network</a:t>
              </a:r>
            </a:p>
            <a:p>
              <a:r>
                <a:rPr lang="en-US" altLang="en-US" sz="1200"/>
                <a:t>Layer</a:t>
              </a:r>
            </a:p>
          </p:txBody>
        </p:sp>
        <p:sp>
          <p:nvSpPr>
            <p:cNvPr id="29716" name="Rectangle 20">
              <a:extLst>
                <a:ext uri="{FF2B5EF4-FFF2-40B4-BE49-F238E27FC236}">
                  <a16:creationId xmlns:a16="http://schemas.microsoft.com/office/drawing/2014/main" id="{2866B247-8F3B-47D4-B0E1-230CC1897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" y="3424"/>
              <a:ext cx="659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Data Link</a:t>
              </a:r>
            </a:p>
            <a:p>
              <a:r>
                <a:rPr lang="en-US" altLang="en-US" sz="1200"/>
                <a:t>Layer</a:t>
              </a:r>
            </a:p>
          </p:txBody>
        </p:sp>
        <p:sp>
          <p:nvSpPr>
            <p:cNvPr id="29717" name="Rectangle 21">
              <a:extLst>
                <a:ext uri="{FF2B5EF4-FFF2-40B4-BE49-F238E27FC236}">
                  <a16:creationId xmlns:a16="http://schemas.microsoft.com/office/drawing/2014/main" id="{028371D5-A1A2-4F1D-A5CC-9B24AEDE5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" y="3840"/>
              <a:ext cx="594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Physical</a:t>
              </a:r>
            </a:p>
            <a:p>
              <a:r>
                <a:rPr lang="en-US" altLang="en-US" sz="1200"/>
                <a:t>Layer</a:t>
              </a:r>
            </a:p>
          </p:txBody>
        </p:sp>
        <p:sp>
          <p:nvSpPr>
            <p:cNvPr id="29718" name="Rectangle 22">
              <a:extLst>
                <a:ext uri="{FF2B5EF4-FFF2-40B4-BE49-F238E27FC236}">
                  <a16:creationId xmlns:a16="http://schemas.microsoft.com/office/drawing/2014/main" id="{FE7B1253-4D1D-4926-9F0E-ECA64CE42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2161"/>
              <a:ext cx="848" cy="4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9719" name="Rectangle 23">
              <a:extLst>
                <a:ext uri="{FF2B5EF4-FFF2-40B4-BE49-F238E27FC236}">
                  <a16:creationId xmlns:a16="http://schemas.microsoft.com/office/drawing/2014/main" id="{AC20121F-C45E-4885-BB5D-A0CB02BDE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2584"/>
              <a:ext cx="848" cy="4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9720" name="Rectangle 24">
              <a:extLst>
                <a:ext uri="{FF2B5EF4-FFF2-40B4-BE49-F238E27FC236}">
                  <a16:creationId xmlns:a16="http://schemas.microsoft.com/office/drawing/2014/main" id="{0ECB14C7-EB11-4CFC-A327-4A2469B54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3008"/>
              <a:ext cx="848" cy="4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9721" name="Rectangle 25">
              <a:extLst>
                <a:ext uri="{FF2B5EF4-FFF2-40B4-BE49-F238E27FC236}">
                  <a16:creationId xmlns:a16="http://schemas.microsoft.com/office/drawing/2014/main" id="{2AF76C12-A262-4C38-A708-118F4F4A8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3432"/>
              <a:ext cx="848" cy="4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9722" name="Rectangle 26">
              <a:extLst>
                <a:ext uri="{FF2B5EF4-FFF2-40B4-BE49-F238E27FC236}">
                  <a16:creationId xmlns:a16="http://schemas.microsoft.com/office/drawing/2014/main" id="{7ED0DE30-9572-4C6C-B417-CC3FE7C41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3856"/>
              <a:ext cx="848" cy="4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9723" name="Rectangle 27">
              <a:extLst>
                <a:ext uri="{FF2B5EF4-FFF2-40B4-BE49-F238E27FC236}">
                  <a16:creationId xmlns:a16="http://schemas.microsoft.com/office/drawing/2014/main" id="{D268CFA8-03F9-4828-8D35-67EDDDA53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5" y="2193"/>
              <a:ext cx="744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Application</a:t>
              </a:r>
            </a:p>
            <a:p>
              <a:r>
                <a:rPr lang="en-US" altLang="en-US" sz="1200"/>
                <a:t>Layer</a:t>
              </a:r>
            </a:p>
          </p:txBody>
        </p:sp>
        <p:sp>
          <p:nvSpPr>
            <p:cNvPr id="29724" name="Rectangle 28">
              <a:extLst>
                <a:ext uri="{FF2B5EF4-FFF2-40B4-BE49-F238E27FC236}">
                  <a16:creationId xmlns:a16="http://schemas.microsoft.com/office/drawing/2014/main" id="{85AE75B2-9AA9-4DEF-9AED-9A8099576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" y="2592"/>
              <a:ext cx="662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Transport</a:t>
              </a:r>
            </a:p>
            <a:p>
              <a:r>
                <a:rPr lang="en-US" altLang="en-US" sz="1200"/>
                <a:t>Layer</a:t>
              </a:r>
            </a:p>
          </p:txBody>
        </p:sp>
        <p:sp>
          <p:nvSpPr>
            <p:cNvPr id="29725" name="Rectangle 29">
              <a:extLst>
                <a:ext uri="{FF2B5EF4-FFF2-40B4-BE49-F238E27FC236}">
                  <a16:creationId xmlns:a16="http://schemas.microsoft.com/office/drawing/2014/main" id="{0333BBBA-A084-4981-ACD2-A134D9466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3008"/>
              <a:ext cx="588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Network</a:t>
              </a:r>
            </a:p>
            <a:p>
              <a:r>
                <a:rPr lang="en-US" altLang="en-US" sz="1200"/>
                <a:t>Layer</a:t>
              </a:r>
            </a:p>
          </p:txBody>
        </p:sp>
        <p:sp>
          <p:nvSpPr>
            <p:cNvPr id="29726" name="Rectangle 30">
              <a:extLst>
                <a:ext uri="{FF2B5EF4-FFF2-40B4-BE49-F238E27FC236}">
                  <a16:creationId xmlns:a16="http://schemas.microsoft.com/office/drawing/2014/main" id="{FF4F5B1E-3B16-471E-ABF9-A0263B111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" y="3424"/>
              <a:ext cx="659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Data Link</a:t>
              </a:r>
            </a:p>
            <a:p>
              <a:r>
                <a:rPr lang="en-US" altLang="en-US" sz="1200"/>
                <a:t>Layer</a:t>
              </a:r>
            </a:p>
          </p:txBody>
        </p:sp>
        <p:sp>
          <p:nvSpPr>
            <p:cNvPr id="29727" name="Rectangle 31">
              <a:extLst>
                <a:ext uri="{FF2B5EF4-FFF2-40B4-BE49-F238E27FC236}">
                  <a16:creationId xmlns:a16="http://schemas.microsoft.com/office/drawing/2014/main" id="{CB173F13-DCD3-47BE-8E9C-ABA312A90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8" y="3840"/>
              <a:ext cx="594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Physical</a:t>
              </a:r>
            </a:p>
            <a:p>
              <a:r>
                <a:rPr lang="en-US" altLang="en-US" sz="1200"/>
                <a:t>Layer</a:t>
              </a:r>
            </a:p>
          </p:txBody>
        </p:sp>
        <p:sp>
          <p:nvSpPr>
            <p:cNvPr id="29728" name="Rectangle 32">
              <a:extLst>
                <a:ext uri="{FF2B5EF4-FFF2-40B4-BE49-F238E27FC236}">
                  <a16:creationId xmlns:a16="http://schemas.microsoft.com/office/drawing/2014/main" id="{924F86F4-8825-48E8-ADFF-5779559CA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" y="1765"/>
              <a:ext cx="9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Application </a:t>
              </a:r>
            </a:p>
          </p:txBody>
        </p:sp>
        <p:sp>
          <p:nvSpPr>
            <p:cNvPr id="29729" name="Line 33">
              <a:extLst>
                <a:ext uri="{FF2B5EF4-FFF2-40B4-BE49-F238E27FC236}">
                  <a16:creationId xmlns:a16="http://schemas.microsoft.com/office/drawing/2014/main" id="{6F5F40FA-7B57-4691-B5D3-30F392673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6" y="1969"/>
              <a:ext cx="0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0" name="Line 34">
              <a:extLst>
                <a:ext uri="{FF2B5EF4-FFF2-40B4-BE49-F238E27FC236}">
                  <a16:creationId xmlns:a16="http://schemas.microsoft.com/office/drawing/2014/main" id="{D292FED4-4343-4875-9E2C-A1B44F536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985"/>
              <a:ext cx="0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1" name="Rectangle 35">
              <a:extLst>
                <a:ext uri="{FF2B5EF4-FFF2-40B4-BE49-F238E27FC236}">
                  <a16:creationId xmlns:a16="http://schemas.microsoft.com/office/drawing/2014/main" id="{7264EE42-9791-4A6C-BEDA-8F150FE38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749"/>
              <a:ext cx="9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Application</a:t>
              </a:r>
            </a:p>
          </p:txBody>
        </p:sp>
        <p:sp>
          <p:nvSpPr>
            <p:cNvPr id="29732" name="Line 36">
              <a:extLst>
                <a:ext uri="{FF2B5EF4-FFF2-40B4-BE49-F238E27FC236}">
                  <a16:creationId xmlns:a16="http://schemas.microsoft.com/office/drawing/2014/main" id="{E10D154C-6628-431D-841D-B6BC5A9784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941"/>
              <a:ext cx="26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3" name="Rectangle 37">
              <a:extLst>
                <a:ext uri="{FF2B5EF4-FFF2-40B4-BE49-F238E27FC236}">
                  <a16:creationId xmlns:a16="http://schemas.microsoft.com/office/drawing/2014/main" id="{85540D0A-E6FF-4608-AB29-8CCCD9FC9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1797"/>
              <a:ext cx="887" cy="25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APP DATA</a:t>
              </a:r>
            </a:p>
          </p:txBody>
        </p:sp>
        <p:sp>
          <p:nvSpPr>
            <p:cNvPr id="29734" name="Line 38">
              <a:extLst>
                <a:ext uri="{FF2B5EF4-FFF2-40B4-BE49-F238E27FC236}">
                  <a16:creationId xmlns:a16="http://schemas.microsoft.com/office/drawing/2014/main" id="{FE43C939-CBC5-4718-A9E3-19ABAF8C4F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373"/>
              <a:ext cx="27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735" name="Group 39">
              <a:extLst>
                <a:ext uri="{FF2B5EF4-FFF2-40B4-BE49-F238E27FC236}">
                  <a16:creationId xmlns:a16="http://schemas.microsoft.com/office/drawing/2014/main" id="{FACE1885-BF01-4AC1-874C-02361E6AB4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0" y="2229"/>
              <a:ext cx="1176" cy="250"/>
              <a:chOff x="1871" y="1584"/>
              <a:chExt cx="1176" cy="250"/>
            </a:xfrm>
          </p:grpSpPr>
          <p:sp>
            <p:nvSpPr>
              <p:cNvPr id="29760" name="Rectangle 40">
                <a:extLst>
                  <a:ext uri="{FF2B5EF4-FFF2-40B4-BE49-F238E27FC236}">
                    <a16:creationId xmlns:a16="http://schemas.microsoft.com/office/drawing/2014/main" id="{28B7EBCC-71F0-49E4-A189-70731619D0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1" y="1584"/>
                <a:ext cx="340" cy="25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500"/>
                  <a:t>AH</a:t>
                </a:r>
              </a:p>
            </p:txBody>
          </p:sp>
          <p:sp>
            <p:nvSpPr>
              <p:cNvPr id="29761" name="Rectangle 41">
                <a:extLst>
                  <a:ext uri="{FF2B5EF4-FFF2-40B4-BE49-F238E27FC236}">
                    <a16:creationId xmlns:a16="http://schemas.microsoft.com/office/drawing/2014/main" id="{52DABE11-13AB-4FB1-BAE6-76B413D279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584"/>
                <a:ext cx="887" cy="2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500"/>
                  <a:t>APP DATA</a:t>
                </a:r>
              </a:p>
            </p:txBody>
          </p:sp>
        </p:grpSp>
        <p:grpSp>
          <p:nvGrpSpPr>
            <p:cNvPr id="29736" name="Group 42">
              <a:extLst>
                <a:ext uri="{FF2B5EF4-FFF2-40B4-BE49-F238E27FC236}">
                  <a16:creationId xmlns:a16="http://schemas.microsoft.com/office/drawing/2014/main" id="{44EAA7A6-8B28-4026-A9AE-F300FDD954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2699"/>
              <a:ext cx="1516" cy="271"/>
              <a:chOff x="1872" y="2054"/>
              <a:chExt cx="1516" cy="271"/>
            </a:xfrm>
          </p:grpSpPr>
          <p:sp>
            <p:nvSpPr>
              <p:cNvPr id="29756" name="Text Box 43">
                <a:extLst>
                  <a:ext uri="{FF2B5EF4-FFF2-40B4-BE49-F238E27FC236}">
                    <a16:creationId xmlns:a16="http://schemas.microsoft.com/office/drawing/2014/main" id="{92F42D17-D447-4BA3-B7F1-E0AAB357BE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054"/>
                <a:ext cx="371" cy="27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500"/>
                  <a:t>TH</a:t>
                </a:r>
              </a:p>
            </p:txBody>
          </p:sp>
          <p:grpSp>
            <p:nvGrpSpPr>
              <p:cNvPr id="29757" name="Group 44">
                <a:extLst>
                  <a:ext uri="{FF2B5EF4-FFF2-40B4-BE49-F238E27FC236}">
                    <a16:creationId xmlns:a16="http://schemas.microsoft.com/office/drawing/2014/main" id="{C53CCFB3-E542-4E54-BDA7-AE0104F106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12" y="2056"/>
                <a:ext cx="1176" cy="250"/>
                <a:chOff x="1871" y="1584"/>
                <a:chExt cx="1176" cy="250"/>
              </a:xfrm>
            </p:grpSpPr>
            <p:sp>
              <p:nvSpPr>
                <p:cNvPr id="29758" name="Rectangle 45">
                  <a:extLst>
                    <a:ext uri="{FF2B5EF4-FFF2-40B4-BE49-F238E27FC236}">
                      <a16:creationId xmlns:a16="http://schemas.microsoft.com/office/drawing/2014/main" id="{0B042567-CA48-4EAA-8E04-640328BC44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1" y="1584"/>
                  <a:ext cx="340" cy="250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500"/>
                    <a:t>AH</a:t>
                  </a:r>
                </a:p>
              </p:txBody>
            </p:sp>
            <p:sp>
              <p:nvSpPr>
                <p:cNvPr id="29759" name="Rectangle 46">
                  <a:extLst>
                    <a:ext uri="{FF2B5EF4-FFF2-40B4-BE49-F238E27FC236}">
                      <a16:creationId xmlns:a16="http://schemas.microsoft.com/office/drawing/2014/main" id="{2B7C4CA9-D96F-4E6E-88D9-3F8821F467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1584"/>
                  <a:ext cx="887" cy="25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500"/>
                    <a:t>APP DATA</a:t>
                  </a:r>
                </a:p>
              </p:txBody>
            </p:sp>
          </p:grpSp>
        </p:grpSp>
        <p:grpSp>
          <p:nvGrpSpPr>
            <p:cNvPr id="29737" name="Group 47">
              <a:extLst>
                <a:ext uri="{FF2B5EF4-FFF2-40B4-BE49-F238E27FC236}">
                  <a16:creationId xmlns:a16="http://schemas.microsoft.com/office/drawing/2014/main" id="{78BF5461-F29B-49CE-8C51-45F92E317B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3083"/>
              <a:ext cx="1852" cy="271"/>
              <a:chOff x="1776" y="2438"/>
              <a:chExt cx="1852" cy="271"/>
            </a:xfrm>
          </p:grpSpPr>
          <p:sp>
            <p:nvSpPr>
              <p:cNvPr id="29750" name="Text Box 48">
                <a:extLst>
                  <a:ext uri="{FF2B5EF4-FFF2-40B4-BE49-F238E27FC236}">
                    <a16:creationId xmlns:a16="http://schemas.microsoft.com/office/drawing/2014/main" id="{5F3D2309-1F2C-47E4-A2AC-E30C272F29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438"/>
                <a:ext cx="389" cy="27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500"/>
                  <a:t>NH</a:t>
                </a:r>
              </a:p>
            </p:txBody>
          </p:sp>
          <p:grpSp>
            <p:nvGrpSpPr>
              <p:cNvPr id="29751" name="Group 49">
                <a:extLst>
                  <a:ext uri="{FF2B5EF4-FFF2-40B4-BE49-F238E27FC236}">
                    <a16:creationId xmlns:a16="http://schemas.microsoft.com/office/drawing/2014/main" id="{CC476E23-9E9E-4E17-A005-4850240D2F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2" y="2438"/>
                <a:ext cx="1516" cy="271"/>
                <a:chOff x="1872" y="2054"/>
                <a:chExt cx="1516" cy="271"/>
              </a:xfrm>
            </p:grpSpPr>
            <p:sp>
              <p:nvSpPr>
                <p:cNvPr id="29752" name="Text Box 50">
                  <a:extLst>
                    <a:ext uri="{FF2B5EF4-FFF2-40B4-BE49-F238E27FC236}">
                      <a16:creationId xmlns:a16="http://schemas.microsoft.com/office/drawing/2014/main" id="{AD9EFA3E-B268-4F89-8DC7-7755391DCBC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2054"/>
                  <a:ext cx="371" cy="27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500"/>
                    <a:t>TH</a:t>
                  </a:r>
                </a:p>
              </p:txBody>
            </p:sp>
            <p:grpSp>
              <p:nvGrpSpPr>
                <p:cNvPr id="29753" name="Group 51">
                  <a:extLst>
                    <a:ext uri="{FF2B5EF4-FFF2-40B4-BE49-F238E27FC236}">
                      <a16:creationId xmlns:a16="http://schemas.microsoft.com/office/drawing/2014/main" id="{1D1CA36D-E721-4782-81F2-E55FB3D4A3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12" y="2056"/>
                  <a:ext cx="1176" cy="250"/>
                  <a:chOff x="1871" y="1584"/>
                  <a:chExt cx="1176" cy="250"/>
                </a:xfrm>
              </p:grpSpPr>
              <p:sp>
                <p:nvSpPr>
                  <p:cNvPr id="29754" name="Rectangle 52">
                    <a:extLst>
                      <a:ext uri="{FF2B5EF4-FFF2-40B4-BE49-F238E27FC236}">
                        <a16:creationId xmlns:a16="http://schemas.microsoft.com/office/drawing/2014/main" id="{2746FD7F-B6F9-4887-A803-6DEF9ADECB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1" y="1584"/>
                    <a:ext cx="340" cy="250"/>
                  </a:xfrm>
                  <a:prstGeom prst="rect">
                    <a:avLst/>
                  </a:pr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7866" tIns="33338" rIns="67866" bIns="33338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r>
                      <a:rPr lang="en-US" altLang="en-US" sz="1500"/>
                      <a:t>AH</a:t>
                    </a:r>
                  </a:p>
                </p:txBody>
              </p:sp>
              <p:sp>
                <p:nvSpPr>
                  <p:cNvPr id="29755" name="Rectangle 53">
                    <a:extLst>
                      <a:ext uri="{FF2B5EF4-FFF2-40B4-BE49-F238E27FC236}">
                        <a16:creationId xmlns:a16="http://schemas.microsoft.com/office/drawing/2014/main" id="{2F5ECF1E-BE53-46AD-A7E8-512245F4FD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584"/>
                    <a:ext cx="887" cy="250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7866" tIns="33338" rIns="67866" bIns="33338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r>
                      <a:rPr lang="en-US" altLang="en-US" sz="1500"/>
                      <a:t>APP DATA</a:t>
                    </a:r>
                  </a:p>
                </p:txBody>
              </p:sp>
            </p:grpSp>
          </p:grpSp>
        </p:grpSp>
        <p:grpSp>
          <p:nvGrpSpPr>
            <p:cNvPr id="29738" name="Group 54">
              <a:extLst>
                <a:ext uri="{FF2B5EF4-FFF2-40B4-BE49-F238E27FC236}">
                  <a16:creationId xmlns:a16="http://schemas.microsoft.com/office/drawing/2014/main" id="{D540E571-DB8B-4AEB-8BBB-F1B6D0FA96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3515"/>
              <a:ext cx="2682" cy="271"/>
              <a:chOff x="1536" y="2870"/>
              <a:chExt cx="2682" cy="271"/>
            </a:xfrm>
          </p:grpSpPr>
          <p:sp>
            <p:nvSpPr>
              <p:cNvPr id="29741" name="Text Box 55">
                <a:extLst>
                  <a:ext uri="{FF2B5EF4-FFF2-40B4-BE49-F238E27FC236}">
                    <a16:creationId xmlns:a16="http://schemas.microsoft.com/office/drawing/2014/main" id="{A0685C6A-1825-4599-B2A4-C69FBDA9F3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870"/>
                <a:ext cx="389" cy="271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500"/>
                  <a:t>DH</a:t>
                </a:r>
              </a:p>
            </p:txBody>
          </p:sp>
          <p:grpSp>
            <p:nvGrpSpPr>
              <p:cNvPr id="29742" name="Group 56">
                <a:extLst>
                  <a:ext uri="{FF2B5EF4-FFF2-40B4-BE49-F238E27FC236}">
                    <a16:creationId xmlns:a16="http://schemas.microsoft.com/office/drawing/2014/main" id="{7125AC2F-39BD-4FFC-9F55-839F5FDA38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2870"/>
                <a:ext cx="1852" cy="271"/>
                <a:chOff x="1776" y="2438"/>
                <a:chExt cx="1852" cy="271"/>
              </a:xfrm>
            </p:grpSpPr>
            <p:sp>
              <p:nvSpPr>
                <p:cNvPr id="29744" name="Text Box 57">
                  <a:extLst>
                    <a:ext uri="{FF2B5EF4-FFF2-40B4-BE49-F238E27FC236}">
                      <a16:creationId xmlns:a16="http://schemas.microsoft.com/office/drawing/2014/main" id="{3D8B9944-182C-4717-A304-FE3293421F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76" y="2438"/>
                  <a:ext cx="389" cy="27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500"/>
                    <a:t>NH</a:t>
                  </a:r>
                </a:p>
              </p:txBody>
            </p:sp>
            <p:grpSp>
              <p:nvGrpSpPr>
                <p:cNvPr id="29745" name="Group 58">
                  <a:extLst>
                    <a:ext uri="{FF2B5EF4-FFF2-40B4-BE49-F238E27FC236}">
                      <a16:creationId xmlns:a16="http://schemas.microsoft.com/office/drawing/2014/main" id="{A090046A-19C3-43D2-A8AD-15E4AFB3FE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12" y="2438"/>
                  <a:ext cx="1516" cy="271"/>
                  <a:chOff x="1872" y="2054"/>
                  <a:chExt cx="1516" cy="271"/>
                </a:xfrm>
              </p:grpSpPr>
              <p:sp>
                <p:nvSpPr>
                  <p:cNvPr id="29746" name="Text Box 59">
                    <a:extLst>
                      <a:ext uri="{FF2B5EF4-FFF2-40B4-BE49-F238E27FC236}">
                        <a16:creationId xmlns:a16="http://schemas.microsoft.com/office/drawing/2014/main" id="{FC80FF25-A07E-4B0E-BDD4-1F87BD005E0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72" y="2054"/>
                    <a:ext cx="371" cy="271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500"/>
                      <a:t>TH</a:t>
                    </a:r>
                  </a:p>
                </p:txBody>
              </p:sp>
              <p:grpSp>
                <p:nvGrpSpPr>
                  <p:cNvPr id="29747" name="Group 60">
                    <a:extLst>
                      <a:ext uri="{FF2B5EF4-FFF2-40B4-BE49-F238E27FC236}">
                        <a16:creationId xmlns:a16="http://schemas.microsoft.com/office/drawing/2014/main" id="{6C8033A7-B8A9-4E9A-9DC9-25531959FA3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212" y="2056"/>
                    <a:ext cx="1176" cy="250"/>
                    <a:chOff x="1871" y="1584"/>
                    <a:chExt cx="1176" cy="250"/>
                  </a:xfrm>
                </p:grpSpPr>
                <p:sp>
                  <p:nvSpPr>
                    <p:cNvPr id="29748" name="Rectangle 61">
                      <a:extLst>
                        <a:ext uri="{FF2B5EF4-FFF2-40B4-BE49-F238E27FC236}">
                          <a16:creationId xmlns:a16="http://schemas.microsoft.com/office/drawing/2014/main" id="{166E1F32-E680-4094-87F4-C71E57CFEE1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71" y="1584"/>
                      <a:ext cx="340" cy="250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67866" tIns="33338" rIns="67866" bIns="33338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r>
                        <a:rPr lang="en-US" altLang="en-US" sz="1500"/>
                        <a:t>AH</a:t>
                      </a:r>
                    </a:p>
                  </p:txBody>
                </p:sp>
                <p:sp>
                  <p:nvSpPr>
                    <p:cNvPr id="29749" name="Rectangle 62">
                      <a:extLst>
                        <a:ext uri="{FF2B5EF4-FFF2-40B4-BE49-F238E27FC236}">
                          <a16:creationId xmlns:a16="http://schemas.microsoft.com/office/drawing/2014/main" id="{71C54986-24AF-4031-958E-729F46C34C1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1584"/>
                      <a:ext cx="887" cy="250"/>
                    </a:xfrm>
                    <a:prstGeom prst="rect">
                      <a:avLst/>
                    </a:prstGeom>
                    <a:solidFill>
                      <a:schemeClr val="hlink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67866" tIns="33338" rIns="67866" bIns="33338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r>
                        <a:rPr lang="en-US" altLang="en-US" sz="1500"/>
                        <a:t>APP DATA</a:t>
                      </a:r>
                    </a:p>
                  </p:txBody>
                </p:sp>
              </p:grpSp>
            </p:grpSp>
          </p:grpSp>
          <p:sp>
            <p:nvSpPr>
              <p:cNvPr id="29743" name="Text Box 63">
                <a:extLst>
                  <a:ext uri="{FF2B5EF4-FFF2-40B4-BE49-F238E27FC236}">
                    <a16:creationId xmlns:a16="http://schemas.microsoft.com/office/drawing/2014/main" id="{90C7960E-700E-4D0F-8D8E-CE995C25E1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2" y="2870"/>
                <a:ext cx="506" cy="271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500"/>
                  <a:t>CRC</a:t>
                </a:r>
              </a:p>
            </p:txBody>
          </p:sp>
        </p:grpSp>
        <p:sp>
          <p:nvSpPr>
            <p:cNvPr id="29739" name="Line 64">
              <a:extLst>
                <a:ext uri="{FF2B5EF4-FFF2-40B4-BE49-F238E27FC236}">
                  <a16:creationId xmlns:a16="http://schemas.microsoft.com/office/drawing/2014/main" id="{858745CA-A3FE-43E1-8D8A-4548DDD889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4101"/>
              <a:ext cx="28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0" name="Text Box 65">
              <a:extLst>
                <a:ext uri="{FF2B5EF4-FFF2-40B4-BE49-F238E27FC236}">
                  <a16:creationId xmlns:a16="http://schemas.microsoft.com/office/drawing/2014/main" id="{13BBAC04-4E80-4900-8DDC-8A4CD3B8C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" y="3899"/>
              <a:ext cx="40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/>
                <a:t>bits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895598B2-92D2-49C2-8169-92D23D3D7D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Bandwidth Utilization</a:t>
            </a:r>
          </a:p>
        </p:txBody>
      </p:sp>
      <p:sp>
        <p:nvSpPr>
          <p:cNvPr id="31746" name="Line 4">
            <a:extLst>
              <a:ext uri="{FF2B5EF4-FFF2-40B4-BE49-F238E27FC236}">
                <a16:creationId xmlns:a16="http://schemas.microsoft.com/office/drawing/2014/main" id="{D82FDDA3-D54E-45B8-A52A-3A47F427EF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5063" y="2568575"/>
            <a:ext cx="33718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10">
            <a:extLst>
              <a:ext uri="{FF2B5EF4-FFF2-40B4-BE49-F238E27FC236}">
                <a16:creationId xmlns:a16="http://schemas.microsoft.com/office/drawing/2014/main" id="{8261F9D7-14BE-4CCD-8BB0-8CDC8AA41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463" y="2344738"/>
            <a:ext cx="1009650" cy="495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1748" name="Rectangle 15">
            <a:extLst>
              <a:ext uri="{FF2B5EF4-FFF2-40B4-BE49-F238E27FC236}">
                <a16:creationId xmlns:a16="http://schemas.microsoft.com/office/drawing/2014/main" id="{9E51FCBF-B765-4322-9B1A-68029C41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2344738"/>
            <a:ext cx="1009650" cy="495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1749" name="Rectangle 20">
            <a:extLst>
              <a:ext uri="{FF2B5EF4-FFF2-40B4-BE49-F238E27FC236}">
                <a16:creationId xmlns:a16="http://schemas.microsoft.com/office/drawing/2014/main" id="{0692852C-E354-4E67-BD04-B9EFC8C9C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688" y="2335213"/>
            <a:ext cx="78581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Data Link</a:t>
            </a:r>
          </a:p>
          <a:p>
            <a:r>
              <a:rPr lang="en-US" altLang="en-US" sz="1200"/>
              <a:t>Layer</a:t>
            </a:r>
          </a:p>
        </p:txBody>
      </p:sp>
      <p:sp>
        <p:nvSpPr>
          <p:cNvPr id="31750" name="Rectangle 25">
            <a:extLst>
              <a:ext uri="{FF2B5EF4-FFF2-40B4-BE49-F238E27FC236}">
                <a16:creationId xmlns:a16="http://schemas.microsoft.com/office/drawing/2014/main" id="{F69F82C4-37F9-4FE2-ABA3-BC37DAE0F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2344738"/>
            <a:ext cx="1009650" cy="495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1751" name="Rectangle 30">
            <a:extLst>
              <a:ext uri="{FF2B5EF4-FFF2-40B4-BE49-F238E27FC236}">
                <a16:creationId xmlns:a16="http://schemas.microsoft.com/office/drawing/2014/main" id="{AFAD8103-BF66-4177-938F-E1E246B3C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2335213"/>
            <a:ext cx="78422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Data Link</a:t>
            </a:r>
          </a:p>
          <a:p>
            <a:r>
              <a:rPr lang="en-US" altLang="en-US" sz="1200"/>
              <a:t>Layer</a:t>
            </a:r>
          </a:p>
        </p:txBody>
      </p:sp>
      <p:sp>
        <p:nvSpPr>
          <p:cNvPr id="31752" name="Rectangle 32">
            <a:extLst>
              <a:ext uri="{FF2B5EF4-FFF2-40B4-BE49-F238E27FC236}">
                <a16:creationId xmlns:a16="http://schemas.microsoft.com/office/drawing/2014/main" id="{AA94AAEE-715E-47F9-90CB-6F4BFFB60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575" y="1331913"/>
            <a:ext cx="1135063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500"/>
              <a:t>Application </a:t>
            </a:r>
          </a:p>
        </p:txBody>
      </p:sp>
      <p:sp>
        <p:nvSpPr>
          <p:cNvPr id="31753" name="Line 33">
            <a:extLst>
              <a:ext uri="{FF2B5EF4-FFF2-40B4-BE49-F238E27FC236}">
                <a16:creationId xmlns:a16="http://schemas.microsoft.com/office/drawing/2014/main" id="{6653A2A5-5399-4EDB-9B95-F841971CDE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2138" y="1574800"/>
            <a:ext cx="0" cy="200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Line 34">
            <a:extLst>
              <a:ext uri="{FF2B5EF4-FFF2-40B4-BE49-F238E27FC236}">
                <a16:creationId xmlns:a16="http://schemas.microsoft.com/office/drawing/2014/main" id="{4C5E3382-2FB1-43F3-8FFF-42D37F5089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1263" y="1593850"/>
            <a:ext cx="0" cy="200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Rectangle 35">
            <a:extLst>
              <a:ext uri="{FF2B5EF4-FFF2-40B4-BE49-F238E27FC236}">
                <a16:creationId xmlns:a16="http://schemas.microsoft.com/office/drawing/2014/main" id="{563C83AC-8A53-4F4D-B792-80AD9554E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913" y="1312863"/>
            <a:ext cx="1081087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500"/>
              <a:t>Application</a:t>
            </a:r>
          </a:p>
        </p:txBody>
      </p:sp>
      <p:sp>
        <p:nvSpPr>
          <p:cNvPr id="31756" name="Line 36">
            <a:extLst>
              <a:ext uri="{FF2B5EF4-FFF2-40B4-BE49-F238E27FC236}">
                <a16:creationId xmlns:a16="http://schemas.microsoft.com/office/drawing/2014/main" id="{B2C3E141-10F5-4D42-9B03-7EF22AB4EB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2213" y="1541463"/>
            <a:ext cx="3200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Rectangle 37">
            <a:extLst>
              <a:ext uri="{FF2B5EF4-FFF2-40B4-BE49-F238E27FC236}">
                <a16:creationId xmlns:a16="http://schemas.microsoft.com/office/drawing/2014/main" id="{90FC513F-70E0-4444-9E78-AA5911A69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1370013"/>
            <a:ext cx="1055687" cy="29686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500"/>
              <a:t>APP DATA</a:t>
            </a:r>
          </a:p>
        </p:txBody>
      </p:sp>
      <p:grpSp>
        <p:nvGrpSpPr>
          <p:cNvPr id="31758" name="Group 54">
            <a:extLst>
              <a:ext uri="{FF2B5EF4-FFF2-40B4-BE49-F238E27FC236}">
                <a16:creationId xmlns:a16="http://schemas.microsoft.com/office/drawing/2014/main" id="{CEFAC9F4-4272-412A-B3AA-F789E37653F1}"/>
              </a:ext>
            </a:extLst>
          </p:cNvPr>
          <p:cNvGrpSpPr>
            <a:grpSpLocks/>
          </p:cNvGrpSpPr>
          <p:nvPr/>
        </p:nvGrpSpPr>
        <p:grpSpPr bwMode="auto">
          <a:xfrm>
            <a:off x="2576513" y="2443163"/>
            <a:ext cx="3194050" cy="322262"/>
            <a:chOff x="1536" y="2870"/>
            <a:chExt cx="2682" cy="271"/>
          </a:xfrm>
        </p:grpSpPr>
        <p:sp>
          <p:nvSpPr>
            <p:cNvPr id="31765" name="Text Box 55">
              <a:extLst>
                <a:ext uri="{FF2B5EF4-FFF2-40B4-BE49-F238E27FC236}">
                  <a16:creationId xmlns:a16="http://schemas.microsoft.com/office/drawing/2014/main" id="{11A90568-3678-4A61-95A3-A93CC8B254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870"/>
              <a:ext cx="389" cy="27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/>
                <a:t>DH</a:t>
              </a:r>
            </a:p>
          </p:txBody>
        </p:sp>
        <p:grpSp>
          <p:nvGrpSpPr>
            <p:cNvPr id="31766" name="Group 56">
              <a:extLst>
                <a:ext uri="{FF2B5EF4-FFF2-40B4-BE49-F238E27FC236}">
                  <a16:creationId xmlns:a16="http://schemas.microsoft.com/office/drawing/2014/main" id="{2B25FE74-677D-410B-A4B8-233B0B78F7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70"/>
              <a:ext cx="1852" cy="271"/>
              <a:chOff x="1776" y="2438"/>
              <a:chExt cx="1852" cy="271"/>
            </a:xfrm>
          </p:grpSpPr>
          <p:sp>
            <p:nvSpPr>
              <p:cNvPr id="31768" name="Text Box 57">
                <a:extLst>
                  <a:ext uri="{FF2B5EF4-FFF2-40B4-BE49-F238E27FC236}">
                    <a16:creationId xmlns:a16="http://schemas.microsoft.com/office/drawing/2014/main" id="{5ECCF98F-CAB3-4D67-A1AF-06A3B3B855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438"/>
                <a:ext cx="389" cy="27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500"/>
                  <a:t>NH</a:t>
                </a:r>
              </a:p>
            </p:txBody>
          </p:sp>
          <p:grpSp>
            <p:nvGrpSpPr>
              <p:cNvPr id="31769" name="Group 58">
                <a:extLst>
                  <a:ext uri="{FF2B5EF4-FFF2-40B4-BE49-F238E27FC236}">
                    <a16:creationId xmlns:a16="http://schemas.microsoft.com/office/drawing/2014/main" id="{89EA1562-645C-43E1-BD64-163BD24D07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2" y="2438"/>
                <a:ext cx="1516" cy="271"/>
                <a:chOff x="1872" y="2054"/>
                <a:chExt cx="1516" cy="271"/>
              </a:xfrm>
            </p:grpSpPr>
            <p:sp>
              <p:nvSpPr>
                <p:cNvPr id="31770" name="Text Box 59">
                  <a:extLst>
                    <a:ext uri="{FF2B5EF4-FFF2-40B4-BE49-F238E27FC236}">
                      <a16:creationId xmlns:a16="http://schemas.microsoft.com/office/drawing/2014/main" id="{52C55B96-D131-4878-BE74-47B4DAB8FC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2054"/>
                  <a:ext cx="371" cy="27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500"/>
                    <a:t>TH</a:t>
                  </a:r>
                </a:p>
              </p:txBody>
            </p:sp>
            <p:grpSp>
              <p:nvGrpSpPr>
                <p:cNvPr id="31771" name="Group 60">
                  <a:extLst>
                    <a:ext uri="{FF2B5EF4-FFF2-40B4-BE49-F238E27FC236}">
                      <a16:creationId xmlns:a16="http://schemas.microsoft.com/office/drawing/2014/main" id="{87600C20-DF94-48A2-A6FF-52D2AFD9905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12" y="2056"/>
                  <a:ext cx="1176" cy="250"/>
                  <a:chOff x="1871" y="1584"/>
                  <a:chExt cx="1176" cy="250"/>
                </a:xfrm>
              </p:grpSpPr>
              <p:sp>
                <p:nvSpPr>
                  <p:cNvPr id="31772" name="Rectangle 61">
                    <a:extLst>
                      <a:ext uri="{FF2B5EF4-FFF2-40B4-BE49-F238E27FC236}">
                        <a16:creationId xmlns:a16="http://schemas.microsoft.com/office/drawing/2014/main" id="{D7582F51-A58A-4BE2-8822-0AE00A834E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1" y="1584"/>
                    <a:ext cx="340" cy="250"/>
                  </a:xfrm>
                  <a:prstGeom prst="rect">
                    <a:avLst/>
                  </a:pr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7866" tIns="33338" rIns="67866" bIns="33338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r>
                      <a:rPr lang="en-US" altLang="en-US" sz="1500"/>
                      <a:t>AH</a:t>
                    </a:r>
                  </a:p>
                </p:txBody>
              </p:sp>
              <p:sp>
                <p:nvSpPr>
                  <p:cNvPr id="31773" name="Rectangle 62">
                    <a:extLst>
                      <a:ext uri="{FF2B5EF4-FFF2-40B4-BE49-F238E27FC236}">
                        <a16:creationId xmlns:a16="http://schemas.microsoft.com/office/drawing/2014/main" id="{8EA9C010-F938-4025-A3EF-A836DC7A34D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584"/>
                    <a:ext cx="887" cy="250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7866" tIns="33338" rIns="67866" bIns="33338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r>
                      <a:rPr lang="en-US" altLang="en-US" sz="1500"/>
                      <a:t>APP DATA</a:t>
                    </a:r>
                  </a:p>
                </p:txBody>
              </p:sp>
            </p:grpSp>
          </p:grpSp>
        </p:grpSp>
        <p:sp>
          <p:nvSpPr>
            <p:cNvPr id="31767" name="Text Box 63">
              <a:extLst>
                <a:ext uri="{FF2B5EF4-FFF2-40B4-BE49-F238E27FC236}">
                  <a16:creationId xmlns:a16="http://schemas.microsoft.com/office/drawing/2014/main" id="{41F64D36-8250-433C-A0C1-5D7F84CA8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2" y="2870"/>
              <a:ext cx="506" cy="27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/>
                <a:t>CRC</a:t>
              </a:r>
            </a:p>
          </p:txBody>
        </p:sp>
      </p:grpSp>
      <p:sp>
        <p:nvSpPr>
          <p:cNvPr id="31759" name="TextBox 3">
            <a:extLst>
              <a:ext uri="{FF2B5EF4-FFF2-40B4-BE49-F238E27FC236}">
                <a16:creationId xmlns:a16="http://schemas.microsoft.com/office/drawing/2014/main" id="{4CC4BB35-D4E2-42C8-AD1E-D68084CC9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4175" y="1773238"/>
            <a:ext cx="38893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mr-IN" altLang="en-US" sz="2200" b="1"/>
              <a:t>…</a:t>
            </a:r>
            <a:endParaRPr lang="en-US" altLang="en-US" sz="2200" b="1"/>
          </a:p>
        </p:txBody>
      </p:sp>
      <p:sp>
        <p:nvSpPr>
          <p:cNvPr id="31760" name="TextBox 188">
            <a:extLst>
              <a:ext uri="{FF2B5EF4-FFF2-40B4-BE49-F238E27FC236}">
                <a16:creationId xmlns:a16="http://schemas.microsoft.com/office/drawing/2014/main" id="{413FCD8F-E0A7-4D09-8EF6-001240C6A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675" y="1787525"/>
            <a:ext cx="3873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mr-IN" altLang="en-US" sz="2200" b="1"/>
              <a:t>…</a:t>
            </a:r>
            <a:endParaRPr lang="en-US" altLang="en-US" sz="2200" b="1"/>
          </a:p>
        </p:txBody>
      </p:sp>
      <p:sp>
        <p:nvSpPr>
          <p:cNvPr id="31761" name="TextBox 4">
            <a:extLst>
              <a:ext uri="{FF2B5EF4-FFF2-40B4-BE49-F238E27FC236}">
                <a16:creationId xmlns:a16="http://schemas.microsoft.com/office/drawing/2014/main" id="{AF8686BE-1B82-4639-ADED-DAA983337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4763" y="3641725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Utilization = </a:t>
            </a:r>
          </a:p>
        </p:txBody>
      </p:sp>
      <p:sp>
        <p:nvSpPr>
          <p:cNvPr id="31762" name="TextBox 190">
            <a:extLst>
              <a:ext uri="{FF2B5EF4-FFF2-40B4-BE49-F238E27FC236}">
                <a16:creationId xmlns:a16="http://schemas.microsoft.com/office/drawing/2014/main" id="{93D0A347-8D7D-42A4-8723-DAD0B3B9B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3895725"/>
            <a:ext cx="3417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APP DATA + HEADERS + CRC</a:t>
            </a:r>
          </a:p>
        </p:txBody>
      </p:sp>
      <p:sp>
        <p:nvSpPr>
          <p:cNvPr id="31763" name="TextBox 191">
            <a:extLst>
              <a:ext uri="{FF2B5EF4-FFF2-40B4-BE49-F238E27FC236}">
                <a16:creationId xmlns:a16="http://schemas.microsoft.com/office/drawing/2014/main" id="{A0088CE9-E4F4-4DBC-BB7C-CC0FB3F4A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1388" y="3419475"/>
            <a:ext cx="12874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APP DATA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7A1208-7CD8-4671-8BBE-8F88E9F76CF1}"/>
              </a:ext>
            </a:extLst>
          </p:cNvPr>
          <p:cNvCxnSpPr/>
          <p:nvPr/>
        </p:nvCxnSpPr>
        <p:spPr bwMode="auto">
          <a:xfrm>
            <a:off x="2767013" y="3814763"/>
            <a:ext cx="3236912" cy="269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9C8B5BCF-6003-43F7-AA14-8FAC5556EE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Encapsulation in TCP/IP</a:t>
            </a:r>
          </a:p>
        </p:txBody>
      </p:sp>
      <p:sp>
        <p:nvSpPr>
          <p:cNvPr id="33794" name="Rectangle 4">
            <a:extLst>
              <a:ext uri="{FF2B5EF4-FFF2-40B4-BE49-F238E27FC236}">
                <a16:creationId xmlns:a16="http://schemas.microsoft.com/office/drawing/2014/main" id="{EB15F0ED-9FC7-4F5E-BF47-FD63E3C48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450" y="1800225"/>
            <a:ext cx="182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3795" name="AutoShape 8">
            <a:extLst>
              <a:ext uri="{FF2B5EF4-FFF2-40B4-BE49-F238E27FC236}">
                <a16:creationId xmlns:a16="http://schemas.microsoft.com/office/drawing/2014/main" id="{D344368D-6A8D-4A42-A47C-2BC0EAD37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4813" y="1146175"/>
            <a:ext cx="150812" cy="287338"/>
          </a:xfrm>
          <a:prstGeom prst="downArrow">
            <a:avLst>
              <a:gd name="adj1" fmla="val 50000"/>
              <a:gd name="adj2" fmla="val 47632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3796" name="AutoShape 14">
            <a:extLst>
              <a:ext uri="{FF2B5EF4-FFF2-40B4-BE49-F238E27FC236}">
                <a16:creationId xmlns:a16="http://schemas.microsoft.com/office/drawing/2014/main" id="{84B2E2E7-6D7E-4319-92CB-BA0A21AC7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063" y="2232025"/>
            <a:ext cx="150812" cy="287338"/>
          </a:xfrm>
          <a:prstGeom prst="downArrow">
            <a:avLst>
              <a:gd name="adj1" fmla="val 50000"/>
              <a:gd name="adj2" fmla="val 47632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14063" name="Text Box 15">
            <a:extLst>
              <a:ext uri="{FF2B5EF4-FFF2-40B4-BE49-F238E27FC236}">
                <a16:creationId xmlns:a16="http://schemas.microsoft.com/office/drawing/2014/main" id="{D813A1C9-AEC5-4652-88FB-E98266F81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1071563"/>
            <a:ext cx="2286000" cy="819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x-none" sz="1575" dirty="0">
                <a:solidFill>
                  <a:schemeClr val="tx1"/>
                </a:solidFill>
              </a:rPr>
              <a:t>TCP Header contains source &amp; destination port numbers</a:t>
            </a:r>
          </a:p>
        </p:txBody>
      </p:sp>
      <p:sp>
        <p:nvSpPr>
          <p:cNvPr id="514064" name="Text Box 16">
            <a:extLst>
              <a:ext uri="{FF2B5EF4-FFF2-40B4-BE49-F238E27FC236}">
                <a16:creationId xmlns:a16="http://schemas.microsoft.com/office/drawing/2014/main" id="{6192F05B-5519-4D27-9F70-98490A1F2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1984375"/>
            <a:ext cx="2286000" cy="10620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x-none" sz="1575" dirty="0">
                <a:solidFill>
                  <a:schemeClr val="tx1"/>
                </a:solidFill>
              </a:rPr>
              <a:t>IP Header contains source and destination IP addresses;    transport protocol type </a:t>
            </a:r>
          </a:p>
        </p:txBody>
      </p:sp>
      <p:sp>
        <p:nvSpPr>
          <p:cNvPr id="33799" name="Rectangle 17">
            <a:extLst>
              <a:ext uri="{FF2B5EF4-FFF2-40B4-BE49-F238E27FC236}">
                <a16:creationId xmlns:a16="http://schemas.microsoft.com/office/drawing/2014/main" id="{AF79DCC9-4054-45F8-8357-470E0E0FB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50" y="3171825"/>
            <a:ext cx="182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3800" name="AutoShape 22">
            <a:extLst>
              <a:ext uri="{FF2B5EF4-FFF2-40B4-BE49-F238E27FC236}">
                <a16:creationId xmlns:a16="http://schemas.microsoft.com/office/drawing/2014/main" id="{79A9D842-F0AA-4543-BDF4-611B08BE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313" y="3260725"/>
            <a:ext cx="150812" cy="287338"/>
          </a:xfrm>
          <a:prstGeom prst="downArrow">
            <a:avLst>
              <a:gd name="adj1" fmla="val 50000"/>
              <a:gd name="adj2" fmla="val 47632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14071" name="Text Box 23">
            <a:extLst>
              <a:ext uri="{FF2B5EF4-FFF2-40B4-BE49-F238E27FC236}">
                <a16:creationId xmlns:a16="http://schemas.microsoft.com/office/drawing/2014/main" id="{1FF9403D-2C73-4913-ACFA-67868CF9B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3127375"/>
            <a:ext cx="2457450" cy="106203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x-none" sz="1575">
                <a:solidFill>
                  <a:schemeClr val="tx1"/>
                </a:solidFill>
              </a:rPr>
              <a:t>Ethernet Header contains source &amp; destination MAC addresses;                 network protocol type</a:t>
            </a:r>
          </a:p>
        </p:txBody>
      </p:sp>
      <p:grpSp>
        <p:nvGrpSpPr>
          <p:cNvPr id="33802" name="Group 32">
            <a:extLst>
              <a:ext uri="{FF2B5EF4-FFF2-40B4-BE49-F238E27FC236}">
                <a16:creationId xmlns:a16="http://schemas.microsoft.com/office/drawing/2014/main" id="{45D92C29-1152-4DFA-A516-52C87D6DE739}"/>
              </a:ext>
            </a:extLst>
          </p:cNvPr>
          <p:cNvGrpSpPr>
            <a:grpSpLocks/>
          </p:cNvGrpSpPr>
          <p:nvPr/>
        </p:nvGrpSpPr>
        <p:grpSpPr bwMode="auto">
          <a:xfrm>
            <a:off x="6164263" y="574675"/>
            <a:ext cx="1595437" cy="460375"/>
            <a:chOff x="2928" y="336"/>
            <a:chExt cx="1312" cy="386"/>
          </a:xfrm>
        </p:grpSpPr>
        <p:sp>
          <p:nvSpPr>
            <p:cNvPr id="49188" name="Rectangle 31">
              <a:extLst>
                <a:ext uri="{FF2B5EF4-FFF2-40B4-BE49-F238E27FC236}">
                  <a16:creationId xmlns:a16="http://schemas.microsoft.com/office/drawing/2014/main" id="{B1AF1135-3023-4A86-9D4B-AA6836217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36"/>
              <a:ext cx="1312" cy="386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866" tIns="33338" rIns="67866" bIns="33338"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endParaRPr lang="en-US" altLang="x-none" sz="1275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x-none" sz="1275">
                <a:solidFill>
                  <a:schemeClr val="tx1"/>
                </a:solidFill>
              </a:endParaRPr>
            </a:p>
          </p:txBody>
        </p:sp>
        <p:sp>
          <p:nvSpPr>
            <p:cNvPr id="33828" name="Text Box 29">
              <a:extLst>
                <a:ext uri="{FF2B5EF4-FFF2-40B4-BE49-F238E27FC236}">
                  <a16:creationId xmlns:a16="http://schemas.microsoft.com/office/drawing/2014/main" id="{8B3F4B16-E0EE-4800-8A47-CB0ECAB38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432"/>
              <a:ext cx="126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500"/>
                <a:t>HTTP Request</a:t>
              </a:r>
            </a:p>
          </p:txBody>
        </p:sp>
      </p:grpSp>
      <p:grpSp>
        <p:nvGrpSpPr>
          <p:cNvPr id="33803" name="Group 39">
            <a:extLst>
              <a:ext uri="{FF2B5EF4-FFF2-40B4-BE49-F238E27FC236}">
                <a16:creationId xmlns:a16="http://schemas.microsoft.com/office/drawing/2014/main" id="{7B0C91C1-3AB2-43F3-B108-B8C38BBA8A86}"/>
              </a:ext>
            </a:extLst>
          </p:cNvPr>
          <p:cNvGrpSpPr>
            <a:grpSpLocks/>
          </p:cNvGrpSpPr>
          <p:nvPr/>
        </p:nvGrpSpPr>
        <p:grpSpPr bwMode="auto">
          <a:xfrm>
            <a:off x="5497513" y="1546225"/>
            <a:ext cx="2262187" cy="460375"/>
            <a:chOff x="3168" y="1248"/>
            <a:chExt cx="1900" cy="386"/>
          </a:xfrm>
        </p:grpSpPr>
        <p:sp>
          <p:nvSpPr>
            <p:cNvPr id="49184" name="Rectangle 9">
              <a:extLst>
                <a:ext uri="{FF2B5EF4-FFF2-40B4-BE49-F238E27FC236}">
                  <a16:creationId xmlns:a16="http://schemas.microsoft.com/office/drawing/2014/main" id="{80135F5D-E968-4222-B075-56A1CD6B1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248"/>
              <a:ext cx="592" cy="3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866" tIns="33338" rIns="67866" bIns="33338"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x-none" sz="1275">
                  <a:solidFill>
                    <a:schemeClr val="tx1"/>
                  </a:solidFill>
                </a:rPr>
                <a:t>TCP header</a:t>
              </a:r>
            </a:p>
          </p:txBody>
        </p:sp>
        <p:grpSp>
          <p:nvGrpSpPr>
            <p:cNvPr id="33824" name="Group 33">
              <a:extLst>
                <a:ext uri="{FF2B5EF4-FFF2-40B4-BE49-F238E27FC236}">
                  <a16:creationId xmlns:a16="http://schemas.microsoft.com/office/drawing/2014/main" id="{B0940131-83C7-482F-9EA9-2DED55738F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1248"/>
              <a:ext cx="1324" cy="386"/>
              <a:chOff x="2928" y="336"/>
              <a:chExt cx="1324" cy="386"/>
            </a:xfrm>
          </p:grpSpPr>
          <p:sp>
            <p:nvSpPr>
              <p:cNvPr id="49186" name="Rectangle 34">
                <a:extLst>
                  <a:ext uri="{FF2B5EF4-FFF2-40B4-BE49-F238E27FC236}">
                    <a16:creationId xmlns:a16="http://schemas.microsoft.com/office/drawing/2014/main" id="{9FB0DEB9-8F09-4418-B1BC-E00F47616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336"/>
                <a:ext cx="1312" cy="386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7866" tIns="33338" rIns="67866" bIns="33338">
                <a:spAutoFit/>
              </a:bodyPr>
              <a:lstStyle>
                <a:lvl1pPr>
                  <a:defRPr sz="1600">
                    <a:solidFill>
                      <a:srgbClr val="000000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rgbClr val="000000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endParaRPr lang="en-US" altLang="x-none" sz="1275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endParaRPr lang="en-US" altLang="x-none" sz="1275">
                  <a:solidFill>
                    <a:schemeClr val="tx1"/>
                  </a:solidFill>
                </a:endParaRPr>
              </a:p>
            </p:txBody>
          </p:sp>
          <p:sp>
            <p:nvSpPr>
              <p:cNvPr id="33826" name="Text Box 35">
                <a:extLst>
                  <a:ext uri="{FF2B5EF4-FFF2-40B4-BE49-F238E27FC236}">
                    <a16:creationId xmlns:a16="http://schemas.microsoft.com/office/drawing/2014/main" id="{61A2CE4F-903E-4151-BB20-475829860A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431"/>
                <a:ext cx="1276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500"/>
                  <a:t>HTTP Request</a:t>
                </a:r>
              </a:p>
            </p:txBody>
          </p:sp>
        </p:grpSp>
      </p:grpSp>
      <p:grpSp>
        <p:nvGrpSpPr>
          <p:cNvPr id="33804" name="Group 45">
            <a:extLst>
              <a:ext uri="{FF2B5EF4-FFF2-40B4-BE49-F238E27FC236}">
                <a16:creationId xmlns:a16="http://schemas.microsoft.com/office/drawing/2014/main" id="{F461759B-D1B0-4DC6-9525-026DED86D9CB}"/>
              </a:ext>
            </a:extLst>
          </p:cNvPr>
          <p:cNvGrpSpPr>
            <a:grpSpLocks/>
          </p:cNvGrpSpPr>
          <p:nvPr/>
        </p:nvGrpSpPr>
        <p:grpSpPr bwMode="auto">
          <a:xfrm>
            <a:off x="4811713" y="2632075"/>
            <a:ext cx="2933700" cy="460375"/>
            <a:chOff x="3264" y="1920"/>
            <a:chExt cx="2464" cy="386"/>
          </a:xfrm>
        </p:grpSpPr>
        <p:sp>
          <p:nvSpPr>
            <p:cNvPr id="49178" name="Rectangle 37">
              <a:extLst>
                <a:ext uri="{FF2B5EF4-FFF2-40B4-BE49-F238E27FC236}">
                  <a16:creationId xmlns:a16="http://schemas.microsoft.com/office/drawing/2014/main" id="{CC0C9B1B-9CBF-4894-B6A7-EA857B553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920"/>
              <a:ext cx="592" cy="3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866" tIns="33338" rIns="67866" bIns="33338"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x-none" sz="1275">
                  <a:solidFill>
                    <a:schemeClr val="tx1"/>
                  </a:solidFill>
                </a:rPr>
                <a:t>IP header</a:t>
              </a:r>
            </a:p>
          </p:txBody>
        </p:sp>
        <p:grpSp>
          <p:nvGrpSpPr>
            <p:cNvPr id="33818" name="Group 40">
              <a:extLst>
                <a:ext uri="{FF2B5EF4-FFF2-40B4-BE49-F238E27FC236}">
                  <a16:creationId xmlns:a16="http://schemas.microsoft.com/office/drawing/2014/main" id="{4B52CF9D-8E8A-41EF-A7B0-546B3FCA4C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1920"/>
              <a:ext cx="1888" cy="386"/>
              <a:chOff x="3168" y="1248"/>
              <a:chExt cx="1888" cy="386"/>
            </a:xfrm>
          </p:grpSpPr>
          <p:sp>
            <p:nvSpPr>
              <p:cNvPr id="49180" name="Rectangle 41">
                <a:extLst>
                  <a:ext uri="{FF2B5EF4-FFF2-40B4-BE49-F238E27FC236}">
                    <a16:creationId xmlns:a16="http://schemas.microsoft.com/office/drawing/2014/main" id="{CCCF6234-A020-4D26-8CD9-456138F62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248"/>
                <a:ext cx="592" cy="38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7866" tIns="33338" rIns="67866" bIns="33338">
                <a:spAutoFit/>
              </a:bodyPr>
              <a:lstStyle>
                <a:lvl1pPr>
                  <a:defRPr sz="1600">
                    <a:solidFill>
                      <a:srgbClr val="000000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rgbClr val="000000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x-none" sz="1275">
                    <a:solidFill>
                      <a:schemeClr val="tx1"/>
                    </a:solidFill>
                  </a:rPr>
                  <a:t>TCP header</a:t>
                </a:r>
              </a:p>
            </p:txBody>
          </p:sp>
          <p:grpSp>
            <p:nvGrpSpPr>
              <p:cNvPr id="33820" name="Group 42">
                <a:extLst>
                  <a:ext uri="{FF2B5EF4-FFF2-40B4-BE49-F238E27FC236}">
                    <a16:creationId xmlns:a16="http://schemas.microsoft.com/office/drawing/2014/main" id="{B8BEFC7D-614C-4807-BB7F-15AC39C2F8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1248"/>
                <a:ext cx="1312" cy="386"/>
                <a:chOff x="2928" y="336"/>
                <a:chExt cx="1312" cy="386"/>
              </a:xfrm>
            </p:grpSpPr>
            <p:sp>
              <p:nvSpPr>
                <p:cNvPr id="49182" name="Rectangle 43">
                  <a:extLst>
                    <a:ext uri="{FF2B5EF4-FFF2-40B4-BE49-F238E27FC236}">
                      <a16:creationId xmlns:a16="http://schemas.microsoft.com/office/drawing/2014/main" id="{6FF40251-A2A2-4044-ACB9-480F60EBC6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336"/>
                  <a:ext cx="1312" cy="386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67866" tIns="33338" rIns="67866" bIns="33338">
                  <a:spAutoFit/>
                </a:bodyPr>
                <a:lstStyle>
                  <a:lvl1pPr>
                    <a:defRPr sz="1600">
                      <a:solidFill>
                        <a:srgbClr val="000000"/>
                      </a:solidFill>
                      <a:latin typeface="Arial" charset="0"/>
                    </a:defRPr>
                  </a:lvl1pPr>
                  <a:lvl2pPr marL="742950" indent="-285750">
                    <a:defRPr sz="1600">
                      <a:solidFill>
                        <a:srgbClr val="000000"/>
                      </a:solidFill>
                      <a:latin typeface="Arial" charset="0"/>
                    </a:defRPr>
                  </a:lvl2pPr>
                  <a:lvl3pPr marL="1143000" indent="-228600">
                    <a:defRPr sz="1600">
                      <a:solidFill>
                        <a:srgbClr val="000000"/>
                      </a:solidFill>
                      <a:latin typeface="Arial" charset="0"/>
                    </a:defRPr>
                  </a:lvl3pPr>
                  <a:lvl4pPr marL="1600200" indent="-228600">
                    <a:defRPr sz="1600">
                      <a:solidFill>
                        <a:srgbClr val="000000"/>
                      </a:solidFill>
                      <a:latin typeface="Arial" charset="0"/>
                    </a:defRPr>
                  </a:lvl4pPr>
                  <a:lvl5pPr marL="2057400" indent="-228600">
                    <a:defRPr sz="1600">
                      <a:solidFill>
                        <a:srgbClr val="000000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Arial" charset="0"/>
                    </a:defRPr>
                  </a:lvl9pPr>
                </a:lstStyle>
                <a:p>
                  <a:pPr algn="ctr">
                    <a:defRPr/>
                  </a:pPr>
                  <a:endParaRPr lang="en-US" altLang="x-none" sz="1275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endParaRPr lang="en-US" altLang="x-none" sz="1275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822" name="Text Box 44">
                  <a:extLst>
                    <a:ext uri="{FF2B5EF4-FFF2-40B4-BE49-F238E27FC236}">
                      <a16:creationId xmlns:a16="http://schemas.microsoft.com/office/drawing/2014/main" id="{B29F40D7-F477-478E-9A44-C64806CB43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432"/>
                  <a:ext cx="1248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500"/>
                    <a:t>HTTP Request</a:t>
                  </a:r>
                </a:p>
              </p:txBody>
            </p:sp>
          </p:grpSp>
        </p:grpSp>
      </p:grpSp>
      <p:grpSp>
        <p:nvGrpSpPr>
          <p:cNvPr id="33805" name="Group 56">
            <a:extLst>
              <a:ext uri="{FF2B5EF4-FFF2-40B4-BE49-F238E27FC236}">
                <a16:creationId xmlns:a16="http://schemas.microsoft.com/office/drawing/2014/main" id="{E22A5AE6-84C5-4252-8838-3DE69681500C}"/>
              </a:ext>
            </a:extLst>
          </p:cNvPr>
          <p:cNvGrpSpPr>
            <a:grpSpLocks/>
          </p:cNvGrpSpPr>
          <p:nvPr/>
        </p:nvGrpSpPr>
        <p:grpSpPr bwMode="auto">
          <a:xfrm>
            <a:off x="3954463" y="3603625"/>
            <a:ext cx="4343400" cy="460375"/>
            <a:chOff x="1872" y="3312"/>
            <a:chExt cx="3648" cy="386"/>
          </a:xfrm>
        </p:grpSpPr>
        <p:sp>
          <p:nvSpPr>
            <p:cNvPr id="49167" name="Rectangle 38">
              <a:extLst>
                <a:ext uri="{FF2B5EF4-FFF2-40B4-BE49-F238E27FC236}">
                  <a16:creationId xmlns:a16="http://schemas.microsoft.com/office/drawing/2014/main" id="{0491207E-9856-4BA7-821C-7B2023436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312"/>
              <a:ext cx="720" cy="38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7866" tIns="33338" rIns="67866" bIns="33338"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US" altLang="x-none" sz="1275">
                  <a:solidFill>
                    <a:schemeClr val="tx1"/>
                  </a:solidFill>
                </a:rPr>
                <a:t>Ethernet header</a:t>
              </a:r>
            </a:p>
          </p:txBody>
        </p:sp>
        <p:grpSp>
          <p:nvGrpSpPr>
            <p:cNvPr id="33807" name="Group 46">
              <a:extLst>
                <a:ext uri="{FF2B5EF4-FFF2-40B4-BE49-F238E27FC236}">
                  <a16:creationId xmlns:a16="http://schemas.microsoft.com/office/drawing/2014/main" id="{C24A7366-35B2-49F9-AB28-B80C7BE840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3312"/>
              <a:ext cx="2496" cy="386"/>
              <a:chOff x="3264" y="1920"/>
              <a:chExt cx="2496" cy="386"/>
            </a:xfrm>
          </p:grpSpPr>
          <p:sp>
            <p:nvSpPr>
              <p:cNvPr id="49172" name="Rectangle 47">
                <a:extLst>
                  <a:ext uri="{FF2B5EF4-FFF2-40B4-BE49-F238E27FC236}">
                    <a16:creationId xmlns:a16="http://schemas.microsoft.com/office/drawing/2014/main" id="{9BC5EAA6-3762-4548-9DD4-CCC992F72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920"/>
                <a:ext cx="592" cy="386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7866" tIns="33338" rIns="67866" bIns="33338">
                <a:spAutoFit/>
              </a:bodyPr>
              <a:lstStyle>
                <a:lvl1pPr>
                  <a:defRPr sz="1600">
                    <a:solidFill>
                      <a:srgbClr val="000000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rgbClr val="000000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x-none" sz="1275">
                    <a:solidFill>
                      <a:schemeClr val="tx1"/>
                    </a:solidFill>
                  </a:rPr>
                  <a:t>IP header</a:t>
                </a:r>
              </a:p>
            </p:txBody>
          </p:sp>
          <p:grpSp>
            <p:nvGrpSpPr>
              <p:cNvPr id="33812" name="Group 48">
                <a:extLst>
                  <a:ext uri="{FF2B5EF4-FFF2-40B4-BE49-F238E27FC236}">
                    <a16:creationId xmlns:a16="http://schemas.microsoft.com/office/drawing/2014/main" id="{84F3E6E7-6831-4A4A-9594-1D26E75467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0" y="1920"/>
                <a:ext cx="1920" cy="386"/>
                <a:chOff x="3168" y="1248"/>
                <a:chExt cx="1920" cy="386"/>
              </a:xfrm>
            </p:grpSpPr>
            <p:sp>
              <p:nvSpPr>
                <p:cNvPr id="49174" name="Rectangle 49">
                  <a:extLst>
                    <a:ext uri="{FF2B5EF4-FFF2-40B4-BE49-F238E27FC236}">
                      <a16:creationId xmlns:a16="http://schemas.microsoft.com/office/drawing/2014/main" id="{C3C9C421-4A8C-4A73-98AE-3DB0E54DB5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1248"/>
                  <a:ext cx="592" cy="386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67866" tIns="33338" rIns="67866" bIns="33338">
                  <a:spAutoFit/>
                </a:bodyPr>
                <a:lstStyle>
                  <a:lvl1pPr>
                    <a:defRPr sz="1600">
                      <a:solidFill>
                        <a:srgbClr val="000000"/>
                      </a:solidFill>
                      <a:latin typeface="Arial" charset="0"/>
                    </a:defRPr>
                  </a:lvl1pPr>
                  <a:lvl2pPr marL="742950" indent="-285750">
                    <a:defRPr sz="1600">
                      <a:solidFill>
                        <a:srgbClr val="000000"/>
                      </a:solidFill>
                      <a:latin typeface="Arial" charset="0"/>
                    </a:defRPr>
                  </a:lvl2pPr>
                  <a:lvl3pPr marL="1143000" indent="-228600">
                    <a:defRPr sz="1600">
                      <a:solidFill>
                        <a:srgbClr val="000000"/>
                      </a:solidFill>
                      <a:latin typeface="Arial" charset="0"/>
                    </a:defRPr>
                  </a:lvl3pPr>
                  <a:lvl4pPr marL="1600200" indent="-228600">
                    <a:defRPr sz="1600">
                      <a:solidFill>
                        <a:srgbClr val="000000"/>
                      </a:solidFill>
                      <a:latin typeface="Arial" charset="0"/>
                    </a:defRPr>
                  </a:lvl4pPr>
                  <a:lvl5pPr marL="2057400" indent="-228600">
                    <a:defRPr sz="1600">
                      <a:solidFill>
                        <a:srgbClr val="000000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Arial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altLang="x-none" sz="1275">
                      <a:solidFill>
                        <a:schemeClr val="tx1"/>
                      </a:solidFill>
                    </a:rPr>
                    <a:t>TCP header</a:t>
                  </a:r>
                </a:p>
              </p:txBody>
            </p:sp>
            <p:grpSp>
              <p:nvGrpSpPr>
                <p:cNvPr id="33814" name="Group 50">
                  <a:extLst>
                    <a:ext uri="{FF2B5EF4-FFF2-40B4-BE49-F238E27FC236}">
                      <a16:creationId xmlns:a16="http://schemas.microsoft.com/office/drawing/2014/main" id="{69133253-75CB-46CC-B419-3D681B3EE0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44" y="1248"/>
                  <a:ext cx="1344" cy="386"/>
                  <a:chOff x="2928" y="336"/>
                  <a:chExt cx="1344" cy="386"/>
                </a:xfrm>
              </p:grpSpPr>
              <p:sp>
                <p:nvSpPr>
                  <p:cNvPr id="49176" name="Rectangle 51">
                    <a:extLst>
                      <a:ext uri="{FF2B5EF4-FFF2-40B4-BE49-F238E27FC236}">
                        <a16:creationId xmlns:a16="http://schemas.microsoft.com/office/drawing/2014/main" id="{69A89E2B-4DB7-47FD-8D79-60D7DB57F3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36"/>
                    <a:ext cx="1312" cy="386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67866" tIns="33338" rIns="67866" bIns="33338">
                    <a:spAutoFit/>
                  </a:bodyPr>
                  <a:lstStyle>
                    <a:lvl1pPr>
                      <a:defRPr sz="1600">
                        <a:solidFill>
                          <a:srgbClr val="000000"/>
                        </a:solidFill>
                        <a:latin typeface="Arial" charset="0"/>
                      </a:defRPr>
                    </a:lvl1pPr>
                    <a:lvl2pPr marL="742950" indent="-285750">
                      <a:defRPr sz="1600">
                        <a:solidFill>
                          <a:srgbClr val="000000"/>
                        </a:solidFill>
                        <a:latin typeface="Arial" charset="0"/>
                      </a:defRPr>
                    </a:lvl2pPr>
                    <a:lvl3pPr marL="1143000" indent="-228600">
                      <a:defRPr sz="1600">
                        <a:solidFill>
                          <a:srgbClr val="000000"/>
                        </a:solidFill>
                        <a:latin typeface="Arial" charset="0"/>
                      </a:defRPr>
                    </a:lvl3pPr>
                    <a:lvl4pPr marL="1600200" indent="-228600">
                      <a:defRPr sz="1600">
                        <a:solidFill>
                          <a:srgbClr val="000000"/>
                        </a:solidFill>
                        <a:latin typeface="Arial" charset="0"/>
                      </a:defRPr>
                    </a:lvl4pPr>
                    <a:lvl5pPr marL="2057400" indent="-228600">
                      <a:defRPr sz="1600">
                        <a:solidFill>
                          <a:srgbClr val="000000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rgbClr val="000000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rgbClr val="000000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rgbClr val="000000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rgbClr val="000000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defRPr/>
                    </a:pPr>
                    <a:endParaRPr lang="en-US" altLang="x-none" sz="1275">
                      <a:solidFill>
                        <a:schemeClr val="tx1"/>
                      </a:solidFill>
                    </a:endParaRPr>
                  </a:p>
                  <a:p>
                    <a:pPr algn="ctr">
                      <a:defRPr/>
                    </a:pPr>
                    <a:endParaRPr lang="en-US" altLang="x-none" sz="1275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816" name="Text Box 52">
                    <a:extLst>
                      <a:ext uri="{FF2B5EF4-FFF2-40B4-BE49-F238E27FC236}">
                        <a16:creationId xmlns:a16="http://schemas.microsoft.com/office/drawing/2014/main" id="{05E2E4AA-365C-4959-80E9-F035C9F6592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432"/>
                    <a:ext cx="1296" cy="27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500"/>
                      <a:t>HTTP Request</a:t>
                    </a:r>
                  </a:p>
                </p:txBody>
              </p:sp>
            </p:grpSp>
          </p:grpSp>
        </p:grpSp>
        <p:grpSp>
          <p:nvGrpSpPr>
            <p:cNvPr id="33808" name="Group 55">
              <a:extLst>
                <a:ext uri="{FF2B5EF4-FFF2-40B4-BE49-F238E27FC236}">
                  <a16:creationId xmlns:a16="http://schemas.microsoft.com/office/drawing/2014/main" id="{4B725BF4-D575-46C2-A8B5-D60464C26C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0" y="3312"/>
              <a:ext cx="480" cy="386"/>
              <a:chOff x="1968" y="3408"/>
              <a:chExt cx="480" cy="386"/>
            </a:xfrm>
          </p:grpSpPr>
          <p:sp>
            <p:nvSpPr>
              <p:cNvPr id="49170" name="Rectangle 53">
                <a:extLst>
                  <a:ext uri="{FF2B5EF4-FFF2-40B4-BE49-F238E27FC236}">
                    <a16:creationId xmlns:a16="http://schemas.microsoft.com/office/drawing/2014/main" id="{0D1E7938-7B65-4E6B-927A-D4D757B1E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3408"/>
                <a:ext cx="480" cy="38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7866" tIns="33338" rIns="67866" bIns="33338">
                <a:spAutoFit/>
              </a:bodyPr>
              <a:lstStyle>
                <a:lvl1pPr>
                  <a:defRPr sz="1600">
                    <a:solidFill>
                      <a:srgbClr val="000000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rgbClr val="000000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endParaRPr lang="en-US" altLang="x-none" sz="1275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endParaRPr lang="en-US" altLang="x-none" sz="1275">
                  <a:solidFill>
                    <a:schemeClr val="tx1"/>
                  </a:solidFill>
                </a:endParaRPr>
              </a:p>
            </p:txBody>
          </p:sp>
          <p:sp>
            <p:nvSpPr>
              <p:cNvPr id="49171" name="Text Box 54">
                <a:extLst>
                  <a:ext uri="{FF2B5EF4-FFF2-40B4-BE49-F238E27FC236}">
                    <a16:creationId xmlns:a16="http://schemas.microsoft.com/office/drawing/2014/main" id="{38455609-1E63-49EF-88D8-3F120E5226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6" y="3479"/>
                <a:ext cx="447" cy="25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rgbClr val="000000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rgbClr val="000000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x-none" sz="1350">
                    <a:solidFill>
                      <a:schemeClr val="tx1"/>
                    </a:solidFill>
                  </a:rPr>
                  <a:t>FCS</a:t>
                </a: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720EB150-F7AD-4F2A-A528-754AF59A4E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Segmentation &amp; Reassembly</a:t>
            </a:r>
          </a:p>
        </p:txBody>
      </p:sp>
      <p:sp>
        <p:nvSpPr>
          <p:cNvPr id="35842" name="Rectangle 8">
            <a:extLst>
              <a:ext uri="{FF2B5EF4-FFF2-40B4-BE49-F238E27FC236}">
                <a16:creationId xmlns:a16="http://schemas.microsoft.com/office/drawing/2014/main" id="{F0457D4D-03EB-48D7-A46F-8417ABCDCF6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90550" y="1203325"/>
            <a:ext cx="4429125" cy="3208338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/>
              <a:t>A layer may impose a limit on the size of a data block that it can transfer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/>
              <a:t>Thus a layer-</a:t>
            </a:r>
            <a:r>
              <a:rPr lang="en-US" altLang="en-US" sz="1800" i="1"/>
              <a:t>n</a:t>
            </a:r>
            <a:r>
              <a:rPr lang="en-US" altLang="en-US" sz="1800"/>
              <a:t> SDU may be too large to be handled as a single unit by layer-(</a:t>
            </a:r>
            <a:r>
              <a:rPr lang="en-US" altLang="en-US" sz="1800" i="1"/>
              <a:t>n-1</a:t>
            </a:r>
            <a:r>
              <a:rPr lang="en-US" altLang="en-US" sz="1800"/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/>
              <a:t>Sender side:  SDU is segmented into multiple PDUs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/>
              <a:t>Receiver side:  SDU is reassembled from sequence of PDUs</a:t>
            </a:r>
          </a:p>
        </p:txBody>
      </p:sp>
      <p:grpSp>
        <p:nvGrpSpPr>
          <p:cNvPr id="35843" name="Group 1">
            <a:extLst>
              <a:ext uri="{FF2B5EF4-FFF2-40B4-BE49-F238E27FC236}">
                <a16:creationId xmlns:a16="http://schemas.microsoft.com/office/drawing/2014/main" id="{000FC574-14EB-40D5-85C4-D130E9723D7D}"/>
              </a:ext>
            </a:extLst>
          </p:cNvPr>
          <p:cNvGrpSpPr>
            <a:grpSpLocks/>
          </p:cNvGrpSpPr>
          <p:nvPr/>
        </p:nvGrpSpPr>
        <p:grpSpPr bwMode="auto">
          <a:xfrm>
            <a:off x="5543550" y="1263650"/>
            <a:ext cx="2728913" cy="3148013"/>
            <a:chOff x="5543518" y="1263650"/>
            <a:chExt cx="2728912" cy="3148013"/>
          </a:xfrm>
        </p:grpSpPr>
        <p:sp>
          <p:nvSpPr>
            <p:cNvPr id="35844" name="Rectangle 29">
              <a:extLst>
                <a:ext uri="{FF2B5EF4-FFF2-40B4-BE49-F238E27FC236}">
                  <a16:creationId xmlns:a16="http://schemas.microsoft.com/office/drawing/2014/main" id="{23713EF7-4B3B-4DC6-92BC-10C2E13F9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8730" y="4157663"/>
              <a:ext cx="777875" cy="207962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5845" name="Rectangle 30">
              <a:extLst>
                <a:ext uri="{FF2B5EF4-FFF2-40B4-BE49-F238E27FC236}">
                  <a16:creationId xmlns:a16="http://schemas.microsoft.com/office/drawing/2014/main" id="{379969D9-0ADD-46E0-9044-32CD063B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7305" y="4108450"/>
              <a:ext cx="715963" cy="29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n-PDU</a:t>
              </a:r>
            </a:p>
          </p:txBody>
        </p:sp>
        <p:sp>
          <p:nvSpPr>
            <p:cNvPr id="35846" name="Rectangle 11">
              <a:extLst>
                <a:ext uri="{FF2B5EF4-FFF2-40B4-BE49-F238E27FC236}">
                  <a16:creationId xmlns:a16="http://schemas.microsoft.com/office/drawing/2014/main" id="{C546E8E7-51D8-44AE-B3C7-628257BA9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368" y="1666875"/>
              <a:ext cx="1042987" cy="20955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5847" name="Rectangle 12">
              <a:extLst>
                <a:ext uri="{FF2B5EF4-FFF2-40B4-BE49-F238E27FC236}">
                  <a16:creationId xmlns:a16="http://schemas.microsoft.com/office/drawing/2014/main" id="{E55EA77D-4442-4C1B-9C3E-68BAD462C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8118" y="1627188"/>
              <a:ext cx="715962" cy="29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n-SDU</a:t>
              </a:r>
            </a:p>
          </p:txBody>
        </p:sp>
        <p:sp>
          <p:nvSpPr>
            <p:cNvPr id="35848" name="Rectangle 13">
              <a:extLst>
                <a:ext uri="{FF2B5EF4-FFF2-40B4-BE49-F238E27FC236}">
                  <a16:creationId xmlns:a16="http://schemas.microsoft.com/office/drawing/2014/main" id="{3A8A57D8-D56E-4965-96A8-4BFD6D82A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1955" y="2409825"/>
              <a:ext cx="777875" cy="20955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5849" name="Rectangle 14">
              <a:extLst>
                <a:ext uri="{FF2B5EF4-FFF2-40B4-BE49-F238E27FC236}">
                  <a16:creationId xmlns:a16="http://schemas.microsoft.com/office/drawing/2014/main" id="{D055B6E1-04EA-4D1D-AE2C-F394A0E7B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0530" y="2362200"/>
              <a:ext cx="715963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n-PDU</a:t>
              </a:r>
            </a:p>
          </p:txBody>
        </p:sp>
        <p:sp>
          <p:nvSpPr>
            <p:cNvPr id="35850" name="Rectangle 15">
              <a:extLst>
                <a:ext uri="{FF2B5EF4-FFF2-40B4-BE49-F238E27FC236}">
                  <a16:creationId xmlns:a16="http://schemas.microsoft.com/office/drawing/2014/main" id="{DCED6324-A37D-458E-9BCD-997E65E62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8255" y="2405063"/>
              <a:ext cx="777875" cy="207962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5851" name="Rectangle 16">
              <a:extLst>
                <a:ext uri="{FF2B5EF4-FFF2-40B4-BE49-F238E27FC236}">
                  <a16:creationId xmlns:a16="http://schemas.microsoft.com/office/drawing/2014/main" id="{F33C68DA-4719-4072-BCA2-44E121279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6830" y="2355850"/>
              <a:ext cx="715963" cy="29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n-PDU</a:t>
              </a:r>
            </a:p>
          </p:txBody>
        </p:sp>
        <p:sp>
          <p:nvSpPr>
            <p:cNvPr id="35852" name="Rectangle 17">
              <a:extLst>
                <a:ext uri="{FF2B5EF4-FFF2-40B4-BE49-F238E27FC236}">
                  <a16:creationId xmlns:a16="http://schemas.microsoft.com/office/drawing/2014/main" id="{2402113F-ADC7-4119-A26E-FD1BF15BF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4555" y="2398713"/>
              <a:ext cx="777875" cy="207962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5853" name="Rectangle 18">
              <a:extLst>
                <a:ext uri="{FF2B5EF4-FFF2-40B4-BE49-F238E27FC236}">
                  <a16:creationId xmlns:a16="http://schemas.microsoft.com/office/drawing/2014/main" id="{54903BAF-E11C-4E57-997A-FBBBBBCAF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3130" y="2349500"/>
              <a:ext cx="715963" cy="29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n-PDU</a:t>
              </a:r>
            </a:p>
          </p:txBody>
        </p:sp>
        <p:sp>
          <p:nvSpPr>
            <p:cNvPr id="35854" name="Line 19">
              <a:extLst>
                <a:ext uri="{FF2B5EF4-FFF2-40B4-BE49-F238E27FC236}">
                  <a16:creationId xmlns:a16="http://schemas.microsoft.com/office/drawing/2014/main" id="{16E6CB79-561E-49E6-9028-A20EC94F7D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80118" y="1966913"/>
              <a:ext cx="762000" cy="320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5" name="Line 20">
              <a:extLst>
                <a:ext uri="{FF2B5EF4-FFF2-40B4-BE49-F238E27FC236}">
                  <a16:creationId xmlns:a16="http://schemas.microsoft.com/office/drawing/2014/main" id="{7B5B13DE-E4F5-4218-B688-5E5D013D66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81793" y="1957388"/>
              <a:ext cx="100012" cy="3714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6" name="Line 21">
              <a:extLst>
                <a:ext uri="{FF2B5EF4-FFF2-40B4-BE49-F238E27FC236}">
                  <a16:creationId xmlns:a16="http://schemas.microsoft.com/office/drawing/2014/main" id="{6F0E8214-3D50-437A-AB97-2090B9183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768" y="1966913"/>
              <a:ext cx="661987" cy="3714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7" name="Rectangle 22">
              <a:extLst>
                <a:ext uri="{FF2B5EF4-FFF2-40B4-BE49-F238E27FC236}">
                  <a16:creationId xmlns:a16="http://schemas.microsoft.com/office/drawing/2014/main" id="{BF62BA7D-444D-45CD-BB7D-FF2DF245A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6980" y="1287463"/>
              <a:ext cx="1560513" cy="344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Segmentation</a:t>
              </a:r>
            </a:p>
          </p:txBody>
        </p:sp>
        <p:sp>
          <p:nvSpPr>
            <p:cNvPr id="75794" name="Text Box 23">
              <a:extLst>
                <a:ext uri="{FF2B5EF4-FFF2-40B4-BE49-F238E27FC236}">
                  <a16:creationId xmlns:a16="http://schemas.microsoft.com/office/drawing/2014/main" id="{2C698A9C-D7E7-4549-9304-FB36E2A07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3518" y="1263650"/>
              <a:ext cx="396875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x-none" sz="1350">
                  <a:solidFill>
                    <a:schemeClr val="tx1"/>
                  </a:solidFill>
                </a:rPr>
                <a:t>(a)</a:t>
              </a:r>
            </a:p>
          </p:txBody>
        </p:sp>
        <p:sp>
          <p:nvSpPr>
            <p:cNvPr id="35859" name="Rectangle 25">
              <a:extLst>
                <a:ext uri="{FF2B5EF4-FFF2-40B4-BE49-F238E27FC236}">
                  <a16:creationId xmlns:a16="http://schemas.microsoft.com/office/drawing/2014/main" id="{94C01D70-BC55-4E27-8B97-8F1FF34F8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9843" y="3419475"/>
              <a:ext cx="1042987" cy="20955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5860" name="Rectangle 26">
              <a:extLst>
                <a:ext uri="{FF2B5EF4-FFF2-40B4-BE49-F238E27FC236}">
                  <a16:creationId xmlns:a16="http://schemas.microsoft.com/office/drawing/2014/main" id="{B4AA4525-2D52-48DD-BDCE-235799D5E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8593" y="3379788"/>
              <a:ext cx="715962" cy="29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n-SDU</a:t>
              </a:r>
            </a:p>
          </p:txBody>
        </p:sp>
        <p:sp>
          <p:nvSpPr>
            <p:cNvPr id="35861" name="Rectangle 27">
              <a:extLst>
                <a:ext uri="{FF2B5EF4-FFF2-40B4-BE49-F238E27FC236}">
                  <a16:creationId xmlns:a16="http://schemas.microsoft.com/office/drawing/2014/main" id="{916098B1-8C6B-46B8-A4BC-C7C03EC32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2430" y="4162425"/>
              <a:ext cx="777875" cy="20955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5862" name="Rectangle 28">
              <a:extLst>
                <a:ext uri="{FF2B5EF4-FFF2-40B4-BE49-F238E27FC236}">
                  <a16:creationId xmlns:a16="http://schemas.microsoft.com/office/drawing/2014/main" id="{99A6D360-8379-4FE1-B8C2-8EE1223B5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1005" y="4114800"/>
              <a:ext cx="715963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n-PDU</a:t>
              </a:r>
            </a:p>
          </p:txBody>
        </p:sp>
        <p:sp>
          <p:nvSpPr>
            <p:cNvPr id="35863" name="Rectangle 31">
              <a:extLst>
                <a:ext uri="{FF2B5EF4-FFF2-40B4-BE49-F238E27FC236}">
                  <a16:creationId xmlns:a16="http://schemas.microsoft.com/office/drawing/2014/main" id="{F45BD249-77EE-46DE-A45D-F56FDDBD8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5030" y="4151313"/>
              <a:ext cx="777875" cy="207962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5864" name="Rectangle 32">
              <a:extLst>
                <a:ext uri="{FF2B5EF4-FFF2-40B4-BE49-F238E27FC236}">
                  <a16:creationId xmlns:a16="http://schemas.microsoft.com/office/drawing/2014/main" id="{CD7F012B-1DC0-48FF-A4BB-F977A0790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3605" y="4102100"/>
              <a:ext cx="715963" cy="29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n-PDU</a:t>
              </a:r>
            </a:p>
          </p:txBody>
        </p:sp>
        <p:sp>
          <p:nvSpPr>
            <p:cNvPr id="35865" name="Line 33">
              <a:extLst>
                <a:ext uri="{FF2B5EF4-FFF2-40B4-BE49-F238E27FC236}">
                  <a16:creationId xmlns:a16="http://schemas.microsoft.com/office/drawing/2014/main" id="{1CE7E460-16CE-42E8-A94D-B77A281211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70593" y="3719513"/>
              <a:ext cx="762000" cy="320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6" name="Line 34">
              <a:extLst>
                <a:ext uri="{FF2B5EF4-FFF2-40B4-BE49-F238E27FC236}">
                  <a16:creationId xmlns:a16="http://schemas.microsoft.com/office/drawing/2014/main" id="{F6EEFE6C-7915-4AB4-97CF-F35C6FC39C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72268" y="3709988"/>
              <a:ext cx="100012" cy="3714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7" name="Line 35">
              <a:extLst>
                <a:ext uri="{FF2B5EF4-FFF2-40B4-BE49-F238E27FC236}">
                  <a16:creationId xmlns:a16="http://schemas.microsoft.com/office/drawing/2014/main" id="{0D4B5927-14F8-4895-8E48-F7C1AE326C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3243" y="3719513"/>
              <a:ext cx="661987" cy="3714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8" name="Rectangle 36">
              <a:extLst>
                <a:ext uri="{FF2B5EF4-FFF2-40B4-BE49-F238E27FC236}">
                  <a16:creationId xmlns:a16="http://schemas.microsoft.com/office/drawing/2014/main" id="{500C69E7-8733-4507-AB6C-625184BD3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7930" y="2990850"/>
              <a:ext cx="1408113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Reassembly</a:t>
              </a:r>
            </a:p>
          </p:txBody>
        </p:sp>
        <p:sp>
          <p:nvSpPr>
            <p:cNvPr id="75805" name="Text Box 37">
              <a:extLst>
                <a:ext uri="{FF2B5EF4-FFF2-40B4-BE49-F238E27FC236}">
                  <a16:creationId xmlns:a16="http://schemas.microsoft.com/office/drawing/2014/main" id="{C85238E9-B8A1-4093-98B5-10FDFA330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1456" y="3024188"/>
              <a:ext cx="396875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x-none" sz="1350">
                  <a:solidFill>
                    <a:schemeClr val="tx1"/>
                  </a:solidFill>
                </a:rPr>
                <a:t>(b)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4B521A6E-B360-4A70-A266-31CD9F6C5D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2400" y="263525"/>
            <a:ext cx="5657850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625"/>
              <a:t>Connectionless &amp; Connection-Oriented Services</a:t>
            </a:r>
          </a:p>
        </p:txBody>
      </p:sp>
      <p:sp>
        <p:nvSpPr>
          <p:cNvPr id="37890" name="Rectangle 4">
            <a:extLst>
              <a:ext uri="{FF2B5EF4-FFF2-40B4-BE49-F238E27FC236}">
                <a16:creationId xmlns:a16="http://schemas.microsoft.com/office/drawing/2014/main" id="{E5B7A2BE-1F61-4DF5-AD8E-44C1642FAED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9863" y="1343025"/>
            <a:ext cx="3341687" cy="3513138"/>
          </a:xfrm>
        </p:spPr>
        <p:txBody>
          <a:bodyPr/>
          <a:lstStyle/>
          <a:p>
            <a:pPr marL="371475" indent="-371475" eaLnBrk="1" hangingPunct="1"/>
            <a:r>
              <a:rPr lang="en-US" altLang="en-US" sz="2200"/>
              <a:t>Connection-Oriented</a:t>
            </a:r>
          </a:p>
          <a:p>
            <a:pPr marL="571500" lvl="1" indent="-314325" eaLnBrk="1" hangingPunct="1"/>
            <a:r>
              <a:rPr lang="en-US" altLang="en-US" sz="2000"/>
              <a:t>Three-phases:</a:t>
            </a:r>
          </a:p>
          <a:p>
            <a:pPr marL="819150" lvl="2" indent="-300038" eaLnBrk="1" hangingPunct="1">
              <a:buFont typeface="Wingdings" panose="05000000000000000000" pitchFamily="2" charset="2"/>
              <a:buAutoNum type="arabicPeriod"/>
            </a:pPr>
            <a:r>
              <a:rPr lang="en-US" altLang="en-US" sz="1800"/>
              <a:t>Connection setup between two SAPs to initialize state information</a:t>
            </a:r>
          </a:p>
          <a:p>
            <a:pPr marL="819150" lvl="2" indent="-300038" eaLnBrk="1" hangingPunct="1">
              <a:buFont typeface="Wingdings" panose="05000000000000000000" pitchFamily="2" charset="2"/>
              <a:buAutoNum type="arabicPeriod"/>
            </a:pPr>
            <a:r>
              <a:rPr lang="en-US" altLang="en-US" sz="1800"/>
              <a:t>SDU transfer</a:t>
            </a:r>
          </a:p>
          <a:p>
            <a:pPr marL="819150" lvl="2" indent="-300038" eaLnBrk="1" hangingPunct="1">
              <a:buFont typeface="Wingdings" panose="05000000000000000000" pitchFamily="2" charset="2"/>
              <a:buAutoNum type="arabicPeriod"/>
            </a:pPr>
            <a:r>
              <a:rPr lang="en-US" altLang="en-US" sz="1800"/>
              <a:t>Connection release</a:t>
            </a:r>
          </a:p>
          <a:p>
            <a:pPr marL="571500" lvl="1" indent="-314325" eaLnBrk="1" hangingPunct="1"/>
            <a:r>
              <a:rPr lang="en-US" altLang="en-US" sz="2000"/>
              <a:t>E.g. TCP, ATM </a:t>
            </a:r>
          </a:p>
        </p:txBody>
      </p:sp>
      <p:sp>
        <p:nvSpPr>
          <p:cNvPr id="73732" name="Rectangle 5">
            <a:extLst>
              <a:ext uri="{FF2B5EF4-FFF2-40B4-BE49-F238E27FC236}">
                <a16:creationId xmlns:a16="http://schemas.microsoft.com/office/drawing/2014/main" id="{F3C50971-CA56-4F7D-9924-E4C4BD58719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835650" y="1317625"/>
            <a:ext cx="3028950" cy="3511550"/>
          </a:xfrm>
        </p:spPr>
        <p:txBody>
          <a:bodyPr/>
          <a:lstStyle/>
          <a:p>
            <a:pPr eaLnBrk="1" hangingPunct="1">
              <a:buFont typeface="Wingdings" charset="2"/>
              <a:buChar char="l"/>
              <a:defRPr/>
            </a:pPr>
            <a:r>
              <a:rPr lang="en-US" altLang="x-none" sz="2200" dirty="0"/>
              <a:t>Connectionless</a:t>
            </a:r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US" altLang="x-none" dirty="0"/>
              <a:t>Immediate SDU transfer</a:t>
            </a:r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US" altLang="x-none" dirty="0"/>
              <a:t>No connection setup</a:t>
            </a:r>
          </a:p>
          <a:p>
            <a:pPr lvl="1" eaLnBrk="1" hangingPunct="1">
              <a:buFont typeface="Wingdings" charset="2"/>
              <a:buChar char="l"/>
              <a:defRPr/>
            </a:pPr>
            <a:r>
              <a:rPr lang="en-US" altLang="x-none" dirty="0"/>
              <a:t>E.g. UDP, IP </a:t>
            </a:r>
          </a:p>
          <a:p>
            <a:pPr eaLnBrk="1" hangingPunct="1">
              <a:buFont typeface="Wingdings" charset="2"/>
              <a:buChar char="l"/>
              <a:defRPr/>
            </a:pPr>
            <a:endParaRPr lang="en-US" altLang="x-none" sz="1950" dirty="0"/>
          </a:p>
        </p:txBody>
      </p:sp>
      <p:grpSp>
        <p:nvGrpSpPr>
          <p:cNvPr id="37892" name="Group 12">
            <a:extLst>
              <a:ext uri="{FF2B5EF4-FFF2-40B4-BE49-F238E27FC236}">
                <a16:creationId xmlns:a16="http://schemas.microsoft.com/office/drawing/2014/main" id="{41467F40-6E44-433A-9E6C-138F63B5D6A5}"/>
              </a:ext>
            </a:extLst>
          </p:cNvPr>
          <p:cNvGrpSpPr>
            <a:grpSpLocks/>
          </p:cNvGrpSpPr>
          <p:nvPr/>
        </p:nvGrpSpPr>
        <p:grpSpPr bwMode="auto">
          <a:xfrm>
            <a:off x="422275" y="547688"/>
            <a:ext cx="1885950" cy="4076700"/>
            <a:chOff x="685800" y="609600"/>
            <a:chExt cx="2667000" cy="624840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B48234F-AD73-4EC7-B1D5-C8113F627C05}"/>
                </a:ext>
              </a:extLst>
            </p:cNvPr>
            <p:cNvSpPr/>
            <p:nvPr/>
          </p:nvSpPr>
          <p:spPr>
            <a:xfrm>
              <a:off x="685800" y="2972215"/>
              <a:ext cx="2667000" cy="388578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C405CEB-62CF-4564-B94A-806A0CA54F03}"/>
                </a:ext>
              </a:extLst>
            </p:cNvPr>
            <p:cNvSpPr/>
            <p:nvPr/>
          </p:nvSpPr>
          <p:spPr>
            <a:xfrm>
              <a:off x="1143770" y="609600"/>
              <a:ext cx="1903717" cy="25913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036A26DE-9651-4EF5-B1B2-CFF768909F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67866" tIns="33338" rIns="67866" bIns="33338" anchor="ctr"/>
          <a:lstStyle/>
          <a:p>
            <a:pPr eaLnBrk="1" hangingPunct="1"/>
            <a:r>
              <a:rPr lang="en-US" altLang="en-US"/>
              <a:t>Why Internetworking?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9343ED94-79C3-48B3-9545-FF71F06AF8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1038" y="914400"/>
            <a:ext cx="7704137" cy="1263650"/>
          </a:xfrm>
          <a:noFill/>
        </p:spPr>
        <p:txBody>
          <a:bodyPr lIns="67866" tIns="33338" rIns="67866" bIns="33338"/>
          <a:lstStyle/>
          <a:p>
            <a:pPr eaLnBrk="1" hangingPunct="1"/>
            <a:r>
              <a:rPr lang="en-US" altLang="en-US"/>
              <a:t>To build a “network of networks” or Internet</a:t>
            </a:r>
          </a:p>
          <a:p>
            <a:pPr marL="557213" lvl="1" indent="-214313" eaLnBrk="1" hangingPunct="1"/>
            <a:r>
              <a:rPr lang="en-US" altLang="en-US" sz="1800"/>
              <a:t>operating over multiple, coexisting, different network technologies</a:t>
            </a:r>
          </a:p>
          <a:p>
            <a:pPr marL="557213" lvl="1" indent="-214313" eaLnBrk="1" hangingPunct="1"/>
            <a:r>
              <a:rPr lang="en-US" altLang="en-US" sz="1800"/>
              <a:t>providing ubiquitous connectivity through IP packet transfer </a:t>
            </a:r>
          </a:p>
        </p:txBody>
      </p:sp>
      <p:grpSp>
        <p:nvGrpSpPr>
          <p:cNvPr id="39939" name="Group 2">
            <a:extLst>
              <a:ext uri="{FF2B5EF4-FFF2-40B4-BE49-F238E27FC236}">
                <a16:creationId xmlns:a16="http://schemas.microsoft.com/office/drawing/2014/main" id="{1452F2CC-ABD5-47E9-81C7-130AB7A7ECED}"/>
              </a:ext>
            </a:extLst>
          </p:cNvPr>
          <p:cNvGrpSpPr>
            <a:grpSpLocks/>
          </p:cNvGrpSpPr>
          <p:nvPr/>
        </p:nvGrpSpPr>
        <p:grpSpPr bwMode="auto">
          <a:xfrm>
            <a:off x="1712913" y="2066925"/>
            <a:ext cx="5202237" cy="2438400"/>
            <a:chOff x="1712119" y="2145347"/>
            <a:chExt cx="5203031" cy="2437677"/>
          </a:xfrm>
        </p:grpSpPr>
        <p:sp>
          <p:nvSpPr>
            <p:cNvPr id="39940" name="Cloud">
              <a:extLst>
                <a:ext uri="{FF2B5EF4-FFF2-40B4-BE49-F238E27FC236}">
                  <a16:creationId xmlns:a16="http://schemas.microsoft.com/office/drawing/2014/main" id="{C1FF4914-26FF-44B7-8DDB-E4056BEDEBBF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2363391" y="2543483"/>
              <a:ext cx="4551759" cy="2039541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1" name="Rectangle 5">
              <a:extLst>
                <a:ext uri="{FF2B5EF4-FFF2-40B4-BE49-F238E27FC236}">
                  <a16:creationId xmlns:a16="http://schemas.microsoft.com/office/drawing/2014/main" id="{285CCDDA-F480-402D-8B8B-E4DD2B221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5091" y="3256668"/>
              <a:ext cx="137122" cy="298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500"/>
            </a:p>
          </p:txBody>
        </p:sp>
        <p:grpSp>
          <p:nvGrpSpPr>
            <p:cNvPr id="39942" name="Group 6">
              <a:extLst>
                <a:ext uri="{FF2B5EF4-FFF2-40B4-BE49-F238E27FC236}">
                  <a16:creationId xmlns:a16="http://schemas.microsoft.com/office/drawing/2014/main" id="{EB3F8EFA-E7BD-4A10-93FC-3E3FD9A989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6157" y="2954254"/>
              <a:ext cx="941785" cy="277416"/>
              <a:chOff x="2010" y="2808"/>
              <a:chExt cx="791" cy="233"/>
            </a:xfrm>
          </p:grpSpPr>
          <p:sp>
            <p:nvSpPr>
              <p:cNvPr id="40000" name="Line 7">
                <a:extLst>
                  <a:ext uri="{FF2B5EF4-FFF2-40B4-BE49-F238E27FC236}">
                    <a16:creationId xmlns:a16="http://schemas.microsoft.com/office/drawing/2014/main" id="{A52DC0EF-3551-433D-9BC1-41BAE20154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0" y="2924"/>
                <a:ext cx="315" cy="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01" name="Line 8">
                <a:extLst>
                  <a:ext uri="{FF2B5EF4-FFF2-40B4-BE49-F238E27FC236}">
                    <a16:creationId xmlns:a16="http://schemas.microsoft.com/office/drawing/2014/main" id="{D953E6B3-3680-4340-8BCF-4F97BAE55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80" y="2856"/>
                <a:ext cx="321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02" name="Text Box 9">
                <a:extLst>
                  <a:ext uri="{FF2B5EF4-FFF2-40B4-BE49-F238E27FC236}">
                    <a16:creationId xmlns:a16="http://schemas.microsoft.com/office/drawing/2014/main" id="{EAB3860B-387B-4215-8559-DF758F7019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" y="2808"/>
                <a:ext cx="256" cy="23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 b="1"/>
                  <a:t>G</a:t>
                </a:r>
              </a:p>
            </p:txBody>
          </p:sp>
        </p:grpSp>
        <p:grpSp>
          <p:nvGrpSpPr>
            <p:cNvPr id="39943" name="Group 10">
              <a:extLst>
                <a:ext uri="{FF2B5EF4-FFF2-40B4-BE49-F238E27FC236}">
                  <a16:creationId xmlns:a16="http://schemas.microsoft.com/office/drawing/2014/main" id="{59FF74EA-65AF-4A5F-953F-C780B3AE33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9619" y="3120936"/>
              <a:ext cx="304800" cy="604838"/>
              <a:chOff x="2878" y="2948"/>
              <a:chExt cx="256" cy="508"/>
            </a:xfrm>
          </p:grpSpPr>
          <p:sp>
            <p:nvSpPr>
              <p:cNvPr id="39997" name="Line 11">
                <a:extLst>
                  <a:ext uri="{FF2B5EF4-FFF2-40B4-BE49-F238E27FC236}">
                    <a16:creationId xmlns:a16="http://schemas.microsoft.com/office/drawing/2014/main" id="{B67F427B-94D6-404E-A977-C03D943F59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8" y="2948"/>
                <a:ext cx="61" cy="1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98" name="Line 12">
                <a:extLst>
                  <a:ext uri="{FF2B5EF4-FFF2-40B4-BE49-F238E27FC236}">
                    <a16:creationId xmlns:a16="http://schemas.microsoft.com/office/drawing/2014/main" id="{D6D779FE-292C-4D52-BC79-3407872A95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28" y="3226"/>
                <a:ext cx="49" cy="2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99" name="Text Box 13">
                <a:extLst>
                  <a:ext uri="{FF2B5EF4-FFF2-40B4-BE49-F238E27FC236}">
                    <a16:creationId xmlns:a16="http://schemas.microsoft.com/office/drawing/2014/main" id="{4C9B167E-F0D2-4096-AABA-D5FCB09AF4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8" y="3080"/>
                <a:ext cx="256" cy="23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 b="1"/>
                  <a:t>G</a:t>
                </a:r>
              </a:p>
            </p:txBody>
          </p:sp>
        </p:grpSp>
        <p:grpSp>
          <p:nvGrpSpPr>
            <p:cNvPr id="39944" name="Group 14">
              <a:extLst>
                <a:ext uri="{FF2B5EF4-FFF2-40B4-BE49-F238E27FC236}">
                  <a16:creationId xmlns:a16="http://schemas.microsoft.com/office/drawing/2014/main" id="{D082C684-6F02-4E91-A113-F7CADB4B91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39916" y="3082836"/>
              <a:ext cx="428625" cy="422672"/>
              <a:chOff x="3273" y="2916"/>
              <a:chExt cx="360" cy="355"/>
            </a:xfrm>
          </p:grpSpPr>
          <p:sp>
            <p:nvSpPr>
              <p:cNvPr id="39994" name="Line 15">
                <a:extLst>
                  <a:ext uri="{FF2B5EF4-FFF2-40B4-BE49-F238E27FC236}">
                    <a16:creationId xmlns:a16="http://schemas.microsoft.com/office/drawing/2014/main" id="{DD447C78-FE26-48C7-8630-191C2FC051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3" y="2916"/>
                <a:ext cx="83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95" name="Line 16">
                <a:extLst>
                  <a:ext uri="{FF2B5EF4-FFF2-40B4-BE49-F238E27FC236}">
                    <a16:creationId xmlns:a16="http://schemas.microsoft.com/office/drawing/2014/main" id="{84A1A1EF-4A81-4914-9794-FE4F37CE3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5" y="3157"/>
                <a:ext cx="138" cy="11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96" name="Text Box 17">
                <a:extLst>
                  <a:ext uri="{FF2B5EF4-FFF2-40B4-BE49-F238E27FC236}">
                    <a16:creationId xmlns:a16="http://schemas.microsoft.com/office/drawing/2014/main" id="{78D4356D-853E-4E12-8CE6-229F768057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8" y="2968"/>
                <a:ext cx="256" cy="23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 b="1"/>
                  <a:t>G</a:t>
                </a:r>
              </a:p>
            </p:txBody>
          </p:sp>
        </p:grpSp>
        <p:grpSp>
          <p:nvGrpSpPr>
            <p:cNvPr id="39945" name="Group 18">
              <a:extLst>
                <a:ext uri="{FF2B5EF4-FFF2-40B4-BE49-F238E27FC236}">
                  <a16:creationId xmlns:a16="http://schemas.microsoft.com/office/drawing/2014/main" id="{5C904214-D25F-4436-8616-DE4C88DB2D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7756" y="3735300"/>
              <a:ext cx="561975" cy="277416"/>
              <a:chOff x="3162" y="3464"/>
              <a:chExt cx="472" cy="233"/>
            </a:xfrm>
          </p:grpSpPr>
          <p:sp>
            <p:nvSpPr>
              <p:cNvPr id="39991" name="Line 19">
                <a:extLst>
                  <a:ext uri="{FF2B5EF4-FFF2-40B4-BE49-F238E27FC236}">
                    <a16:creationId xmlns:a16="http://schemas.microsoft.com/office/drawing/2014/main" id="{33ABB0C5-D051-40FB-AF5F-CC132605B1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77" y="3476"/>
                <a:ext cx="157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92" name="Line 20">
                <a:extLst>
                  <a:ext uri="{FF2B5EF4-FFF2-40B4-BE49-F238E27FC236}">
                    <a16:creationId xmlns:a16="http://schemas.microsoft.com/office/drawing/2014/main" id="{5E52D6E4-5CB7-4161-837C-7ACDD969D5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62" y="3584"/>
                <a:ext cx="1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93" name="Text Box 21">
                <a:extLst>
                  <a:ext uri="{FF2B5EF4-FFF2-40B4-BE49-F238E27FC236}">
                    <a16:creationId xmlns:a16="http://schemas.microsoft.com/office/drawing/2014/main" id="{3CFF1BA4-90F0-4F0A-BB6D-5866FC19F8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4" y="3464"/>
                <a:ext cx="256" cy="23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 b="1"/>
                  <a:t>G</a:t>
                </a:r>
              </a:p>
            </p:txBody>
          </p:sp>
        </p:grpSp>
        <p:grpSp>
          <p:nvGrpSpPr>
            <p:cNvPr id="39946" name="Group 22">
              <a:extLst>
                <a:ext uri="{FF2B5EF4-FFF2-40B4-BE49-F238E27FC236}">
                  <a16:creationId xmlns:a16="http://schemas.microsoft.com/office/drawing/2014/main" id="{2AFC4FF0-C72B-4983-94FD-E5A7966445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3325" y="3725775"/>
              <a:ext cx="581025" cy="277416"/>
              <a:chOff x="2184" y="3456"/>
              <a:chExt cx="488" cy="233"/>
            </a:xfrm>
          </p:grpSpPr>
          <p:sp>
            <p:nvSpPr>
              <p:cNvPr id="39988" name="Line 23">
                <a:extLst>
                  <a:ext uri="{FF2B5EF4-FFF2-40B4-BE49-F238E27FC236}">
                    <a16:creationId xmlns:a16="http://schemas.microsoft.com/office/drawing/2014/main" id="{FA5C30FB-D571-4CC7-8D82-4D31853EE1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0" y="3568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89" name="Line 24">
                <a:extLst>
                  <a:ext uri="{FF2B5EF4-FFF2-40B4-BE49-F238E27FC236}">
                    <a16:creationId xmlns:a16="http://schemas.microsoft.com/office/drawing/2014/main" id="{732491F8-7E14-453A-BB1D-33F97431E8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4" y="356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90" name="Text Box 25">
                <a:extLst>
                  <a:ext uri="{FF2B5EF4-FFF2-40B4-BE49-F238E27FC236}">
                    <a16:creationId xmlns:a16="http://schemas.microsoft.com/office/drawing/2014/main" id="{C7F783E2-4956-4426-8EBA-D44D5D7A1E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2" y="3456"/>
                <a:ext cx="256" cy="23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 b="1"/>
                  <a:t>G</a:t>
                </a:r>
              </a:p>
            </p:txBody>
          </p:sp>
        </p:grpSp>
        <p:grpSp>
          <p:nvGrpSpPr>
            <p:cNvPr id="39947" name="Group 26">
              <a:extLst>
                <a:ext uri="{FF2B5EF4-FFF2-40B4-BE49-F238E27FC236}">
                  <a16:creationId xmlns:a16="http://schemas.microsoft.com/office/drawing/2014/main" id="{F30F2321-B794-4A8F-A1BB-3637BCFDC2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8044" y="3268574"/>
              <a:ext cx="304800" cy="457200"/>
              <a:chOff x="1894" y="3072"/>
              <a:chExt cx="256" cy="384"/>
            </a:xfrm>
          </p:grpSpPr>
          <p:sp>
            <p:nvSpPr>
              <p:cNvPr id="39985" name="Line 27">
                <a:extLst>
                  <a:ext uri="{FF2B5EF4-FFF2-40B4-BE49-F238E27FC236}">
                    <a16:creationId xmlns:a16="http://schemas.microsoft.com/office/drawing/2014/main" id="{D50A7940-76E3-49D2-946B-4E3BDCFF79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072"/>
                <a:ext cx="53" cy="1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86" name="Line 28">
                <a:extLst>
                  <a:ext uri="{FF2B5EF4-FFF2-40B4-BE49-F238E27FC236}">
                    <a16:creationId xmlns:a16="http://schemas.microsoft.com/office/drawing/2014/main" id="{2ABF9F05-8A93-4707-B7FB-DE3373841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68" y="3381"/>
                <a:ext cx="23" cy="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87" name="Text Box 29">
                <a:extLst>
                  <a:ext uri="{FF2B5EF4-FFF2-40B4-BE49-F238E27FC236}">
                    <a16:creationId xmlns:a16="http://schemas.microsoft.com/office/drawing/2014/main" id="{F7188311-5B2C-47AF-AF45-665472A160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4" y="3160"/>
                <a:ext cx="256" cy="23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 b="1"/>
                  <a:t>G</a:t>
                </a:r>
              </a:p>
            </p:txBody>
          </p:sp>
        </p:grpSp>
        <p:sp>
          <p:nvSpPr>
            <p:cNvPr id="39948" name="Line 31">
              <a:extLst>
                <a:ext uri="{FF2B5EF4-FFF2-40B4-BE49-F238E27FC236}">
                  <a16:creationId xmlns:a16="http://schemas.microsoft.com/office/drawing/2014/main" id="{64DA1611-30AC-49A7-8B71-93D02A59A7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0978" y="3718630"/>
              <a:ext cx="594122" cy="5214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9" name="Text Box 32">
              <a:extLst>
                <a:ext uri="{FF2B5EF4-FFF2-40B4-BE49-F238E27FC236}">
                  <a16:creationId xmlns:a16="http://schemas.microsoft.com/office/drawing/2014/main" id="{7887D3AF-1F82-43AD-A128-F1D3FC82EB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0819" y="4082962"/>
              <a:ext cx="295274" cy="276999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/>
                <a:t>H</a:t>
              </a:r>
            </a:p>
          </p:txBody>
        </p:sp>
        <p:grpSp>
          <p:nvGrpSpPr>
            <p:cNvPr id="39950" name="Group 33">
              <a:extLst>
                <a:ext uri="{FF2B5EF4-FFF2-40B4-BE49-F238E27FC236}">
                  <a16:creationId xmlns:a16="http://schemas.microsoft.com/office/drawing/2014/main" id="{CE5E2DA1-B1A0-4AD3-9960-C48ACB5961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66148" y="3366205"/>
              <a:ext cx="764381" cy="515540"/>
              <a:chOff x="3547" y="3154"/>
              <a:chExt cx="642" cy="433"/>
            </a:xfrm>
          </p:grpSpPr>
          <p:sp>
            <p:nvSpPr>
              <p:cNvPr id="39981" name="Rectangle 34">
                <a:extLst>
                  <a:ext uri="{FF2B5EF4-FFF2-40B4-BE49-F238E27FC236}">
                    <a16:creationId xmlns:a16="http://schemas.microsoft.com/office/drawing/2014/main" id="{005BF14F-A250-4772-8573-FF0867C322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1" y="3279"/>
                <a:ext cx="50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500"/>
                  <a:t>Net 5</a:t>
                </a:r>
              </a:p>
            </p:txBody>
          </p:sp>
          <p:grpSp>
            <p:nvGrpSpPr>
              <p:cNvPr id="39982" name="Group 35">
                <a:extLst>
                  <a:ext uri="{FF2B5EF4-FFF2-40B4-BE49-F238E27FC236}">
                    <a16:creationId xmlns:a16="http://schemas.microsoft.com/office/drawing/2014/main" id="{4E32D6E6-A235-4EBB-A376-64734970CF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7" y="3154"/>
                <a:ext cx="642" cy="433"/>
                <a:chOff x="3123" y="1640"/>
                <a:chExt cx="642" cy="433"/>
              </a:xfrm>
            </p:grpSpPr>
            <p:sp>
              <p:nvSpPr>
                <p:cNvPr id="39983" name="Cloud">
                  <a:extLst>
                    <a:ext uri="{FF2B5EF4-FFF2-40B4-BE49-F238E27FC236}">
                      <a16:creationId xmlns:a16="http://schemas.microsoft.com/office/drawing/2014/main" id="{D6B95EE4-E1C5-4774-BEE5-401409E77C13}"/>
                    </a:ext>
                  </a:extLst>
                </p:cNvPr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3123" y="1640"/>
                  <a:ext cx="642" cy="43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2961 w 21600"/>
                    <a:gd name="T13" fmla="*/ 3242 h 21600"/>
                    <a:gd name="T14" fmla="*/ 17092 w 21600"/>
                    <a:gd name="T15" fmla="*/ 1736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0" y="8613"/>
                        <a:pt x="0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5" y="13940"/>
                        <a:pt x="475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300"/>
                        <a:pt x="6247" y="20300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7"/>
                        <a:pt x="11036" y="21597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7"/>
                        <a:pt x="15802" y="18947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0"/>
                        <a:pt x="16758" y="0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0"/>
                        <a:pt x="13174" y="0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50"/>
                        <a:pt x="9358" y="650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2"/>
                        <a:pt x="5288" y="1972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lnTo>
                        <a:pt x="1949" y="7180"/>
                      </a:ln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10"/>
                        <a:pt x="2172" y="13110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folHlink"/>
                </a:solidFill>
                <a:ln w="12700">
                  <a:solidFill>
                    <a:schemeClr val="hlink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4" name="Rectangle 37">
                  <a:extLst>
                    <a:ext uri="{FF2B5EF4-FFF2-40B4-BE49-F238E27FC236}">
                      <a16:creationId xmlns:a16="http://schemas.microsoft.com/office/drawing/2014/main" id="{209D9F64-6216-4060-9588-DCF6CEB643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9" y="1727"/>
                  <a:ext cx="502" cy="250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500"/>
                    <a:t>Net 5</a:t>
                  </a:r>
                </a:p>
              </p:txBody>
            </p:sp>
          </p:grpSp>
        </p:grpSp>
        <p:sp>
          <p:nvSpPr>
            <p:cNvPr id="39951" name="Line 39">
              <a:extLst>
                <a:ext uri="{FF2B5EF4-FFF2-40B4-BE49-F238E27FC236}">
                  <a16:creationId xmlns:a16="http://schemas.microsoft.com/office/drawing/2014/main" id="{1B86A687-8B9C-4BA3-991B-12BE88DA2C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6006" y="3861505"/>
              <a:ext cx="791766" cy="309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2" name="Text Box 40">
              <a:extLst>
                <a:ext uri="{FF2B5EF4-FFF2-40B4-BE49-F238E27FC236}">
                  <a16:creationId xmlns:a16="http://schemas.microsoft.com/office/drawing/2014/main" id="{FCF102DA-5DE9-4DB7-A3BF-CF9810A1F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544" y="3773399"/>
              <a:ext cx="295274" cy="276999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/>
                <a:t>H</a:t>
              </a:r>
            </a:p>
          </p:txBody>
        </p:sp>
        <p:grpSp>
          <p:nvGrpSpPr>
            <p:cNvPr id="39953" name="Group 41">
              <a:extLst>
                <a:ext uri="{FF2B5EF4-FFF2-40B4-BE49-F238E27FC236}">
                  <a16:creationId xmlns:a16="http://schemas.microsoft.com/office/drawing/2014/main" id="{2A3E1675-6ADD-4744-B55A-8534AB8AE5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801" y="3725774"/>
              <a:ext cx="764381" cy="515540"/>
              <a:chOff x="3547" y="3154"/>
              <a:chExt cx="642" cy="433"/>
            </a:xfrm>
          </p:grpSpPr>
          <p:sp>
            <p:nvSpPr>
              <p:cNvPr id="39977" name="Rectangle 42">
                <a:extLst>
                  <a:ext uri="{FF2B5EF4-FFF2-40B4-BE49-F238E27FC236}">
                    <a16:creationId xmlns:a16="http://schemas.microsoft.com/office/drawing/2014/main" id="{643EE7FC-B0B6-4470-9FCB-A44487C18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1" y="3279"/>
                <a:ext cx="50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500"/>
                  <a:t>Net 5</a:t>
                </a:r>
              </a:p>
            </p:txBody>
          </p:sp>
          <p:grpSp>
            <p:nvGrpSpPr>
              <p:cNvPr id="39978" name="Group 43">
                <a:extLst>
                  <a:ext uri="{FF2B5EF4-FFF2-40B4-BE49-F238E27FC236}">
                    <a16:creationId xmlns:a16="http://schemas.microsoft.com/office/drawing/2014/main" id="{B9161B9B-96EC-408A-86B2-130063B8F5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7" y="3154"/>
                <a:ext cx="642" cy="433"/>
                <a:chOff x="3123" y="1640"/>
                <a:chExt cx="642" cy="433"/>
              </a:xfrm>
            </p:grpSpPr>
            <p:sp>
              <p:nvSpPr>
                <p:cNvPr id="39979" name="Cloud">
                  <a:extLst>
                    <a:ext uri="{FF2B5EF4-FFF2-40B4-BE49-F238E27FC236}">
                      <a16:creationId xmlns:a16="http://schemas.microsoft.com/office/drawing/2014/main" id="{E8FEC075-6720-4533-993F-EECF150DD398}"/>
                    </a:ext>
                  </a:extLst>
                </p:cNvPr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3123" y="1640"/>
                  <a:ext cx="642" cy="43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2961 w 21600"/>
                    <a:gd name="T13" fmla="*/ 3242 h 21600"/>
                    <a:gd name="T14" fmla="*/ 17092 w 21600"/>
                    <a:gd name="T15" fmla="*/ 1736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0" y="8613"/>
                        <a:pt x="0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5" y="13940"/>
                        <a:pt x="475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300"/>
                        <a:pt x="6247" y="20300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7"/>
                        <a:pt x="11036" y="21597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7"/>
                        <a:pt x="15802" y="18947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0"/>
                        <a:pt x="16758" y="0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0"/>
                        <a:pt x="13174" y="0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50"/>
                        <a:pt x="9358" y="650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2"/>
                        <a:pt x="5288" y="1972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lnTo>
                        <a:pt x="1949" y="7180"/>
                      </a:ln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10"/>
                        <a:pt x="2172" y="13110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folHlink"/>
                </a:solidFill>
                <a:ln w="12700">
                  <a:solidFill>
                    <a:schemeClr val="hlink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0" name="Rectangle 45">
                  <a:extLst>
                    <a:ext uri="{FF2B5EF4-FFF2-40B4-BE49-F238E27FC236}">
                      <a16:creationId xmlns:a16="http://schemas.microsoft.com/office/drawing/2014/main" id="{89A077AD-E827-40A9-8058-F4707CE8B0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9" y="1727"/>
                  <a:ext cx="502" cy="250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500"/>
                    <a:t>Net 2</a:t>
                  </a:r>
                </a:p>
              </p:txBody>
            </p:sp>
          </p:grpSp>
        </p:grpSp>
        <p:sp>
          <p:nvSpPr>
            <p:cNvPr id="39954" name="Line 47">
              <a:extLst>
                <a:ext uri="{FF2B5EF4-FFF2-40B4-BE49-F238E27FC236}">
                  <a16:creationId xmlns:a16="http://schemas.microsoft.com/office/drawing/2014/main" id="{C7AEFF69-5449-42D0-88CB-117D08045F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72037" y="2396728"/>
              <a:ext cx="350044" cy="4027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5" name="Text Box 48">
              <a:extLst>
                <a:ext uri="{FF2B5EF4-FFF2-40B4-BE49-F238E27FC236}">
                  <a16:creationId xmlns:a16="http://schemas.microsoft.com/office/drawing/2014/main" id="{BFAE5540-ADF9-4A5F-9329-5D02EFAEFA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0760" y="2145347"/>
              <a:ext cx="295274" cy="276999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/>
                <a:t>H</a:t>
              </a:r>
            </a:p>
          </p:txBody>
        </p:sp>
        <p:grpSp>
          <p:nvGrpSpPr>
            <p:cNvPr id="39956" name="Group 49">
              <a:extLst>
                <a:ext uri="{FF2B5EF4-FFF2-40B4-BE49-F238E27FC236}">
                  <a16:creationId xmlns:a16="http://schemas.microsoft.com/office/drawing/2014/main" id="{F46BB29F-616E-4043-8878-40ADAE28B6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3401" y="2695883"/>
              <a:ext cx="764381" cy="515541"/>
              <a:chOff x="3547" y="3154"/>
              <a:chExt cx="642" cy="433"/>
            </a:xfrm>
          </p:grpSpPr>
          <p:sp>
            <p:nvSpPr>
              <p:cNvPr id="39973" name="Rectangle 50">
                <a:extLst>
                  <a:ext uri="{FF2B5EF4-FFF2-40B4-BE49-F238E27FC236}">
                    <a16:creationId xmlns:a16="http://schemas.microsoft.com/office/drawing/2014/main" id="{17798DEA-CF8F-4AC0-A150-8B608C9CD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1" y="3279"/>
                <a:ext cx="50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500"/>
                  <a:t>Net 5</a:t>
                </a:r>
              </a:p>
            </p:txBody>
          </p:sp>
          <p:grpSp>
            <p:nvGrpSpPr>
              <p:cNvPr id="39974" name="Group 51">
                <a:extLst>
                  <a:ext uri="{FF2B5EF4-FFF2-40B4-BE49-F238E27FC236}">
                    <a16:creationId xmlns:a16="http://schemas.microsoft.com/office/drawing/2014/main" id="{3CD50604-9B50-4AC6-A467-8AC27DEB6A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7" y="3154"/>
                <a:ext cx="642" cy="433"/>
                <a:chOff x="3123" y="1640"/>
                <a:chExt cx="642" cy="433"/>
              </a:xfrm>
            </p:grpSpPr>
            <p:sp>
              <p:nvSpPr>
                <p:cNvPr id="39975" name="Cloud">
                  <a:extLst>
                    <a:ext uri="{FF2B5EF4-FFF2-40B4-BE49-F238E27FC236}">
                      <a16:creationId xmlns:a16="http://schemas.microsoft.com/office/drawing/2014/main" id="{58973A42-3EFB-4AD1-9639-5706185E73B2}"/>
                    </a:ext>
                  </a:extLst>
                </p:cNvPr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3123" y="1640"/>
                  <a:ext cx="642" cy="43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2961 w 21600"/>
                    <a:gd name="T13" fmla="*/ 3242 h 21600"/>
                    <a:gd name="T14" fmla="*/ 17092 w 21600"/>
                    <a:gd name="T15" fmla="*/ 1736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0" y="8613"/>
                        <a:pt x="0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5" y="13940"/>
                        <a:pt x="475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300"/>
                        <a:pt x="6247" y="20300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7"/>
                        <a:pt x="11036" y="21597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7"/>
                        <a:pt x="15802" y="18947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0"/>
                        <a:pt x="16758" y="0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0"/>
                        <a:pt x="13174" y="0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50"/>
                        <a:pt x="9358" y="650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2"/>
                        <a:pt x="5288" y="1972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lnTo>
                        <a:pt x="1949" y="7180"/>
                      </a:ln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10"/>
                        <a:pt x="2172" y="13110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folHlink"/>
                </a:solidFill>
                <a:ln w="12700">
                  <a:solidFill>
                    <a:schemeClr val="hlink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76" name="Rectangle 53">
                  <a:extLst>
                    <a:ext uri="{FF2B5EF4-FFF2-40B4-BE49-F238E27FC236}">
                      <a16:creationId xmlns:a16="http://schemas.microsoft.com/office/drawing/2014/main" id="{785B2728-44C6-4008-B41D-F87DF607AA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9" y="1727"/>
                  <a:ext cx="502" cy="250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500"/>
                    <a:t>Net 3</a:t>
                  </a:r>
                </a:p>
              </p:txBody>
            </p:sp>
          </p:grpSp>
        </p:grpSp>
        <p:sp>
          <p:nvSpPr>
            <p:cNvPr id="39957" name="Line 55">
              <a:extLst>
                <a:ext uri="{FF2B5EF4-FFF2-40B4-BE49-F238E27FC236}">
                  <a16:creationId xmlns:a16="http://schemas.microsoft.com/office/drawing/2014/main" id="{01C630F3-1910-4AD0-9B92-3E6135C6B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1675" y="2785180"/>
              <a:ext cx="958454" cy="3798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8" name="Text Box 56">
              <a:extLst>
                <a:ext uri="{FF2B5EF4-FFF2-40B4-BE49-F238E27FC236}">
                  <a16:creationId xmlns:a16="http://schemas.microsoft.com/office/drawing/2014/main" id="{64FC7A52-10FD-416B-B3E7-9C46FA75B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2119" y="2630399"/>
              <a:ext cx="295274" cy="276999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/>
                <a:t>H</a:t>
              </a:r>
            </a:p>
          </p:txBody>
        </p:sp>
        <p:grpSp>
          <p:nvGrpSpPr>
            <p:cNvPr id="39959" name="Group 57">
              <a:extLst>
                <a:ext uri="{FF2B5EF4-FFF2-40B4-BE49-F238E27FC236}">
                  <a16:creationId xmlns:a16="http://schemas.microsoft.com/office/drawing/2014/main" id="{7BC1CC7E-00F2-46F6-A7E9-627324EBF7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14651" y="2811374"/>
              <a:ext cx="764381" cy="515540"/>
              <a:chOff x="3547" y="3154"/>
              <a:chExt cx="642" cy="433"/>
            </a:xfrm>
          </p:grpSpPr>
          <p:sp>
            <p:nvSpPr>
              <p:cNvPr id="39969" name="Rectangle 58">
                <a:extLst>
                  <a:ext uri="{FF2B5EF4-FFF2-40B4-BE49-F238E27FC236}">
                    <a16:creationId xmlns:a16="http://schemas.microsoft.com/office/drawing/2014/main" id="{373BDC97-F3BF-405B-81A4-85441DD0F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1" y="3279"/>
                <a:ext cx="50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500"/>
                  <a:t>Net 5</a:t>
                </a:r>
              </a:p>
            </p:txBody>
          </p:sp>
          <p:grpSp>
            <p:nvGrpSpPr>
              <p:cNvPr id="39970" name="Group 59">
                <a:extLst>
                  <a:ext uri="{FF2B5EF4-FFF2-40B4-BE49-F238E27FC236}">
                    <a16:creationId xmlns:a16="http://schemas.microsoft.com/office/drawing/2014/main" id="{01CEEF3D-6107-4429-A541-AB7E7088F6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7" y="3154"/>
                <a:ext cx="642" cy="433"/>
                <a:chOff x="3123" y="1640"/>
                <a:chExt cx="642" cy="433"/>
              </a:xfrm>
            </p:grpSpPr>
            <p:sp>
              <p:nvSpPr>
                <p:cNvPr id="39971" name="Cloud">
                  <a:extLst>
                    <a:ext uri="{FF2B5EF4-FFF2-40B4-BE49-F238E27FC236}">
                      <a16:creationId xmlns:a16="http://schemas.microsoft.com/office/drawing/2014/main" id="{1AF93848-9C02-4A9B-B17D-AFC33EDC0136}"/>
                    </a:ext>
                  </a:extLst>
                </p:cNvPr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3123" y="1640"/>
                  <a:ext cx="642" cy="43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2961 w 21600"/>
                    <a:gd name="T13" fmla="*/ 3242 h 21600"/>
                    <a:gd name="T14" fmla="*/ 17092 w 21600"/>
                    <a:gd name="T15" fmla="*/ 1736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0" y="8613"/>
                        <a:pt x="0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5" y="13940"/>
                        <a:pt x="475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300"/>
                        <a:pt x="6247" y="20300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7"/>
                        <a:pt x="11036" y="21597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7"/>
                        <a:pt x="15802" y="18947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0"/>
                        <a:pt x="16758" y="0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0"/>
                        <a:pt x="13174" y="0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50"/>
                        <a:pt x="9358" y="650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2"/>
                        <a:pt x="5288" y="1972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lnTo>
                        <a:pt x="1949" y="7180"/>
                      </a:ln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10"/>
                        <a:pt x="2172" y="13110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folHlink"/>
                </a:solidFill>
                <a:ln w="12700">
                  <a:solidFill>
                    <a:schemeClr val="hlink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72" name="Rectangle 61">
                  <a:extLst>
                    <a:ext uri="{FF2B5EF4-FFF2-40B4-BE49-F238E27FC236}">
                      <a16:creationId xmlns:a16="http://schemas.microsoft.com/office/drawing/2014/main" id="{174455A7-99CA-44FD-B008-EB63CBE3DB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9" y="1727"/>
                  <a:ext cx="502" cy="250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500"/>
                    <a:t>Net 1</a:t>
                  </a:r>
                </a:p>
              </p:txBody>
            </p:sp>
          </p:grpSp>
        </p:grpSp>
        <p:grpSp>
          <p:nvGrpSpPr>
            <p:cNvPr id="39960" name="Group 62">
              <a:extLst>
                <a:ext uri="{FF2B5EF4-FFF2-40B4-BE49-F238E27FC236}">
                  <a16:creationId xmlns:a16="http://schemas.microsoft.com/office/drawing/2014/main" id="{5E4FAD09-ED10-432A-9CAA-B5154B3CC5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9101" y="3725774"/>
              <a:ext cx="764381" cy="515540"/>
              <a:chOff x="3547" y="3154"/>
              <a:chExt cx="642" cy="433"/>
            </a:xfrm>
          </p:grpSpPr>
          <p:sp>
            <p:nvSpPr>
              <p:cNvPr id="39965" name="Rectangle 63">
                <a:extLst>
                  <a:ext uri="{FF2B5EF4-FFF2-40B4-BE49-F238E27FC236}">
                    <a16:creationId xmlns:a16="http://schemas.microsoft.com/office/drawing/2014/main" id="{884DE092-BD84-4FA4-A1D1-D667D30F3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1" y="3279"/>
                <a:ext cx="50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500"/>
                  <a:t>Net 5</a:t>
                </a:r>
              </a:p>
            </p:txBody>
          </p:sp>
          <p:grpSp>
            <p:nvGrpSpPr>
              <p:cNvPr id="39966" name="Group 64">
                <a:extLst>
                  <a:ext uri="{FF2B5EF4-FFF2-40B4-BE49-F238E27FC236}">
                    <a16:creationId xmlns:a16="http://schemas.microsoft.com/office/drawing/2014/main" id="{B0F54C6F-9A51-4AE4-B95D-74498368B6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7" y="3154"/>
                <a:ext cx="642" cy="433"/>
                <a:chOff x="3123" y="1640"/>
                <a:chExt cx="642" cy="433"/>
              </a:xfrm>
            </p:grpSpPr>
            <p:sp>
              <p:nvSpPr>
                <p:cNvPr id="39967" name="Cloud">
                  <a:extLst>
                    <a:ext uri="{FF2B5EF4-FFF2-40B4-BE49-F238E27FC236}">
                      <a16:creationId xmlns:a16="http://schemas.microsoft.com/office/drawing/2014/main" id="{93A7AD40-5477-428B-AA64-86EECD0DF07A}"/>
                    </a:ext>
                  </a:extLst>
                </p:cNvPr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3123" y="1640"/>
                  <a:ext cx="642" cy="43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2961 w 21600"/>
                    <a:gd name="T13" fmla="*/ 3242 h 21600"/>
                    <a:gd name="T14" fmla="*/ 17092 w 21600"/>
                    <a:gd name="T15" fmla="*/ 1736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0" y="8613"/>
                        <a:pt x="0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5" y="13940"/>
                        <a:pt x="475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300"/>
                        <a:pt x="6247" y="20300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7"/>
                        <a:pt x="11036" y="21597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7"/>
                        <a:pt x="15802" y="18947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0"/>
                        <a:pt x="16758" y="0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0"/>
                        <a:pt x="13174" y="0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50"/>
                        <a:pt x="9358" y="650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2"/>
                        <a:pt x="5288" y="1972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lnTo>
                        <a:pt x="1949" y="7180"/>
                      </a:ln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10"/>
                        <a:pt x="2172" y="13110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folHlink"/>
                </a:solidFill>
                <a:ln w="12700">
                  <a:solidFill>
                    <a:schemeClr val="hlink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8" name="Rectangle 66">
                  <a:extLst>
                    <a:ext uri="{FF2B5EF4-FFF2-40B4-BE49-F238E27FC236}">
                      <a16:creationId xmlns:a16="http://schemas.microsoft.com/office/drawing/2014/main" id="{6E205DAB-BDF1-405F-806C-6CBF709C7E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9" y="1727"/>
                  <a:ext cx="502" cy="250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500"/>
                    <a:t>Net 4</a:t>
                  </a:r>
                </a:p>
              </p:txBody>
            </p:sp>
          </p:grpSp>
        </p:grpSp>
        <p:sp>
          <p:nvSpPr>
            <p:cNvPr id="39961" name="Freeform 68">
              <a:extLst>
                <a:ext uri="{FF2B5EF4-FFF2-40B4-BE49-F238E27FC236}">
                  <a16:creationId xmlns:a16="http://schemas.microsoft.com/office/drawing/2014/main" id="{9493175B-A832-4860-A0BC-96D572619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949" y="2392865"/>
              <a:ext cx="3336132" cy="875707"/>
            </a:xfrm>
            <a:custGeom>
              <a:avLst/>
              <a:gdLst>
                <a:gd name="T0" fmla="*/ 0 w 2736"/>
                <a:gd name="T1" fmla="*/ 2147483646 h 864"/>
                <a:gd name="T2" fmla="*/ 2147483646 w 2736"/>
                <a:gd name="T3" fmla="*/ 2147483646 h 864"/>
                <a:gd name="T4" fmla="*/ 2147483646 w 2736"/>
                <a:gd name="T5" fmla="*/ 2147483646 h 864"/>
                <a:gd name="T6" fmla="*/ 2147483646 w 2736"/>
                <a:gd name="T7" fmla="*/ 2147483646 h 864"/>
                <a:gd name="T8" fmla="*/ 2147483646 w 2736"/>
                <a:gd name="T9" fmla="*/ 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36"/>
                <a:gd name="T16" fmla="*/ 0 h 864"/>
                <a:gd name="T17" fmla="*/ 2736 w 2736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36" h="864">
                  <a:moveTo>
                    <a:pt x="0" y="432"/>
                  </a:moveTo>
                  <a:cubicBezTo>
                    <a:pt x="396" y="600"/>
                    <a:pt x="792" y="768"/>
                    <a:pt x="1104" y="816"/>
                  </a:cubicBezTo>
                  <a:cubicBezTo>
                    <a:pt x="1416" y="864"/>
                    <a:pt x="1640" y="760"/>
                    <a:pt x="1872" y="720"/>
                  </a:cubicBezTo>
                  <a:cubicBezTo>
                    <a:pt x="2104" y="680"/>
                    <a:pt x="2352" y="696"/>
                    <a:pt x="2496" y="576"/>
                  </a:cubicBezTo>
                  <a:cubicBezTo>
                    <a:pt x="2640" y="456"/>
                    <a:pt x="2688" y="228"/>
                    <a:pt x="2736" y="0"/>
                  </a:cubicBezTo>
                </a:path>
              </a:pathLst>
            </a:custGeom>
            <a:noFill/>
            <a:ln w="381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Text Box 69">
              <a:extLst>
                <a:ext uri="{FF2B5EF4-FFF2-40B4-BE49-F238E27FC236}">
                  <a16:creationId xmlns:a16="http://schemas.microsoft.com/office/drawing/2014/main" id="{8A10665A-0130-49F2-9B20-C6D19A44C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6018" y="2473863"/>
              <a:ext cx="3886793" cy="30153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x-none" sz="1350" b="1">
                  <a:solidFill>
                    <a:schemeClr val="tx1"/>
                  </a:solidFill>
                </a:rPr>
                <a:t>Connection-oriented Reliable </a:t>
              </a:r>
              <a:r>
                <a:rPr lang="en-US" altLang="x-none" sz="1350" b="1" dirty="0">
                  <a:solidFill>
                    <a:schemeClr val="tx1"/>
                  </a:solidFill>
                </a:rPr>
                <a:t>Stream Service</a:t>
              </a:r>
            </a:p>
          </p:txBody>
        </p:sp>
        <p:sp>
          <p:nvSpPr>
            <p:cNvPr id="39963" name="Freeform 70">
              <a:extLst>
                <a:ext uri="{FF2B5EF4-FFF2-40B4-BE49-F238E27FC236}">
                  <a16:creationId xmlns:a16="http://schemas.microsoft.com/office/drawing/2014/main" id="{C5A24BF9-1F7E-4609-8ADE-647CDF35C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0" y="3497174"/>
              <a:ext cx="4343400" cy="742950"/>
            </a:xfrm>
            <a:custGeom>
              <a:avLst/>
              <a:gdLst>
                <a:gd name="T0" fmla="*/ 0 w 3648"/>
                <a:gd name="T1" fmla="*/ 2147483646 h 624"/>
                <a:gd name="T2" fmla="*/ 2147483646 w 3648"/>
                <a:gd name="T3" fmla="*/ 2147483646 h 624"/>
                <a:gd name="T4" fmla="*/ 2147483646 w 3648"/>
                <a:gd name="T5" fmla="*/ 2147483646 h 624"/>
                <a:gd name="T6" fmla="*/ 2147483646 w 3648"/>
                <a:gd name="T7" fmla="*/ 2147483646 h 624"/>
                <a:gd name="T8" fmla="*/ 2147483646 w 3648"/>
                <a:gd name="T9" fmla="*/ 2147483646 h 624"/>
                <a:gd name="T10" fmla="*/ 2147483646 w 3648"/>
                <a:gd name="T11" fmla="*/ 2147483646 h 6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48"/>
                <a:gd name="T19" fmla="*/ 0 h 624"/>
                <a:gd name="T20" fmla="*/ 3648 w 3648"/>
                <a:gd name="T21" fmla="*/ 624 h 6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48" h="624">
                  <a:moveTo>
                    <a:pt x="0" y="336"/>
                  </a:moveTo>
                  <a:cubicBezTo>
                    <a:pt x="328" y="316"/>
                    <a:pt x="656" y="296"/>
                    <a:pt x="1008" y="288"/>
                  </a:cubicBezTo>
                  <a:cubicBezTo>
                    <a:pt x="1360" y="280"/>
                    <a:pt x="1856" y="280"/>
                    <a:pt x="2112" y="288"/>
                  </a:cubicBezTo>
                  <a:cubicBezTo>
                    <a:pt x="2368" y="296"/>
                    <a:pt x="2392" y="376"/>
                    <a:pt x="2544" y="336"/>
                  </a:cubicBezTo>
                  <a:cubicBezTo>
                    <a:pt x="2696" y="296"/>
                    <a:pt x="2840" y="0"/>
                    <a:pt x="3024" y="48"/>
                  </a:cubicBezTo>
                  <a:cubicBezTo>
                    <a:pt x="3208" y="96"/>
                    <a:pt x="3428" y="360"/>
                    <a:pt x="3648" y="624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Text Box 71">
              <a:extLst>
                <a:ext uri="{FF2B5EF4-FFF2-40B4-BE49-F238E27FC236}">
                  <a16:creationId xmlns:a16="http://schemas.microsoft.com/office/drawing/2014/main" id="{FEA81F41-E0F9-4CB0-BD24-F302D702F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8914" y="4267206"/>
              <a:ext cx="3416821" cy="2999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x-none" sz="1350" b="1">
                  <a:solidFill>
                    <a:schemeClr val="tx1"/>
                  </a:solidFill>
                </a:rPr>
                <a:t>Connectionless User </a:t>
              </a:r>
              <a:r>
                <a:rPr lang="en-US" altLang="x-none" sz="1350" b="1" dirty="0">
                  <a:solidFill>
                    <a:schemeClr val="tx1"/>
                  </a:solidFill>
                </a:rPr>
                <a:t>Datagram Service</a:t>
              </a:r>
            </a:p>
          </p:txBody>
        </p:sp>
      </p:grp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471AF3C7-A5F0-4E82-A095-C733D57AE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Internet Protocol (IP) Approach</a:t>
            </a:r>
          </a:p>
        </p:txBody>
      </p:sp>
      <p:sp>
        <p:nvSpPr>
          <p:cNvPr id="41986" name="Text Box 42">
            <a:extLst>
              <a:ext uri="{FF2B5EF4-FFF2-40B4-BE49-F238E27FC236}">
                <a16:creationId xmlns:a16="http://schemas.microsoft.com/office/drawing/2014/main" id="{30CBB67E-4FEC-4A59-8AD8-261DA2DC4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914400"/>
            <a:ext cx="7339012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en-US" sz="2200"/>
              <a:t>IP packets transfer information across Internet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/>
              <a:t>    </a:t>
            </a:r>
            <a:r>
              <a:rPr lang="en-US" altLang="en-US" i="1"/>
              <a:t>Host A IP </a:t>
            </a:r>
            <a:r>
              <a:rPr lang="en-US" altLang="en-US" i="1">
                <a:cs typeface="Arial" panose="020B0604020202020204" pitchFamily="34" charset="0"/>
              </a:rPr>
              <a:t>→</a:t>
            </a:r>
            <a:r>
              <a:rPr lang="en-US" altLang="en-US" i="1"/>
              <a:t> router→ router…→ router→ Host B IP</a:t>
            </a:r>
          </a:p>
        </p:txBody>
      </p:sp>
      <p:grpSp>
        <p:nvGrpSpPr>
          <p:cNvPr id="41987" name="Group 1">
            <a:extLst>
              <a:ext uri="{FF2B5EF4-FFF2-40B4-BE49-F238E27FC236}">
                <a16:creationId xmlns:a16="http://schemas.microsoft.com/office/drawing/2014/main" id="{1FEE1EEF-0D1C-4645-82FD-27FF92472A0D}"/>
              </a:ext>
            </a:extLst>
          </p:cNvPr>
          <p:cNvGrpSpPr>
            <a:grpSpLocks/>
          </p:cNvGrpSpPr>
          <p:nvPr/>
        </p:nvGrpSpPr>
        <p:grpSpPr bwMode="auto">
          <a:xfrm>
            <a:off x="1316038" y="1670050"/>
            <a:ext cx="6586537" cy="2573338"/>
            <a:chOff x="1315641" y="2409825"/>
            <a:chExt cx="6586538" cy="2572941"/>
          </a:xfrm>
        </p:grpSpPr>
        <p:grpSp>
          <p:nvGrpSpPr>
            <p:cNvPr id="41988" name="Group 132">
              <a:extLst>
                <a:ext uri="{FF2B5EF4-FFF2-40B4-BE49-F238E27FC236}">
                  <a16:creationId xmlns:a16="http://schemas.microsoft.com/office/drawing/2014/main" id="{4CCBF699-5551-4F67-9A9A-74F3B96FEF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3199" y="2409825"/>
              <a:ext cx="807161" cy="1304925"/>
              <a:chOff x="1488" y="2256"/>
              <a:chExt cx="734" cy="1096"/>
            </a:xfrm>
          </p:grpSpPr>
          <p:sp>
            <p:nvSpPr>
              <p:cNvPr id="84044" name="Rectangle 39">
                <a:extLst>
                  <a:ext uri="{FF2B5EF4-FFF2-40B4-BE49-F238E27FC236}">
                    <a16:creationId xmlns:a16="http://schemas.microsoft.com/office/drawing/2014/main" id="{DD8AC57B-691C-47D5-A30F-F711E5B7D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5" y="2256"/>
                <a:ext cx="59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>
                  <a:defRPr sz="1600">
                    <a:solidFill>
                      <a:srgbClr val="000000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rgbClr val="000000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r>
                  <a:rPr lang="en-US" altLang="x-none" sz="1350">
                    <a:solidFill>
                      <a:schemeClr val="tx1"/>
                    </a:solidFill>
                  </a:rPr>
                  <a:t>Router</a:t>
                </a:r>
              </a:p>
            </p:txBody>
          </p:sp>
          <p:grpSp>
            <p:nvGrpSpPr>
              <p:cNvPr id="42060" name="Group 93">
                <a:extLst>
                  <a:ext uri="{FF2B5EF4-FFF2-40B4-BE49-F238E27FC236}">
                    <a16:creationId xmlns:a16="http://schemas.microsoft.com/office/drawing/2014/main" id="{4B09FB94-8052-4E37-9264-447581A145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734" cy="856"/>
                <a:chOff x="2294" y="2880"/>
                <a:chExt cx="989" cy="856"/>
              </a:xfrm>
            </p:grpSpPr>
            <p:grpSp>
              <p:nvGrpSpPr>
                <p:cNvPr id="42061" name="Group 57">
                  <a:extLst>
                    <a:ext uri="{FF2B5EF4-FFF2-40B4-BE49-F238E27FC236}">
                      <a16:creationId xmlns:a16="http://schemas.microsoft.com/office/drawing/2014/main" id="{D1733C0B-B2AB-4BDE-80A0-9F057CE08BB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4" y="2880"/>
                  <a:ext cx="970" cy="432"/>
                  <a:chOff x="758" y="768"/>
                  <a:chExt cx="970" cy="432"/>
                </a:xfrm>
              </p:grpSpPr>
              <p:sp>
                <p:nvSpPr>
                  <p:cNvPr id="42065" name="Rectangle 58">
                    <a:extLst>
                      <a:ext uri="{FF2B5EF4-FFF2-40B4-BE49-F238E27FC236}">
                        <a16:creationId xmlns:a16="http://schemas.microsoft.com/office/drawing/2014/main" id="{C3A3B2B0-D810-4FCC-9530-F2EC13E6710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58" y="768"/>
                    <a:ext cx="970" cy="432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endParaRPr lang="en-US" altLang="en-US" sz="1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2066" name="Text Box 59">
                    <a:extLst>
                      <a:ext uri="{FF2B5EF4-FFF2-40B4-BE49-F238E27FC236}">
                        <a16:creationId xmlns:a16="http://schemas.microsoft.com/office/drawing/2014/main" id="{76CF7E4C-3F3A-45A4-A75D-A66B84F08EF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37" y="806"/>
                    <a:ext cx="864" cy="388"/>
                  </a:xfrm>
                  <a:prstGeom prst="rect">
                    <a:avLst/>
                  </a:pr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200"/>
                      <a:t>Internet</a:t>
                    </a:r>
                  </a:p>
                  <a:p>
                    <a:pPr algn="ctr" eaLnBrk="1" hangingPunct="1"/>
                    <a:r>
                      <a:rPr lang="en-US" altLang="en-US" sz="1200"/>
                      <a:t>Layer</a:t>
                    </a:r>
                  </a:p>
                </p:txBody>
              </p:sp>
            </p:grpSp>
            <p:grpSp>
              <p:nvGrpSpPr>
                <p:cNvPr id="42062" name="Group 60">
                  <a:extLst>
                    <a:ext uri="{FF2B5EF4-FFF2-40B4-BE49-F238E27FC236}">
                      <a16:creationId xmlns:a16="http://schemas.microsoft.com/office/drawing/2014/main" id="{2006BB2D-9F71-4386-8969-FF31B8A59DC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4" y="3304"/>
                  <a:ext cx="989" cy="432"/>
                  <a:chOff x="758" y="768"/>
                  <a:chExt cx="989" cy="432"/>
                </a:xfrm>
              </p:grpSpPr>
              <p:sp>
                <p:nvSpPr>
                  <p:cNvPr id="42063" name="Rectangle 61">
                    <a:extLst>
                      <a:ext uri="{FF2B5EF4-FFF2-40B4-BE49-F238E27FC236}">
                        <a16:creationId xmlns:a16="http://schemas.microsoft.com/office/drawing/2014/main" id="{F2A3C67F-0E2E-4C14-9CB6-8620840EE2C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58" y="768"/>
                    <a:ext cx="970" cy="432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endParaRPr lang="en-US" altLang="en-US" sz="1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2064" name="Text Box 62">
                    <a:extLst>
                      <a:ext uri="{FF2B5EF4-FFF2-40B4-BE49-F238E27FC236}">
                        <a16:creationId xmlns:a16="http://schemas.microsoft.com/office/drawing/2014/main" id="{8EEC1358-3FAA-4AD3-99FE-886276E633B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8" y="806"/>
                    <a:ext cx="959" cy="3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200"/>
                      <a:t>Network</a:t>
                    </a:r>
                  </a:p>
                  <a:p>
                    <a:pPr algn="ctr" eaLnBrk="1" hangingPunct="1"/>
                    <a:r>
                      <a:rPr lang="en-US" altLang="en-US" sz="1200"/>
                      <a:t>Interface</a:t>
                    </a:r>
                  </a:p>
                </p:txBody>
              </p:sp>
            </p:grpSp>
          </p:grpSp>
        </p:grpSp>
        <p:sp>
          <p:nvSpPr>
            <p:cNvPr id="41989" name="Line 76">
              <a:extLst>
                <a:ext uri="{FF2B5EF4-FFF2-40B4-BE49-F238E27FC236}">
                  <a16:creationId xmlns:a16="http://schemas.microsoft.com/office/drawing/2014/main" id="{DE765863-F850-408D-AD29-F9124E462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8325" y="4295775"/>
              <a:ext cx="333375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0" name="Line 77">
              <a:extLst>
                <a:ext uri="{FF2B5EF4-FFF2-40B4-BE49-F238E27FC236}">
                  <a16:creationId xmlns:a16="http://schemas.microsoft.com/office/drawing/2014/main" id="{31FFD389-8CEB-4EC1-A609-B309579C84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6050" y="3724275"/>
              <a:ext cx="285750" cy="7429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1" name="Line 78">
              <a:extLst>
                <a:ext uri="{FF2B5EF4-FFF2-40B4-BE49-F238E27FC236}">
                  <a16:creationId xmlns:a16="http://schemas.microsoft.com/office/drawing/2014/main" id="{C90B64E0-8225-46A7-A8E8-2EDADC39A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9050" y="4581525"/>
              <a:ext cx="62865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992" name="Group 63">
              <a:extLst>
                <a:ext uri="{FF2B5EF4-FFF2-40B4-BE49-F238E27FC236}">
                  <a16:creationId xmlns:a16="http://schemas.microsoft.com/office/drawing/2014/main" id="{9FE6B9A5-B0F1-4F16-B517-8E27695B55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72300" y="2695575"/>
              <a:ext cx="927538" cy="535781"/>
              <a:chOff x="758" y="768"/>
              <a:chExt cx="1011" cy="450"/>
            </a:xfrm>
          </p:grpSpPr>
          <p:sp>
            <p:nvSpPr>
              <p:cNvPr id="42057" name="Rectangle 64">
                <a:extLst>
                  <a:ext uri="{FF2B5EF4-FFF2-40B4-BE49-F238E27FC236}">
                    <a16:creationId xmlns:a16="http://schemas.microsoft.com/office/drawing/2014/main" id="{4C832CF8-27D2-40B7-B2F5-D6ECFB743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8" y="768"/>
                <a:ext cx="970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84043" name="Text Box 65">
                <a:extLst>
                  <a:ext uri="{FF2B5EF4-FFF2-40B4-BE49-F238E27FC236}">
                    <a16:creationId xmlns:a16="http://schemas.microsoft.com/office/drawing/2014/main" id="{FD55F945-C501-4F0E-99E7-EC88D6A827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6" y="791"/>
                <a:ext cx="1005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rgbClr val="000000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rgbClr val="000000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x-none" sz="1350">
                    <a:solidFill>
                      <a:schemeClr val="tx1"/>
                    </a:solidFill>
                  </a:rPr>
                  <a:t>Transport</a:t>
                </a:r>
              </a:p>
              <a:p>
                <a:pPr algn="ctr" eaLnBrk="1" hangingPunct="1">
                  <a:defRPr/>
                </a:pPr>
                <a:r>
                  <a:rPr lang="en-US" altLang="x-none" sz="1350">
                    <a:solidFill>
                      <a:schemeClr val="tx1"/>
                    </a:solidFill>
                  </a:rPr>
                  <a:t>Layer</a:t>
                </a:r>
              </a:p>
            </p:txBody>
          </p:sp>
        </p:grpSp>
        <p:grpSp>
          <p:nvGrpSpPr>
            <p:cNvPr id="41993" name="Group 66">
              <a:extLst>
                <a:ext uri="{FF2B5EF4-FFF2-40B4-BE49-F238E27FC236}">
                  <a16:creationId xmlns:a16="http://schemas.microsoft.com/office/drawing/2014/main" id="{A3480C57-AEDB-4F05-AD3E-AB82709E8B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72301" y="3209925"/>
              <a:ext cx="889397" cy="535781"/>
              <a:chOff x="758" y="768"/>
              <a:chExt cx="970" cy="450"/>
            </a:xfrm>
          </p:grpSpPr>
          <p:sp>
            <p:nvSpPr>
              <p:cNvPr id="42055" name="Rectangle 67">
                <a:extLst>
                  <a:ext uri="{FF2B5EF4-FFF2-40B4-BE49-F238E27FC236}">
                    <a16:creationId xmlns:a16="http://schemas.microsoft.com/office/drawing/2014/main" id="{2BED5E39-2933-4E8E-A8C4-C3BA17E10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8" y="768"/>
                <a:ext cx="970" cy="432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84041" name="Text Box 68">
                <a:extLst>
                  <a:ext uri="{FF2B5EF4-FFF2-40B4-BE49-F238E27FC236}">
                    <a16:creationId xmlns:a16="http://schemas.microsoft.com/office/drawing/2014/main" id="{7FDB8825-68F4-4502-B9A5-9F5CB1338A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8" y="791"/>
                <a:ext cx="841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rgbClr val="000000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rgbClr val="000000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x-none" sz="1350">
                    <a:solidFill>
                      <a:schemeClr val="tx1"/>
                    </a:solidFill>
                  </a:rPr>
                  <a:t>Internet</a:t>
                </a:r>
              </a:p>
              <a:p>
                <a:pPr algn="ctr" eaLnBrk="1" hangingPunct="1">
                  <a:defRPr/>
                </a:pPr>
                <a:r>
                  <a:rPr lang="en-US" altLang="x-none" sz="1350">
                    <a:solidFill>
                      <a:schemeClr val="tx1"/>
                    </a:solidFill>
                  </a:rPr>
                  <a:t>Layer</a:t>
                </a:r>
              </a:p>
            </p:txBody>
          </p:sp>
        </p:grpSp>
        <p:grpSp>
          <p:nvGrpSpPr>
            <p:cNvPr id="41994" name="Group 69">
              <a:extLst>
                <a:ext uri="{FF2B5EF4-FFF2-40B4-BE49-F238E27FC236}">
                  <a16:creationId xmlns:a16="http://schemas.microsoft.com/office/drawing/2014/main" id="{97582628-2A92-47F0-8E5F-580542CB07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72301" y="3714750"/>
              <a:ext cx="896732" cy="535781"/>
              <a:chOff x="758" y="768"/>
              <a:chExt cx="978" cy="450"/>
            </a:xfrm>
          </p:grpSpPr>
          <p:sp>
            <p:nvSpPr>
              <p:cNvPr id="42053" name="Rectangle 70">
                <a:extLst>
                  <a:ext uri="{FF2B5EF4-FFF2-40B4-BE49-F238E27FC236}">
                    <a16:creationId xmlns:a16="http://schemas.microsoft.com/office/drawing/2014/main" id="{3A05E646-F957-48E4-8F72-3BADD2F77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8" y="768"/>
                <a:ext cx="970" cy="4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84039" name="Text Box 71">
                <a:extLst>
                  <a:ext uri="{FF2B5EF4-FFF2-40B4-BE49-F238E27FC236}">
                    <a16:creationId xmlns:a16="http://schemas.microsoft.com/office/drawing/2014/main" id="{17C5CBF9-BEDD-4B5E-8F69-276B275E64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9" y="790"/>
                <a:ext cx="937" cy="4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rgbClr val="000000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rgbClr val="000000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x-none" sz="1350">
                    <a:solidFill>
                      <a:schemeClr val="tx1"/>
                    </a:solidFill>
                  </a:rPr>
                  <a:t>Network</a:t>
                </a:r>
              </a:p>
              <a:p>
                <a:pPr algn="ctr" eaLnBrk="1" hangingPunct="1">
                  <a:defRPr/>
                </a:pPr>
                <a:r>
                  <a:rPr lang="en-US" altLang="x-none" sz="1350">
                    <a:solidFill>
                      <a:schemeClr val="tx1"/>
                    </a:solidFill>
                  </a:rPr>
                  <a:t>Interface</a:t>
                </a:r>
              </a:p>
            </p:txBody>
          </p:sp>
        </p:grpSp>
        <p:sp>
          <p:nvSpPr>
            <p:cNvPr id="41995" name="Line 79">
              <a:extLst>
                <a:ext uri="{FF2B5EF4-FFF2-40B4-BE49-F238E27FC236}">
                  <a16:creationId xmlns:a16="http://schemas.microsoft.com/office/drawing/2014/main" id="{2DC44E72-3CB0-44A6-AC22-3CCEC29646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00850" y="4238625"/>
              <a:ext cx="453629" cy="342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996" name="Group 131">
              <a:extLst>
                <a:ext uri="{FF2B5EF4-FFF2-40B4-BE49-F238E27FC236}">
                  <a16:creationId xmlns:a16="http://schemas.microsoft.com/office/drawing/2014/main" id="{0977651F-1070-4FF6-BE12-F7C5603BBF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5641" y="2466975"/>
              <a:ext cx="838205" cy="1819275"/>
              <a:chOff x="144" y="2112"/>
              <a:chExt cx="852" cy="1528"/>
            </a:xfrm>
          </p:grpSpPr>
          <p:grpSp>
            <p:nvGrpSpPr>
              <p:cNvPr id="42042" name="Group 113">
                <a:extLst>
                  <a:ext uri="{FF2B5EF4-FFF2-40B4-BE49-F238E27FC236}">
                    <a16:creationId xmlns:a16="http://schemas.microsoft.com/office/drawing/2014/main" id="{0937F301-6AC8-4935-AF8B-EC7883CE9A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" y="2352"/>
                <a:ext cx="850" cy="1288"/>
                <a:chOff x="146" y="2352"/>
                <a:chExt cx="850" cy="1288"/>
              </a:xfrm>
            </p:grpSpPr>
            <p:grpSp>
              <p:nvGrpSpPr>
                <p:cNvPr id="42044" name="Group 47">
                  <a:extLst>
                    <a:ext uri="{FF2B5EF4-FFF2-40B4-BE49-F238E27FC236}">
                      <a16:creationId xmlns:a16="http://schemas.microsoft.com/office/drawing/2014/main" id="{A6A6B268-402D-4020-9C9D-6203E95E0BD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6" y="2352"/>
                  <a:ext cx="850" cy="432"/>
                  <a:chOff x="696" y="768"/>
                  <a:chExt cx="1145" cy="432"/>
                </a:xfrm>
              </p:grpSpPr>
              <p:sp>
                <p:nvSpPr>
                  <p:cNvPr id="42051" name="Rectangle 43">
                    <a:extLst>
                      <a:ext uri="{FF2B5EF4-FFF2-40B4-BE49-F238E27FC236}">
                        <a16:creationId xmlns:a16="http://schemas.microsoft.com/office/drawing/2014/main" id="{305FF99A-0890-41F1-BF5B-1180F091230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58" y="768"/>
                    <a:ext cx="97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endParaRPr lang="en-US" altLang="en-US" sz="1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2052" name="Text Box 44">
                    <a:extLst>
                      <a:ext uri="{FF2B5EF4-FFF2-40B4-BE49-F238E27FC236}">
                        <a16:creationId xmlns:a16="http://schemas.microsoft.com/office/drawing/2014/main" id="{4A16AD2A-8C17-4364-9293-F55A3CE6ADF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96" y="806"/>
                    <a:ext cx="1145" cy="3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200"/>
                      <a:t>Transport</a:t>
                    </a:r>
                  </a:p>
                  <a:p>
                    <a:pPr algn="ctr" eaLnBrk="1" hangingPunct="1"/>
                    <a:r>
                      <a:rPr lang="en-US" altLang="en-US" sz="1200"/>
                      <a:t>Layer</a:t>
                    </a:r>
                  </a:p>
                </p:txBody>
              </p:sp>
            </p:grpSp>
            <p:grpSp>
              <p:nvGrpSpPr>
                <p:cNvPr id="42045" name="Group 48">
                  <a:extLst>
                    <a:ext uri="{FF2B5EF4-FFF2-40B4-BE49-F238E27FC236}">
                      <a16:creationId xmlns:a16="http://schemas.microsoft.com/office/drawing/2014/main" id="{5BE50431-C7E2-40CB-9859-4EDDA07D1A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2" y="2784"/>
                  <a:ext cx="736" cy="432"/>
                  <a:chOff x="758" y="768"/>
                  <a:chExt cx="991" cy="432"/>
                </a:xfrm>
              </p:grpSpPr>
              <p:sp>
                <p:nvSpPr>
                  <p:cNvPr id="42049" name="Rectangle 49">
                    <a:extLst>
                      <a:ext uri="{FF2B5EF4-FFF2-40B4-BE49-F238E27FC236}">
                        <a16:creationId xmlns:a16="http://schemas.microsoft.com/office/drawing/2014/main" id="{D69048E1-78B1-4F43-B204-400FA3EA18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58" y="768"/>
                    <a:ext cx="970" cy="432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endParaRPr lang="en-US" altLang="en-US" sz="1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2050" name="Text Box 50">
                    <a:extLst>
                      <a:ext uri="{FF2B5EF4-FFF2-40B4-BE49-F238E27FC236}">
                        <a16:creationId xmlns:a16="http://schemas.microsoft.com/office/drawing/2014/main" id="{7FD3120D-46CF-45D8-8789-1B196D68163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3" y="806"/>
                    <a:ext cx="966" cy="388"/>
                  </a:xfrm>
                  <a:prstGeom prst="rect">
                    <a:avLst/>
                  </a:pr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200"/>
                      <a:t>Internet</a:t>
                    </a:r>
                  </a:p>
                  <a:p>
                    <a:pPr algn="ctr" eaLnBrk="1" hangingPunct="1"/>
                    <a:r>
                      <a:rPr lang="en-US" altLang="en-US" sz="1200"/>
                      <a:t>Layer</a:t>
                    </a:r>
                  </a:p>
                </p:txBody>
              </p:sp>
            </p:grpSp>
            <p:grpSp>
              <p:nvGrpSpPr>
                <p:cNvPr id="42046" name="Group 51">
                  <a:extLst>
                    <a:ext uri="{FF2B5EF4-FFF2-40B4-BE49-F238E27FC236}">
                      <a16:creationId xmlns:a16="http://schemas.microsoft.com/office/drawing/2014/main" id="{F6563824-F175-4C9C-B73C-25C0D270A8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1" y="3208"/>
                  <a:ext cx="795" cy="432"/>
                  <a:chOff x="730" y="768"/>
                  <a:chExt cx="1073" cy="432"/>
                </a:xfrm>
              </p:grpSpPr>
              <p:sp>
                <p:nvSpPr>
                  <p:cNvPr id="42047" name="Rectangle 52">
                    <a:extLst>
                      <a:ext uri="{FF2B5EF4-FFF2-40B4-BE49-F238E27FC236}">
                        <a16:creationId xmlns:a16="http://schemas.microsoft.com/office/drawing/2014/main" id="{160A51CD-56EB-440F-8681-D7EF29E85F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58" y="768"/>
                    <a:ext cx="97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endParaRPr lang="en-US" altLang="en-US" sz="1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2048" name="Text Box 53">
                    <a:extLst>
                      <a:ext uri="{FF2B5EF4-FFF2-40B4-BE49-F238E27FC236}">
                        <a16:creationId xmlns:a16="http://schemas.microsoft.com/office/drawing/2014/main" id="{5B824727-B695-4DE0-9395-C68A6956043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0" y="806"/>
                    <a:ext cx="1073" cy="3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200"/>
                      <a:t>Network</a:t>
                    </a:r>
                  </a:p>
                  <a:p>
                    <a:pPr algn="ctr" eaLnBrk="1" hangingPunct="1"/>
                    <a:r>
                      <a:rPr lang="en-US" altLang="en-US" sz="1200"/>
                      <a:t>Interface</a:t>
                    </a:r>
                  </a:p>
                </p:txBody>
              </p:sp>
            </p:grpSp>
          </p:grpSp>
          <p:sp>
            <p:nvSpPr>
              <p:cNvPr id="84028" name="Text Box 86">
                <a:extLst>
                  <a:ext uri="{FF2B5EF4-FFF2-40B4-BE49-F238E27FC236}">
                    <a16:creationId xmlns:a16="http://schemas.microsoft.com/office/drawing/2014/main" id="{011B1782-3FB3-45D5-9E75-F73DA819C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" y="2112"/>
                <a:ext cx="671" cy="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rgbClr val="000000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rgbClr val="000000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x-none" sz="1350">
                    <a:solidFill>
                      <a:schemeClr val="tx1"/>
                    </a:solidFill>
                  </a:rPr>
                  <a:t>Host A</a:t>
                </a:r>
              </a:p>
            </p:txBody>
          </p:sp>
        </p:grpSp>
        <p:sp>
          <p:nvSpPr>
            <p:cNvPr id="41997" name="Text Box 87">
              <a:extLst>
                <a:ext uri="{FF2B5EF4-FFF2-40B4-BE49-F238E27FC236}">
                  <a16:creationId xmlns:a16="http://schemas.microsoft.com/office/drawing/2014/main" id="{B17D6AC9-9642-4948-B5A4-E918F6664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6600" y="2409825"/>
              <a:ext cx="815579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500"/>
                <a:t>Host B</a:t>
              </a:r>
            </a:p>
          </p:txBody>
        </p:sp>
        <p:grpSp>
          <p:nvGrpSpPr>
            <p:cNvPr id="41998" name="Group 98">
              <a:extLst>
                <a:ext uri="{FF2B5EF4-FFF2-40B4-BE49-F238E27FC236}">
                  <a16:creationId xmlns:a16="http://schemas.microsoft.com/office/drawing/2014/main" id="{04A3B983-25DE-4B4B-B944-FF4D774F7A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7701" y="3209925"/>
              <a:ext cx="764381" cy="515541"/>
              <a:chOff x="3547" y="3154"/>
              <a:chExt cx="642" cy="433"/>
            </a:xfrm>
          </p:grpSpPr>
          <p:sp>
            <p:nvSpPr>
              <p:cNvPr id="42038" name="Rectangle 99">
                <a:extLst>
                  <a:ext uri="{FF2B5EF4-FFF2-40B4-BE49-F238E27FC236}">
                    <a16:creationId xmlns:a16="http://schemas.microsoft.com/office/drawing/2014/main" id="{268EA2B7-EA4F-469E-861E-96058608C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1" y="3279"/>
                <a:ext cx="4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500">
                    <a:latin typeface="Times New Roman" panose="02020603050405020304" pitchFamily="18" charset="0"/>
                  </a:rPr>
                  <a:t>Net 5</a:t>
                </a:r>
              </a:p>
            </p:txBody>
          </p:sp>
          <p:grpSp>
            <p:nvGrpSpPr>
              <p:cNvPr id="42039" name="Group 100">
                <a:extLst>
                  <a:ext uri="{FF2B5EF4-FFF2-40B4-BE49-F238E27FC236}">
                    <a16:creationId xmlns:a16="http://schemas.microsoft.com/office/drawing/2014/main" id="{2120C683-F205-4577-A9DA-B2750C117C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7" y="3154"/>
                <a:ext cx="642" cy="433"/>
                <a:chOff x="3123" y="1640"/>
                <a:chExt cx="642" cy="433"/>
              </a:xfrm>
            </p:grpSpPr>
            <p:sp>
              <p:nvSpPr>
                <p:cNvPr id="42040" name="Cloud">
                  <a:extLst>
                    <a:ext uri="{FF2B5EF4-FFF2-40B4-BE49-F238E27FC236}">
                      <a16:creationId xmlns:a16="http://schemas.microsoft.com/office/drawing/2014/main" id="{232B9105-0DF7-4A53-8B75-99F016F1FD4C}"/>
                    </a:ext>
                  </a:extLst>
                </p:cNvPr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3123" y="1640"/>
                  <a:ext cx="642" cy="43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2961 w 21600"/>
                    <a:gd name="T13" fmla="*/ 3242 h 21600"/>
                    <a:gd name="T14" fmla="*/ 17092 w 21600"/>
                    <a:gd name="T15" fmla="*/ 1736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0" y="8613"/>
                        <a:pt x="0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5" y="13940"/>
                        <a:pt x="475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300"/>
                        <a:pt x="6247" y="20300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7"/>
                        <a:pt x="11036" y="21597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7"/>
                        <a:pt x="15802" y="18947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0"/>
                        <a:pt x="16758" y="0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0"/>
                        <a:pt x="13174" y="0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50"/>
                        <a:pt x="9358" y="650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2"/>
                        <a:pt x="5288" y="1972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lnTo>
                        <a:pt x="1949" y="7180"/>
                      </a:ln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10"/>
                        <a:pt x="2172" y="13110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folHlink"/>
                </a:solidFill>
                <a:ln w="12700">
                  <a:solidFill>
                    <a:schemeClr val="hlink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41" name="Rectangle 102">
                  <a:extLst>
                    <a:ext uri="{FF2B5EF4-FFF2-40B4-BE49-F238E27FC236}">
                      <a16:creationId xmlns:a16="http://schemas.microsoft.com/office/drawing/2014/main" id="{319B23CF-DE5A-47CA-834F-E110B98E89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9" y="1727"/>
                  <a:ext cx="469" cy="250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500">
                      <a:latin typeface="Times New Roman" panose="02020603050405020304" pitchFamily="18" charset="0"/>
                    </a:rPr>
                    <a:t>Net 1</a:t>
                  </a:r>
                </a:p>
              </p:txBody>
            </p:sp>
          </p:grpSp>
        </p:grpSp>
        <p:grpSp>
          <p:nvGrpSpPr>
            <p:cNvPr id="41999" name="Group 103">
              <a:extLst>
                <a:ext uri="{FF2B5EF4-FFF2-40B4-BE49-F238E27FC236}">
                  <a16:creationId xmlns:a16="http://schemas.microsoft.com/office/drawing/2014/main" id="{E3F45461-2601-4690-8CF2-EC0777D23F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7401" y="4467225"/>
              <a:ext cx="764381" cy="515541"/>
              <a:chOff x="3547" y="3154"/>
              <a:chExt cx="642" cy="433"/>
            </a:xfrm>
          </p:grpSpPr>
          <p:sp>
            <p:nvSpPr>
              <p:cNvPr id="42034" name="Rectangle 104">
                <a:extLst>
                  <a:ext uri="{FF2B5EF4-FFF2-40B4-BE49-F238E27FC236}">
                    <a16:creationId xmlns:a16="http://schemas.microsoft.com/office/drawing/2014/main" id="{3242A4D2-A81C-43C9-B90E-0756C7812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1" y="3279"/>
                <a:ext cx="4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500">
                    <a:latin typeface="Times New Roman" panose="02020603050405020304" pitchFamily="18" charset="0"/>
                  </a:rPr>
                  <a:t>Net 5</a:t>
                </a:r>
              </a:p>
            </p:txBody>
          </p:sp>
          <p:grpSp>
            <p:nvGrpSpPr>
              <p:cNvPr id="42035" name="Group 105">
                <a:extLst>
                  <a:ext uri="{FF2B5EF4-FFF2-40B4-BE49-F238E27FC236}">
                    <a16:creationId xmlns:a16="http://schemas.microsoft.com/office/drawing/2014/main" id="{8020476D-3776-4473-93AF-BE0C8AEBC3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7" y="3154"/>
                <a:ext cx="642" cy="433"/>
                <a:chOff x="3123" y="1640"/>
                <a:chExt cx="642" cy="433"/>
              </a:xfrm>
            </p:grpSpPr>
            <p:sp>
              <p:nvSpPr>
                <p:cNvPr id="42036" name="Cloud">
                  <a:extLst>
                    <a:ext uri="{FF2B5EF4-FFF2-40B4-BE49-F238E27FC236}">
                      <a16:creationId xmlns:a16="http://schemas.microsoft.com/office/drawing/2014/main" id="{18C3D9BD-DC43-41B3-B00A-BBB3C91A85DD}"/>
                    </a:ext>
                  </a:extLst>
                </p:cNvPr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3123" y="1640"/>
                  <a:ext cx="642" cy="43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2961 w 21600"/>
                    <a:gd name="T13" fmla="*/ 3242 h 21600"/>
                    <a:gd name="T14" fmla="*/ 17092 w 21600"/>
                    <a:gd name="T15" fmla="*/ 1736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0" y="8613"/>
                        <a:pt x="0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5" y="13940"/>
                        <a:pt x="475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300"/>
                        <a:pt x="6247" y="20300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7"/>
                        <a:pt x="11036" y="21597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7"/>
                        <a:pt x="15802" y="18947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0"/>
                        <a:pt x="16758" y="0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0"/>
                        <a:pt x="13174" y="0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50"/>
                        <a:pt x="9358" y="650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2"/>
                        <a:pt x="5288" y="1972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lnTo>
                        <a:pt x="1949" y="7180"/>
                      </a:ln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10"/>
                        <a:pt x="2172" y="13110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folHlink"/>
                </a:solidFill>
                <a:ln w="12700">
                  <a:solidFill>
                    <a:schemeClr val="hlink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37" name="Rectangle 107">
                  <a:extLst>
                    <a:ext uri="{FF2B5EF4-FFF2-40B4-BE49-F238E27FC236}">
                      <a16:creationId xmlns:a16="http://schemas.microsoft.com/office/drawing/2014/main" id="{D61331B7-4F00-44FE-BE9A-145AFC2ED1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9" y="1727"/>
                  <a:ext cx="469" cy="250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500">
                      <a:latin typeface="Times New Roman" panose="02020603050405020304" pitchFamily="18" charset="0"/>
                    </a:rPr>
                    <a:t>Net 2</a:t>
                  </a:r>
                </a:p>
              </p:txBody>
            </p:sp>
          </p:grpSp>
        </p:grpSp>
        <p:grpSp>
          <p:nvGrpSpPr>
            <p:cNvPr id="42000" name="Group 108">
              <a:extLst>
                <a:ext uri="{FF2B5EF4-FFF2-40B4-BE49-F238E27FC236}">
                  <a16:creationId xmlns:a16="http://schemas.microsoft.com/office/drawing/2014/main" id="{31B891E4-603B-41C1-9098-08DF75D20E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0751" y="4410075"/>
              <a:ext cx="821531" cy="514350"/>
              <a:chOff x="3547" y="3154"/>
              <a:chExt cx="642" cy="433"/>
            </a:xfrm>
          </p:grpSpPr>
          <p:sp>
            <p:nvSpPr>
              <p:cNvPr id="42030" name="Rectangle 109">
                <a:extLst>
                  <a:ext uri="{FF2B5EF4-FFF2-40B4-BE49-F238E27FC236}">
                    <a16:creationId xmlns:a16="http://schemas.microsoft.com/office/drawing/2014/main" id="{A4985B85-D67F-4789-8B3A-04E75273E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1" y="3279"/>
                <a:ext cx="437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500">
                    <a:latin typeface="Times New Roman" panose="02020603050405020304" pitchFamily="18" charset="0"/>
                  </a:rPr>
                  <a:t>Net 5</a:t>
                </a:r>
              </a:p>
            </p:txBody>
          </p:sp>
          <p:grpSp>
            <p:nvGrpSpPr>
              <p:cNvPr id="42031" name="Group 110">
                <a:extLst>
                  <a:ext uri="{FF2B5EF4-FFF2-40B4-BE49-F238E27FC236}">
                    <a16:creationId xmlns:a16="http://schemas.microsoft.com/office/drawing/2014/main" id="{FB15F5EB-7247-43D5-A4DE-569444E5F3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7" y="3154"/>
                <a:ext cx="642" cy="433"/>
                <a:chOff x="3123" y="1640"/>
                <a:chExt cx="642" cy="433"/>
              </a:xfrm>
            </p:grpSpPr>
            <p:sp>
              <p:nvSpPr>
                <p:cNvPr id="42032" name="Cloud">
                  <a:extLst>
                    <a:ext uri="{FF2B5EF4-FFF2-40B4-BE49-F238E27FC236}">
                      <a16:creationId xmlns:a16="http://schemas.microsoft.com/office/drawing/2014/main" id="{DFDFFEDC-9E01-4CEC-9967-73D4AF69DE1A}"/>
                    </a:ext>
                  </a:extLst>
                </p:cNvPr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3123" y="1640"/>
                  <a:ext cx="642" cy="43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2961 w 21600"/>
                    <a:gd name="T13" fmla="*/ 3242 h 21600"/>
                    <a:gd name="T14" fmla="*/ 17092 w 21600"/>
                    <a:gd name="T15" fmla="*/ 1736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0" y="8613"/>
                        <a:pt x="0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5" y="13940"/>
                        <a:pt x="475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300"/>
                        <a:pt x="6247" y="20300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7"/>
                        <a:pt x="11036" y="21597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7"/>
                        <a:pt x="15802" y="18947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0"/>
                        <a:pt x="16758" y="0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0"/>
                        <a:pt x="13174" y="0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50"/>
                        <a:pt x="9358" y="650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2"/>
                        <a:pt x="5288" y="1972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lnTo>
                        <a:pt x="1949" y="7180"/>
                      </a:ln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10"/>
                        <a:pt x="2172" y="13110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folHlink"/>
                </a:solidFill>
                <a:ln w="12700">
                  <a:solidFill>
                    <a:schemeClr val="hlink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33" name="Rectangle 112">
                  <a:extLst>
                    <a:ext uri="{FF2B5EF4-FFF2-40B4-BE49-F238E27FC236}">
                      <a16:creationId xmlns:a16="http://schemas.microsoft.com/office/drawing/2014/main" id="{65C3AE10-810A-4667-8A20-A51481E89F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9" y="1727"/>
                  <a:ext cx="437" cy="251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500">
                      <a:latin typeface="Times New Roman" panose="02020603050405020304" pitchFamily="18" charset="0"/>
                    </a:rPr>
                    <a:t>Net 3</a:t>
                  </a:r>
                </a:p>
              </p:txBody>
            </p:sp>
          </p:grpSp>
        </p:grpSp>
        <p:sp>
          <p:nvSpPr>
            <p:cNvPr id="42001" name="Line 114">
              <a:extLst>
                <a:ext uri="{FF2B5EF4-FFF2-40B4-BE49-F238E27FC236}">
                  <a16:creationId xmlns:a16="http://schemas.microsoft.com/office/drawing/2014/main" id="{C47712AB-FEBF-46D1-A96C-E3A956207A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3300" y="3495675"/>
              <a:ext cx="914400" cy="571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2002" name="Group 133">
              <a:extLst>
                <a:ext uri="{FF2B5EF4-FFF2-40B4-BE49-F238E27FC236}">
                  <a16:creationId xmlns:a16="http://schemas.microsoft.com/office/drawing/2014/main" id="{4A64B2BB-F1DF-45B0-9F41-671D99B516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6034" y="3676650"/>
              <a:ext cx="807160" cy="1304925"/>
              <a:chOff x="1488" y="2256"/>
              <a:chExt cx="734" cy="1096"/>
            </a:xfrm>
          </p:grpSpPr>
          <p:sp>
            <p:nvSpPr>
              <p:cNvPr id="84007" name="Rectangle 134">
                <a:extLst>
                  <a:ext uri="{FF2B5EF4-FFF2-40B4-BE49-F238E27FC236}">
                    <a16:creationId xmlns:a16="http://schemas.microsoft.com/office/drawing/2014/main" id="{CA2330C6-2B1E-4073-A0AA-9877E25E5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5" y="2256"/>
                <a:ext cx="59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>
                  <a:defRPr sz="1600">
                    <a:solidFill>
                      <a:srgbClr val="000000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rgbClr val="000000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r>
                  <a:rPr lang="en-US" altLang="x-none" sz="1350">
                    <a:solidFill>
                      <a:schemeClr val="tx1"/>
                    </a:solidFill>
                  </a:rPr>
                  <a:t>Router</a:t>
                </a:r>
              </a:p>
            </p:txBody>
          </p:sp>
          <p:grpSp>
            <p:nvGrpSpPr>
              <p:cNvPr id="42023" name="Group 135">
                <a:extLst>
                  <a:ext uri="{FF2B5EF4-FFF2-40B4-BE49-F238E27FC236}">
                    <a16:creationId xmlns:a16="http://schemas.microsoft.com/office/drawing/2014/main" id="{FAE5B759-D5F6-41FF-B943-979476A320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734" cy="856"/>
                <a:chOff x="2294" y="2880"/>
                <a:chExt cx="989" cy="856"/>
              </a:xfrm>
            </p:grpSpPr>
            <p:grpSp>
              <p:nvGrpSpPr>
                <p:cNvPr id="42024" name="Group 136">
                  <a:extLst>
                    <a:ext uri="{FF2B5EF4-FFF2-40B4-BE49-F238E27FC236}">
                      <a16:creationId xmlns:a16="http://schemas.microsoft.com/office/drawing/2014/main" id="{8C86A9C7-9179-4934-8ABE-5F660158A9E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4" y="2880"/>
                  <a:ext cx="970" cy="432"/>
                  <a:chOff x="758" y="768"/>
                  <a:chExt cx="970" cy="432"/>
                </a:xfrm>
              </p:grpSpPr>
              <p:sp>
                <p:nvSpPr>
                  <p:cNvPr id="42028" name="Rectangle 137">
                    <a:extLst>
                      <a:ext uri="{FF2B5EF4-FFF2-40B4-BE49-F238E27FC236}">
                        <a16:creationId xmlns:a16="http://schemas.microsoft.com/office/drawing/2014/main" id="{0F378BAE-3FFB-4387-AAAE-13448D9BA9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58" y="768"/>
                    <a:ext cx="970" cy="432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endParaRPr lang="en-US" altLang="en-US" sz="1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2029" name="Text Box 138">
                    <a:extLst>
                      <a:ext uri="{FF2B5EF4-FFF2-40B4-BE49-F238E27FC236}">
                        <a16:creationId xmlns:a16="http://schemas.microsoft.com/office/drawing/2014/main" id="{D69ED913-BB05-4CD0-A131-0314961F12B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37" y="806"/>
                    <a:ext cx="864" cy="388"/>
                  </a:xfrm>
                  <a:prstGeom prst="rect">
                    <a:avLst/>
                  </a:pr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200"/>
                      <a:t>Internet</a:t>
                    </a:r>
                  </a:p>
                  <a:p>
                    <a:pPr algn="ctr" eaLnBrk="1" hangingPunct="1"/>
                    <a:r>
                      <a:rPr lang="en-US" altLang="en-US" sz="1200"/>
                      <a:t>Layer</a:t>
                    </a:r>
                  </a:p>
                </p:txBody>
              </p:sp>
            </p:grpSp>
            <p:grpSp>
              <p:nvGrpSpPr>
                <p:cNvPr id="42025" name="Group 139">
                  <a:extLst>
                    <a:ext uri="{FF2B5EF4-FFF2-40B4-BE49-F238E27FC236}">
                      <a16:creationId xmlns:a16="http://schemas.microsoft.com/office/drawing/2014/main" id="{9A20808F-5C5A-41D0-A958-292B07E4FC6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4" y="3304"/>
                  <a:ext cx="989" cy="432"/>
                  <a:chOff x="758" y="768"/>
                  <a:chExt cx="989" cy="432"/>
                </a:xfrm>
              </p:grpSpPr>
              <p:sp>
                <p:nvSpPr>
                  <p:cNvPr id="42026" name="Rectangle 140">
                    <a:extLst>
                      <a:ext uri="{FF2B5EF4-FFF2-40B4-BE49-F238E27FC236}">
                        <a16:creationId xmlns:a16="http://schemas.microsoft.com/office/drawing/2014/main" id="{E968FB28-86B2-4FFB-8623-C9EC465696D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58" y="768"/>
                    <a:ext cx="970" cy="432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endParaRPr lang="en-US" altLang="en-US" sz="1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2027" name="Text Box 141">
                    <a:extLst>
                      <a:ext uri="{FF2B5EF4-FFF2-40B4-BE49-F238E27FC236}">
                        <a16:creationId xmlns:a16="http://schemas.microsoft.com/office/drawing/2014/main" id="{88CB958F-A807-445E-A572-045E3A4FECD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8" y="806"/>
                    <a:ext cx="959" cy="3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200"/>
                      <a:t>Network</a:t>
                    </a:r>
                  </a:p>
                  <a:p>
                    <a:pPr algn="ctr" eaLnBrk="1" hangingPunct="1"/>
                    <a:r>
                      <a:rPr lang="en-US" altLang="en-US" sz="1200"/>
                      <a:t>Interface</a:t>
                    </a:r>
                  </a:p>
                </p:txBody>
              </p:sp>
            </p:grpSp>
          </p:grpSp>
        </p:grpSp>
        <p:grpSp>
          <p:nvGrpSpPr>
            <p:cNvPr id="42003" name="Group 142">
              <a:extLst>
                <a:ext uri="{FF2B5EF4-FFF2-40B4-BE49-F238E27FC236}">
                  <a16:creationId xmlns:a16="http://schemas.microsoft.com/office/drawing/2014/main" id="{89452A83-377C-4666-9886-DDE3DF2AA6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4734" y="2590800"/>
              <a:ext cx="807160" cy="1304925"/>
              <a:chOff x="1488" y="2256"/>
              <a:chExt cx="734" cy="1096"/>
            </a:xfrm>
          </p:grpSpPr>
          <p:sp>
            <p:nvSpPr>
              <p:cNvPr id="83999" name="Rectangle 143">
                <a:extLst>
                  <a:ext uri="{FF2B5EF4-FFF2-40B4-BE49-F238E27FC236}">
                    <a16:creationId xmlns:a16="http://schemas.microsoft.com/office/drawing/2014/main" id="{DB80A082-7935-4925-A62D-9BE957238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5" y="2256"/>
                <a:ext cx="59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>
                  <a:defRPr sz="1600">
                    <a:solidFill>
                      <a:srgbClr val="000000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rgbClr val="000000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9pPr>
              </a:lstStyle>
              <a:p>
                <a:pPr>
                  <a:defRPr/>
                </a:pPr>
                <a:r>
                  <a:rPr lang="en-US" altLang="x-none" sz="1350">
                    <a:solidFill>
                      <a:schemeClr val="tx1"/>
                    </a:solidFill>
                  </a:rPr>
                  <a:t>Router</a:t>
                </a:r>
              </a:p>
            </p:txBody>
          </p:sp>
          <p:grpSp>
            <p:nvGrpSpPr>
              <p:cNvPr id="42015" name="Group 144">
                <a:extLst>
                  <a:ext uri="{FF2B5EF4-FFF2-40B4-BE49-F238E27FC236}">
                    <a16:creationId xmlns:a16="http://schemas.microsoft.com/office/drawing/2014/main" id="{6F4DE57F-3712-4E81-81F0-2F30387F32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734" cy="856"/>
                <a:chOff x="2294" y="2880"/>
                <a:chExt cx="989" cy="856"/>
              </a:xfrm>
            </p:grpSpPr>
            <p:grpSp>
              <p:nvGrpSpPr>
                <p:cNvPr id="42016" name="Group 145">
                  <a:extLst>
                    <a:ext uri="{FF2B5EF4-FFF2-40B4-BE49-F238E27FC236}">
                      <a16:creationId xmlns:a16="http://schemas.microsoft.com/office/drawing/2014/main" id="{5ECBCE99-5F94-4A45-AD00-99CDC61F3A9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4" y="2880"/>
                  <a:ext cx="970" cy="432"/>
                  <a:chOff x="758" y="768"/>
                  <a:chExt cx="970" cy="432"/>
                </a:xfrm>
              </p:grpSpPr>
              <p:sp>
                <p:nvSpPr>
                  <p:cNvPr id="42020" name="Rectangle 146">
                    <a:extLst>
                      <a:ext uri="{FF2B5EF4-FFF2-40B4-BE49-F238E27FC236}">
                        <a16:creationId xmlns:a16="http://schemas.microsoft.com/office/drawing/2014/main" id="{2902F3DE-4009-46EF-A2DD-1E967E2D35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58" y="768"/>
                    <a:ext cx="970" cy="432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endParaRPr lang="en-US" altLang="en-US" sz="1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2021" name="Text Box 147">
                    <a:extLst>
                      <a:ext uri="{FF2B5EF4-FFF2-40B4-BE49-F238E27FC236}">
                        <a16:creationId xmlns:a16="http://schemas.microsoft.com/office/drawing/2014/main" id="{7E533B9D-4F73-44C2-AAC7-0652E7B3B95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37" y="806"/>
                    <a:ext cx="864" cy="388"/>
                  </a:xfrm>
                  <a:prstGeom prst="rect">
                    <a:avLst/>
                  </a:pr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200"/>
                      <a:t>Internet</a:t>
                    </a:r>
                  </a:p>
                  <a:p>
                    <a:pPr algn="ctr" eaLnBrk="1" hangingPunct="1"/>
                    <a:r>
                      <a:rPr lang="en-US" altLang="en-US" sz="1200"/>
                      <a:t>Layer</a:t>
                    </a:r>
                  </a:p>
                </p:txBody>
              </p:sp>
            </p:grpSp>
            <p:grpSp>
              <p:nvGrpSpPr>
                <p:cNvPr id="42017" name="Group 148">
                  <a:extLst>
                    <a:ext uri="{FF2B5EF4-FFF2-40B4-BE49-F238E27FC236}">
                      <a16:creationId xmlns:a16="http://schemas.microsoft.com/office/drawing/2014/main" id="{67568830-DC3B-4C86-A773-D5C7BFCEF69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4" y="3304"/>
                  <a:ext cx="989" cy="432"/>
                  <a:chOff x="758" y="768"/>
                  <a:chExt cx="989" cy="432"/>
                </a:xfrm>
              </p:grpSpPr>
              <p:sp>
                <p:nvSpPr>
                  <p:cNvPr id="42018" name="Rectangle 149">
                    <a:extLst>
                      <a:ext uri="{FF2B5EF4-FFF2-40B4-BE49-F238E27FC236}">
                        <a16:creationId xmlns:a16="http://schemas.microsoft.com/office/drawing/2014/main" id="{532EA514-0543-4CFC-A7BB-9663B38AFE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58" y="768"/>
                    <a:ext cx="970" cy="432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endParaRPr lang="en-US" altLang="en-US" sz="12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2019" name="Text Box 150">
                    <a:extLst>
                      <a:ext uri="{FF2B5EF4-FFF2-40B4-BE49-F238E27FC236}">
                        <a16:creationId xmlns:a16="http://schemas.microsoft.com/office/drawing/2014/main" id="{B479B19B-6D5D-4601-A602-9135BA1C403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8" y="806"/>
                    <a:ext cx="959" cy="3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200"/>
                      <a:t>Network</a:t>
                    </a:r>
                  </a:p>
                  <a:p>
                    <a:pPr algn="ctr" eaLnBrk="1" hangingPunct="1"/>
                    <a:r>
                      <a:rPr lang="en-US" altLang="en-US" sz="1200"/>
                      <a:t>Interface</a:t>
                    </a:r>
                  </a:p>
                </p:txBody>
              </p:sp>
            </p:grpSp>
          </p:grpSp>
        </p:grpSp>
        <p:sp>
          <p:nvSpPr>
            <p:cNvPr id="42004" name="Line 151">
              <a:extLst>
                <a:ext uri="{FF2B5EF4-FFF2-40B4-BE49-F238E27FC236}">
                  <a16:creationId xmlns:a16="http://schemas.microsoft.com/office/drawing/2014/main" id="{259D145D-9061-4A06-ADC4-C98025A6F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4810125"/>
              <a:ext cx="7429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5" name="Line 152">
              <a:extLst>
                <a:ext uri="{FF2B5EF4-FFF2-40B4-BE49-F238E27FC236}">
                  <a16:creationId xmlns:a16="http://schemas.microsoft.com/office/drawing/2014/main" id="{EE22B126-E1AE-48B6-8BC3-943BA606A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200" y="3667125"/>
              <a:ext cx="457200" cy="171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6" name="Line 153">
              <a:extLst>
                <a:ext uri="{FF2B5EF4-FFF2-40B4-BE49-F238E27FC236}">
                  <a16:creationId xmlns:a16="http://schemas.microsoft.com/office/drawing/2014/main" id="{0353B1F4-38DB-4B40-B8C2-2B885CA28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3895725"/>
              <a:ext cx="342900" cy="5715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7" name="Rectangle 154">
              <a:extLst>
                <a:ext uri="{FF2B5EF4-FFF2-40B4-BE49-F238E27FC236}">
                  <a16:creationId xmlns:a16="http://schemas.microsoft.com/office/drawing/2014/main" id="{303D5B3E-1167-42D7-A09E-2807BD0C1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750" y="3438525"/>
              <a:ext cx="514350" cy="1714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grpSp>
          <p:nvGrpSpPr>
            <p:cNvPr id="42008" name="Group 156">
              <a:extLst>
                <a:ext uri="{FF2B5EF4-FFF2-40B4-BE49-F238E27FC236}">
                  <a16:creationId xmlns:a16="http://schemas.microsoft.com/office/drawing/2014/main" id="{DA0487A6-A22D-4718-8624-490AB7BDAF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3251" y="4238625"/>
              <a:ext cx="764381" cy="515541"/>
              <a:chOff x="3547" y="3154"/>
              <a:chExt cx="642" cy="433"/>
            </a:xfrm>
          </p:grpSpPr>
          <p:sp>
            <p:nvSpPr>
              <p:cNvPr id="42010" name="Rectangle 157">
                <a:extLst>
                  <a:ext uri="{FF2B5EF4-FFF2-40B4-BE49-F238E27FC236}">
                    <a16:creationId xmlns:a16="http://schemas.microsoft.com/office/drawing/2014/main" id="{182E1615-1A69-470E-B794-81B16AEE4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1" y="3279"/>
                <a:ext cx="4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500">
                    <a:latin typeface="Times New Roman" panose="02020603050405020304" pitchFamily="18" charset="0"/>
                  </a:rPr>
                  <a:t>Net 5</a:t>
                </a:r>
              </a:p>
            </p:txBody>
          </p:sp>
          <p:grpSp>
            <p:nvGrpSpPr>
              <p:cNvPr id="42011" name="Group 158">
                <a:extLst>
                  <a:ext uri="{FF2B5EF4-FFF2-40B4-BE49-F238E27FC236}">
                    <a16:creationId xmlns:a16="http://schemas.microsoft.com/office/drawing/2014/main" id="{ED235A56-B914-4715-9D95-B3F915DB23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7" y="3154"/>
                <a:ext cx="642" cy="433"/>
                <a:chOff x="3123" y="1640"/>
                <a:chExt cx="642" cy="433"/>
              </a:xfrm>
            </p:grpSpPr>
            <p:sp>
              <p:nvSpPr>
                <p:cNvPr id="42012" name="Cloud">
                  <a:extLst>
                    <a:ext uri="{FF2B5EF4-FFF2-40B4-BE49-F238E27FC236}">
                      <a16:creationId xmlns:a16="http://schemas.microsoft.com/office/drawing/2014/main" id="{EA0CF416-C501-4C40-BE58-8801E7612561}"/>
                    </a:ext>
                  </a:extLst>
                </p:cNvPr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3123" y="1640"/>
                  <a:ext cx="642" cy="43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2961 w 21600"/>
                    <a:gd name="T13" fmla="*/ 3242 h 21600"/>
                    <a:gd name="T14" fmla="*/ 17092 w 21600"/>
                    <a:gd name="T15" fmla="*/ 1736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 extrusionOk="0">
                      <a:moveTo>
                        <a:pt x="1949" y="7180"/>
                      </a:moveTo>
                      <a:cubicBezTo>
                        <a:pt x="841" y="7336"/>
                        <a:pt x="0" y="8613"/>
                        <a:pt x="0" y="10137"/>
                      </a:cubicBezTo>
                      <a:cubicBezTo>
                        <a:pt x="-1" y="11192"/>
                        <a:pt x="409" y="12169"/>
                        <a:pt x="1074" y="12702"/>
                      </a:cubicBezTo>
                      <a:lnTo>
                        <a:pt x="1063" y="12668"/>
                      </a:lnTo>
                      <a:cubicBezTo>
                        <a:pt x="685" y="13217"/>
                        <a:pt x="475" y="13940"/>
                        <a:pt x="475" y="14690"/>
                      </a:cubicBezTo>
                      <a:cubicBezTo>
                        <a:pt x="475" y="16325"/>
                        <a:pt x="1451" y="17650"/>
                        <a:pt x="2655" y="17650"/>
                      </a:cubicBezTo>
                      <a:cubicBezTo>
                        <a:pt x="2739" y="17650"/>
                        <a:pt x="2824" y="17643"/>
                        <a:pt x="2909" y="17629"/>
                      </a:cubicBezTo>
                      <a:lnTo>
                        <a:pt x="2897" y="17649"/>
                      </a:lnTo>
                      <a:cubicBezTo>
                        <a:pt x="3585" y="19288"/>
                        <a:pt x="4863" y="20300"/>
                        <a:pt x="6247" y="20300"/>
                      </a:cubicBezTo>
                      <a:cubicBezTo>
                        <a:pt x="6947" y="20299"/>
                        <a:pt x="7635" y="20039"/>
                        <a:pt x="8235" y="19546"/>
                      </a:cubicBezTo>
                      <a:lnTo>
                        <a:pt x="8229" y="19550"/>
                      </a:lnTo>
                      <a:cubicBezTo>
                        <a:pt x="8855" y="20829"/>
                        <a:pt x="9908" y="21597"/>
                        <a:pt x="11036" y="21597"/>
                      </a:cubicBezTo>
                      <a:cubicBezTo>
                        <a:pt x="12523" y="21596"/>
                        <a:pt x="13836" y="20267"/>
                        <a:pt x="14267" y="18324"/>
                      </a:cubicBezTo>
                      <a:lnTo>
                        <a:pt x="14270" y="18350"/>
                      </a:lnTo>
                      <a:cubicBezTo>
                        <a:pt x="14730" y="18740"/>
                        <a:pt x="15260" y="18947"/>
                        <a:pt x="15802" y="18947"/>
                      </a:cubicBezTo>
                      <a:cubicBezTo>
                        <a:pt x="17390" y="18946"/>
                        <a:pt x="18682" y="17205"/>
                        <a:pt x="18694" y="15045"/>
                      </a:cubicBezTo>
                      <a:lnTo>
                        <a:pt x="18689" y="15035"/>
                      </a:lnTo>
                      <a:cubicBezTo>
                        <a:pt x="20357" y="14710"/>
                        <a:pt x="21597" y="12765"/>
                        <a:pt x="21597" y="10472"/>
                      </a:cubicBezTo>
                      <a:cubicBezTo>
                        <a:pt x="21597" y="9456"/>
                        <a:pt x="21350" y="8469"/>
                        <a:pt x="20896" y="7663"/>
                      </a:cubicBezTo>
                      <a:lnTo>
                        <a:pt x="20889" y="7661"/>
                      </a:lnTo>
                      <a:cubicBezTo>
                        <a:pt x="21031" y="7208"/>
                        <a:pt x="21105" y="6721"/>
                        <a:pt x="21105" y="6228"/>
                      </a:cubicBezTo>
                      <a:cubicBezTo>
                        <a:pt x="21105" y="4588"/>
                        <a:pt x="20299" y="3150"/>
                        <a:pt x="19139" y="2719"/>
                      </a:cubicBezTo>
                      <a:lnTo>
                        <a:pt x="19148" y="2712"/>
                      </a:lnTo>
                      <a:cubicBezTo>
                        <a:pt x="18940" y="1142"/>
                        <a:pt x="17933" y="0"/>
                        <a:pt x="16758" y="0"/>
                      </a:cubicBezTo>
                      <a:cubicBezTo>
                        <a:pt x="16044" y="-1"/>
                        <a:pt x="15367" y="426"/>
                        <a:pt x="14905" y="1165"/>
                      </a:cubicBezTo>
                      <a:lnTo>
                        <a:pt x="14909" y="1170"/>
                      </a:lnTo>
                      <a:cubicBezTo>
                        <a:pt x="14497" y="432"/>
                        <a:pt x="13855" y="0"/>
                        <a:pt x="13174" y="0"/>
                      </a:cubicBezTo>
                      <a:cubicBezTo>
                        <a:pt x="12347" y="-1"/>
                        <a:pt x="11590" y="637"/>
                        <a:pt x="11221" y="1645"/>
                      </a:cubicBezTo>
                      <a:lnTo>
                        <a:pt x="11229" y="1694"/>
                      </a:lnTo>
                      <a:cubicBezTo>
                        <a:pt x="10730" y="1024"/>
                        <a:pt x="10058" y="650"/>
                        <a:pt x="9358" y="650"/>
                      </a:cubicBezTo>
                      <a:cubicBezTo>
                        <a:pt x="8372" y="649"/>
                        <a:pt x="7466" y="1391"/>
                        <a:pt x="7003" y="2578"/>
                      </a:cubicBezTo>
                      <a:lnTo>
                        <a:pt x="6995" y="2602"/>
                      </a:lnTo>
                      <a:cubicBezTo>
                        <a:pt x="6477" y="2189"/>
                        <a:pt x="5888" y="1972"/>
                        <a:pt x="5288" y="1972"/>
                      </a:cubicBezTo>
                      <a:cubicBezTo>
                        <a:pt x="3423" y="1972"/>
                        <a:pt x="1912" y="4029"/>
                        <a:pt x="1912" y="6567"/>
                      </a:cubicBezTo>
                      <a:cubicBezTo>
                        <a:pt x="1911" y="6774"/>
                        <a:pt x="1922" y="6981"/>
                        <a:pt x="1942" y="7186"/>
                      </a:cubicBezTo>
                      <a:lnTo>
                        <a:pt x="1949" y="7180"/>
                      </a:lnTo>
                      <a:close/>
                    </a:path>
                    <a:path w="21600" h="21600" fill="none" extrusionOk="0">
                      <a:moveTo>
                        <a:pt x="1074" y="12702"/>
                      </a:moveTo>
                      <a:cubicBezTo>
                        <a:pt x="1407" y="12969"/>
                        <a:pt x="1786" y="13110"/>
                        <a:pt x="2172" y="13110"/>
                      </a:cubicBezTo>
                      <a:cubicBezTo>
                        <a:pt x="2228" y="13109"/>
                        <a:pt x="2285" y="13107"/>
                        <a:pt x="2341" y="13101"/>
                      </a:cubicBezTo>
                    </a:path>
                    <a:path w="21600" h="21600" fill="none" extrusionOk="0">
                      <a:moveTo>
                        <a:pt x="2909" y="17629"/>
                      </a:moveTo>
                      <a:cubicBezTo>
                        <a:pt x="3099" y="17599"/>
                        <a:pt x="3285" y="17535"/>
                        <a:pt x="3463" y="17439"/>
                      </a:cubicBezTo>
                    </a:path>
                    <a:path w="21600" h="21600" fill="none" extrusionOk="0">
                      <a:moveTo>
                        <a:pt x="7895" y="18680"/>
                      </a:moveTo>
                      <a:cubicBezTo>
                        <a:pt x="7983" y="18985"/>
                        <a:pt x="8095" y="19277"/>
                        <a:pt x="8229" y="19550"/>
                      </a:cubicBezTo>
                    </a:path>
                    <a:path w="21600" h="21600" fill="none" extrusionOk="0">
                      <a:moveTo>
                        <a:pt x="14267" y="18324"/>
                      </a:moveTo>
                      <a:cubicBezTo>
                        <a:pt x="14336" y="18013"/>
                        <a:pt x="14380" y="17693"/>
                        <a:pt x="14400" y="17370"/>
                      </a:cubicBezTo>
                    </a:path>
                    <a:path w="21600" h="21600" fill="none" extrusionOk="0">
                      <a:moveTo>
                        <a:pt x="18694" y="15045"/>
                      </a:moveTo>
                      <a:cubicBezTo>
                        <a:pt x="18694" y="15034"/>
                        <a:pt x="18695" y="15024"/>
                        <a:pt x="18695" y="15013"/>
                      </a:cubicBezTo>
                      <a:cubicBezTo>
                        <a:pt x="18695" y="13508"/>
                        <a:pt x="18063" y="12136"/>
                        <a:pt x="17069" y="11477"/>
                      </a:cubicBezTo>
                    </a:path>
                    <a:path w="21600" h="21600" fill="none" extrusionOk="0">
                      <a:moveTo>
                        <a:pt x="20165" y="8999"/>
                      </a:moveTo>
                      <a:cubicBezTo>
                        <a:pt x="20479" y="8635"/>
                        <a:pt x="20726" y="8177"/>
                        <a:pt x="20889" y="7661"/>
                      </a:cubicBezTo>
                    </a:path>
                    <a:path w="21600" h="21600" fill="none" extrusionOk="0">
                      <a:moveTo>
                        <a:pt x="19186" y="3344"/>
                      </a:moveTo>
                      <a:cubicBezTo>
                        <a:pt x="19186" y="3328"/>
                        <a:pt x="19187" y="3313"/>
                        <a:pt x="19187" y="3297"/>
                      </a:cubicBezTo>
                      <a:cubicBezTo>
                        <a:pt x="19187" y="3101"/>
                        <a:pt x="19174" y="2905"/>
                        <a:pt x="19148" y="2712"/>
                      </a:cubicBezTo>
                    </a:path>
                    <a:path w="21600" h="21600" fill="none" extrusionOk="0">
                      <a:moveTo>
                        <a:pt x="14905" y="1165"/>
                      </a:moveTo>
                      <a:cubicBezTo>
                        <a:pt x="14754" y="1408"/>
                        <a:pt x="14629" y="1679"/>
                        <a:pt x="14535" y="1971"/>
                      </a:cubicBezTo>
                    </a:path>
                    <a:path w="21600" h="21600" fill="none" extrusionOk="0">
                      <a:moveTo>
                        <a:pt x="11221" y="1645"/>
                      </a:moveTo>
                      <a:cubicBezTo>
                        <a:pt x="11140" y="1866"/>
                        <a:pt x="11080" y="2099"/>
                        <a:pt x="11041" y="2340"/>
                      </a:cubicBezTo>
                    </a:path>
                    <a:path w="21600" h="21600" fill="none" extrusionOk="0">
                      <a:moveTo>
                        <a:pt x="7645" y="3276"/>
                      </a:moveTo>
                      <a:cubicBezTo>
                        <a:pt x="7449" y="3016"/>
                        <a:pt x="7231" y="2790"/>
                        <a:pt x="6995" y="2602"/>
                      </a:cubicBezTo>
                    </a:path>
                    <a:path w="21600" h="21600" fill="none" extrusionOk="0">
                      <a:moveTo>
                        <a:pt x="1942" y="7186"/>
                      </a:moveTo>
                      <a:cubicBezTo>
                        <a:pt x="1966" y="7426"/>
                        <a:pt x="2004" y="7663"/>
                        <a:pt x="2056" y="7895"/>
                      </a:cubicBezTo>
                    </a:path>
                  </a:pathLst>
                </a:custGeom>
                <a:solidFill>
                  <a:schemeClr val="folHlink"/>
                </a:solidFill>
                <a:ln w="12700">
                  <a:solidFill>
                    <a:schemeClr val="hlink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13" name="Rectangle 160">
                  <a:extLst>
                    <a:ext uri="{FF2B5EF4-FFF2-40B4-BE49-F238E27FC236}">
                      <a16:creationId xmlns:a16="http://schemas.microsoft.com/office/drawing/2014/main" id="{4A1AEFFB-AC2A-4F3B-ABA0-489FFDC0EF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9" y="1727"/>
                  <a:ext cx="469" cy="250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500">
                      <a:latin typeface="Times New Roman" panose="02020603050405020304" pitchFamily="18" charset="0"/>
                    </a:rPr>
                    <a:t>Net 4</a:t>
                  </a:r>
                </a:p>
              </p:txBody>
            </p:sp>
          </p:grpSp>
        </p:grpSp>
        <p:sp>
          <p:nvSpPr>
            <p:cNvPr id="42009" name="Line 161">
              <a:extLst>
                <a:ext uri="{FF2B5EF4-FFF2-40B4-BE49-F238E27FC236}">
                  <a16:creationId xmlns:a16="http://schemas.microsoft.com/office/drawing/2014/main" id="{0853F3E3-9610-41E0-8FE0-D99297D84F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4700" y="3724275"/>
              <a:ext cx="228600" cy="5143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B8EEC9C0-0784-4AA3-B29B-9A3D6525E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713" y="150813"/>
            <a:ext cx="5238750" cy="765175"/>
          </a:xfrm>
        </p:spPr>
        <p:txBody>
          <a:bodyPr/>
          <a:lstStyle/>
          <a:p>
            <a:pPr eaLnBrk="1" hangingPunct="1"/>
            <a:r>
              <a:rPr lang="en-US" altLang="en-US"/>
              <a:t>Lesson Summary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03AA06F3-55AE-4B64-AA1B-33CA884DBD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4713" y="1203325"/>
            <a:ext cx="7996237" cy="2862263"/>
          </a:xfrm>
        </p:spPr>
        <p:txBody>
          <a:bodyPr/>
          <a:lstStyle/>
          <a:p>
            <a:pPr eaLnBrk="1" hangingPunct="1">
              <a:spcBef>
                <a:spcPts val="900"/>
              </a:spcBef>
            </a:pPr>
            <a:r>
              <a:rPr lang="en-US" altLang="en-US" sz="2000"/>
              <a:t>The unified view enables a common understanding of the protocols and services found in different layers.  </a:t>
            </a:r>
            <a:endParaRPr lang="en-US" altLang="en-US" sz="21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5347B0EC-7E94-4948-B4F5-E8DF02F37C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79725" y="341313"/>
            <a:ext cx="5751513" cy="1600200"/>
          </a:xfrm>
        </p:spPr>
        <p:txBody>
          <a:bodyPr/>
          <a:lstStyle/>
          <a:p>
            <a:pPr algn="l" eaLnBrk="1" hangingPunct="1"/>
            <a:r>
              <a:rPr lang="en-US" altLang="en-US" sz="2000"/>
              <a:t>Unit 01.02.03</a:t>
            </a:r>
            <a:br>
              <a:rPr lang="en-US" altLang="en-US" sz="2000"/>
            </a:br>
            <a:r>
              <a:rPr lang="en-US" altLang="en-US" sz="2000"/>
              <a:t>CS 5220: </a:t>
            </a:r>
            <a:br>
              <a:rPr lang="en-US" altLang="en-US" sz="2000"/>
            </a:br>
            <a:r>
              <a:rPr lang="en-US" altLang="en-US" sz="2000"/>
              <a:t>COMPUTER COMMUNICATIONS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584AA318-EC3B-49EA-97A6-2B9E845553A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41625" y="2278063"/>
            <a:ext cx="5972175" cy="17716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en-US">
                <a:solidFill>
                  <a:srgbClr val="0000CC"/>
                </a:solidFill>
              </a:rPr>
              <a:t>TCP/IP: Architecture and Routing Example</a:t>
            </a:r>
          </a:p>
          <a:p>
            <a:pPr algn="l" eaLnBrk="1" hangingPunct="1">
              <a:lnSpc>
                <a:spcPct val="80000"/>
              </a:lnSpc>
              <a:spcBef>
                <a:spcPts val="1800"/>
              </a:spcBef>
            </a:pPr>
            <a:r>
              <a:rPr lang="en-US" altLang="en-US" sz="2200"/>
              <a:t>XIAOBO ZHOU, Ph.D.</a:t>
            </a:r>
          </a:p>
          <a:p>
            <a:pPr algn="l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1800"/>
              <a:t>Professor, Department of Computer Science</a:t>
            </a:r>
          </a:p>
        </p:txBody>
      </p:sp>
      <p:pic>
        <p:nvPicPr>
          <p:cNvPr id="18435" name="Picture 6">
            <a:extLst>
              <a:ext uri="{FF2B5EF4-FFF2-40B4-BE49-F238E27FC236}">
                <a16:creationId xmlns:a16="http://schemas.microsoft.com/office/drawing/2014/main" id="{AB0156D8-7097-47BC-ADA9-5CFE17AA2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17600"/>
            <a:ext cx="19669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9">
            <a:extLst>
              <a:ext uri="{FF2B5EF4-FFF2-40B4-BE49-F238E27FC236}">
                <a16:creationId xmlns:a16="http://schemas.microsoft.com/office/drawing/2014/main" id="{401A2440-A4B1-498E-8228-16ADDBE5E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838" y="104775"/>
            <a:ext cx="40322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x-none" sz="2925" b="1" dirty="0">
                <a:solidFill>
                  <a:schemeClr val="tx2"/>
                </a:solidFill>
              </a:rPr>
              <a:t>TCP/IP Protocol Suite</a:t>
            </a:r>
          </a:p>
        </p:txBody>
      </p:sp>
      <p:sp>
        <p:nvSpPr>
          <p:cNvPr id="20482" name="Text Box 45">
            <a:extLst>
              <a:ext uri="{FF2B5EF4-FFF2-40B4-BE49-F238E27FC236}">
                <a16:creationId xmlns:a16="http://schemas.microsoft.com/office/drawing/2014/main" id="{BBACDD7F-87CC-4726-8E50-6AD89B822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9430" y="1791364"/>
            <a:ext cx="22653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chemeClr val="tx2"/>
                </a:solidFill>
              </a:rPr>
              <a:t>Best-effort user</a:t>
            </a:r>
          </a:p>
          <a:p>
            <a:pPr eaLnBrk="1" hangingPunct="1"/>
            <a:r>
              <a:rPr lang="en-US" altLang="en-US" sz="1400" b="1">
                <a:solidFill>
                  <a:schemeClr val="tx2"/>
                </a:solidFill>
              </a:rPr>
              <a:t>datagram service</a:t>
            </a:r>
          </a:p>
        </p:txBody>
      </p:sp>
      <p:grpSp>
        <p:nvGrpSpPr>
          <p:cNvPr id="20483" name="Group 2">
            <a:extLst>
              <a:ext uri="{FF2B5EF4-FFF2-40B4-BE49-F238E27FC236}">
                <a16:creationId xmlns:a16="http://schemas.microsoft.com/office/drawing/2014/main" id="{DAEF8164-0B0D-44AD-91A1-C6A9D3519F1C}"/>
              </a:ext>
            </a:extLst>
          </p:cNvPr>
          <p:cNvGrpSpPr>
            <a:grpSpLocks/>
          </p:cNvGrpSpPr>
          <p:nvPr/>
        </p:nvGrpSpPr>
        <p:grpSpPr bwMode="auto">
          <a:xfrm>
            <a:off x="1095385" y="1143000"/>
            <a:ext cx="6367421" cy="3059113"/>
            <a:chOff x="1147864" y="838978"/>
            <a:chExt cx="7002173" cy="3363533"/>
          </a:xfrm>
        </p:grpSpPr>
        <p:sp>
          <p:nvSpPr>
            <p:cNvPr id="20484" name="Text Box 40">
              <a:extLst>
                <a:ext uri="{FF2B5EF4-FFF2-40B4-BE49-F238E27FC236}">
                  <a16:creationId xmlns:a16="http://schemas.microsoft.com/office/drawing/2014/main" id="{9BE3C752-3669-4400-AB3C-A7D97706C7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7813" y="2620055"/>
              <a:ext cx="14763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(ICMP, ARP)</a:t>
              </a:r>
            </a:p>
          </p:txBody>
        </p:sp>
        <p:sp>
          <p:nvSpPr>
            <p:cNvPr id="20485" name="Text Box 44">
              <a:extLst>
                <a:ext uri="{FF2B5EF4-FFF2-40B4-BE49-F238E27FC236}">
                  <a16:creationId xmlns:a16="http://schemas.microsoft.com/office/drawing/2014/main" id="{CB9EB77C-00F9-4C17-91D4-6D929CA3C8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4607" y="1503123"/>
              <a:ext cx="2393949" cy="575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>
                  <a:solidFill>
                    <a:schemeClr val="tx2"/>
                  </a:solidFill>
                </a:rPr>
                <a:t> Reliable</a:t>
              </a:r>
            </a:p>
            <a:p>
              <a:pPr eaLnBrk="1" hangingPunct="1"/>
              <a:r>
                <a:rPr lang="en-US" altLang="en-US" sz="1400" b="1">
                  <a:solidFill>
                    <a:schemeClr val="tx2"/>
                  </a:solidFill>
                </a:rPr>
                <a:t> stream service</a:t>
              </a:r>
            </a:p>
          </p:txBody>
        </p:sp>
        <p:sp>
          <p:nvSpPr>
            <p:cNvPr id="20486" name="Rectangle 47">
              <a:extLst>
                <a:ext uri="{FF2B5EF4-FFF2-40B4-BE49-F238E27FC236}">
                  <a16:creationId xmlns:a16="http://schemas.microsoft.com/office/drawing/2014/main" id="{47331806-EA1A-47AF-91C7-8BB844DFB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263" y="838978"/>
              <a:ext cx="1095375" cy="352425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0487" name="Text Box 48">
              <a:extLst>
                <a:ext uri="{FF2B5EF4-FFF2-40B4-BE49-F238E27FC236}">
                  <a16:creationId xmlns:a16="http://schemas.microsoft.com/office/drawing/2014/main" id="{39C54FFC-B6A1-4D8C-B8F8-60605E467A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0805" y="843085"/>
              <a:ext cx="856383" cy="35532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500"/>
                <a:t>HTTP</a:t>
              </a:r>
            </a:p>
          </p:txBody>
        </p:sp>
        <p:sp>
          <p:nvSpPr>
            <p:cNvPr id="20488" name="Rectangle 49">
              <a:extLst>
                <a:ext uri="{FF2B5EF4-FFF2-40B4-BE49-F238E27FC236}">
                  <a16:creationId xmlns:a16="http://schemas.microsoft.com/office/drawing/2014/main" id="{7E8F76F3-6264-4222-A46A-4772CFEE1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1213" y="845328"/>
              <a:ext cx="1095375" cy="352425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0489" name="Text Box 50">
              <a:extLst>
                <a:ext uri="{FF2B5EF4-FFF2-40B4-BE49-F238E27FC236}">
                  <a16:creationId xmlns:a16="http://schemas.microsoft.com/office/drawing/2014/main" id="{DA0D9363-49AA-42CD-B00D-8DFACEFA2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1388" y="864378"/>
              <a:ext cx="717550" cy="32385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500"/>
                <a:t>SMTP</a:t>
              </a:r>
            </a:p>
          </p:txBody>
        </p:sp>
        <p:sp>
          <p:nvSpPr>
            <p:cNvPr id="20490" name="Rectangle 51">
              <a:extLst>
                <a:ext uri="{FF2B5EF4-FFF2-40B4-BE49-F238E27FC236}">
                  <a16:creationId xmlns:a16="http://schemas.microsoft.com/office/drawing/2014/main" id="{31C96479-15EF-4A53-8600-67ACC4455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5363" y="840565"/>
              <a:ext cx="1095375" cy="352425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0491" name="Text Box 52">
              <a:extLst>
                <a:ext uri="{FF2B5EF4-FFF2-40B4-BE49-F238E27FC236}">
                  <a16:creationId xmlns:a16="http://schemas.microsoft.com/office/drawing/2014/main" id="{51311C6C-A95C-4FDB-8BCC-08D4D1CD78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4901" y="862940"/>
              <a:ext cx="565150" cy="32385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500"/>
                <a:t>RTP</a:t>
              </a:r>
            </a:p>
          </p:txBody>
        </p:sp>
        <p:sp>
          <p:nvSpPr>
            <p:cNvPr id="20492" name="Rectangle 53">
              <a:extLst>
                <a:ext uri="{FF2B5EF4-FFF2-40B4-BE49-F238E27FC236}">
                  <a16:creationId xmlns:a16="http://schemas.microsoft.com/office/drawing/2014/main" id="{A2238297-73AF-4308-A20F-198E26767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6713" y="1731153"/>
              <a:ext cx="1095375" cy="352425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0493" name="Text Box 54">
              <a:extLst>
                <a:ext uri="{FF2B5EF4-FFF2-40B4-BE49-F238E27FC236}">
                  <a16:creationId xmlns:a16="http://schemas.microsoft.com/office/drawing/2014/main" id="{7D83235A-0BF3-44C8-B3EE-9B175A5DA7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1500" y="1742265"/>
              <a:ext cx="569913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500"/>
                <a:t>TCP</a:t>
              </a:r>
            </a:p>
          </p:txBody>
        </p:sp>
        <p:sp>
          <p:nvSpPr>
            <p:cNvPr id="20494" name="Rectangle 55">
              <a:extLst>
                <a:ext uri="{FF2B5EF4-FFF2-40B4-BE49-F238E27FC236}">
                  <a16:creationId xmlns:a16="http://schemas.microsoft.com/office/drawing/2014/main" id="{63363F32-4EC3-4209-91BB-086E58BD6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8763" y="1735915"/>
              <a:ext cx="1095375" cy="352425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0495" name="Text Box 56">
              <a:extLst>
                <a:ext uri="{FF2B5EF4-FFF2-40B4-BE49-F238E27FC236}">
                  <a16:creationId xmlns:a16="http://schemas.microsoft.com/office/drawing/2014/main" id="{67BA48BB-0731-4F43-A0CF-3BE76EF64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2438" y="1747028"/>
              <a:ext cx="592137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500"/>
                <a:t>UDP</a:t>
              </a:r>
            </a:p>
          </p:txBody>
        </p:sp>
        <p:grpSp>
          <p:nvGrpSpPr>
            <p:cNvPr id="20496" name="Group 57">
              <a:extLst>
                <a:ext uri="{FF2B5EF4-FFF2-40B4-BE49-F238E27FC236}">
                  <a16:creationId xmlns:a16="http://schemas.microsoft.com/office/drawing/2014/main" id="{8118CB22-9CEA-4709-8493-FCABC8B3A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3513" y="2572430"/>
              <a:ext cx="1311275" cy="479425"/>
              <a:chOff x="1722" y="2347"/>
              <a:chExt cx="1101" cy="403"/>
            </a:xfrm>
          </p:grpSpPr>
          <p:sp>
            <p:nvSpPr>
              <p:cNvPr id="20518" name="Rectangle 58">
                <a:extLst>
                  <a:ext uri="{FF2B5EF4-FFF2-40B4-BE49-F238E27FC236}">
                    <a16:creationId xmlns:a16="http://schemas.microsoft.com/office/drawing/2014/main" id="{6BCC681A-4FD6-4A5F-94F5-DADDD6435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2" y="2347"/>
                <a:ext cx="1101" cy="40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19" name="Text Box 59">
                <a:extLst>
                  <a:ext uri="{FF2B5EF4-FFF2-40B4-BE49-F238E27FC236}">
                    <a16:creationId xmlns:a16="http://schemas.microsoft.com/office/drawing/2014/main" id="{0C66CA74-E1B4-4BDC-9218-CDB0497D36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73" y="2430"/>
                <a:ext cx="307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500"/>
                  <a:t>IP</a:t>
                </a:r>
              </a:p>
            </p:txBody>
          </p:sp>
        </p:grpSp>
        <p:grpSp>
          <p:nvGrpSpPr>
            <p:cNvPr id="20497" name="Group 60">
              <a:extLst>
                <a:ext uri="{FF2B5EF4-FFF2-40B4-BE49-F238E27FC236}">
                  <a16:creationId xmlns:a16="http://schemas.microsoft.com/office/drawing/2014/main" id="{10FE96EC-58B6-4378-867F-4D08206F8C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7864" y="3560924"/>
              <a:ext cx="2052179" cy="616689"/>
              <a:chOff x="2251" y="3348"/>
              <a:chExt cx="1380" cy="638"/>
            </a:xfrm>
          </p:grpSpPr>
          <p:sp>
            <p:nvSpPr>
              <p:cNvPr id="20516" name="Rectangle 61">
                <a:extLst>
                  <a:ext uri="{FF2B5EF4-FFF2-40B4-BE49-F238E27FC236}">
                    <a16:creationId xmlns:a16="http://schemas.microsoft.com/office/drawing/2014/main" id="{68151AEB-E622-4CFE-A228-92F79FC23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1" y="3348"/>
                <a:ext cx="1380" cy="638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17" name="Text Box 62">
                <a:extLst>
                  <a:ext uri="{FF2B5EF4-FFF2-40B4-BE49-F238E27FC236}">
                    <a16:creationId xmlns:a16="http://schemas.microsoft.com/office/drawing/2014/main" id="{36D74F12-DAFB-48B2-990C-8B6E86B1BC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1" y="3515"/>
                <a:ext cx="1377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200"/>
                  <a:t>Network interface 1</a:t>
                </a:r>
              </a:p>
            </p:txBody>
          </p:sp>
        </p:grpSp>
        <p:sp>
          <p:nvSpPr>
            <p:cNvPr id="20498" name="Line 63">
              <a:extLst>
                <a:ext uri="{FF2B5EF4-FFF2-40B4-BE49-F238E27FC236}">
                  <a16:creationId xmlns:a16="http://schemas.microsoft.com/office/drawing/2014/main" id="{F97E4104-7A1A-4B36-B517-B08EEFDE1A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68825" y="3084010"/>
              <a:ext cx="3175" cy="515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9" name="Line 64">
              <a:extLst>
                <a:ext uri="{FF2B5EF4-FFF2-40B4-BE49-F238E27FC236}">
                  <a16:creationId xmlns:a16="http://schemas.microsoft.com/office/drawing/2014/main" id="{0F7F6A72-E411-4407-8A54-500222142F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8537" y="2119685"/>
              <a:ext cx="830263" cy="4289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Line 65">
              <a:extLst>
                <a:ext uri="{FF2B5EF4-FFF2-40B4-BE49-F238E27FC236}">
                  <a16:creationId xmlns:a16="http://schemas.microsoft.com/office/drawing/2014/main" id="{D1B84437-8593-42B5-AC90-2A364F92F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36975" y="2078410"/>
              <a:ext cx="582106" cy="470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1" name="Line 66">
              <a:extLst>
                <a:ext uri="{FF2B5EF4-FFF2-40B4-BE49-F238E27FC236}">
                  <a16:creationId xmlns:a16="http://schemas.microsoft.com/office/drawing/2014/main" id="{35C16302-07B9-40E6-8E92-8E2D561D9F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30925" y="1200928"/>
              <a:ext cx="441325" cy="5095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" name="Line 67">
              <a:extLst>
                <a:ext uri="{FF2B5EF4-FFF2-40B4-BE49-F238E27FC236}">
                  <a16:creationId xmlns:a16="http://schemas.microsoft.com/office/drawing/2014/main" id="{26D699F4-0FC5-4B42-B6C8-D6B4867055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3625" y="1218390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3" name="Line 68">
              <a:extLst>
                <a:ext uri="{FF2B5EF4-FFF2-40B4-BE49-F238E27FC236}">
                  <a16:creationId xmlns:a16="http://schemas.microsoft.com/office/drawing/2014/main" id="{28557E59-EBB9-45AC-818B-1D72F9E551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550" y="1210453"/>
              <a:ext cx="573088" cy="471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4" name="Line 75">
              <a:extLst>
                <a:ext uri="{FF2B5EF4-FFF2-40B4-BE49-F238E27FC236}">
                  <a16:creationId xmlns:a16="http://schemas.microsoft.com/office/drawing/2014/main" id="{CF4D50AD-117D-439B-9CF4-08FB3BB1E1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08537" y="3117347"/>
              <a:ext cx="1763711" cy="4086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Line 76">
              <a:extLst>
                <a:ext uri="{FF2B5EF4-FFF2-40B4-BE49-F238E27FC236}">
                  <a16:creationId xmlns:a16="http://schemas.microsoft.com/office/drawing/2014/main" id="{99295A63-A0B7-4EF9-831D-0A90B90CD2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4289" y="3089989"/>
              <a:ext cx="1687260" cy="4119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Rectangle 77">
              <a:extLst>
                <a:ext uri="{FF2B5EF4-FFF2-40B4-BE49-F238E27FC236}">
                  <a16:creationId xmlns:a16="http://schemas.microsoft.com/office/drawing/2014/main" id="{6954119F-9CCD-4B5C-B690-221A7BD78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075" y="838978"/>
              <a:ext cx="1095375" cy="352425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0507" name="Text Box 78">
              <a:extLst>
                <a:ext uri="{FF2B5EF4-FFF2-40B4-BE49-F238E27FC236}">
                  <a16:creationId xmlns:a16="http://schemas.microsoft.com/office/drawing/2014/main" id="{067D36D9-FBFC-4153-977F-2F84ECAF94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3939" y="843879"/>
              <a:ext cx="717551" cy="35532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500"/>
                <a:t>DNS</a:t>
              </a:r>
            </a:p>
          </p:txBody>
        </p:sp>
        <p:sp>
          <p:nvSpPr>
            <p:cNvPr id="20508" name="Line 79">
              <a:extLst>
                <a:ext uri="{FF2B5EF4-FFF2-40B4-BE49-F238E27FC236}">
                  <a16:creationId xmlns:a16="http://schemas.microsoft.com/office/drawing/2014/main" id="{AC32DB21-C4EA-4846-8E9D-C0FF818A3F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02238" y="1197753"/>
              <a:ext cx="485775" cy="519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Text Box 80">
              <a:extLst>
                <a:ext uri="{FF2B5EF4-FFF2-40B4-BE49-F238E27FC236}">
                  <a16:creationId xmlns:a16="http://schemas.microsoft.com/office/drawing/2014/main" id="{30F162F4-A78A-4CD1-8910-5FED88CAF2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4607" y="2483542"/>
              <a:ext cx="3278726" cy="575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>
                  <a:solidFill>
                    <a:schemeClr val="tx2"/>
                  </a:solidFill>
                </a:rPr>
                <a:t>Best-effort Connectionless packet transfer</a:t>
              </a:r>
            </a:p>
          </p:txBody>
        </p:sp>
        <p:grpSp>
          <p:nvGrpSpPr>
            <p:cNvPr id="20510" name="Group 60">
              <a:extLst>
                <a:ext uri="{FF2B5EF4-FFF2-40B4-BE49-F238E27FC236}">
                  <a16:creationId xmlns:a16="http://schemas.microsoft.com/office/drawing/2014/main" id="{40FA6D94-9E3C-4FA9-BFB8-BA3EBB4988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76133" y="3580022"/>
              <a:ext cx="1873904" cy="622489"/>
              <a:chOff x="2251" y="3306"/>
              <a:chExt cx="1261" cy="644"/>
            </a:xfrm>
          </p:grpSpPr>
          <p:sp>
            <p:nvSpPr>
              <p:cNvPr id="20514" name="Rectangle 61">
                <a:extLst>
                  <a:ext uri="{FF2B5EF4-FFF2-40B4-BE49-F238E27FC236}">
                    <a16:creationId xmlns:a16="http://schemas.microsoft.com/office/drawing/2014/main" id="{62D24A46-D268-47BE-AEAA-D74C37E62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1" y="3306"/>
                <a:ext cx="1261" cy="644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15" name="Text Box 62">
                <a:extLst>
                  <a:ext uri="{FF2B5EF4-FFF2-40B4-BE49-F238E27FC236}">
                    <a16:creationId xmlns:a16="http://schemas.microsoft.com/office/drawing/2014/main" id="{FB147FF9-841C-44B1-82D2-92BA9DFA80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1" y="3471"/>
                <a:ext cx="1261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200"/>
                  <a:t>Network interface 3</a:t>
                </a:r>
              </a:p>
            </p:txBody>
          </p:sp>
        </p:grpSp>
        <p:grpSp>
          <p:nvGrpSpPr>
            <p:cNvPr id="20511" name="Group 60">
              <a:extLst>
                <a:ext uri="{FF2B5EF4-FFF2-40B4-BE49-F238E27FC236}">
                  <a16:creationId xmlns:a16="http://schemas.microsoft.com/office/drawing/2014/main" id="{595132BC-3B2D-4238-919B-7344604A1F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7919" y="3564280"/>
              <a:ext cx="2212046" cy="632294"/>
              <a:chOff x="2251" y="3305"/>
              <a:chExt cx="1310" cy="699"/>
            </a:xfrm>
          </p:grpSpPr>
          <p:sp>
            <p:nvSpPr>
              <p:cNvPr id="20512" name="Rectangle 61">
                <a:extLst>
                  <a:ext uri="{FF2B5EF4-FFF2-40B4-BE49-F238E27FC236}">
                    <a16:creationId xmlns:a16="http://schemas.microsoft.com/office/drawing/2014/main" id="{D47CB0F2-28FA-4EA4-A447-A27F26C20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1" y="3305"/>
                <a:ext cx="1310" cy="699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0513" name="Text Box 62">
                <a:extLst>
                  <a:ext uri="{FF2B5EF4-FFF2-40B4-BE49-F238E27FC236}">
                    <a16:creationId xmlns:a16="http://schemas.microsoft.com/office/drawing/2014/main" id="{C84176D2-53CF-4A62-A0B8-7B496818D9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7" y="3462"/>
                <a:ext cx="1284" cy="33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200"/>
                  <a:t>Network interface 2</a:t>
                </a: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B363C77A-4D25-483C-A104-CDDE9E165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05700" y="1873250"/>
            <a:ext cx="1327150" cy="1346200"/>
          </a:xfrm>
        </p:spPr>
        <p:txBody>
          <a:bodyPr/>
          <a:lstStyle/>
          <a:p>
            <a:pPr eaLnBrk="1" hangingPunct="1"/>
            <a:r>
              <a:rPr lang="en-US" altLang="en-US" sz="2400"/>
              <a:t>7-Layer </a:t>
            </a:r>
            <a:br>
              <a:rPr lang="en-US" altLang="en-US" sz="2400"/>
            </a:br>
            <a:r>
              <a:rPr lang="en-US" altLang="en-US" sz="2400"/>
              <a:t>OSI </a:t>
            </a:r>
            <a:br>
              <a:rPr lang="en-US" altLang="en-US" sz="2400"/>
            </a:br>
            <a:r>
              <a:rPr lang="en-US" altLang="en-US" sz="2400"/>
              <a:t>Model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8792E885-9990-4ED8-A107-78CD990E6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450" y="1000125"/>
            <a:ext cx="1009650" cy="441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87EA1EC9-C7C4-4CCD-8AEA-10F384318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450" y="1449388"/>
            <a:ext cx="1009650" cy="4397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1508" name="Rectangle 5">
            <a:extLst>
              <a:ext uri="{FF2B5EF4-FFF2-40B4-BE49-F238E27FC236}">
                <a16:creationId xmlns:a16="http://schemas.microsoft.com/office/drawing/2014/main" id="{2796F87B-17B8-4B66-94D6-A1D328BB4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450" y="1898650"/>
            <a:ext cx="1009650" cy="4397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1509" name="Rectangle 6">
            <a:extLst>
              <a:ext uri="{FF2B5EF4-FFF2-40B4-BE49-F238E27FC236}">
                <a16:creationId xmlns:a16="http://schemas.microsoft.com/office/drawing/2014/main" id="{E6BE85B1-134B-4272-AFD8-2175EEB6B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450" y="2346325"/>
            <a:ext cx="1009650" cy="4413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1510" name="Rectangle 7">
            <a:extLst>
              <a:ext uri="{FF2B5EF4-FFF2-40B4-BE49-F238E27FC236}">
                <a16:creationId xmlns:a16="http://schemas.microsoft.com/office/drawing/2014/main" id="{0504C3B6-3F4E-4541-9D6E-D98CB37C9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450" y="2795588"/>
            <a:ext cx="1009650" cy="441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1511" name="Rectangle 8">
            <a:extLst>
              <a:ext uri="{FF2B5EF4-FFF2-40B4-BE49-F238E27FC236}">
                <a16:creationId xmlns:a16="http://schemas.microsoft.com/office/drawing/2014/main" id="{4F3E0B56-7899-4259-B8BF-4A89CBE3E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450" y="3244850"/>
            <a:ext cx="1009650" cy="439738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1512" name="Rectangle 9">
            <a:extLst>
              <a:ext uri="{FF2B5EF4-FFF2-40B4-BE49-F238E27FC236}">
                <a16:creationId xmlns:a16="http://schemas.microsoft.com/office/drawing/2014/main" id="{134511FC-694E-4198-B23A-181C822F3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450" y="3694113"/>
            <a:ext cx="1009650" cy="4397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1513" name="Rectangle 10">
            <a:extLst>
              <a:ext uri="{FF2B5EF4-FFF2-40B4-BE49-F238E27FC236}">
                <a16:creationId xmlns:a16="http://schemas.microsoft.com/office/drawing/2014/main" id="{3C79D387-78B2-499A-9E44-FAD10175E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1000125"/>
            <a:ext cx="1009650" cy="441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1514" name="Rectangle 11">
            <a:extLst>
              <a:ext uri="{FF2B5EF4-FFF2-40B4-BE49-F238E27FC236}">
                <a16:creationId xmlns:a16="http://schemas.microsoft.com/office/drawing/2014/main" id="{7D12A4F3-94D4-419D-9523-50FE873ED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1449388"/>
            <a:ext cx="1009650" cy="4397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1515" name="Rectangle 12">
            <a:extLst>
              <a:ext uri="{FF2B5EF4-FFF2-40B4-BE49-F238E27FC236}">
                <a16:creationId xmlns:a16="http://schemas.microsoft.com/office/drawing/2014/main" id="{304A5DA3-9642-4263-B590-894754828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1898650"/>
            <a:ext cx="1009650" cy="4397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1516" name="Rectangle 13">
            <a:extLst>
              <a:ext uri="{FF2B5EF4-FFF2-40B4-BE49-F238E27FC236}">
                <a16:creationId xmlns:a16="http://schemas.microsoft.com/office/drawing/2014/main" id="{9217CED9-4D9C-4854-88B8-49AB7DB4F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2346325"/>
            <a:ext cx="1009650" cy="441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1517" name="Rectangle 14">
            <a:extLst>
              <a:ext uri="{FF2B5EF4-FFF2-40B4-BE49-F238E27FC236}">
                <a16:creationId xmlns:a16="http://schemas.microsoft.com/office/drawing/2014/main" id="{D536CE79-CFCB-4785-AE36-F652106F8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2795588"/>
            <a:ext cx="1009650" cy="441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1518" name="Rectangle 15">
            <a:extLst>
              <a:ext uri="{FF2B5EF4-FFF2-40B4-BE49-F238E27FC236}">
                <a16:creationId xmlns:a16="http://schemas.microsoft.com/office/drawing/2014/main" id="{4479238D-7873-4701-8484-3BB3E94FB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3244850"/>
            <a:ext cx="1009650" cy="4397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1519" name="Rectangle 16">
            <a:extLst>
              <a:ext uri="{FF2B5EF4-FFF2-40B4-BE49-F238E27FC236}">
                <a16:creationId xmlns:a16="http://schemas.microsoft.com/office/drawing/2014/main" id="{293BE33B-114C-4E67-868C-6ED3EBE5B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3694113"/>
            <a:ext cx="1009650" cy="4397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1520" name="Rectangle 17">
            <a:extLst>
              <a:ext uri="{FF2B5EF4-FFF2-40B4-BE49-F238E27FC236}">
                <a16:creationId xmlns:a16="http://schemas.microsoft.com/office/drawing/2014/main" id="{2951DCA1-B42B-4F3A-9373-25C339FAB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779713"/>
            <a:ext cx="1009650" cy="4397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1521" name="Rectangle 18">
            <a:extLst>
              <a:ext uri="{FF2B5EF4-FFF2-40B4-BE49-F238E27FC236}">
                <a16:creationId xmlns:a16="http://schemas.microsoft.com/office/drawing/2014/main" id="{573E9F3A-F70C-4D21-B6B6-C27233A4F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27388"/>
            <a:ext cx="1009650" cy="441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1522" name="Rectangle 19">
            <a:extLst>
              <a:ext uri="{FF2B5EF4-FFF2-40B4-BE49-F238E27FC236}">
                <a16:creationId xmlns:a16="http://schemas.microsoft.com/office/drawing/2014/main" id="{8E28B928-2193-444E-80EC-31DD40E4A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676650"/>
            <a:ext cx="1009650" cy="441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1523" name="Rectangle 20">
            <a:extLst>
              <a:ext uri="{FF2B5EF4-FFF2-40B4-BE49-F238E27FC236}">
                <a16:creationId xmlns:a16="http://schemas.microsoft.com/office/drawing/2014/main" id="{158BA065-AB26-4F04-8EE6-F2A181367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5" y="1035050"/>
            <a:ext cx="8858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Application</a:t>
            </a:r>
          </a:p>
          <a:p>
            <a:r>
              <a:rPr lang="en-US" altLang="en-US" sz="1200"/>
              <a:t>Layer</a:t>
            </a:r>
          </a:p>
        </p:txBody>
      </p:sp>
      <p:sp>
        <p:nvSpPr>
          <p:cNvPr id="21524" name="Rectangle 21">
            <a:extLst>
              <a:ext uri="{FF2B5EF4-FFF2-40B4-BE49-F238E27FC236}">
                <a16:creationId xmlns:a16="http://schemas.microsoft.com/office/drawing/2014/main" id="{33FE6068-12E4-44B9-829D-80913406C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975" y="1474788"/>
            <a:ext cx="996950" cy="4365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Presentation</a:t>
            </a:r>
          </a:p>
          <a:p>
            <a:r>
              <a:rPr lang="en-US" altLang="en-US" sz="1200"/>
              <a:t>Layer</a:t>
            </a:r>
          </a:p>
        </p:txBody>
      </p:sp>
      <p:sp>
        <p:nvSpPr>
          <p:cNvPr id="21525" name="Rectangle 22">
            <a:extLst>
              <a:ext uri="{FF2B5EF4-FFF2-40B4-BE49-F238E27FC236}">
                <a16:creationId xmlns:a16="http://schemas.microsoft.com/office/drawing/2014/main" id="{43C8FCCF-4FCA-4F05-8E6F-A9BA69E97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488" y="1914525"/>
            <a:ext cx="6826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Session</a:t>
            </a:r>
          </a:p>
          <a:p>
            <a:r>
              <a:rPr lang="en-US" altLang="en-US" sz="1200"/>
              <a:t>Layer</a:t>
            </a:r>
          </a:p>
        </p:txBody>
      </p:sp>
      <p:sp>
        <p:nvSpPr>
          <p:cNvPr id="21526" name="Rectangle 23">
            <a:extLst>
              <a:ext uri="{FF2B5EF4-FFF2-40B4-BE49-F238E27FC236}">
                <a16:creationId xmlns:a16="http://schemas.microsoft.com/office/drawing/2014/main" id="{DC155E69-B0DB-4567-8907-13A729897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8" y="2354263"/>
            <a:ext cx="78898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Transport</a:t>
            </a:r>
          </a:p>
          <a:p>
            <a:r>
              <a:rPr lang="en-US" altLang="en-US" sz="1200"/>
              <a:t>Layer</a:t>
            </a:r>
          </a:p>
        </p:txBody>
      </p:sp>
      <p:sp>
        <p:nvSpPr>
          <p:cNvPr id="21527" name="Rectangle 24">
            <a:extLst>
              <a:ext uri="{FF2B5EF4-FFF2-40B4-BE49-F238E27FC236}">
                <a16:creationId xmlns:a16="http://schemas.microsoft.com/office/drawing/2014/main" id="{B83FA532-A897-4782-92E2-7D012E70B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8" y="2795588"/>
            <a:ext cx="70008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Network</a:t>
            </a:r>
          </a:p>
          <a:p>
            <a:r>
              <a:rPr lang="en-US" altLang="en-US" sz="1200"/>
              <a:t>Layer</a:t>
            </a:r>
          </a:p>
        </p:txBody>
      </p:sp>
      <p:sp>
        <p:nvSpPr>
          <p:cNvPr id="21528" name="Rectangle 25">
            <a:extLst>
              <a:ext uri="{FF2B5EF4-FFF2-40B4-BE49-F238E27FC236}">
                <a16:creationId xmlns:a16="http://schemas.microsoft.com/office/drawing/2014/main" id="{BB6BED35-1823-4126-A9D1-0EA49344D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263" y="3236913"/>
            <a:ext cx="78422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Data Link</a:t>
            </a:r>
          </a:p>
          <a:p>
            <a:r>
              <a:rPr lang="en-US" altLang="en-US" sz="1200"/>
              <a:t>Layer</a:t>
            </a:r>
          </a:p>
        </p:txBody>
      </p:sp>
      <p:sp>
        <p:nvSpPr>
          <p:cNvPr id="21529" name="Rectangle 26">
            <a:extLst>
              <a:ext uri="{FF2B5EF4-FFF2-40B4-BE49-F238E27FC236}">
                <a16:creationId xmlns:a16="http://schemas.microsoft.com/office/drawing/2014/main" id="{56BE04B6-E297-4F2B-B053-02007A907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475" y="3676650"/>
            <a:ext cx="7080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Physical</a:t>
            </a:r>
          </a:p>
          <a:p>
            <a:r>
              <a:rPr lang="en-US" altLang="en-US" sz="1200"/>
              <a:t>Layer</a:t>
            </a:r>
          </a:p>
        </p:txBody>
      </p:sp>
      <p:sp>
        <p:nvSpPr>
          <p:cNvPr id="21530" name="Rectangle 27">
            <a:extLst>
              <a:ext uri="{FF2B5EF4-FFF2-40B4-BE49-F238E27FC236}">
                <a16:creationId xmlns:a16="http://schemas.microsoft.com/office/drawing/2014/main" id="{CB02FFD8-8AB9-4B51-8322-4E8F32E18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1000125"/>
            <a:ext cx="1009650" cy="441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1531" name="Rectangle 28">
            <a:extLst>
              <a:ext uri="{FF2B5EF4-FFF2-40B4-BE49-F238E27FC236}">
                <a16:creationId xmlns:a16="http://schemas.microsoft.com/office/drawing/2014/main" id="{34CDF2F3-8A7E-4C91-B997-A25120727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1449388"/>
            <a:ext cx="1009650" cy="4397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1532" name="Rectangle 29">
            <a:extLst>
              <a:ext uri="{FF2B5EF4-FFF2-40B4-BE49-F238E27FC236}">
                <a16:creationId xmlns:a16="http://schemas.microsoft.com/office/drawing/2014/main" id="{F48EFFCA-154D-4D8A-8000-CE0A92CCD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1898650"/>
            <a:ext cx="1009650" cy="4397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1533" name="Rectangle 30">
            <a:extLst>
              <a:ext uri="{FF2B5EF4-FFF2-40B4-BE49-F238E27FC236}">
                <a16:creationId xmlns:a16="http://schemas.microsoft.com/office/drawing/2014/main" id="{C95BBA3C-8081-4EDC-9F57-A9B58CE12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2346325"/>
            <a:ext cx="1009650" cy="4413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1534" name="Rectangle 31">
            <a:extLst>
              <a:ext uri="{FF2B5EF4-FFF2-40B4-BE49-F238E27FC236}">
                <a16:creationId xmlns:a16="http://schemas.microsoft.com/office/drawing/2014/main" id="{80A51FF4-ECBB-4007-A88A-A72C489F3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2795588"/>
            <a:ext cx="1009650" cy="441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1535" name="Rectangle 32">
            <a:extLst>
              <a:ext uri="{FF2B5EF4-FFF2-40B4-BE49-F238E27FC236}">
                <a16:creationId xmlns:a16="http://schemas.microsoft.com/office/drawing/2014/main" id="{2BA45D78-CC91-41EB-94A8-4BA37057C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3244850"/>
            <a:ext cx="1009650" cy="439738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1536" name="Rectangle 33">
            <a:extLst>
              <a:ext uri="{FF2B5EF4-FFF2-40B4-BE49-F238E27FC236}">
                <a16:creationId xmlns:a16="http://schemas.microsoft.com/office/drawing/2014/main" id="{22587C28-0E8F-417C-9B41-372DD2CE1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3694113"/>
            <a:ext cx="1009650" cy="4397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1537" name="Rectangle 34">
            <a:extLst>
              <a:ext uri="{FF2B5EF4-FFF2-40B4-BE49-F238E27FC236}">
                <a16:creationId xmlns:a16="http://schemas.microsoft.com/office/drawing/2014/main" id="{CEC3D619-69D5-4993-9B1A-A39649B1F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0925" y="1035050"/>
            <a:ext cx="8858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Application</a:t>
            </a:r>
          </a:p>
          <a:p>
            <a:r>
              <a:rPr lang="en-US" altLang="en-US" sz="1200"/>
              <a:t>Layer</a:t>
            </a:r>
          </a:p>
        </p:txBody>
      </p:sp>
      <p:sp>
        <p:nvSpPr>
          <p:cNvPr id="21538" name="Rectangle 35">
            <a:extLst>
              <a:ext uri="{FF2B5EF4-FFF2-40B4-BE49-F238E27FC236}">
                <a16:creationId xmlns:a16="http://schemas.microsoft.com/office/drawing/2014/main" id="{89403732-F2DD-463A-A955-1E53B1B1E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475" y="1474788"/>
            <a:ext cx="996950" cy="4365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Presentation</a:t>
            </a:r>
          </a:p>
          <a:p>
            <a:r>
              <a:rPr lang="en-US" altLang="en-US" sz="1200"/>
              <a:t>Layer</a:t>
            </a:r>
          </a:p>
        </p:txBody>
      </p:sp>
      <p:sp>
        <p:nvSpPr>
          <p:cNvPr id="21539" name="Rectangle 36">
            <a:extLst>
              <a:ext uri="{FF2B5EF4-FFF2-40B4-BE49-F238E27FC236}">
                <a16:creationId xmlns:a16="http://schemas.microsoft.com/office/drawing/2014/main" id="{CAFAD3DA-0667-4D29-9B59-DF53C454A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988" y="1914525"/>
            <a:ext cx="6826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Session</a:t>
            </a:r>
          </a:p>
          <a:p>
            <a:r>
              <a:rPr lang="en-US" altLang="en-US" sz="1200"/>
              <a:t>Layer</a:t>
            </a:r>
          </a:p>
        </p:txBody>
      </p:sp>
      <p:sp>
        <p:nvSpPr>
          <p:cNvPr id="21540" name="Rectangle 37">
            <a:extLst>
              <a:ext uri="{FF2B5EF4-FFF2-40B4-BE49-F238E27FC236}">
                <a16:creationId xmlns:a16="http://schemas.microsoft.com/office/drawing/2014/main" id="{BC56C05E-15C0-4130-81ED-2A92F6171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538" y="2354263"/>
            <a:ext cx="78898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Transport</a:t>
            </a:r>
          </a:p>
          <a:p>
            <a:r>
              <a:rPr lang="en-US" altLang="en-US" sz="1200"/>
              <a:t>Layer</a:t>
            </a:r>
          </a:p>
        </p:txBody>
      </p:sp>
      <p:sp>
        <p:nvSpPr>
          <p:cNvPr id="21541" name="Rectangle 38">
            <a:extLst>
              <a:ext uri="{FF2B5EF4-FFF2-40B4-BE49-F238E27FC236}">
                <a16:creationId xmlns:a16="http://schemas.microsoft.com/office/drawing/2014/main" id="{1961745F-85C7-4E84-85C5-ED0A9CDBB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2795588"/>
            <a:ext cx="70008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Network</a:t>
            </a:r>
          </a:p>
          <a:p>
            <a:r>
              <a:rPr lang="en-US" altLang="en-US" sz="1200"/>
              <a:t>Layer</a:t>
            </a:r>
          </a:p>
        </p:txBody>
      </p:sp>
      <p:sp>
        <p:nvSpPr>
          <p:cNvPr id="21542" name="Rectangle 39">
            <a:extLst>
              <a:ext uri="{FF2B5EF4-FFF2-40B4-BE49-F238E27FC236}">
                <a16:creationId xmlns:a16="http://schemas.microsoft.com/office/drawing/2014/main" id="{A8E048CC-D171-42F8-A6C3-E2B4D2B02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3236913"/>
            <a:ext cx="78422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Data Link</a:t>
            </a:r>
          </a:p>
          <a:p>
            <a:r>
              <a:rPr lang="en-US" altLang="en-US" sz="1200"/>
              <a:t>Layer</a:t>
            </a:r>
          </a:p>
        </p:txBody>
      </p:sp>
      <p:sp>
        <p:nvSpPr>
          <p:cNvPr id="21543" name="Rectangle 40">
            <a:extLst>
              <a:ext uri="{FF2B5EF4-FFF2-40B4-BE49-F238E27FC236}">
                <a16:creationId xmlns:a16="http://schemas.microsoft.com/office/drawing/2014/main" id="{344A3ED9-69E9-4AF0-8E72-8819165E2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975" y="3676650"/>
            <a:ext cx="7080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Physical</a:t>
            </a:r>
          </a:p>
          <a:p>
            <a:r>
              <a:rPr lang="en-US" altLang="en-US" sz="1200"/>
              <a:t>Layer</a:t>
            </a:r>
          </a:p>
        </p:txBody>
      </p:sp>
      <p:sp>
        <p:nvSpPr>
          <p:cNvPr id="21544" name="Rectangle 41">
            <a:extLst>
              <a:ext uri="{FF2B5EF4-FFF2-40B4-BE49-F238E27FC236}">
                <a16:creationId xmlns:a16="http://schemas.microsoft.com/office/drawing/2014/main" id="{8725644C-0210-4512-A311-BB7AC28E8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779713"/>
            <a:ext cx="1009650" cy="4397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1545" name="Rectangle 42">
            <a:extLst>
              <a:ext uri="{FF2B5EF4-FFF2-40B4-BE49-F238E27FC236}">
                <a16:creationId xmlns:a16="http://schemas.microsoft.com/office/drawing/2014/main" id="{CF403796-07C3-4F92-9CF0-502E79836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27388"/>
            <a:ext cx="1009650" cy="441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1546" name="Rectangle 43">
            <a:extLst>
              <a:ext uri="{FF2B5EF4-FFF2-40B4-BE49-F238E27FC236}">
                <a16:creationId xmlns:a16="http://schemas.microsoft.com/office/drawing/2014/main" id="{371FDE8F-247A-4047-86F8-CAB448951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838" y="2813050"/>
            <a:ext cx="700087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Network</a:t>
            </a:r>
          </a:p>
          <a:p>
            <a:r>
              <a:rPr lang="en-US" altLang="en-US" sz="1200"/>
              <a:t>Layer</a:t>
            </a:r>
          </a:p>
        </p:txBody>
      </p:sp>
      <p:sp>
        <p:nvSpPr>
          <p:cNvPr id="21547" name="Rectangle 44">
            <a:extLst>
              <a:ext uri="{FF2B5EF4-FFF2-40B4-BE49-F238E27FC236}">
                <a16:creationId xmlns:a16="http://schemas.microsoft.com/office/drawing/2014/main" id="{7FAD4D4A-2779-4DFC-BFDA-1599884DB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025" y="571500"/>
            <a:ext cx="10810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500"/>
              <a:t>Application</a:t>
            </a:r>
          </a:p>
        </p:txBody>
      </p:sp>
      <p:sp>
        <p:nvSpPr>
          <p:cNvPr id="21548" name="Line 45">
            <a:extLst>
              <a:ext uri="{FF2B5EF4-FFF2-40B4-BE49-F238E27FC236}">
                <a16:creationId xmlns:a16="http://schemas.microsoft.com/office/drawing/2014/main" id="{C62E885C-167C-46C4-BD78-13B162EDD2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3125" y="796925"/>
            <a:ext cx="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9" name="Line 46">
            <a:extLst>
              <a:ext uri="{FF2B5EF4-FFF2-40B4-BE49-F238E27FC236}">
                <a16:creationId xmlns:a16="http://schemas.microsoft.com/office/drawing/2014/main" id="{CB0420F1-EBF5-42B4-8FA3-C1F8EC112C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2250" y="814388"/>
            <a:ext cx="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50" name="Rectangle 47">
            <a:extLst>
              <a:ext uri="{FF2B5EF4-FFF2-40B4-BE49-F238E27FC236}">
                <a16:creationId xmlns:a16="http://schemas.microsoft.com/office/drawing/2014/main" id="{6FDEF1EF-DA9A-4BE5-8105-C7B6AEB6F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725" y="581025"/>
            <a:ext cx="10810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500"/>
              <a:t>Application</a:t>
            </a:r>
          </a:p>
        </p:txBody>
      </p:sp>
      <p:sp>
        <p:nvSpPr>
          <p:cNvPr id="21551" name="Rectangle 48">
            <a:extLst>
              <a:ext uri="{FF2B5EF4-FFF2-40B4-BE49-F238E27FC236}">
                <a16:creationId xmlns:a16="http://schemas.microsoft.com/office/drawing/2014/main" id="{51A78420-6F69-48F7-8833-48A8361EA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3252788"/>
            <a:ext cx="78422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Data Link</a:t>
            </a:r>
          </a:p>
          <a:p>
            <a:r>
              <a:rPr lang="en-US" altLang="en-US" sz="1200"/>
              <a:t>Layer</a:t>
            </a:r>
          </a:p>
        </p:txBody>
      </p:sp>
      <p:sp>
        <p:nvSpPr>
          <p:cNvPr id="21552" name="Rectangle 49">
            <a:extLst>
              <a:ext uri="{FF2B5EF4-FFF2-40B4-BE49-F238E27FC236}">
                <a16:creationId xmlns:a16="http://schemas.microsoft.com/office/drawing/2014/main" id="{C1738DA4-DCFE-4DE4-96CA-E0448FD2F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702050"/>
            <a:ext cx="7080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Physical</a:t>
            </a:r>
          </a:p>
          <a:p>
            <a:r>
              <a:rPr lang="en-US" altLang="en-US" sz="1200"/>
              <a:t>Layer</a:t>
            </a:r>
          </a:p>
        </p:txBody>
      </p:sp>
      <p:sp>
        <p:nvSpPr>
          <p:cNvPr id="21553" name="Rectangle 50">
            <a:extLst>
              <a:ext uri="{FF2B5EF4-FFF2-40B4-BE49-F238E27FC236}">
                <a16:creationId xmlns:a16="http://schemas.microsoft.com/office/drawing/2014/main" id="{84D485FD-A043-4F4D-9F71-39C583F91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050" y="2770188"/>
            <a:ext cx="1009650" cy="441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1554" name="Rectangle 51">
            <a:extLst>
              <a:ext uri="{FF2B5EF4-FFF2-40B4-BE49-F238E27FC236}">
                <a16:creationId xmlns:a16="http://schemas.microsoft.com/office/drawing/2014/main" id="{6820C52E-6B25-414A-A7D9-B9C822E15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050" y="3219450"/>
            <a:ext cx="1009650" cy="441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1555" name="Rectangle 52">
            <a:extLst>
              <a:ext uri="{FF2B5EF4-FFF2-40B4-BE49-F238E27FC236}">
                <a16:creationId xmlns:a16="http://schemas.microsoft.com/office/drawing/2014/main" id="{FE465981-BF3E-4A24-82BE-758D18820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050" y="3668713"/>
            <a:ext cx="1009650" cy="4397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1556" name="Rectangle 53">
            <a:extLst>
              <a:ext uri="{FF2B5EF4-FFF2-40B4-BE49-F238E27FC236}">
                <a16:creationId xmlns:a16="http://schemas.microsoft.com/office/drawing/2014/main" id="{E59488F9-11E0-46EB-90B1-2555C50BD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050" y="2770188"/>
            <a:ext cx="1009650" cy="441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1557" name="Rectangle 54">
            <a:extLst>
              <a:ext uri="{FF2B5EF4-FFF2-40B4-BE49-F238E27FC236}">
                <a16:creationId xmlns:a16="http://schemas.microsoft.com/office/drawing/2014/main" id="{6F33BDE4-77B5-499A-9A4C-9AC200CF0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050" y="3219450"/>
            <a:ext cx="1009650" cy="441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1558" name="Rectangle 55">
            <a:extLst>
              <a:ext uri="{FF2B5EF4-FFF2-40B4-BE49-F238E27FC236}">
                <a16:creationId xmlns:a16="http://schemas.microsoft.com/office/drawing/2014/main" id="{3C8F135C-634A-4D29-83BE-45A3B01C5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8688" y="2803525"/>
            <a:ext cx="700087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Network</a:t>
            </a:r>
          </a:p>
          <a:p>
            <a:r>
              <a:rPr lang="en-US" altLang="en-US" sz="1200"/>
              <a:t>Layer</a:t>
            </a:r>
          </a:p>
        </p:txBody>
      </p:sp>
      <p:sp>
        <p:nvSpPr>
          <p:cNvPr id="21559" name="Rectangle 56">
            <a:extLst>
              <a:ext uri="{FF2B5EF4-FFF2-40B4-BE49-F238E27FC236}">
                <a16:creationId xmlns:a16="http://schemas.microsoft.com/office/drawing/2014/main" id="{D58B1D29-C800-49A8-8BCE-1995D7BD3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238" y="3244850"/>
            <a:ext cx="7842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Data Link</a:t>
            </a:r>
          </a:p>
          <a:p>
            <a:r>
              <a:rPr lang="en-US" altLang="en-US" sz="1200"/>
              <a:t>Layer</a:t>
            </a:r>
          </a:p>
        </p:txBody>
      </p:sp>
      <p:sp>
        <p:nvSpPr>
          <p:cNvPr id="21560" name="Rectangle 57">
            <a:extLst>
              <a:ext uri="{FF2B5EF4-FFF2-40B4-BE49-F238E27FC236}">
                <a16:creationId xmlns:a16="http://schemas.microsoft.com/office/drawing/2014/main" id="{2809854F-3E48-4DAE-AE3A-FB7F00C3F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3694113"/>
            <a:ext cx="70802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Physical</a:t>
            </a:r>
          </a:p>
          <a:p>
            <a:r>
              <a:rPr lang="en-US" altLang="en-US" sz="1200"/>
              <a:t>Layer</a:t>
            </a:r>
          </a:p>
        </p:txBody>
      </p:sp>
      <p:sp>
        <p:nvSpPr>
          <p:cNvPr id="21561" name="AutoShape 58">
            <a:extLst>
              <a:ext uri="{FF2B5EF4-FFF2-40B4-BE49-F238E27FC236}">
                <a16:creationId xmlns:a16="http://schemas.microsoft.com/office/drawing/2014/main" id="{CB88C0D3-F83C-4DFA-B36B-32CD5D8E7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0" y="2709863"/>
            <a:ext cx="2914650" cy="1643062"/>
          </a:xfrm>
          <a:prstGeom prst="roundRect">
            <a:avLst>
              <a:gd name="adj" fmla="val 1249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1562" name="Line 59">
            <a:extLst>
              <a:ext uri="{FF2B5EF4-FFF2-40B4-BE49-F238E27FC236}">
                <a16:creationId xmlns:a16="http://schemas.microsoft.com/office/drawing/2014/main" id="{D46328B0-D9AE-416F-9116-5BC9EFCBC6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24150" y="2524125"/>
            <a:ext cx="3314700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3" name="Line 60">
            <a:extLst>
              <a:ext uri="{FF2B5EF4-FFF2-40B4-BE49-F238E27FC236}">
                <a16:creationId xmlns:a16="http://schemas.microsoft.com/office/drawing/2014/main" id="{89029BA2-DEA3-46E2-811A-D3228ED3E2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2875" y="3017838"/>
            <a:ext cx="430213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4" name="Line 61">
            <a:extLst>
              <a:ext uri="{FF2B5EF4-FFF2-40B4-BE49-F238E27FC236}">
                <a16:creationId xmlns:a16="http://schemas.microsoft.com/office/drawing/2014/main" id="{580F3711-D4CC-4A05-9739-AC9A37F0DE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9863" y="3451225"/>
            <a:ext cx="428625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5" name="Line 62">
            <a:extLst>
              <a:ext uri="{FF2B5EF4-FFF2-40B4-BE49-F238E27FC236}">
                <a16:creationId xmlns:a16="http://schemas.microsoft.com/office/drawing/2014/main" id="{7D52AC64-9250-4E9A-8895-C16017572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6213" y="3873500"/>
            <a:ext cx="430212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6" name="Line 63">
            <a:extLst>
              <a:ext uri="{FF2B5EF4-FFF2-40B4-BE49-F238E27FC236}">
                <a16:creationId xmlns:a16="http://schemas.microsoft.com/office/drawing/2014/main" id="{371F14D7-B948-49C0-8533-4CEC835F1C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2263" y="3009900"/>
            <a:ext cx="430212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7" name="Line 64">
            <a:extLst>
              <a:ext uri="{FF2B5EF4-FFF2-40B4-BE49-F238E27FC236}">
                <a16:creationId xmlns:a16="http://schemas.microsoft.com/office/drawing/2014/main" id="{B644A3EC-EEF1-4BF9-BE9C-A6F2BB79E5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8138" y="3433763"/>
            <a:ext cx="430212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8" name="Line 65">
            <a:extLst>
              <a:ext uri="{FF2B5EF4-FFF2-40B4-BE49-F238E27FC236}">
                <a16:creationId xmlns:a16="http://schemas.microsoft.com/office/drawing/2014/main" id="{5102E4EE-8D7E-4D11-A234-925D45863E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5600" y="3859213"/>
            <a:ext cx="430213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9" name="Line 66">
            <a:extLst>
              <a:ext uri="{FF2B5EF4-FFF2-40B4-BE49-F238E27FC236}">
                <a16:creationId xmlns:a16="http://schemas.microsoft.com/office/drawing/2014/main" id="{A19E9018-BF25-4E45-BC23-D2A68AE6D1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0225" y="2995613"/>
            <a:ext cx="430213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70" name="Line 67">
            <a:extLst>
              <a:ext uri="{FF2B5EF4-FFF2-40B4-BE49-F238E27FC236}">
                <a16:creationId xmlns:a16="http://schemas.microsoft.com/office/drawing/2014/main" id="{13C1C167-DC17-4EBB-9870-EDEC088766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8163" y="3429000"/>
            <a:ext cx="430212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71" name="Line 68">
            <a:extLst>
              <a:ext uri="{FF2B5EF4-FFF2-40B4-BE49-F238E27FC236}">
                <a16:creationId xmlns:a16="http://schemas.microsoft.com/office/drawing/2014/main" id="{D7E0B8B7-6BC1-4164-9021-49F7F9F60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4513" y="3860800"/>
            <a:ext cx="430212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72" name="AutoShape 69">
            <a:extLst>
              <a:ext uri="{FF2B5EF4-FFF2-40B4-BE49-F238E27FC236}">
                <a16:creationId xmlns:a16="http://schemas.microsoft.com/office/drawing/2014/main" id="{464FCD9D-6BB7-4272-A1DD-EB33BEC24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66725"/>
            <a:ext cx="1371600" cy="40005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1573" name="Line 70">
            <a:extLst>
              <a:ext uri="{FF2B5EF4-FFF2-40B4-BE49-F238E27FC236}">
                <a16:creationId xmlns:a16="http://schemas.microsoft.com/office/drawing/2014/main" id="{9EFA7F47-F1A3-488C-95A0-16DC652FB0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24150" y="2124075"/>
            <a:ext cx="3314700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74" name="Line 71">
            <a:extLst>
              <a:ext uri="{FF2B5EF4-FFF2-40B4-BE49-F238E27FC236}">
                <a16:creationId xmlns:a16="http://schemas.microsoft.com/office/drawing/2014/main" id="{8498C4B5-5B56-4300-90A2-78017A0224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24150" y="1724025"/>
            <a:ext cx="3314700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75" name="Line 72">
            <a:extLst>
              <a:ext uri="{FF2B5EF4-FFF2-40B4-BE49-F238E27FC236}">
                <a16:creationId xmlns:a16="http://schemas.microsoft.com/office/drawing/2014/main" id="{D51BD713-E05C-40AC-88C9-EF1BF345EF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24150" y="1323975"/>
            <a:ext cx="3314700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76" name="AutoShape 73">
            <a:extLst>
              <a:ext uri="{FF2B5EF4-FFF2-40B4-BE49-F238E27FC236}">
                <a16:creationId xmlns:a16="http://schemas.microsoft.com/office/drawing/2014/main" id="{502B893A-45C1-40BD-9711-00944C292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550" y="466725"/>
            <a:ext cx="1371600" cy="40005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96394" name="Text Box 74">
            <a:extLst>
              <a:ext uri="{FF2B5EF4-FFF2-40B4-BE49-F238E27FC236}">
                <a16:creationId xmlns:a16="http://schemas.microsoft.com/office/drawing/2014/main" id="{1DC2026F-9D81-4168-B1C3-DBA58B0C0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350" y="4295775"/>
            <a:ext cx="2627313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x-none" sz="1350" b="1">
                <a:solidFill>
                  <a:srgbClr val="FF33CC"/>
                </a:solidFill>
              </a:rPr>
              <a:t>Communicating End Systems</a:t>
            </a:r>
          </a:p>
        </p:txBody>
      </p:sp>
      <p:sp>
        <p:nvSpPr>
          <p:cNvPr id="21578" name="Line 75">
            <a:extLst>
              <a:ext uri="{FF2B5EF4-FFF2-40B4-BE49-F238E27FC236}">
                <a16:creationId xmlns:a16="http://schemas.microsoft.com/office/drawing/2014/main" id="{86D52E0F-E635-4012-A053-D8D007E506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450" y="4352925"/>
            <a:ext cx="342900" cy="11430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9" name="Line 76">
            <a:extLst>
              <a:ext uri="{FF2B5EF4-FFF2-40B4-BE49-F238E27FC236}">
                <a16:creationId xmlns:a16="http://schemas.microsoft.com/office/drawing/2014/main" id="{6FE77CD0-14FA-4261-880F-0C3A256CA2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95950" y="4410075"/>
            <a:ext cx="285750" cy="5715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0" name="Line 78">
            <a:extLst>
              <a:ext uri="{FF2B5EF4-FFF2-40B4-BE49-F238E27FC236}">
                <a16:creationId xmlns:a16="http://schemas.microsoft.com/office/drawing/2014/main" id="{685E2617-A344-4298-B64D-124D6A21CA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24150" y="2524125"/>
            <a:ext cx="3314700" cy="0"/>
          </a:xfrm>
          <a:prstGeom prst="line">
            <a:avLst/>
          </a:prstGeom>
          <a:noFill/>
          <a:ln w="25400">
            <a:solidFill>
              <a:srgbClr val="6600FF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81" name="Line 79">
            <a:extLst>
              <a:ext uri="{FF2B5EF4-FFF2-40B4-BE49-F238E27FC236}">
                <a16:creationId xmlns:a16="http://schemas.microsoft.com/office/drawing/2014/main" id="{7B758667-039D-46FA-9215-BFBEBBC50E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24150" y="2124075"/>
            <a:ext cx="3314700" cy="0"/>
          </a:xfrm>
          <a:prstGeom prst="line">
            <a:avLst/>
          </a:prstGeom>
          <a:noFill/>
          <a:ln w="25400">
            <a:solidFill>
              <a:srgbClr val="6600FF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82" name="Line 80">
            <a:extLst>
              <a:ext uri="{FF2B5EF4-FFF2-40B4-BE49-F238E27FC236}">
                <a16:creationId xmlns:a16="http://schemas.microsoft.com/office/drawing/2014/main" id="{E314D8E3-D531-4828-A7FE-8AA9132EAB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24150" y="1724025"/>
            <a:ext cx="3314700" cy="0"/>
          </a:xfrm>
          <a:prstGeom prst="line">
            <a:avLst/>
          </a:prstGeom>
          <a:noFill/>
          <a:ln w="25400">
            <a:solidFill>
              <a:srgbClr val="6600FF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83" name="Line 81">
            <a:extLst>
              <a:ext uri="{FF2B5EF4-FFF2-40B4-BE49-F238E27FC236}">
                <a16:creationId xmlns:a16="http://schemas.microsoft.com/office/drawing/2014/main" id="{0DBABD26-A938-4322-B257-D566B2F077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24150" y="1323975"/>
            <a:ext cx="3314700" cy="0"/>
          </a:xfrm>
          <a:prstGeom prst="line">
            <a:avLst/>
          </a:prstGeom>
          <a:noFill/>
          <a:ln w="25400">
            <a:solidFill>
              <a:srgbClr val="6600FF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02" name="Text Box 82">
            <a:extLst>
              <a:ext uri="{FF2B5EF4-FFF2-40B4-BE49-F238E27FC236}">
                <a16:creationId xmlns:a16="http://schemas.microsoft.com/office/drawing/2014/main" id="{0A34ECB8-F285-4649-8D7C-175D9C23D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5650" y="809625"/>
            <a:ext cx="19637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x-none" sz="1350" b="1">
                <a:solidFill>
                  <a:srgbClr val="6600FF"/>
                </a:solidFill>
              </a:rPr>
              <a:t>End-to-End Protocols</a:t>
            </a:r>
          </a:p>
        </p:txBody>
      </p:sp>
      <p:grpSp>
        <p:nvGrpSpPr>
          <p:cNvPr id="21585" name="Group 83">
            <a:extLst>
              <a:ext uri="{FF2B5EF4-FFF2-40B4-BE49-F238E27FC236}">
                <a16:creationId xmlns:a16="http://schemas.microsoft.com/office/drawing/2014/main" id="{9B40AE12-F68D-4E62-884C-214D827FF9F3}"/>
              </a:ext>
            </a:extLst>
          </p:cNvPr>
          <p:cNvGrpSpPr>
            <a:grpSpLocks/>
          </p:cNvGrpSpPr>
          <p:nvPr/>
        </p:nvGrpSpPr>
        <p:grpSpPr bwMode="auto">
          <a:xfrm>
            <a:off x="2152650" y="4124325"/>
            <a:ext cx="1143000" cy="171450"/>
            <a:chOff x="144" y="3888"/>
            <a:chExt cx="960" cy="144"/>
          </a:xfrm>
        </p:grpSpPr>
        <p:sp>
          <p:nvSpPr>
            <p:cNvPr id="21594" name="Line 84">
              <a:extLst>
                <a:ext uri="{FF2B5EF4-FFF2-40B4-BE49-F238E27FC236}">
                  <a16:creationId xmlns:a16="http://schemas.microsoft.com/office/drawing/2014/main" id="{C21A45A9-4296-4C87-9076-6465DECFE0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388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5" name="Line 85">
              <a:extLst>
                <a:ext uri="{FF2B5EF4-FFF2-40B4-BE49-F238E27FC236}">
                  <a16:creationId xmlns:a16="http://schemas.microsoft.com/office/drawing/2014/main" id="{25D43CDC-16B7-468E-92F7-C690CA5F7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4032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6" name="Line 86">
              <a:extLst>
                <a:ext uri="{FF2B5EF4-FFF2-40B4-BE49-F238E27FC236}">
                  <a16:creationId xmlns:a16="http://schemas.microsoft.com/office/drawing/2014/main" id="{A42E832B-8023-4F21-8D78-6DC8CE7EA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88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86" name="Group 87">
            <a:extLst>
              <a:ext uri="{FF2B5EF4-FFF2-40B4-BE49-F238E27FC236}">
                <a16:creationId xmlns:a16="http://schemas.microsoft.com/office/drawing/2014/main" id="{A19BF6EA-4639-45EA-999E-F6E8822646D7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4124325"/>
            <a:ext cx="1143000" cy="171450"/>
            <a:chOff x="144" y="3888"/>
            <a:chExt cx="960" cy="144"/>
          </a:xfrm>
        </p:grpSpPr>
        <p:sp>
          <p:nvSpPr>
            <p:cNvPr id="21591" name="Line 88">
              <a:extLst>
                <a:ext uri="{FF2B5EF4-FFF2-40B4-BE49-F238E27FC236}">
                  <a16:creationId xmlns:a16="http://schemas.microsoft.com/office/drawing/2014/main" id="{3FA73178-56EE-4B21-A587-69B24AF95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388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2" name="Line 89">
              <a:extLst>
                <a:ext uri="{FF2B5EF4-FFF2-40B4-BE49-F238E27FC236}">
                  <a16:creationId xmlns:a16="http://schemas.microsoft.com/office/drawing/2014/main" id="{7B95E86E-10D6-4890-904B-268B2A8823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4032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3" name="Line 90">
              <a:extLst>
                <a:ext uri="{FF2B5EF4-FFF2-40B4-BE49-F238E27FC236}">
                  <a16:creationId xmlns:a16="http://schemas.microsoft.com/office/drawing/2014/main" id="{8F097492-1FC5-4A5D-9B58-FEAAD01FD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88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87" name="Group 91">
            <a:extLst>
              <a:ext uri="{FF2B5EF4-FFF2-40B4-BE49-F238E27FC236}">
                <a16:creationId xmlns:a16="http://schemas.microsoft.com/office/drawing/2014/main" id="{F6277C44-6079-475E-A8A6-B999211CAB5A}"/>
              </a:ext>
            </a:extLst>
          </p:cNvPr>
          <p:cNvGrpSpPr>
            <a:grpSpLocks/>
          </p:cNvGrpSpPr>
          <p:nvPr/>
        </p:nvGrpSpPr>
        <p:grpSpPr bwMode="auto">
          <a:xfrm>
            <a:off x="5467350" y="4124325"/>
            <a:ext cx="1143000" cy="171450"/>
            <a:chOff x="144" y="3888"/>
            <a:chExt cx="960" cy="144"/>
          </a:xfrm>
        </p:grpSpPr>
        <p:sp>
          <p:nvSpPr>
            <p:cNvPr id="21588" name="Line 92">
              <a:extLst>
                <a:ext uri="{FF2B5EF4-FFF2-40B4-BE49-F238E27FC236}">
                  <a16:creationId xmlns:a16="http://schemas.microsoft.com/office/drawing/2014/main" id="{2AE47FBD-264B-473C-9E13-A74FA8A0AA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388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9" name="Line 93">
              <a:extLst>
                <a:ext uri="{FF2B5EF4-FFF2-40B4-BE49-F238E27FC236}">
                  <a16:creationId xmlns:a16="http://schemas.microsoft.com/office/drawing/2014/main" id="{BF94D584-4B28-45E3-A3D4-30B5694F2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4032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0" name="Line 94">
              <a:extLst>
                <a:ext uri="{FF2B5EF4-FFF2-40B4-BE49-F238E27FC236}">
                  <a16:creationId xmlns:a16="http://schemas.microsoft.com/office/drawing/2014/main" id="{348273F3-87B1-4F84-BB94-4795E9151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88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>
            <a:extLst>
              <a:ext uri="{FF2B5EF4-FFF2-40B4-BE49-F238E27FC236}">
                <a16:creationId xmlns:a16="http://schemas.microsoft.com/office/drawing/2014/main" id="{835A7BC5-3966-47EB-A71D-DBB28D6244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2700" y="87313"/>
            <a:ext cx="7543800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925"/>
              <a:t>Internet Protocol (IP)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69009DBB-3CD4-49D9-9394-B797876E5B6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646363" y="1046163"/>
            <a:ext cx="6137275" cy="2400300"/>
          </a:xfrm>
        </p:spPr>
        <p:txBody>
          <a:bodyPr/>
          <a:lstStyle/>
          <a:p>
            <a:pPr eaLnBrk="1" hangingPunct="1"/>
            <a:r>
              <a:rPr lang="en-US" altLang="en-US" sz="2100" i="1"/>
              <a:t>Routers (gateways) </a:t>
            </a:r>
            <a:r>
              <a:rPr lang="en-US" altLang="en-US" sz="2100"/>
              <a:t>interconnect different networks </a:t>
            </a:r>
          </a:p>
          <a:p>
            <a:pPr eaLnBrk="1" hangingPunct="1"/>
            <a:r>
              <a:rPr lang="en-US" altLang="en-US" sz="2100"/>
              <a:t>Host computers prepare IP packets and transmit them over their attached network</a:t>
            </a:r>
          </a:p>
          <a:p>
            <a:pPr eaLnBrk="1" hangingPunct="1"/>
            <a:r>
              <a:rPr lang="en-US" altLang="en-US" sz="2100"/>
              <a:t>Routers forward IP packets across networks </a:t>
            </a:r>
          </a:p>
          <a:p>
            <a:pPr eaLnBrk="1" hangingPunct="1"/>
            <a:r>
              <a:rPr lang="en-US" altLang="en-US" sz="2100" i="1"/>
              <a:t>Best-effort</a:t>
            </a:r>
            <a:r>
              <a:rPr lang="en-US" altLang="en-US" sz="2100"/>
              <a:t> IP transfer service</a:t>
            </a:r>
          </a:p>
        </p:txBody>
      </p:sp>
      <p:grpSp>
        <p:nvGrpSpPr>
          <p:cNvPr id="22531" name="Group 24">
            <a:extLst>
              <a:ext uri="{FF2B5EF4-FFF2-40B4-BE49-F238E27FC236}">
                <a16:creationId xmlns:a16="http://schemas.microsoft.com/office/drawing/2014/main" id="{3B0FC79E-E977-4400-B36D-0D35566B27C0}"/>
              </a:ext>
            </a:extLst>
          </p:cNvPr>
          <p:cNvGrpSpPr>
            <a:grpSpLocks/>
          </p:cNvGrpSpPr>
          <p:nvPr/>
        </p:nvGrpSpPr>
        <p:grpSpPr bwMode="auto">
          <a:xfrm>
            <a:off x="3011488" y="3251200"/>
            <a:ext cx="5789612" cy="1160463"/>
            <a:chOff x="440" y="2993"/>
            <a:chExt cx="4864" cy="975"/>
          </a:xfrm>
        </p:grpSpPr>
        <p:grpSp>
          <p:nvGrpSpPr>
            <p:cNvPr id="22535" name="Group 6">
              <a:extLst>
                <a:ext uri="{FF2B5EF4-FFF2-40B4-BE49-F238E27FC236}">
                  <a16:creationId xmlns:a16="http://schemas.microsoft.com/office/drawing/2014/main" id="{E7580FC4-B3F4-4D49-A1FB-1E1DFA53A3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3225"/>
              <a:ext cx="642" cy="433"/>
              <a:chOff x="1152" y="2880"/>
              <a:chExt cx="642" cy="433"/>
            </a:xfrm>
          </p:grpSpPr>
          <p:sp>
            <p:nvSpPr>
              <p:cNvPr id="22547" name="Cloud">
                <a:extLst>
                  <a:ext uri="{FF2B5EF4-FFF2-40B4-BE49-F238E27FC236}">
                    <a16:creationId xmlns:a16="http://schemas.microsoft.com/office/drawing/2014/main" id="{8CCB4B6F-B3EF-4FD2-8369-E355CFDF37FD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1152" y="2880"/>
                <a:ext cx="642" cy="43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61 w 21600"/>
                  <a:gd name="T13" fmla="*/ 3242 h 21600"/>
                  <a:gd name="T14" fmla="*/ 17092 w 21600"/>
                  <a:gd name="T15" fmla="*/ 1736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hlink"/>
                </a:solidFill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8" name="Text Box 5">
                <a:extLst>
                  <a:ext uri="{FF2B5EF4-FFF2-40B4-BE49-F238E27FC236}">
                    <a16:creationId xmlns:a16="http://schemas.microsoft.com/office/drawing/2014/main" id="{3C49A756-C7AE-46DB-B01B-7DB7224B07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9" y="2976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/>
                  <a:t>Net 1</a:t>
                </a:r>
              </a:p>
            </p:txBody>
          </p:sp>
        </p:grpSp>
        <p:grpSp>
          <p:nvGrpSpPr>
            <p:cNvPr id="22536" name="Group 7">
              <a:extLst>
                <a:ext uri="{FF2B5EF4-FFF2-40B4-BE49-F238E27FC236}">
                  <a16:creationId xmlns:a16="http://schemas.microsoft.com/office/drawing/2014/main" id="{6E0FC498-B1FD-423B-BB03-1C2F597DD1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225"/>
              <a:ext cx="642" cy="433"/>
              <a:chOff x="1152" y="2880"/>
              <a:chExt cx="642" cy="433"/>
            </a:xfrm>
          </p:grpSpPr>
          <p:sp>
            <p:nvSpPr>
              <p:cNvPr id="22545" name="Cloud">
                <a:extLst>
                  <a:ext uri="{FF2B5EF4-FFF2-40B4-BE49-F238E27FC236}">
                    <a16:creationId xmlns:a16="http://schemas.microsoft.com/office/drawing/2014/main" id="{4EC35D17-9AE8-4A85-B387-884E5BC1C542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1152" y="2880"/>
                <a:ext cx="642" cy="43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61 w 21600"/>
                  <a:gd name="T13" fmla="*/ 3242 h 21600"/>
                  <a:gd name="T14" fmla="*/ 17092 w 21600"/>
                  <a:gd name="T15" fmla="*/ 1736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hlink"/>
                </a:solidFill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6" name="Text Box 9">
                <a:extLst>
                  <a:ext uri="{FF2B5EF4-FFF2-40B4-BE49-F238E27FC236}">
                    <a16:creationId xmlns:a16="http://schemas.microsoft.com/office/drawing/2014/main" id="{C7DB0A08-695D-46BC-A5B4-8B7034B1BE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9" y="2976"/>
                <a:ext cx="6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/>
                  <a:t>Net 2</a:t>
                </a:r>
              </a:p>
            </p:txBody>
          </p:sp>
        </p:grpSp>
        <p:sp>
          <p:nvSpPr>
            <p:cNvPr id="22537" name="Text Box 10">
              <a:extLst>
                <a:ext uri="{FF2B5EF4-FFF2-40B4-BE49-F238E27FC236}">
                  <a16:creationId xmlns:a16="http://schemas.microsoft.com/office/drawing/2014/main" id="{74F88D5F-9BF9-41D5-AA5F-6D43DAEAA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0" y="3641"/>
              <a:ext cx="73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Router</a:t>
              </a:r>
            </a:p>
          </p:txBody>
        </p:sp>
        <p:pic>
          <p:nvPicPr>
            <p:cNvPr id="22538" name="Picture 14" descr="BS01132_">
              <a:extLst>
                <a:ext uri="{FF2B5EF4-FFF2-40B4-BE49-F238E27FC236}">
                  <a16:creationId xmlns:a16="http://schemas.microsoft.com/office/drawing/2014/main" id="{40993DE0-39BE-4B57-BA1C-8D1303623A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" y="3156"/>
              <a:ext cx="651" cy="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9" name="Picture 15" descr="router">
              <a:extLst>
                <a:ext uri="{FF2B5EF4-FFF2-40B4-BE49-F238E27FC236}">
                  <a16:creationId xmlns:a16="http://schemas.microsoft.com/office/drawing/2014/main" id="{2F610963-0113-4709-9A5A-3498A33B89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3225"/>
              <a:ext cx="660" cy="40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40" name="Picture 18" descr="BS01132_">
              <a:extLst>
                <a:ext uri="{FF2B5EF4-FFF2-40B4-BE49-F238E27FC236}">
                  <a16:creationId xmlns:a16="http://schemas.microsoft.com/office/drawing/2014/main" id="{6F2A2A71-5F91-46EC-A720-91BCA16F15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0" y="2993"/>
              <a:ext cx="744" cy="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1" name="Line 19">
              <a:extLst>
                <a:ext uri="{FF2B5EF4-FFF2-40B4-BE49-F238E27FC236}">
                  <a16:creationId xmlns:a16="http://schemas.microsoft.com/office/drawing/2014/main" id="{111DADCD-97D6-4847-B0C4-E09DBD3EC6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417"/>
              <a:ext cx="384" cy="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542" name="Line 20">
              <a:extLst>
                <a:ext uri="{FF2B5EF4-FFF2-40B4-BE49-F238E27FC236}">
                  <a16:creationId xmlns:a16="http://schemas.microsoft.com/office/drawing/2014/main" id="{A2E43E8D-836E-4A63-B12A-AECAB57CE5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417"/>
              <a:ext cx="336" cy="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543" name="Line 22">
              <a:extLst>
                <a:ext uri="{FF2B5EF4-FFF2-40B4-BE49-F238E27FC236}">
                  <a16:creationId xmlns:a16="http://schemas.microsoft.com/office/drawing/2014/main" id="{B1C2A05D-F8B0-42BF-9693-23893E9955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417"/>
              <a:ext cx="336" cy="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544" name="Line 23">
              <a:extLst>
                <a:ext uri="{FF2B5EF4-FFF2-40B4-BE49-F238E27FC236}">
                  <a16:creationId xmlns:a16="http://schemas.microsoft.com/office/drawing/2014/main" id="{5CA80BF7-DF66-486F-A5A6-9F556A53B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417"/>
              <a:ext cx="384" cy="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22532" name="Group 12">
            <a:extLst>
              <a:ext uri="{FF2B5EF4-FFF2-40B4-BE49-F238E27FC236}">
                <a16:creationId xmlns:a16="http://schemas.microsoft.com/office/drawing/2014/main" id="{82312CB4-9217-45E7-A7FE-2C088F8BF623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A46AB4B4-4F32-40A2-ADF3-EE1E738D8C34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33408AA-4999-405A-9E6D-27EF93DDB7B5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54">
            <a:extLst>
              <a:ext uri="{FF2B5EF4-FFF2-40B4-BE49-F238E27FC236}">
                <a16:creationId xmlns:a16="http://schemas.microsoft.com/office/drawing/2014/main" id="{7DC55194-5EEE-49A9-A0C8-068D42641D5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63575" y="1009650"/>
            <a:ext cx="7983538" cy="1157288"/>
          </a:xfrm>
        </p:spPr>
        <p:txBody>
          <a:bodyPr/>
          <a:lstStyle/>
          <a:p>
            <a:pPr eaLnBrk="1" hangingPunct="1"/>
            <a:r>
              <a:rPr lang="en-US" altLang="en-US"/>
              <a:t>Hierarchical address: Net ID + Host ID</a:t>
            </a:r>
          </a:p>
          <a:p>
            <a:pPr eaLnBrk="1" hangingPunct="1"/>
            <a:r>
              <a:rPr lang="en-US" altLang="en-US"/>
              <a:t>IP packets routed according to Net ID</a:t>
            </a:r>
          </a:p>
          <a:p>
            <a:pPr eaLnBrk="1" hangingPunct="1"/>
            <a:r>
              <a:rPr lang="en-US" altLang="en-US"/>
              <a:t>Routers compute routing tables using distributed algorithm</a:t>
            </a:r>
          </a:p>
        </p:txBody>
      </p:sp>
      <p:grpSp>
        <p:nvGrpSpPr>
          <p:cNvPr id="24578" name="Group 70">
            <a:extLst>
              <a:ext uri="{FF2B5EF4-FFF2-40B4-BE49-F238E27FC236}">
                <a16:creationId xmlns:a16="http://schemas.microsoft.com/office/drawing/2014/main" id="{D0770D85-5CCF-4C7A-A17F-EE514509D67C}"/>
              </a:ext>
            </a:extLst>
          </p:cNvPr>
          <p:cNvGrpSpPr>
            <a:grpSpLocks/>
          </p:cNvGrpSpPr>
          <p:nvPr/>
        </p:nvGrpSpPr>
        <p:grpSpPr bwMode="auto">
          <a:xfrm>
            <a:off x="2778125" y="2232025"/>
            <a:ext cx="3860800" cy="2047875"/>
            <a:chOff x="592" y="1824"/>
            <a:chExt cx="4605" cy="2432"/>
          </a:xfrm>
        </p:grpSpPr>
        <p:grpSp>
          <p:nvGrpSpPr>
            <p:cNvPr id="24580" name="Group 69">
              <a:extLst>
                <a:ext uri="{FF2B5EF4-FFF2-40B4-BE49-F238E27FC236}">
                  <a16:creationId xmlns:a16="http://schemas.microsoft.com/office/drawing/2014/main" id="{A182281E-5C0D-4E0D-A7DF-93F15E1105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" y="1908"/>
              <a:ext cx="4339" cy="2348"/>
              <a:chOff x="717" y="1908"/>
              <a:chExt cx="4339" cy="2348"/>
            </a:xfrm>
          </p:grpSpPr>
          <p:sp>
            <p:nvSpPr>
              <p:cNvPr id="24590" name="Cloud">
                <a:extLst>
                  <a:ext uri="{FF2B5EF4-FFF2-40B4-BE49-F238E27FC236}">
                    <a16:creationId xmlns:a16="http://schemas.microsoft.com/office/drawing/2014/main" id="{E2EBC872-E4E6-4570-9774-9570AE8D145E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1233" y="2348"/>
                <a:ext cx="3823" cy="190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78 w 21600"/>
                  <a:gd name="T13" fmla="*/ 3260 h 21600"/>
                  <a:gd name="T14" fmla="*/ 17086 w 21600"/>
                  <a:gd name="T15" fmla="*/ 173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1" name="Rectangle 3">
                <a:extLst>
                  <a:ext uri="{FF2B5EF4-FFF2-40B4-BE49-F238E27FC236}">
                    <a16:creationId xmlns:a16="http://schemas.microsoft.com/office/drawing/2014/main" id="{839F2F62-3D16-4218-B853-36E581DD7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" y="2491"/>
                <a:ext cx="148" cy="1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 sz="1200"/>
              </a:p>
            </p:txBody>
          </p:sp>
          <p:sp>
            <p:nvSpPr>
              <p:cNvPr id="24592" name="Rectangle 4">
                <a:extLst>
                  <a:ext uri="{FF2B5EF4-FFF2-40B4-BE49-F238E27FC236}">
                    <a16:creationId xmlns:a16="http://schemas.microsoft.com/office/drawing/2014/main" id="{AB089D38-D0E9-4689-ACA8-EEAFF0A21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3708"/>
                <a:ext cx="148" cy="1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 sz="1200"/>
              </a:p>
            </p:txBody>
          </p:sp>
          <p:sp>
            <p:nvSpPr>
              <p:cNvPr id="24593" name="Rectangle 5">
                <a:extLst>
                  <a:ext uri="{FF2B5EF4-FFF2-40B4-BE49-F238E27FC236}">
                    <a16:creationId xmlns:a16="http://schemas.microsoft.com/office/drawing/2014/main" id="{34DF31CA-B254-42D3-BF41-C8F1A1E65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2" y="1916"/>
                <a:ext cx="148" cy="1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 sz="1200"/>
              </a:p>
            </p:txBody>
          </p:sp>
          <p:sp>
            <p:nvSpPr>
              <p:cNvPr id="24594" name="Rectangle 6">
                <a:extLst>
                  <a:ext uri="{FF2B5EF4-FFF2-40B4-BE49-F238E27FC236}">
                    <a16:creationId xmlns:a16="http://schemas.microsoft.com/office/drawing/2014/main" id="{39793819-A607-421F-9F61-9DF6D88C66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6" y="3798"/>
                <a:ext cx="148" cy="1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 sz="1200"/>
              </a:p>
            </p:txBody>
          </p:sp>
          <p:sp>
            <p:nvSpPr>
              <p:cNvPr id="24595" name="Line 7">
                <a:extLst>
                  <a:ext uri="{FF2B5EF4-FFF2-40B4-BE49-F238E27FC236}">
                    <a16:creationId xmlns:a16="http://schemas.microsoft.com/office/drawing/2014/main" id="{0EBBC13C-B9D9-4503-8BD1-DB1AD603EF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593"/>
                <a:ext cx="805" cy="4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6" name="Line 8">
                <a:extLst>
                  <a:ext uri="{FF2B5EF4-FFF2-40B4-BE49-F238E27FC236}">
                    <a16:creationId xmlns:a16="http://schemas.microsoft.com/office/drawing/2014/main" id="{A6D48B43-A7EA-4467-B609-4ACF898D8F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18" y="3776"/>
                <a:ext cx="665" cy="3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7" name="Line 9">
                <a:extLst>
                  <a:ext uri="{FF2B5EF4-FFF2-40B4-BE49-F238E27FC236}">
                    <a16:creationId xmlns:a16="http://schemas.microsoft.com/office/drawing/2014/main" id="{F37A1419-3B5E-4C31-97F8-02FA656756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8" y="2119"/>
                <a:ext cx="178" cy="4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8" name="Line 10">
                <a:extLst>
                  <a:ext uri="{FF2B5EF4-FFF2-40B4-BE49-F238E27FC236}">
                    <a16:creationId xmlns:a16="http://schemas.microsoft.com/office/drawing/2014/main" id="{9D484D63-BC43-456B-973A-5968AF236F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9" y="3618"/>
                <a:ext cx="518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9" name="Rectangle 11">
                <a:extLst>
                  <a:ext uri="{FF2B5EF4-FFF2-40B4-BE49-F238E27FC236}">
                    <a16:creationId xmlns:a16="http://schemas.microsoft.com/office/drawing/2014/main" id="{088C3EA9-B0E4-4BF0-8E25-F9FAEA8B4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1" y="2807"/>
                <a:ext cx="247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0900" tIns="25004" rIns="50900" bIns="25004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/>
                  <a:t>G</a:t>
                </a:r>
              </a:p>
            </p:txBody>
          </p:sp>
          <p:sp>
            <p:nvSpPr>
              <p:cNvPr id="24600" name="Rectangle 12">
                <a:extLst>
                  <a:ext uri="{FF2B5EF4-FFF2-40B4-BE49-F238E27FC236}">
                    <a16:creationId xmlns:a16="http://schemas.microsoft.com/office/drawing/2014/main" id="{E98027CA-1E90-4E13-AC03-B4CB6DFD02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0" y="2797"/>
                <a:ext cx="166" cy="2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 sz="1200"/>
              </a:p>
            </p:txBody>
          </p:sp>
          <p:sp>
            <p:nvSpPr>
              <p:cNvPr id="24601" name="Rectangle 13">
                <a:extLst>
                  <a:ext uri="{FF2B5EF4-FFF2-40B4-BE49-F238E27FC236}">
                    <a16:creationId xmlns:a16="http://schemas.microsoft.com/office/drawing/2014/main" id="{A84F1280-F988-49BB-8CD0-761B15962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3017"/>
                <a:ext cx="266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50900" tIns="25004" rIns="50900" bIns="25004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/>
                  <a:t>G</a:t>
                </a:r>
              </a:p>
            </p:txBody>
          </p:sp>
          <p:sp>
            <p:nvSpPr>
              <p:cNvPr id="24602" name="Rectangle 14">
                <a:extLst>
                  <a:ext uri="{FF2B5EF4-FFF2-40B4-BE49-F238E27FC236}">
                    <a16:creationId xmlns:a16="http://schemas.microsoft.com/office/drawing/2014/main" id="{4A8507BD-E369-426F-8A6E-EFBC4B97CA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1" y="2998"/>
                <a:ext cx="166" cy="21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 sz="1200"/>
              </a:p>
            </p:txBody>
          </p:sp>
          <p:sp>
            <p:nvSpPr>
              <p:cNvPr id="24603" name="Rectangle 15">
                <a:extLst>
                  <a:ext uri="{FF2B5EF4-FFF2-40B4-BE49-F238E27FC236}">
                    <a16:creationId xmlns:a16="http://schemas.microsoft.com/office/drawing/2014/main" id="{57BAACE5-F555-4C02-B204-C7E82F1B0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3703"/>
                <a:ext cx="266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50900" tIns="25004" rIns="50900" bIns="25004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/>
                  <a:t>G</a:t>
                </a:r>
              </a:p>
            </p:txBody>
          </p:sp>
          <p:sp>
            <p:nvSpPr>
              <p:cNvPr id="24604" name="Rectangle 16">
                <a:extLst>
                  <a:ext uri="{FF2B5EF4-FFF2-40B4-BE49-F238E27FC236}">
                    <a16:creationId xmlns:a16="http://schemas.microsoft.com/office/drawing/2014/main" id="{471AA165-7FCE-4AA9-A63D-CFA02348D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6" y="3686"/>
                <a:ext cx="167" cy="2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 sz="1200"/>
              </a:p>
            </p:txBody>
          </p:sp>
          <p:sp>
            <p:nvSpPr>
              <p:cNvPr id="24605" name="Rectangle 17">
                <a:extLst>
                  <a:ext uri="{FF2B5EF4-FFF2-40B4-BE49-F238E27FC236}">
                    <a16:creationId xmlns:a16="http://schemas.microsoft.com/office/drawing/2014/main" id="{CF2EE432-170A-4857-902E-326A4DF94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" y="3111"/>
                <a:ext cx="266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50900" tIns="25004" rIns="50900" bIns="25004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/>
                  <a:t>G</a:t>
                </a:r>
              </a:p>
            </p:txBody>
          </p:sp>
          <p:sp>
            <p:nvSpPr>
              <p:cNvPr id="24606" name="Rectangle 18">
                <a:extLst>
                  <a:ext uri="{FF2B5EF4-FFF2-40B4-BE49-F238E27FC236}">
                    <a16:creationId xmlns:a16="http://schemas.microsoft.com/office/drawing/2014/main" id="{B5FCA0E1-9374-4C5F-8A82-CC867FCA3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1" y="3111"/>
                <a:ext cx="166" cy="2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 sz="1200"/>
              </a:p>
            </p:txBody>
          </p:sp>
          <p:sp>
            <p:nvSpPr>
              <p:cNvPr id="24607" name="Line 19">
                <a:extLst>
                  <a:ext uri="{FF2B5EF4-FFF2-40B4-BE49-F238E27FC236}">
                    <a16:creationId xmlns:a16="http://schemas.microsoft.com/office/drawing/2014/main" id="{91D19114-EA54-4F03-8B7F-5F1ABFAE47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26" y="2931"/>
                <a:ext cx="315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Line 20">
                <a:extLst>
                  <a:ext uri="{FF2B5EF4-FFF2-40B4-BE49-F238E27FC236}">
                    <a16:creationId xmlns:a16="http://schemas.microsoft.com/office/drawing/2014/main" id="{A40C1185-3D16-41FF-BEB9-E6F289F207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96" y="2841"/>
                <a:ext cx="321" cy="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9" name="Line 21">
                <a:extLst>
                  <a:ext uri="{FF2B5EF4-FFF2-40B4-BE49-F238E27FC236}">
                    <a16:creationId xmlns:a16="http://schemas.microsoft.com/office/drawing/2014/main" id="{A08F7EEF-52FA-4F49-A6C4-789C933E22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89" y="2919"/>
                <a:ext cx="83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Line 22">
                <a:extLst>
                  <a:ext uri="{FF2B5EF4-FFF2-40B4-BE49-F238E27FC236}">
                    <a16:creationId xmlns:a16="http://schemas.microsoft.com/office/drawing/2014/main" id="{519C646D-D7A2-4D99-A9A0-6119277888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1" y="3235"/>
                <a:ext cx="138" cy="1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1" name="Line 23">
                <a:extLst>
                  <a:ext uri="{FF2B5EF4-FFF2-40B4-BE49-F238E27FC236}">
                    <a16:creationId xmlns:a16="http://schemas.microsoft.com/office/drawing/2014/main" id="{62205E0A-C352-40A3-B1D4-43DC1F467B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3" y="3652"/>
                <a:ext cx="157" cy="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2" name="Line 24">
                <a:extLst>
                  <a:ext uri="{FF2B5EF4-FFF2-40B4-BE49-F238E27FC236}">
                    <a16:creationId xmlns:a16="http://schemas.microsoft.com/office/drawing/2014/main" id="{0D272F62-9AAD-4C03-B9CA-C05AA0243C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78" y="3793"/>
                <a:ext cx="1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3" name="Line 25">
                <a:extLst>
                  <a:ext uri="{FF2B5EF4-FFF2-40B4-BE49-F238E27FC236}">
                    <a16:creationId xmlns:a16="http://schemas.microsoft.com/office/drawing/2014/main" id="{D206C14E-44E7-488B-830B-1115534C6E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4" y="2962"/>
                <a:ext cx="61" cy="1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4" name="Line 26">
                <a:extLst>
                  <a:ext uri="{FF2B5EF4-FFF2-40B4-BE49-F238E27FC236}">
                    <a16:creationId xmlns:a16="http://schemas.microsoft.com/office/drawing/2014/main" id="{1383ADF4-716C-4660-8759-0E27FA6113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47" y="3325"/>
                <a:ext cx="46" cy="2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5" name="Rectangle 27">
                <a:extLst>
                  <a:ext uri="{FF2B5EF4-FFF2-40B4-BE49-F238E27FC236}">
                    <a16:creationId xmlns:a16="http://schemas.microsoft.com/office/drawing/2014/main" id="{B0751AD1-561B-4681-8A87-26AF50702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" y="3296"/>
                <a:ext cx="266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50900" tIns="25004" rIns="50900" bIns="25004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/>
                  <a:t>G</a:t>
                </a:r>
              </a:p>
            </p:txBody>
          </p:sp>
          <p:sp>
            <p:nvSpPr>
              <p:cNvPr id="24616" name="Rectangle 28">
                <a:extLst>
                  <a:ext uri="{FF2B5EF4-FFF2-40B4-BE49-F238E27FC236}">
                    <a16:creationId xmlns:a16="http://schemas.microsoft.com/office/drawing/2014/main" id="{D5EEEF3C-E679-42D0-A713-928298FCA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4" y="3303"/>
                <a:ext cx="166" cy="2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 sz="1200"/>
              </a:p>
            </p:txBody>
          </p:sp>
          <p:sp>
            <p:nvSpPr>
              <p:cNvPr id="24617" name="Line 29">
                <a:extLst>
                  <a:ext uri="{FF2B5EF4-FFF2-40B4-BE49-F238E27FC236}">
                    <a16:creationId xmlns:a16="http://schemas.microsoft.com/office/drawing/2014/main" id="{A0AFD482-15DC-4C7A-BF17-A6F1C1721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70" y="3201"/>
                <a:ext cx="19" cy="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8" name="Line 30">
                <a:extLst>
                  <a:ext uri="{FF2B5EF4-FFF2-40B4-BE49-F238E27FC236}">
                    <a16:creationId xmlns:a16="http://schemas.microsoft.com/office/drawing/2014/main" id="{DF75C1AD-FFE5-42D7-8D24-B118444449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7" y="3528"/>
                <a:ext cx="19" cy="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619" name="Group 32">
                <a:extLst>
                  <a:ext uri="{FF2B5EF4-FFF2-40B4-BE49-F238E27FC236}">
                    <a16:creationId xmlns:a16="http://schemas.microsoft.com/office/drawing/2014/main" id="{29B0AC11-CC89-4EB1-9133-A6200505B1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2" y="3670"/>
                <a:ext cx="266" cy="329"/>
                <a:chOff x="5259" y="1877"/>
                <a:chExt cx="266" cy="435"/>
              </a:xfrm>
            </p:grpSpPr>
            <p:sp>
              <p:nvSpPr>
                <p:cNvPr id="24636" name="Rectangle 33">
                  <a:extLst>
                    <a:ext uri="{FF2B5EF4-FFF2-40B4-BE49-F238E27FC236}">
                      <a16:creationId xmlns:a16="http://schemas.microsoft.com/office/drawing/2014/main" id="{CDF50067-3F5B-48F2-A06B-BA7B394FC7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" y="1911"/>
                  <a:ext cx="266" cy="4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50900" tIns="25004" rIns="50900" bIns="25004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200"/>
                    <a:t>G</a:t>
                  </a:r>
                </a:p>
              </p:txBody>
            </p:sp>
            <p:sp>
              <p:nvSpPr>
                <p:cNvPr id="24637" name="Rectangle 34">
                  <a:extLst>
                    <a:ext uri="{FF2B5EF4-FFF2-40B4-BE49-F238E27FC236}">
                      <a16:creationId xmlns:a16="http://schemas.microsoft.com/office/drawing/2014/main" id="{048279D1-EDC8-4E15-94AB-A6F2F8C3E8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6" y="1877"/>
                  <a:ext cx="167" cy="28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lang="en-US" altLang="en-US" sz="1200"/>
                </a:p>
              </p:txBody>
            </p:sp>
          </p:grpSp>
          <p:sp>
            <p:nvSpPr>
              <p:cNvPr id="24620" name="Cloud">
                <a:extLst>
                  <a:ext uri="{FF2B5EF4-FFF2-40B4-BE49-F238E27FC236}">
                    <a16:creationId xmlns:a16="http://schemas.microsoft.com/office/drawing/2014/main" id="{4F5F87DD-0553-4AC9-8BD9-9117F96C214A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1631" y="2899"/>
                <a:ext cx="642" cy="3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61 w 21600"/>
                  <a:gd name="T13" fmla="*/ 3237 h 21600"/>
                  <a:gd name="T14" fmla="*/ 17092 w 21600"/>
                  <a:gd name="T15" fmla="*/ 1730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hlink"/>
                </a:solidFill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1" name="Line 36">
                <a:extLst>
                  <a:ext uri="{FF2B5EF4-FFF2-40B4-BE49-F238E27FC236}">
                    <a16:creationId xmlns:a16="http://schemas.microsoft.com/office/drawing/2014/main" id="{E7F4A6D5-6D9F-46B2-BE67-8F91C6E987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6" y="3773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2" name="Line 37">
                <a:extLst>
                  <a:ext uri="{FF2B5EF4-FFF2-40B4-BE49-F238E27FC236}">
                    <a16:creationId xmlns:a16="http://schemas.microsoft.com/office/drawing/2014/main" id="{C55F9012-23E7-471D-BDBF-19C7FACD67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376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3" name="Cloud">
                <a:extLst>
                  <a:ext uri="{FF2B5EF4-FFF2-40B4-BE49-F238E27FC236}">
                    <a16:creationId xmlns:a16="http://schemas.microsoft.com/office/drawing/2014/main" id="{774CD1BB-8728-4469-A173-43304D9FB3A6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695" y="3343"/>
                <a:ext cx="642" cy="32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61 w 21600"/>
                  <a:gd name="T13" fmla="*/ 3293 h 21600"/>
                  <a:gd name="T14" fmla="*/ 17092 w 21600"/>
                  <a:gd name="T15" fmla="*/ 1732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hlink"/>
                </a:solidFill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4" name="Rectangle 39">
                <a:extLst>
                  <a:ext uri="{FF2B5EF4-FFF2-40B4-BE49-F238E27FC236}">
                    <a16:creationId xmlns:a16="http://schemas.microsoft.com/office/drawing/2014/main" id="{6A3B027A-2E19-44A8-BA52-509B6303A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" y="2941"/>
                <a:ext cx="560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50900" tIns="25004" rIns="50900" bIns="25004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/>
                  <a:t>Net 1</a:t>
                </a:r>
              </a:p>
            </p:txBody>
          </p:sp>
          <p:sp>
            <p:nvSpPr>
              <p:cNvPr id="24625" name="Rectangle 40">
                <a:extLst>
                  <a:ext uri="{FF2B5EF4-FFF2-40B4-BE49-F238E27FC236}">
                    <a16:creationId xmlns:a16="http://schemas.microsoft.com/office/drawing/2014/main" id="{BFCC3DC5-339D-40A9-AF66-C6F1407B3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7" y="3394"/>
                <a:ext cx="560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50900" tIns="25004" rIns="50900" bIns="25004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/>
                  <a:t>Net 5</a:t>
                </a:r>
              </a:p>
            </p:txBody>
          </p:sp>
          <p:sp>
            <p:nvSpPr>
              <p:cNvPr id="24626" name="Cloud">
                <a:extLst>
                  <a:ext uri="{FF2B5EF4-FFF2-40B4-BE49-F238E27FC236}">
                    <a16:creationId xmlns:a16="http://schemas.microsoft.com/office/drawing/2014/main" id="{F41AF99C-ABDD-4556-87B3-4A3278875550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1799" y="3579"/>
                <a:ext cx="642" cy="3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61 w 21600"/>
                  <a:gd name="T13" fmla="*/ 3237 h 21600"/>
                  <a:gd name="T14" fmla="*/ 17092 w 21600"/>
                  <a:gd name="T15" fmla="*/ 1730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hlink"/>
                </a:solidFill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7" name="Cloud">
                <a:extLst>
                  <a:ext uri="{FF2B5EF4-FFF2-40B4-BE49-F238E27FC236}">
                    <a16:creationId xmlns:a16="http://schemas.microsoft.com/office/drawing/2014/main" id="{071E2BB2-4864-40A2-A678-1E34281790A8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2939" y="2618"/>
                <a:ext cx="642" cy="3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61 w 21600"/>
                  <a:gd name="T13" fmla="*/ 3237 h 21600"/>
                  <a:gd name="T14" fmla="*/ 17092 w 21600"/>
                  <a:gd name="T15" fmla="*/ 1730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hlink"/>
                </a:solidFill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8" name="Cloud">
                <a:extLst>
                  <a:ext uri="{FF2B5EF4-FFF2-40B4-BE49-F238E27FC236}">
                    <a16:creationId xmlns:a16="http://schemas.microsoft.com/office/drawing/2014/main" id="{A1A2A161-7EF3-4981-8AB8-B144287391E9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2783" y="3588"/>
                <a:ext cx="642" cy="32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61 w 21600"/>
                  <a:gd name="T13" fmla="*/ 3293 h 21600"/>
                  <a:gd name="T14" fmla="*/ 17092 w 21600"/>
                  <a:gd name="T15" fmla="*/ 1732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hlink"/>
                </a:solidFill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9" name="Rectangle 44">
                <a:extLst>
                  <a:ext uri="{FF2B5EF4-FFF2-40B4-BE49-F238E27FC236}">
                    <a16:creationId xmlns:a16="http://schemas.microsoft.com/office/drawing/2014/main" id="{245A1029-4A76-421E-91DC-BB2E6B6F7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5" y="2668"/>
                <a:ext cx="560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50900" tIns="25004" rIns="50900" bIns="25004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/>
                  <a:t>Net 3</a:t>
                </a:r>
              </a:p>
            </p:txBody>
          </p:sp>
          <p:sp>
            <p:nvSpPr>
              <p:cNvPr id="24630" name="Rectangle 45">
                <a:extLst>
                  <a:ext uri="{FF2B5EF4-FFF2-40B4-BE49-F238E27FC236}">
                    <a16:creationId xmlns:a16="http://schemas.microsoft.com/office/drawing/2014/main" id="{B6329D73-F7EC-40D7-9F38-23EEF29F3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7" y="3613"/>
                <a:ext cx="560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50900" tIns="25004" rIns="50900" bIns="25004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/>
                  <a:t>Net 4</a:t>
                </a:r>
              </a:p>
            </p:txBody>
          </p:sp>
          <p:sp>
            <p:nvSpPr>
              <p:cNvPr id="24631" name="Rectangle 46">
                <a:extLst>
                  <a:ext uri="{FF2B5EF4-FFF2-40B4-BE49-F238E27FC236}">
                    <a16:creationId xmlns:a16="http://schemas.microsoft.com/office/drawing/2014/main" id="{AFB4769E-7D33-462C-9979-9993F66A9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4" y="3632"/>
                <a:ext cx="560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50900" tIns="25004" rIns="50900" bIns="25004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/>
                  <a:t>Net 2</a:t>
                </a:r>
              </a:p>
            </p:txBody>
          </p:sp>
          <p:sp>
            <p:nvSpPr>
              <p:cNvPr id="24632" name="Rectangle 47">
                <a:extLst>
                  <a:ext uri="{FF2B5EF4-FFF2-40B4-BE49-F238E27FC236}">
                    <a16:creationId xmlns:a16="http://schemas.microsoft.com/office/drawing/2014/main" id="{D43AE0C9-42AF-4997-B31C-DEBDC44AA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" y="2498"/>
                <a:ext cx="255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50900" tIns="25004" rIns="50900" bIns="25004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/>
                  <a:t>H</a:t>
                </a:r>
              </a:p>
            </p:txBody>
          </p:sp>
          <p:sp>
            <p:nvSpPr>
              <p:cNvPr id="24633" name="Rectangle 48">
                <a:extLst>
                  <a:ext uri="{FF2B5EF4-FFF2-40B4-BE49-F238E27FC236}">
                    <a16:creationId xmlns:a16="http://schemas.microsoft.com/office/drawing/2014/main" id="{B907BFE7-181D-48CA-A3E1-F79823CE5F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7" y="3704"/>
                <a:ext cx="255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50900" tIns="25004" rIns="50900" bIns="25004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/>
                  <a:t>H</a:t>
                </a:r>
              </a:p>
            </p:txBody>
          </p:sp>
          <p:sp>
            <p:nvSpPr>
              <p:cNvPr id="24634" name="Rectangle 49">
                <a:extLst>
                  <a:ext uri="{FF2B5EF4-FFF2-40B4-BE49-F238E27FC236}">
                    <a16:creationId xmlns:a16="http://schemas.microsoft.com/office/drawing/2014/main" id="{61EAD202-0412-41A3-B78F-7681519EC0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" y="3795"/>
                <a:ext cx="255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50900" tIns="25004" rIns="50900" bIns="25004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/>
                  <a:t>H</a:t>
                </a:r>
              </a:p>
            </p:txBody>
          </p:sp>
          <p:sp>
            <p:nvSpPr>
              <p:cNvPr id="24635" name="Rectangle 50">
                <a:extLst>
                  <a:ext uri="{FF2B5EF4-FFF2-40B4-BE49-F238E27FC236}">
                    <a16:creationId xmlns:a16="http://schemas.microsoft.com/office/drawing/2014/main" id="{E472D2F9-37CD-4C9D-B42B-85E6C1116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7" y="1908"/>
                <a:ext cx="255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50900" tIns="25004" rIns="50900" bIns="25004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/>
                  <a:t>H</a:t>
                </a:r>
              </a:p>
            </p:txBody>
          </p:sp>
        </p:grpSp>
        <p:pic>
          <p:nvPicPr>
            <p:cNvPr id="24581" name="Picture 57" descr="router">
              <a:extLst>
                <a:ext uri="{FF2B5EF4-FFF2-40B4-BE49-F238E27FC236}">
                  <a16:creationId xmlns:a16="http://schemas.microsoft.com/office/drawing/2014/main" id="{6EA3D1C6-6A32-4901-9FFD-AFEE271195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2" y="3264"/>
              <a:ext cx="45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2" name="Picture 58" descr="router">
              <a:extLst>
                <a:ext uri="{FF2B5EF4-FFF2-40B4-BE49-F238E27FC236}">
                  <a16:creationId xmlns:a16="http://schemas.microsoft.com/office/drawing/2014/main" id="{E824A46B-7385-4170-B17E-2271CDA6A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" y="3088"/>
              <a:ext cx="45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3" name="Picture 59" descr="router">
              <a:extLst>
                <a:ext uri="{FF2B5EF4-FFF2-40B4-BE49-F238E27FC236}">
                  <a16:creationId xmlns:a16="http://schemas.microsoft.com/office/drawing/2014/main" id="{FA698087-9DEB-40D7-9C21-445EF173BC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0" y="2986"/>
              <a:ext cx="45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4" name="Picture 60" descr="router">
              <a:extLst>
                <a:ext uri="{FF2B5EF4-FFF2-40B4-BE49-F238E27FC236}">
                  <a16:creationId xmlns:a16="http://schemas.microsoft.com/office/drawing/2014/main" id="{7B707DED-E516-4C2E-B5D4-1101DB0B94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" y="3672"/>
              <a:ext cx="36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5" name="Picture 61" descr="router">
              <a:extLst>
                <a:ext uri="{FF2B5EF4-FFF2-40B4-BE49-F238E27FC236}">
                  <a16:creationId xmlns:a16="http://schemas.microsoft.com/office/drawing/2014/main" id="{E4AC5E2F-2E58-4BA1-AC6F-8CFEEF12B6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4" y="3648"/>
              <a:ext cx="3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6" name="Picture 62" descr="BS01132_">
              <a:extLst>
                <a:ext uri="{FF2B5EF4-FFF2-40B4-BE49-F238E27FC236}">
                  <a16:creationId xmlns:a16="http://schemas.microsoft.com/office/drawing/2014/main" id="{04127BDF-F84D-4414-8B0B-62A18F1C66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7" y="3616"/>
              <a:ext cx="480" cy="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7" name="Picture 65" descr="BS01132_">
              <a:extLst>
                <a:ext uri="{FF2B5EF4-FFF2-40B4-BE49-F238E27FC236}">
                  <a16:creationId xmlns:a16="http://schemas.microsoft.com/office/drawing/2014/main" id="{15843EC2-8BBC-4EFF-BE49-7E989A0AE8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" y="1824"/>
              <a:ext cx="480" cy="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8" name="Picture 66" descr="BS01132_">
              <a:extLst>
                <a:ext uri="{FF2B5EF4-FFF2-40B4-BE49-F238E27FC236}">
                  <a16:creationId xmlns:a16="http://schemas.microsoft.com/office/drawing/2014/main" id="{18AA396F-6DDE-4820-89AE-7328D1329D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" y="2400"/>
              <a:ext cx="480" cy="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9" name="Picture 67" descr="BS01132_">
              <a:extLst>
                <a:ext uri="{FF2B5EF4-FFF2-40B4-BE49-F238E27FC236}">
                  <a16:creationId xmlns:a16="http://schemas.microsoft.com/office/drawing/2014/main" id="{6BF52D42-0286-49A7-91F6-03D5299127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" y="3600"/>
              <a:ext cx="480" cy="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579" name="Rectangle 2">
            <a:extLst>
              <a:ext uri="{FF2B5EF4-FFF2-40B4-BE49-F238E27FC236}">
                <a16:creationId xmlns:a16="http://schemas.microsoft.com/office/drawing/2014/main" id="{7DC46BED-E5D8-42EE-9D78-B92935E267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2075"/>
            <a:ext cx="7543800" cy="765175"/>
          </a:xfrm>
        </p:spPr>
        <p:txBody>
          <a:bodyPr/>
          <a:lstStyle/>
          <a:p>
            <a:pPr eaLnBrk="1" hangingPunct="1"/>
            <a:r>
              <a:rPr lang="en-US" altLang="en-US"/>
              <a:t>Internet Addresses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6B27CF2A-C94D-4FD6-881C-87EDD7375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Physical Addresses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466DCC74-4C89-4511-AB8A-D042C8BCB5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85850"/>
            <a:ext cx="8686800" cy="31353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2000"/>
              <a:t>LANs assign physical addresses to physical attachment to the network 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2000"/>
              <a:t>The network uses its own address to transfer packets or frames to the appropriate destination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2000"/>
              <a:t>IP address needs to be resolved to physical address at each IP network interface, by address resolution protocol (ARP)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2000"/>
              <a:t>Example:  Ethernet uses 48-bit addresses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1800"/>
              <a:t>Each NIC has globally unique physical address (called MAC address)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sz="1800"/>
              <a:t>First 24 bits identify NIC manufacturer; second 24 bits are serial number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Line 32">
            <a:extLst>
              <a:ext uri="{FF2B5EF4-FFF2-40B4-BE49-F238E27FC236}">
                <a16:creationId xmlns:a16="http://schemas.microsoft.com/office/drawing/2014/main" id="{711D2A8E-B3E2-44D7-BDE8-6CB3D94727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6663" y="1136650"/>
            <a:ext cx="1657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674" name="Group 33">
            <a:extLst>
              <a:ext uri="{FF2B5EF4-FFF2-40B4-BE49-F238E27FC236}">
                <a16:creationId xmlns:a16="http://schemas.microsoft.com/office/drawing/2014/main" id="{CC21BBF7-F902-471C-BD0F-2EFDE6A46D67}"/>
              </a:ext>
            </a:extLst>
          </p:cNvPr>
          <p:cNvGrpSpPr>
            <a:grpSpLocks/>
          </p:cNvGrpSpPr>
          <p:nvPr/>
        </p:nvGrpSpPr>
        <p:grpSpPr bwMode="auto">
          <a:xfrm>
            <a:off x="3308350" y="1422400"/>
            <a:ext cx="577850" cy="514350"/>
            <a:chOff x="2715" y="1368"/>
            <a:chExt cx="587" cy="521"/>
          </a:xfrm>
        </p:grpSpPr>
        <p:grpSp>
          <p:nvGrpSpPr>
            <p:cNvPr id="28765" name="Group 34">
              <a:extLst>
                <a:ext uri="{FF2B5EF4-FFF2-40B4-BE49-F238E27FC236}">
                  <a16:creationId xmlns:a16="http://schemas.microsoft.com/office/drawing/2014/main" id="{757E5B4D-7AFD-4664-A608-12D1D1BA6F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7" y="1694"/>
              <a:ext cx="541" cy="165"/>
              <a:chOff x="2737" y="1694"/>
              <a:chExt cx="541" cy="165"/>
            </a:xfrm>
          </p:grpSpPr>
          <p:sp>
            <p:nvSpPr>
              <p:cNvPr id="28778" name="Rectangle 35">
                <a:extLst>
                  <a:ext uri="{FF2B5EF4-FFF2-40B4-BE49-F238E27FC236}">
                    <a16:creationId xmlns:a16="http://schemas.microsoft.com/office/drawing/2014/main" id="{4980A24B-456B-4434-B315-15A300208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7" y="1694"/>
                <a:ext cx="541" cy="165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779" name="Rectangle 36">
                <a:extLst>
                  <a:ext uri="{FF2B5EF4-FFF2-40B4-BE49-F238E27FC236}">
                    <a16:creationId xmlns:a16="http://schemas.microsoft.com/office/drawing/2014/main" id="{4F149AB9-42A5-4597-9B8A-9F627BB2C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8" y="1722"/>
                <a:ext cx="187" cy="76"/>
              </a:xfrm>
              <a:prstGeom prst="rect">
                <a:avLst/>
              </a:prstGeom>
              <a:solidFill>
                <a:srgbClr val="80808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8766" name="Group 37">
              <a:extLst>
                <a:ext uri="{FF2B5EF4-FFF2-40B4-BE49-F238E27FC236}">
                  <a16:creationId xmlns:a16="http://schemas.microsoft.com/office/drawing/2014/main" id="{38CCDFFC-387C-428A-8D97-CE8742CDFD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5" y="1784"/>
              <a:ext cx="587" cy="105"/>
              <a:chOff x="2715" y="1784"/>
              <a:chExt cx="587" cy="105"/>
            </a:xfrm>
          </p:grpSpPr>
          <p:sp>
            <p:nvSpPr>
              <p:cNvPr id="28775" name="Freeform 38">
                <a:extLst>
                  <a:ext uri="{FF2B5EF4-FFF2-40B4-BE49-F238E27FC236}">
                    <a16:creationId xmlns:a16="http://schemas.microsoft.com/office/drawing/2014/main" id="{4A9C494E-B606-47F2-89EE-87D76B79C4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5" y="1784"/>
                <a:ext cx="587" cy="105"/>
              </a:xfrm>
              <a:custGeom>
                <a:avLst/>
                <a:gdLst>
                  <a:gd name="T0" fmla="*/ 0 w 1175"/>
                  <a:gd name="T1" fmla="*/ 0 h 210"/>
                  <a:gd name="T2" fmla="*/ 0 w 1175"/>
                  <a:gd name="T3" fmla="*/ 0 h 210"/>
                  <a:gd name="T4" fmla="*/ 0 w 1175"/>
                  <a:gd name="T5" fmla="*/ 1 h 210"/>
                  <a:gd name="T6" fmla="*/ 0 w 1175"/>
                  <a:gd name="T7" fmla="*/ 1 h 210"/>
                  <a:gd name="T8" fmla="*/ 0 w 1175"/>
                  <a:gd name="T9" fmla="*/ 1 h 210"/>
                  <a:gd name="T10" fmla="*/ 0 w 1175"/>
                  <a:gd name="T11" fmla="*/ 1 h 210"/>
                  <a:gd name="T12" fmla="*/ 0 w 1175"/>
                  <a:gd name="T13" fmla="*/ 1 h 210"/>
                  <a:gd name="T14" fmla="*/ 0 w 1175"/>
                  <a:gd name="T15" fmla="*/ 1 h 210"/>
                  <a:gd name="T16" fmla="*/ 0 w 1175"/>
                  <a:gd name="T17" fmla="*/ 1 h 210"/>
                  <a:gd name="T18" fmla="*/ 0 w 1175"/>
                  <a:gd name="T19" fmla="*/ 1 h 210"/>
                  <a:gd name="T20" fmla="*/ 0 w 1175"/>
                  <a:gd name="T21" fmla="*/ 0 h 21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75"/>
                  <a:gd name="T34" fmla="*/ 0 h 210"/>
                  <a:gd name="T35" fmla="*/ 1175 w 1175"/>
                  <a:gd name="T36" fmla="*/ 210 h 21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75" h="210">
                    <a:moveTo>
                      <a:pt x="147" y="0"/>
                    </a:moveTo>
                    <a:lnTo>
                      <a:pt x="1033" y="0"/>
                    </a:lnTo>
                    <a:lnTo>
                      <a:pt x="1173" y="189"/>
                    </a:lnTo>
                    <a:lnTo>
                      <a:pt x="1175" y="198"/>
                    </a:lnTo>
                    <a:lnTo>
                      <a:pt x="1171" y="206"/>
                    </a:lnTo>
                    <a:lnTo>
                      <a:pt x="1162" y="210"/>
                    </a:lnTo>
                    <a:lnTo>
                      <a:pt x="16" y="210"/>
                    </a:lnTo>
                    <a:lnTo>
                      <a:pt x="7" y="205"/>
                    </a:lnTo>
                    <a:lnTo>
                      <a:pt x="0" y="196"/>
                    </a:lnTo>
                    <a:lnTo>
                      <a:pt x="3" y="18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6" name="Freeform 39">
                <a:extLst>
                  <a:ext uri="{FF2B5EF4-FFF2-40B4-BE49-F238E27FC236}">
                    <a16:creationId xmlns:a16="http://schemas.microsoft.com/office/drawing/2014/main" id="{94848D92-A0E1-461A-A49E-075329530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7" y="1806"/>
                <a:ext cx="391" cy="67"/>
              </a:xfrm>
              <a:custGeom>
                <a:avLst/>
                <a:gdLst>
                  <a:gd name="T0" fmla="*/ 1 w 782"/>
                  <a:gd name="T1" fmla="*/ 0 h 134"/>
                  <a:gd name="T2" fmla="*/ 1 w 782"/>
                  <a:gd name="T3" fmla="*/ 0 h 134"/>
                  <a:gd name="T4" fmla="*/ 1 w 782"/>
                  <a:gd name="T5" fmla="*/ 1 h 134"/>
                  <a:gd name="T6" fmla="*/ 0 w 782"/>
                  <a:gd name="T7" fmla="*/ 1 h 134"/>
                  <a:gd name="T8" fmla="*/ 1 w 782"/>
                  <a:gd name="T9" fmla="*/ 0 h 1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134"/>
                  <a:gd name="T17" fmla="*/ 782 w 782"/>
                  <a:gd name="T18" fmla="*/ 134 h 1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134">
                    <a:moveTo>
                      <a:pt x="105" y="0"/>
                    </a:moveTo>
                    <a:lnTo>
                      <a:pt x="745" y="0"/>
                    </a:lnTo>
                    <a:lnTo>
                      <a:pt x="782" y="134"/>
                    </a:lnTo>
                    <a:lnTo>
                      <a:pt x="0" y="134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7" name="Freeform 40">
                <a:extLst>
                  <a:ext uri="{FF2B5EF4-FFF2-40B4-BE49-F238E27FC236}">
                    <a16:creationId xmlns:a16="http://schemas.microsoft.com/office/drawing/2014/main" id="{0FEDA9C2-E5CD-4777-8539-D1E032E089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0" y="1806"/>
                <a:ext cx="119" cy="67"/>
              </a:xfrm>
              <a:custGeom>
                <a:avLst/>
                <a:gdLst>
                  <a:gd name="T0" fmla="*/ 0 w 238"/>
                  <a:gd name="T1" fmla="*/ 0 h 134"/>
                  <a:gd name="T2" fmla="*/ 1 w 238"/>
                  <a:gd name="T3" fmla="*/ 0 h 134"/>
                  <a:gd name="T4" fmla="*/ 1 w 238"/>
                  <a:gd name="T5" fmla="*/ 1 h 134"/>
                  <a:gd name="T6" fmla="*/ 1 w 238"/>
                  <a:gd name="T7" fmla="*/ 1 h 134"/>
                  <a:gd name="T8" fmla="*/ 0 w 238"/>
                  <a:gd name="T9" fmla="*/ 0 h 1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8"/>
                  <a:gd name="T16" fmla="*/ 0 h 134"/>
                  <a:gd name="T17" fmla="*/ 238 w 238"/>
                  <a:gd name="T18" fmla="*/ 134 h 1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8" h="134">
                    <a:moveTo>
                      <a:pt x="0" y="0"/>
                    </a:moveTo>
                    <a:lnTo>
                      <a:pt x="140" y="0"/>
                    </a:lnTo>
                    <a:lnTo>
                      <a:pt x="238" y="134"/>
                    </a:lnTo>
                    <a:lnTo>
                      <a:pt x="44" y="1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67" name="Group 41">
              <a:extLst>
                <a:ext uri="{FF2B5EF4-FFF2-40B4-BE49-F238E27FC236}">
                  <a16:creationId xmlns:a16="http://schemas.microsoft.com/office/drawing/2014/main" id="{ABB3CE13-26C8-4CF2-8B86-62F69CA3B6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3" y="1368"/>
              <a:ext cx="392" cy="322"/>
              <a:chOff x="2813" y="1368"/>
              <a:chExt cx="392" cy="322"/>
            </a:xfrm>
          </p:grpSpPr>
          <p:sp>
            <p:nvSpPr>
              <p:cNvPr id="28768" name="Rectangle 42">
                <a:extLst>
                  <a:ext uri="{FF2B5EF4-FFF2-40B4-BE49-F238E27FC236}">
                    <a16:creationId xmlns:a16="http://schemas.microsoft.com/office/drawing/2014/main" id="{A60948F3-AD2E-4F53-B8BD-DB7B712D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3" y="1368"/>
                <a:ext cx="392" cy="322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769" name="Rectangle 43">
                <a:extLst>
                  <a:ext uri="{FF2B5EF4-FFF2-40B4-BE49-F238E27FC236}">
                    <a16:creationId xmlns:a16="http://schemas.microsoft.com/office/drawing/2014/main" id="{9900593F-5BA3-47BC-B48A-841F9EBD4A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8" y="1395"/>
                <a:ext cx="342" cy="272"/>
              </a:xfrm>
              <a:prstGeom prst="rect">
                <a:avLst/>
              </a:prstGeom>
              <a:solidFill>
                <a:srgbClr val="114FFB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770" name="Rectangle 44">
                <a:extLst>
                  <a:ext uri="{FF2B5EF4-FFF2-40B4-BE49-F238E27FC236}">
                    <a16:creationId xmlns:a16="http://schemas.microsoft.com/office/drawing/2014/main" id="{AFC2A7A7-1712-4DFE-93FB-CBD1032BF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" y="1395"/>
                <a:ext cx="48" cy="272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771" name="Rectangle 45">
                <a:extLst>
                  <a:ext uri="{FF2B5EF4-FFF2-40B4-BE49-F238E27FC236}">
                    <a16:creationId xmlns:a16="http://schemas.microsoft.com/office/drawing/2014/main" id="{1D47E4EB-D390-4AFB-8433-8CD15BDCC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1409"/>
                <a:ext cx="24" cy="19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772" name="Oval 46">
                <a:extLst>
                  <a:ext uri="{FF2B5EF4-FFF2-40B4-BE49-F238E27FC236}">
                    <a16:creationId xmlns:a16="http://schemas.microsoft.com/office/drawing/2014/main" id="{A5DF9189-FDC9-41D3-83EA-2B68420B4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3" y="1527"/>
                <a:ext cx="19" cy="18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773" name="Oval 47">
                <a:extLst>
                  <a:ext uri="{FF2B5EF4-FFF2-40B4-BE49-F238E27FC236}">
                    <a16:creationId xmlns:a16="http://schemas.microsoft.com/office/drawing/2014/main" id="{127233CE-AAE9-4669-A109-6E6C1B28C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3" y="157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774" name="Oval 48">
                <a:extLst>
                  <a:ext uri="{FF2B5EF4-FFF2-40B4-BE49-F238E27FC236}">
                    <a16:creationId xmlns:a16="http://schemas.microsoft.com/office/drawing/2014/main" id="{7F38B2FE-5139-47DF-B102-BD16DEEC7A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3" y="1623"/>
                <a:ext cx="19" cy="18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28675" name="Group 49">
            <a:extLst>
              <a:ext uri="{FF2B5EF4-FFF2-40B4-BE49-F238E27FC236}">
                <a16:creationId xmlns:a16="http://schemas.microsoft.com/office/drawing/2014/main" id="{676A72A5-4474-4B9F-9A8A-3C92B3069C20}"/>
              </a:ext>
            </a:extLst>
          </p:cNvPr>
          <p:cNvGrpSpPr>
            <a:grpSpLocks/>
          </p:cNvGrpSpPr>
          <p:nvPr/>
        </p:nvGrpSpPr>
        <p:grpSpPr bwMode="auto">
          <a:xfrm>
            <a:off x="2389188" y="249238"/>
            <a:ext cx="804862" cy="544512"/>
            <a:chOff x="668" y="455"/>
            <a:chExt cx="756" cy="526"/>
          </a:xfrm>
        </p:grpSpPr>
        <p:sp>
          <p:nvSpPr>
            <p:cNvPr id="28749" name="Freeform 50">
              <a:extLst>
                <a:ext uri="{FF2B5EF4-FFF2-40B4-BE49-F238E27FC236}">
                  <a16:creationId xmlns:a16="http://schemas.microsoft.com/office/drawing/2014/main" id="{093D5B31-091F-445F-9DDB-C0407B4D3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" y="790"/>
              <a:ext cx="161" cy="76"/>
            </a:xfrm>
            <a:custGeom>
              <a:avLst/>
              <a:gdLst>
                <a:gd name="T0" fmla="*/ 0 w 323"/>
                <a:gd name="T1" fmla="*/ 1 h 151"/>
                <a:gd name="T2" fmla="*/ 0 w 323"/>
                <a:gd name="T3" fmla="*/ 0 h 151"/>
                <a:gd name="T4" fmla="*/ 0 w 323"/>
                <a:gd name="T5" fmla="*/ 1 h 151"/>
                <a:gd name="T6" fmla="*/ 0 w 323"/>
                <a:gd name="T7" fmla="*/ 1 h 151"/>
                <a:gd name="T8" fmla="*/ 0 w 323"/>
                <a:gd name="T9" fmla="*/ 1 h 151"/>
                <a:gd name="T10" fmla="*/ 0 w 323"/>
                <a:gd name="T11" fmla="*/ 1 h 151"/>
                <a:gd name="T12" fmla="*/ 0 w 323"/>
                <a:gd name="T13" fmla="*/ 1 h 151"/>
                <a:gd name="T14" fmla="*/ 0 w 323"/>
                <a:gd name="T15" fmla="*/ 1 h 151"/>
                <a:gd name="T16" fmla="*/ 0 w 323"/>
                <a:gd name="T17" fmla="*/ 1 h 151"/>
                <a:gd name="T18" fmla="*/ 0 w 323"/>
                <a:gd name="T19" fmla="*/ 1 h 1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3"/>
                <a:gd name="T31" fmla="*/ 0 h 151"/>
                <a:gd name="T32" fmla="*/ 323 w 323"/>
                <a:gd name="T33" fmla="*/ 151 h 15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3" h="151">
                  <a:moveTo>
                    <a:pt x="0" y="15"/>
                  </a:moveTo>
                  <a:lnTo>
                    <a:pt x="120" y="0"/>
                  </a:lnTo>
                  <a:lnTo>
                    <a:pt x="147" y="5"/>
                  </a:lnTo>
                  <a:lnTo>
                    <a:pt x="168" y="19"/>
                  </a:lnTo>
                  <a:lnTo>
                    <a:pt x="197" y="93"/>
                  </a:lnTo>
                  <a:lnTo>
                    <a:pt x="215" y="121"/>
                  </a:lnTo>
                  <a:lnTo>
                    <a:pt x="230" y="136"/>
                  </a:lnTo>
                  <a:lnTo>
                    <a:pt x="247" y="142"/>
                  </a:lnTo>
                  <a:lnTo>
                    <a:pt x="272" y="147"/>
                  </a:lnTo>
                  <a:lnTo>
                    <a:pt x="323" y="151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750" name="Group 51">
              <a:extLst>
                <a:ext uri="{FF2B5EF4-FFF2-40B4-BE49-F238E27FC236}">
                  <a16:creationId xmlns:a16="http://schemas.microsoft.com/office/drawing/2014/main" id="{E190756E-DE57-48F5-8C0A-DAFBEA93FF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8" y="619"/>
              <a:ext cx="587" cy="362"/>
              <a:chOff x="668" y="619"/>
              <a:chExt cx="587" cy="362"/>
            </a:xfrm>
          </p:grpSpPr>
          <p:grpSp>
            <p:nvGrpSpPr>
              <p:cNvPr id="28758" name="Group 52">
                <a:extLst>
                  <a:ext uri="{FF2B5EF4-FFF2-40B4-BE49-F238E27FC236}">
                    <a16:creationId xmlns:a16="http://schemas.microsoft.com/office/drawing/2014/main" id="{11DC1A22-5D15-48AB-A769-E9DBE4D13F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8" y="876"/>
                <a:ext cx="587" cy="105"/>
                <a:chOff x="668" y="876"/>
                <a:chExt cx="587" cy="105"/>
              </a:xfrm>
            </p:grpSpPr>
            <p:sp>
              <p:nvSpPr>
                <p:cNvPr id="28762" name="Freeform 53">
                  <a:extLst>
                    <a:ext uri="{FF2B5EF4-FFF2-40B4-BE49-F238E27FC236}">
                      <a16:creationId xmlns:a16="http://schemas.microsoft.com/office/drawing/2014/main" id="{314D7820-85B6-4005-B533-DC14D20075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8" y="876"/>
                  <a:ext cx="587" cy="105"/>
                </a:xfrm>
                <a:custGeom>
                  <a:avLst/>
                  <a:gdLst>
                    <a:gd name="T0" fmla="*/ 0 w 1175"/>
                    <a:gd name="T1" fmla="*/ 0 h 209"/>
                    <a:gd name="T2" fmla="*/ 0 w 1175"/>
                    <a:gd name="T3" fmla="*/ 0 h 209"/>
                    <a:gd name="T4" fmla="*/ 0 w 1175"/>
                    <a:gd name="T5" fmla="*/ 1 h 209"/>
                    <a:gd name="T6" fmla="*/ 0 w 1175"/>
                    <a:gd name="T7" fmla="*/ 1 h 209"/>
                    <a:gd name="T8" fmla="*/ 0 w 1175"/>
                    <a:gd name="T9" fmla="*/ 1 h 209"/>
                    <a:gd name="T10" fmla="*/ 0 w 1175"/>
                    <a:gd name="T11" fmla="*/ 1 h 209"/>
                    <a:gd name="T12" fmla="*/ 0 w 1175"/>
                    <a:gd name="T13" fmla="*/ 1 h 209"/>
                    <a:gd name="T14" fmla="*/ 0 w 1175"/>
                    <a:gd name="T15" fmla="*/ 1 h 209"/>
                    <a:gd name="T16" fmla="*/ 0 w 1175"/>
                    <a:gd name="T17" fmla="*/ 1 h 209"/>
                    <a:gd name="T18" fmla="*/ 0 w 1175"/>
                    <a:gd name="T19" fmla="*/ 1 h 209"/>
                    <a:gd name="T20" fmla="*/ 0 w 1175"/>
                    <a:gd name="T21" fmla="*/ 0 h 2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175"/>
                    <a:gd name="T34" fmla="*/ 0 h 209"/>
                    <a:gd name="T35" fmla="*/ 1175 w 1175"/>
                    <a:gd name="T36" fmla="*/ 209 h 20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175" h="209">
                      <a:moveTo>
                        <a:pt x="146" y="0"/>
                      </a:moveTo>
                      <a:lnTo>
                        <a:pt x="1033" y="0"/>
                      </a:lnTo>
                      <a:lnTo>
                        <a:pt x="1174" y="190"/>
                      </a:lnTo>
                      <a:lnTo>
                        <a:pt x="1175" y="199"/>
                      </a:lnTo>
                      <a:lnTo>
                        <a:pt x="1170" y="207"/>
                      </a:lnTo>
                      <a:lnTo>
                        <a:pt x="1161" y="209"/>
                      </a:lnTo>
                      <a:lnTo>
                        <a:pt x="17" y="209"/>
                      </a:lnTo>
                      <a:lnTo>
                        <a:pt x="5" y="205"/>
                      </a:lnTo>
                      <a:lnTo>
                        <a:pt x="0" y="196"/>
                      </a:lnTo>
                      <a:lnTo>
                        <a:pt x="3" y="186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63" name="Freeform 54">
                  <a:extLst>
                    <a:ext uri="{FF2B5EF4-FFF2-40B4-BE49-F238E27FC236}">
                      <a16:creationId xmlns:a16="http://schemas.microsoft.com/office/drawing/2014/main" id="{47AC1F5F-EB83-4ABD-83E4-D0874A9810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1" y="898"/>
                  <a:ext cx="390" cy="68"/>
                </a:xfrm>
                <a:custGeom>
                  <a:avLst/>
                  <a:gdLst>
                    <a:gd name="T0" fmla="*/ 0 w 781"/>
                    <a:gd name="T1" fmla="*/ 0 h 134"/>
                    <a:gd name="T2" fmla="*/ 0 w 781"/>
                    <a:gd name="T3" fmla="*/ 0 h 134"/>
                    <a:gd name="T4" fmla="*/ 0 w 781"/>
                    <a:gd name="T5" fmla="*/ 1 h 134"/>
                    <a:gd name="T6" fmla="*/ 0 w 781"/>
                    <a:gd name="T7" fmla="*/ 1 h 134"/>
                    <a:gd name="T8" fmla="*/ 0 w 781"/>
                    <a:gd name="T9" fmla="*/ 0 h 1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1"/>
                    <a:gd name="T16" fmla="*/ 0 h 134"/>
                    <a:gd name="T17" fmla="*/ 781 w 781"/>
                    <a:gd name="T18" fmla="*/ 134 h 1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1" h="134">
                      <a:moveTo>
                        <a:pt x="106" y="0"/>
                      </a:moveTo>
                      <a:lnTo>
                        <a:pt x="745" y="0"/>
                      </a:lnTo>
                      <a:lnTo>
                        <a:pt x="781" y="134"/>
                      </a:lnTo>
                      <a:lnTo>
                        <a:pt x="0" y="134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64" name="Freeform 55">
                  <a:extLst>
                    <a:ext uri="{FF2B5EF4-FFF2-40B4-BE49-F238E27FC236}">
                      <a16:creationId xmlns:a16="http://schemas.microsoft.com/office/drawing/2014/main" id="{BEB5EAF0-EFB7-4CD1-87FB-CED2A60349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3" y="898"/>
                  <a:ext cx="119" cy="68"/>
                </a:xfrm>
                <a:custGeom>
                  <a:avLst/>
                  <a:gdLst>
                    <a:gd name="T0" fmla="*/ 0 w 236"/>
                    <a:gd name="T1" fmla="*/ 0 h 134"/>
                    <a:gd name="T2" fmla="*/ 1 w 236"/>
                    <a:gd name="T3" fmla="*/ 0 h 134"/>
                    <a:gd name="T4" fmla="*/ 1 w 236"/>
                    <a:gd name="T5" fmla="*/ 1 h 134"/>
                    <a:gd name="T6" fmla="*/ 1 w 236"/>
                    <a:gd name="T7" fmla="*/ 1 h 134"/>
                    <a:gd name="T8" fmla="*/ 0 w 236"/>
                    <a:gd name="T9" fmla="*/ 0 h 1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6"/>
                    <a:gd name="T16" fmla="*/ 0 h 134"/>
                    <a:gd name="T17" fmla="*/ 236 w 236"/>
                    <a:gd name="T18" fmla="*/ 134 h 1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6" h="134">
                      <a:moveTo>
                        <a:pt x="0" y="0"/>
                      </a:moveTo>
                      <a:lnTo>
                        <a:pt x="140" y="0"/>
                      </a:lnTo>
                      <a:lnTo>
                        <a:pt x="236" y="134"/>
                      </a:lnTo>
                      <a:lnTo>
                        <a:pt x="44" y="1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759" name="Rectangle 56">
                <a:extLst>
                  <a:ext uri="{FF2B5EF4-FFF2-40B4-BE49-F238E27FC236}">
                    <a16:creationId xmlns:a16="http://schemas.microsoft.com/office/drawing/2014/main" id="{9F3795EE-DB6F-462D-AC6F-28F1E365A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" y="619"/>
                <a:ext cx="321" cy="254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760" name="Rectangle 57">
                <a:extLst>
                  <a:ext uri="{FF2B5EF4-FFF2-40B4-BE49-F238E27FC236}">
                    <a16:creationId xmlns:a16="http://schemas.microsoft.com/office/drawing/2014/main" id="{05B912A6-343A-41CB-91DC-A7BEC2508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6" y="654"/>
                <a:ext cx="231" cy="175"/>
              </a:xfrm>
              <a:prstGeom prst="rect">
                <a:avLst/>
              </a:prstGeom>
              <a:solidFill>
                <a:srgbClr val="114FFB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761" name="Rectangle 58">
                <a:extLst>
                  <a:ext uri="{FF2B5EF4-FFF2-40B4-BE49-F238E27FC236}">
                    <a16:creationId xmlns:a16="http://schemas.microsoft.com/office/drawing/2014/main" id="{7591FD2D-C241-480B-91B1-6841C7C009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9" y="844"/>
                <a:ext cx="29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8751" name="Rectangle 59">
              <a:extLst>
                <a:ext uri="{FF2B5EF4-FFF2-40B4-BE49-F238E27FC236}">
                  <a16:creationId xmlns:a16="http://schemas.microsoft.com/office/drawing/2014/main" id="{FE686B00-1FE2-4A8C-B8E7-9EBC40D41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" y="455"/>
              <a:ext cx="164" cy="502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8752" name="Rectangle 60">
              <a:extLst>
                <a:ext uri="{FF2B5EF4-FFF2-40B4-BE49-F238E27FC236}">
                  <a16:creationId xmlns:a16="http://schemas.microsoft.com/office/drawing/2014/main" id="{1F3C6951-9A8A-468F-A94F-29775CFE5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500"/>
              <a:ext cx="99" cy="14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8753" name="Rectangle 61">
              <a:extLst>
                <a:ext uri="{FF2B5EF4-FFF2-40B4-BE49-F238E27FC236}">
                  <a16:creationId xmlns:a16="http://schemas.microsoft.com/office/drawing/2014/main" id="{86914695-CAA5-4F8B-851D-1591B90BC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" y="642"/>
              <a:ext cx="6" cy="3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8754" name="Rectangle 62">
              <a:extLst>
                <a:ext uri="{FF2B5EF4-FFF2-40B4-BE49-F238E27FC236}">
                  <a16:creationId xmlns:a16="http://schemas.microsoft.com/office/drawing/2014/main" id="{3A089EA8-0627-41DD-8653-DDDB2F91F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" y="539"/>
              <a:ext cx="29" cy="6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8755" name="Rectangle 63">
              <a:extLst>
                <a:ext uri="{FF2B5EF4-FFF2-40B4-BE49-F238E27FC236}">
                  <a16:creationId xmlns:a16="http://schemas.microsoft.com/office/drawing/2014/main" id="{34B9A2C7-E41D-4AD6-8CE4-228CBC805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" y="501"/>
              <a:ext cx="7" cy="14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8756" name="Rectangle 64">
              <a:extLst>
                <a:ext uri="{FF2B5EF4-FFF2-40B4-BE49-F238E27FC236}">
                  <a16:creationId xmlns:a16="http://schemas.microsoft.com/office/drawing/2014/main" id="{09C039CE-0132-44DF-B774-C45ECBF1A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" y="528"/>
              <a:ext cx="17" cy="3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8757" name="Rectangle 65">
              <a:extLst>
                <a:ext uri="{FF2B5EF4-FFF2-40B4-BE49-F238E27FC236}">
                  <a16:creationId xmlns:a16="http://schemas.microsoft.com/office/drawing/2014/main" id="{B38635B1-DE4E-41F4-A1C3-3B4398E19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" y="584"/>
              <a:ext cx="17" cy="3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</p:grpSp>
      <p:sp>
        <p:nvSpPr>
          <p:cNvPr id="28676" name="Line 66">
            <a:extLst>
              <a:ext uri="{FF2B5EF4-FFF2-40B4-BE49-F238E27FC236}">
                <a16:creationId xmlns:a16="http://schemas.microsoft.com/office/drawing/2014/main" id="{B9F27896-FE3A-4513-936F-B46ECDDDC3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5313" y="79375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Line 67">
            <a:extLst>
              <a:ext uri="{FF2B5EF4-FFF2-40B4-BE49-F238E27FC236}">
                <a16:creationId xmlns:a16="http://schemas.microsoft.com/office/drawing/2014/main" id="{E8BC9C50-7620-4B36-87C6-83DFB7E465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5363" y="113665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8">
            <a:extLst>
              <a:ext uri="{FF2B5EF4-FFF2-40B4-BE49-F238E27FC236}">
                <a16:creationId xmlns:a16="http://schemas.microsoft.com/office/drawing/2014/main" id="{9152E64B-AE51-4741-98E9-DACE7F468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663" y="565150"/>
            <a:ext cx="628650" cy="28575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900"/>
          </a:p>
        </p:txBody>
      </p:sp>
      <p:sp>
        <p:nvSpPr>
          <p:cNvPr id="28679" name="Line 69">
            <a:extLst>
              <a:ext uri="{FF2B5EF4-FFF2-40B4-BE49-F238E27FC236}">
                <a16:creationId xmlns:a16="http://schemas.microsoft.com/office/drawing/2014/main" id="{B8F41567-F0CE-44BC-B7F2-434F3624B1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2563" y="85090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680" name="Group 70">
            <a:extLst>
              <a:ext uri="{FF2B5EF4-FFF2-40B4-BE49-F238E27FC236}">
                <a16:creationId xmlns:a16="http://schemas.microsoft.com/office/drawing/2014/main" id="{60CB6230-9EBE-40A5-BAA7-7E5B2695A2BC}"/>
              </a:ext>
            </a:extLst>
          </p:cNvPr>
          <p:cNvGrpSpPr>
            <a:grpSpLocks/>
          </p:cNvGrpSpPr>
          <p:nvPr/>
        </p:nvGrpSpPr>
        <p:grpSpPr bwMode="auto">
          <a:xfrm>
            <a:off x="6451600" y="452438"/>
            <a:ext cx="577850" cy="514350"/>
            <a:chOff x="2715" y="1368"/>
            <a:chExt cx="587" cy="521"/>
          </a:xfrm>
        </p:grpSpPr>
        <p:grpSp>
          <p:nvGrpSpPr>
            <p:cNvPr id="28734" name="Group 71">
              <a:extLst>
                <a:ext uri="{FF2B5EF4-FFF2-40B4-BE49-F238E27FC236}">
                  <a16:creationId xmlns:a16="http://schemas.microsoft.com/office/drawing/2014/main" id="{02577398-7362-4F11-8B26-E2E71E6410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7" y="1694"/>
              <a:ext cx="541" cy="165"/>
              <a:chOff x="2737" y="1694"/>
              <a:chExt cx="541" cy="165"/>
            </a:xfrm>
          </p:grpSpPr>
          <p:sp>
            <p:nvSpPr>
              <p:cNvPr id="28747" name="Rectangle 72">
                <a:extLst>
                  <a:ext uri="{FF2B5EF4-FFF2-40B4-BE49-F238E27FC236}">
                    <a16:creationId xmlns:a16="http://schemas.microsoft.com/office/drawing/2014/main" id="{7BAB7C93-CAEA-4F59-AFC5-6A75D6E575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7" y="1694"/>
                <a:ext cx="541" cy="165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748" name="Rectangle 73">
                <a:extLst>
                  <a:ext uri="{FF2B5EF4-FFF2-40B4-BE49-F238E27FC236}">
                    <a16:creationId xmlns:a16="http://schemas.microsoft.com/office/drawing/2014/main" id="{302115BE-3013-4BC8-826C-07E71ED94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8" y="1722"/>
                <a:ext cx="187" cy="76"/>
              </a:xfrm>
              <a:prstGeom prst="rect">
                <a:avLst/>
              </a:prstGeom>
              <a:solidFill>
                <a:srgbClr val="80808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8735" name="Group 74">
              <a:extLst>
                <a:ext uri="{FF2B5EF4-FFF2-40B4-BE49-F238E27FC236}">
                  <a16:creationId xmlns:a16="http://schemas.microsoft.com/office/drawing/2014/main" id="{6B2D65BF-9A71-4F6D-BA9B-E346BA2EE1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5" y="1784"/>
              <a:ext cx="587" cy="105"/>
              <a:chOff x="2715" y="1784"/>
              <a:chExt cx="587" cy="105"/>
            </a:xfrm>
          </p:grpSpPr>
          <p:sp>
            <p:nvSpPr>
              <p:cNvPr id="28744" name="Freeform 75">
                <a:extLst>
                  <a:ext uri="{FF2B5EF4-FFF2-40B4-BE49-F238E27FC236}">
                    <a16:creationId xmlns:a16="http://schemas.microsoft.com/office/drawing/2014/main" id="{DA3A22B8-E209-4A6D-801E-9F91BB599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5" y="1784"/>
                <a:ext cx="587" cy="105"/>
              </a:xfrm>
              <a:custGeom>
                <a:avLst/>
                <a:gdLst>
                  <a:gd name="T0" fmla="*/ 0 w 1175"/>
                  <a:gd name="T1" fmla="*/ 0 h 210"/>
                  <a:gd name="T2" fmla="*/ 0 w 1175"/>
                  <a:gd name="T3" fmla="*/ 0 h 210"/>
                  <a:gd name="T4" fmla="*/ 0 w 1175"/>
                  <a:gd name="T5" fmla="*/ 1 h 210"/>
                  <a:gd name="T6" fmla="*/ 0 w 1175"/>
                  <a:gd name="T7" fmla="*/ 1 h 210"/>
                  <a:gd name="T8" fmla="*/ 0 w 1175"/>
                  <a:gd name="T9" fmla="*/ 1 h 210"/>
                  <a:gd name="T10" fmla="*/ 0 w 1175"/>
                  <a:gd name="T11" fmla="*/ 1 h 210"/>
                  <a:gd name="T12" fmla="*/ 0 w 1175"/>
                  <a:gd name="T13" fmla="*/ 1 h 210"/>
                  <a:gd name="T14" fmla="*/ 0 w 1175"/>
                  <a:gd name="T15" fmla="*/ 1 h 210"/>
                  <a:gd name="T16" fmla="*/ 0 w 1175"/>
                  <a:gd name="T17" fmla="*/ 1 h 210"/>
                  <a:gd name="T18" fmla="*/ 0 w 1175"/>
                  <a:gd name="T19" fmla="*/ 1 h 210"/>
                  <a:gd name="T20" fmla="*/ 0 w 1175"/>
                  <a:gd name="T21" fmla="*/ 0 h 21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75"/>
                  <a:gd name="T34" fmla="*/ 0 h 210"/>
                  <a:gd name="T35" fmla="*/ 1175 w 1175"/>
                  <a:gd name="T36" fmla="*/ 210 h 21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75" h="210">
                    <a:moveTo>
                      <a:pt x="147" y="0"/>
                    </a:moveTo>
                    <a:lnTo>
                      <a:pt x="1033" y="0"/>
                    </a:lnTo>
                    <a:lnTo>
                      <a:pt x="1173" y="189"/>
                    </a:lnTo>
                    <a:lnTo>
                      <a:pt x="1175" y="198"/>
                    </a:lnTo>
                    <a:lnTo>
                      <a:pt x="1171" y="206"/>
                    </a:lnTo>
                    <a:lnTo>
                      <a:pt x="1162" y="210"/>
                    </a:lnTo>
                    <a:lnTo>
                      <a:pt x="16" y="210"/>
                    </a:lnTo>
                    <a:lnTo>
                      <a:pt x="7" y="205"/>
                    </a:lnTo>
                    <a:lnTo>
                      <a:pt x="0" y="196"/>
                    </a:lnTo>
                    <a:lnTo>
                      <a:pt x="3" y="18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5" name="Freeform 76">
                <a:extLst>
                  <a:ext uri="{FF2B5EF4-FFF2-40B4-BE49-F238E27FC236}">
                    <a16:creationId xmlns:a16="http://schemas.microsoft.com/office/drawing/2014/main" id="{4A81C681-1077-4A58-961D-45436EB62C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7" y="1806"/>
                <a:ext cx="391" cy="67"/>
              </a:xfrm>
              <a:custGeom>
                <a:avLst/>
                <a:gdLst>
                  <a:gd name="T0" fmla="*/ 1 w 782"/>
                  <a:gd name="T1" fmla="*/ 0 h 134"/>
                  <a:gd name="T2" fmla="*/ 1 w 782"/>
                  <a:gd name="T3" fmla="*/ 0 h 134"/>
                  <a:gd name="T4" fmla="*/ 1 w 782"/>
                  <a:gd name="T5" fmla="*/ 1 h 134"/>
                  <a:gd name="T6" fmla="*/ 0 w 782"/>
                  <a:gd name="T7" fmla="*/ 1 h 134"/>
                  <a:gd name="T8" fmla="*/ 1 w 782"/>
                  <a:gd name="T9" fmla="*/ 0 h 1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134"/>
                  <a:gd name="T17" fmla="*/ 782 w 782"/>
                  <a:gd name="T18" fmla="*/ 134 h 1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134">
                    <a:moveTo>
                      <a:pt x="105" y="0"/>
                    </a:moveTo>
                    <a:lnTo>
                      <a:pt x="745" y="0"/>
                    </a:lnTo>
                    <a:lnTo>
                      <a:pt x="782" y="134"/>
                    </a:lnTo>
                    <a:lnTo>
                      <a:pt x="0" y="134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6" name="Freeform 77">
                <a:extLst>
                  <a:ext uri="{FF2B5EF4-FFF2-40B4-BE49-F238E27FC236}">
                    <a16:creationId xmlns:a16="http://schemas.microsoft.com/office/drawing/2014/main" id="{2EFEE0E9-AEAD-498D-BD05-ED217292F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0" y="1806"/>
                <a:ext cx="119" cy="67"/>
              </a:xfrm>
              <a:custGeom>
                <a:avLst/>
                <a:gdLst>
                  <a:gd name="T0" fmla="*/ 0 w 238"/>
                  <a:gd name="T1" fmla="*/ 0 h 134"/>
                  <a:gd name="T2" fmla="*/ 1 w 238"/>
                  <a:gd name="T3" fmla="*/ 0 h 134"/>
                  <a:gd name="T4" fmla="*/ 1 w 238"/>
                  <a:gd name="T5" fmla="*/ 1 h 134"/>
                  <a:gd name="T6" fmla="*/ 1 w 238"/>
                  <a:gd name="T7" fmla="*/ 1 h 134"/>
                  <a:gd name="T8" fmla="*/ 0 w 238"/>
                  <a:gd name="T9" fmla="*/ 0 h 1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8"/>
                  <a:gd name="T16" fmla="*/ 0 h 134"/>
                  <a:gd name="T17" fmla="*/ 238 w 238"/>
                  <a:gd name="T18" fmla="*/ 134 h 1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8" h="134">
                    <a:moveTo>
                      <a:pt x="0" y="0"/>
                    </a:moveTo>
                    <a:lnTo>
                      <a:pt x="140" y="0"/>
                    </a:lnTo>
                    <a:lnTo>
                      <a:pt x="238" y="134"/>
                    </a:lnTo>
                    <a:lnTo>
                      <a:pt x="44" y="1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36" name="Group 78">
              <a:extLst>
                <a:ext uri="{FF2B5EF4-FFF2-40B4-BE49-F238E27FC236}">
                  <a16:creationId xmlns:a16="http://schemas.microsoft.com/office/drawing/2014/main" id="{FB43A92F-1534-45E6-85DE-B2C4D304F2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3" y="1368"/>
              <a:ext cx="392" cy="322"/>
              <a:chOff x="2813" y="1368"/>
              <a:chExt cx="392" cy="322"/>
            </a:xfrm>
          </p:grpSpPr>
          <p:sp>
            <p:nvSpPr>
              <p:cNvPr id="28737" name="Rectangle 79">
                <a:extLst>
                  <a:ext uri="{FF2B5EF4-FFF2-40B4-BE49-F238E27FC236}">
                    <a16:creationId xmlns:a16="http://schemas.microsoft.com/office/drawing/2014/main" id="{FE84B379-E320-42C5-93B8-D8BF6E0B7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3" y="1368"/>
                <a:ext cx="392" cy="322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738" name="Rectangle 80">
                <a:extLst>
                  <a:ext uri="{FF2B5EF4-FFF2-40B4-BE49-F238E27FC236}">
                    <a16:creationId xmlns:a16="http://schemas.microsoft.com/office/drawing/2014/main" id="{DB8AAB81-E5A3-4A6C-9B30-FF6E614E6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8" y="1395"/>
                <a:ext cx="342" cy="272"/>
              </a:xfrm>
              <a:prstGeom prst="rect">
                <a:avLst/>
              </a:prstGeom>
              <a:solidFill>
                <a:srgbClr val="114FFB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739" name="Rectangle 81">
                <a:extLst>
                  <a:ext uri="{FF2B5EF4-FFF2-40B4-BE49-F238E27FC236}">
                    <a16:creationId xmlns:a16="http://schemas.microsoft.com/office/drawing/2014/main" id="{8E6E4201-C3B5-4AE2-B197-F900FBCE63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" y="1395"/>
                <a:ext cx="48" cy="272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740" name="Rectangle 82">
                <a:extLst>
                  <a:ext uri="{FF2B5EF4-FFF2-40B4-BE49-F238E27FC236}">
                    <a16:creationId xmlns:a16="http://schemas.microsoft.com/office/drawing/2014/main" id="{B11149F1-C976-42E7-B1F0-D2A3734455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1409"/>
                <a:ext cx="24" cy="19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741" name="Oval 83">
                <a:extLst>
                  <a:ext uri="{FF2B5EF4-FFF2-40B4-BE49-F238E27FC236}">
                    <a16:creationId xmlns:a16="http://schemas.microsoft.com/office/drawing/2014/main" id="{32F79A68-0D5C-4780-9BA9-434320268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3" y="1527"/>
                <a:ext cx="19" cy="18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742" name="Oval 84">
                <a:extLst>
                  <a:ext uri="{FF2B5EF4-FFF2-40B4-BE49-F238E27FC236}">
                    <a16:creationId xmlns:a16="http://schemas.microsoft.com/office/drawing/2014/main" id="{AF32BCD0-4032-437D-B4A3-F1F5B60D8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3" y="157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743" name="Oval 85">
                <a:extLst>
                  <a:ext uri="{FF2B5EF4-FFF2-40B4-BE49-F238E27FC236}">
                    <a16:creationId xmlns:a16="http://schemas.microsoft.com/office/drawing/2014/main" id="{9D75A601-A4B2-4642-B1FA-0BEE21BD28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3" y="1623"/>
                <a:ext cx="19" cy="18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8681" name="Line 86">
            <a:extLst>
              <a:ext uri="{FF2B5EF4-FFF2-40B4-BE49-F238E27FC236}">
                <a16:creationId xmlns:a16="http://schemas.microsoft.com/office/drawing/2014/main" id="{544A4C42-2372-4B3B-8303-5FAE759686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8313" y="736600"/>
            <a:ext cx="21717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Text Box 87">
            <a:extLst>
              <a:ext uri="{FF2B5EF4-FFF2-40B4-BE49-F238E27FC236}">
                <a16:creationId xmlns:a16="http://schemas.microsoft.com/office/drawing/2014/main" id="{A9622C85-C996-4AB7-BD05-6309C1C83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779463"/>
            <a:ext cx="5000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(1,1)</a:t>
            </a:r>
          </a:p>
        </p:txBody>
      </p:sp>
      <p:sp>
        <p:nvSpPr>
          <p:cNvPr id="28683" name="Text Box 88">
            <a:extLst>
              <a:ext uri="{FF2B5EF4-FFF2-40B4-BE49-F238E27FC236}">
                <a16:creationId xmlns:a16="http://schemas.microsoft.com/office/drawing/2014/main" id="{722E092D-2AE5-4C72-8791-7F78FFBA9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9888" y="819150"/>
            <a:ext cx="2619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s</a:t>
            </a:r>
          </a:p>
        </p:txBody>
      </p:sp>
      <p:sp>
        <p:nvSpPr>
          <p:cNvPr id="28684" name="Text Box 89">
            <a:extLst>
              <a:ext uri="{FF2B5EF4-FFF2-40B4-BE49-F238E27FC236}">
                <a16:creationId xmlns:a16="http://schemas.microsoft.com/office/drawing/2014/main" id="{30B873AF-3678-4039-823A-667C77D91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1600" y="1792288"/>
            <a:ext cx="65881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(1,2)</a:t>
            </a:r>
          </a:p>
        </p:txBody>
      </p:sp>
      <p:sp>
        <p:nvSpPr>
          <p:cNvPr id="28685" name="Text Box 90">
            <a:extLst>
              <a:ext uri="{FF2B5EF4-FFF2-40B4-BE49-F238E27FC236}">
                <a16:creationId xmlns:a16="http://schemas.microsoft.com/office/drawing/2014/main" id="{E645BC98-B9F0-4E2C-9DCA-B0FFC34A3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5175" y="1144588"/>
            <a:ext cx="295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i="1"/>
              <a:t>w</a:t>
            </a:r>
            <a:endParaRPr lang="en-US" altLang="en-US" sz="1200"/>
          </a:p>
        </p:txBody>
      </p:sp>
      <p:sp>
        <p:nvSpPr>
          <p:cNvPr id="28686" name="Text Box 91">
            <a:extLst>
              <a:ext uri="{FF2B5EF4-FFF2-40B4-BE49-F238E27FC236}">
                <a16:creationId xmlns:a16="http://schemas.microsoft.com/office/drawing/2014/main" id="{BD675E15-6EAA-4BD2-96C4-B20CAC7FE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9575" y="500063"/>
            <a:ext cx="5000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(2,1)</a:t>
            </a:r>
          </a:p>
        </p:txBody>
      </p:sp>
      <p:sp>
        <p:nvSpPr>
          <p:cNvPr id="28687" name="Text Box 92">
            <a:extLst>
              <a:ext uri="{FF2B5EF4-FFF2-40B4-BE49-F238E27FC236}">
                <a16:creationId xmlns:a16="http://schemas.microsoft.com/office/drawing/2014/main" id="{0A377534-CC6C-4C80-A0D6-7A9C60609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0" y="838200"/>
            <a:ext cx="681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(1,3)   r</a:t>
            </a:r>
          </a:p>
        </p:txBody>
      </p:sp>
      <p:sp>
        <p:nvSpPr>
          <p:cNvPr id="28688" name="Text Box 93">
            <a:extLst>
              <a:ext uri="{FF2B5EF4-FFF2-40B4-BE49-F238E27FC236}">
                <a16:creationId xmlns:a16="http://schemas.microsoft.com/office/drawing/2014/main" id="{A30F741C-4C7B-432D-A2E3-F6AB1324E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9550" y="962025"/>
            <a:ext cx="5000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(2,2)</a:t>
            </a:r>
          </a:p>
        </p:txBody>
      </p:sp>
      <p:sp>
        <p:nvSpPr>
          <p:cNvPr id="28689" name="Text Box 94">
            <a:extLst>
              <a:ext uri="{FF2B5EF4-FFF2-40B4-BE49-F238E27FC236}">
                <a16:creationId xmlns:a16="http://schemas.microsoft.com/office/drawing/2014/main" id="{8B97FA79-3D7A-4A7C-B705-2E8F93164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704850"/>
            <a:ext cx="8556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500">
                <a:solidFill>
                  <a:srgbClr val="FF0000"/>
                </a:solidFill>
              </a:rPr>
              <a:t>PPP</a:t>
            </a:r>
          </a:p>
          <a:p>
            <a:pPr algn="ctr"/>
            <a:r>
              <a:rPr lang="en-US" altLang="en-US" sz="1500"/>
              <a:t>Netid=2</a:t>
            </a:r>
          </a:p>
        </p:txBody>
      </p:sp>
      <p:sp>
        <p:nvSpPr>
          <p:cNvPr id="28690" name="Text Box 95">
            <a:extLst>
              <a:ext uri="{FF2B5EF4-FFF2-40B4-BE49-F238E27FC236}">
                <a16:creationId xmlns:a16="http://schemas.microsoft.com/office/drawing/2014/main" id="{064B1CDF-422F-45BE-85E7-D7583E02C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613" y="1250950"/>
            <a:ext cx="10287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500">
                <a:solidFill>
                  <a:srgbClr val="FF0000"/>
                </a:solidFill>
              </a:rPr>
              <a:t>Ethernet</a:t>
            </a:r>
          </a:p>
          <a:p>
            <a:pPr algn="ctr"/>
            <a:r>
              <a:rPr lang="en-US" altLang="en-US" sz="1500"/>
              <a:t>(netid=1)</a:t>
            </a:r>
          </a:p>
        </p:txBody>
      </p:sp>
      <p:sp>
        <p:nvSpPr>
          <p:cNvPr id="28691" name="Text Box 100">
            <a:extLst>
              <a:ext uri="{FF2B5EF4-FFF2-40B4-BE49-F238E27FC236}">
                <a16:creationId xmlns:a16="http://schemas.microsoft.com/office/drawing/2014/main" id="{5C547D69-B537-47E5-8AC3-928002E47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3513" y="195263"/>
            <a:ext cx="434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663300"/>
                </a:solidFill>
              </a:rPr>
              <a:t>PC</a:t>
            </a:r>
          </a:p>
        </p:txBody>
      </p:sp>
      <p:sp>
        <p:nvSpPr>
          <p:cNvPr id="28692" name="Text Box 101">
            <a:extLst>
              <a:ext uri="{FF2B5EF4-FFF2-40B4-BE49-F238E27FC236}">
                <a16:creationId xmlns:a16="http://schemas.microsoft.com/office/drawing/2014/main" id="{320AD50C-1BDB-4ABF-8AF4-B5183344F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3313" y="139700"/>
            <a:ext cx="712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663300"/>
                </a:solidFill>
              </a:rPr>
              <a:t>Server</a:t>
            </a:r>
          </a:p>
        </p:txBody>
      </p:sp>
      <p:sp>
        <p:nvSpPr>
          <p:cNvPr id="28693" name="Text Box 102">
            <a:extLst>
              <a:ext uri="{FF2B5EF4-FFF2-40B4-BE49-F238E27FC236}">
                <a16:creationId xmlns:a16="http://schemas.microsoft.com/office/drawing/2014/main" id="{E7061AD4-5B8F-4677-AEF4-5E510D872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5850" y="292100"/>
            <a:ext cx="822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663300"/>
                </a:solidFill>
              </a:rPr>
              <a:t>Router</a:t>
            </a:r>
          </a:p>
        </p:txBody>
      </p:sp>
      <p:sp>
        <p:nvSpPr>
          <p:cNvPr id="28694" name="Text Box 103">
            <a:extLst>
              <a:ext uri="{FF2B5EF4-FFF2-40B4-BE49-F238E27FC236}">
                <a16:creationId xmlns:a16="http://schemas.microsoft.com/office/drawing/2014/main" id="{B5CC85D3-3F50-4629-B112-3C47C778E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7313" y="1511300"/>
            <a:ext cx="1128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663300"/>
                </a:solidFill>
              </a:rPr>
              <a:t>Workstation</a:t>
            </a:r>
          </a:p>
        </p:txBody>
      </p:sp>
      <p:graphicFrame>
        <p:nvGraphicFramePr>
          <p:cNvPr id="502007" name="Group 247">
            <a:extLst>
              <a:ext uri="{FF2B5EF4-FFF2-40B4-BE49-F238E27FC236}">
                <a16:creationId xmlns:a16="http://schemas.microsoft.com/office/drawing/2014/main" id="{4DFAD342-14E0-4DF6-A629-E3C7E45DF4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65375" y="2293938"/>
          <a:ext cx="4972052" cy="2028824"/>
        </p:xfrm>
        <a:graphic>
          <a:graphicData uri="http://schemas.openxmlformats.org/drawingml/2006/table">
            <a:tbl>
              <a:tblPr/>
              <a:tblGrid>
                <a:gridCol w="1243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67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x-none" altLang="x-non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311" marB="343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netid</a:t>
                      </a:r>
                    </a:p>
                  </a:txBody>
                  <a:tcPr marL="68580" marR="68580" marT="34311" marB="343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hostid</a:t>
                      </a:r>
                    </a:p>
                  </a:txBody>
                  <a:tcPr marL="68580" marR="68580" marT="34311" marB="343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Physical address</a:t>
                      </a:r>
                    </a:p>
                  </a:txBody>
                  <a:tcPr marL="68580" marR="68580" marT="34311" marB="343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39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server</a:t>
                      </a:r>
                    </a:p>
                  </a:txBody>
                  <a:tcPr marL="68580" marR="68580" marT="34311" marB="343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68580" marT="34311" marB="343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68580" marT="34311" marB="343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68580" marT="34311" marB="343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84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workstation</a:t>
                      </a:r>
                    </a:p>
                  </a:txBody>
                  <a:tcPr marL="68580" marR="68580" marT="34311" marB="343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68580" marT="34311" marB="343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311" marB="343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</a:t>
                      </a:r>
                    </a:p>
                  </a:txBody>
                  <a:tcPr marL="68580" marR="68580" marT="34311" marB="343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11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router</a:t>
                      </a:r>
                    </a:p>
                  </a:txBody>
                  <a:tcPr marL="68580" marR="68580" marT="34311" marB="343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68580" marT="34311" marB="343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68580" marR="68580" marT="34311" marB="343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marL="68580" marR="68580" marT="34311" marB="343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39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router</a:t>
                      </a:r>
                    </a:p>
                  </a:txBody>
                  <a:tcPr marL="68580" marR="68580" marT="34311" marB="343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311" marB="343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68580" marR="68580" marT="34311" marB="343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68580" marR="68580" marT="34311" marB="343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39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PC</a:t>
                      </a:r>
                    </a:p>
                  </a:txBody>
                  <a:tcPr marL="68580" marR="68580" marT="34311" marB="343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311" marB="343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68580" marR="68580" marT="34311" marB="343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68580" marR="68580" marT="34311" marB="343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732" name="Text Box 246">
            <a:extLst>
              <a:ext uri="{FF2B5EF4-FFF2-40B4-BE49-F238E27FC236}">
                <a16:creationId xmlns:a16="http://schemas.microsoft.com/office/drawing/2014/main" id="{B1131169-E3DE-4FED-B4B6-2E8192A63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0650" y="1338263"/>
            <a:ext cx="2641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*PPP does not use addresses</a:t>
            </a:r>
          </a:p>
          <a:p>
            <a:pPr eaLnBrk="1" hangingPunct="1"/>
            <a:r>
              <a:rPr lang="en-US" altLang="en-US" sz="1400"/>
              <a:t>(PPP stands for Point-to-Point)</a:t>
            </a:r>
          </a:p>
        </p:txBody>
      </p:sp>
      <p:sp>
        <p:nvSpPr>
          <p:cNvPr id="28733" name="Rectangle 4">
            <a:extLst>
              <a:ext uri="{FF2B5EF4-FFF2-40B4-BE49-F238E27FC236}">
                <a16:creationId xmlns:a16="http://schemas.microsoft.com/office/drawing/2014/main" id="{63EA30C8-8EBA-4673-9BAD-4BF68903F7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2075"/>
            <a:ext cx="1895475" cy="765175"/>
          </a:xfrm>
        </p:spPr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4">
            <a:extLst>
              <a:ext uri="{FF2B5EF4-FFF2-40B4-BE49-F238E27FC236}">
                <a16:creationId xmlns:a16="http://schemas.microsoft.com/office/drawing/2014/main" id="{C2D7C7C4-7B4F-4EF1-81D2-5C8B5AB62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3013" y="84138"/>
            <a:ext cx="4849812" cy="765175"/>
          </a:xfrm>
        </p:spPr>
        <p:txBody>
          <a:bodyPr/>
          <a:lstStyle/>
          <a:p>
            <a:pPr eaLnBrk="1" hangingPunct="1"/>
            <a:r>
              <a:rPr lang="en-US" altLang="en-US"/>
              <a:t>Encapsulation</a:t>
            </a:r>
          </a:p>
        </p:txBody>
      </p:sp>
      <p:sp>
        <p:nvSpPr>
          <p:cNvPr id="30722" name="Rectangle 12">
            <a:extLst>
              <a:ext uri="{FF2B5EF4-FFF2-40B4-BE49-F238E27FC236}">
                <a16:creationId xmlns:a16="http://schemas.microsoft.com/office/drawing/2014/main" id="{3BC60C88-4015-493B-B9E4-6D647558C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700" y="1104900"/>
            <a:ext cx="5953125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en-US" sz="2200"/>
              <a:t>Ethernet header contains: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en-US" sz="2000"/>
              <a:t>source and destination physical addresses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en-US" sz="2000"/>
              <a:t>network protocol type (e.g. IP)</a:t>
            </a:r>
          </a:p>
        </p:txBody>
      </p:sp>
      <p:grpSp>
        <p:nvGrpSpPr>
          <p:cNvPr id="30723" name="Group 1">
            <a:extLst>
              <a:ext uri="{FF2B5EF4-FFF2-40B4-BE49-F238E27FC236}">
                <a16:creationId xmlns:a16="http://schemas.microsoft.com/office/drawing/2014/main" id="{557E1519-DBAA-4704-8FA1-9433560DEB02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2530475"/>
            <a:ext cx="4343400" cy="1430338"/>
            <a:chOff x="2456235" y="1363095"/>
            <a:chExt cx="4343400" cy="1430338"/>
          </a:xfrm>
        </p:grpSpPr>
        <p:sp>
          <p:nvSpPr>
            <p:cNvPr id="30727" name="AutoShape 21">
              <a:extLst>
                <a:ext uri="{FF2B5EF4-FFF2-40B4-BE49-F238E27FC236}">
                  <a16:creationId xmlns:a16="http://schemas.microsoft.com/office/drawing/2014/main" id="{8D6B9CD7-9877-4F2F-B73C-DC4C0DA83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5085" y="1991745"/>
              <a:ext cx="150813" cy="287338"/>
            </a:xfrm>
            <a:prstGeom prst="downArrow">
              <a:avLst>
                <a:gd name="adj1" fmla="val 50000"/>
                <a:gd name="adj2" fmla="val 47632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grpSp>
          <p:nvGrpSpPr>
            <p:cNvPr id="30728" name="Group 41">
              <a:extLst>
                <a:ext uri="{FF2B5EF4-FFF2-40B4-BE49-F238E27FC236}">
                  <a16:creationId xmlns:a16="http://schemas.microsoft.com/office/drawing/2014/main" id="{FC69BA17-8602-4869-AE3F-9D1E22D569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3485" y="1363095"/>
              <a:ext cx="2932509" cy="458788"/>
              <a:chOff x="1872" y="1488"/>
              <a:chExt cx="2463" cy="386"/>
            </a:xfrm>
          </p:grpSpPr>
          <p:sp>
            <p:nvSpPr>
              <p:cNvPr id="36879" name="Rectangle 23">
                <a:extLst>
                  <a:ext uri="{FF2B5EF4-FFF2-40B4-BE49-F238E27FC236}">
                    <a16:creationId xmlns:a16="http://schemas.microsoft.com/office/drawing/2014/main" id="{21A9FFFB-4788-4926-8147-AAEF35A73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488"/>
                <a:ext cx="592" cy="386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7866" tIns="33338" rIns="67866" bIns="33338">
                <a:spAutoFit/>
              </a:bodyPr>
              <a:lstStyle>
                <a:lvl1pPr>
                  <a:defRPr sz="1600">
                    <a:solidFill>
                      <a:srgbClr val="000000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rgbClr val="000000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x-none" sz="1275">
                    <a:solidFill>
                      <a:schemeClr val="tx1"/>
                    </a:solidFill>
                  </a:rPr>
                  <a:t>IP header</a:t>
                </a:r>
              </a:p>
            </p:txBody>
          </p:sp>
          <p:grpSp>
            <p:nvGrpSpPr>
              <p:cNvPr id="30739" name="Group 26">
                <a:extLst>
                  <a:ext uri="{FF2B5EF4-FFF2-40B4-BE49-F238E27FC236}">
                    <a16:creationId xmlns:a16="http://schemas.microsoft.com/office/drawing/2014/main" id="{A669FBD8-FE50-4DDE-8938-B604329BB8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5" y="1488"/>
                <a:ext cx="2030" cy="386"/>
                <a:chOff x="2829" y="336"/>
                <a:chExt cx="1411" cy="386"/>
              </a:xfrm>
            </p:grpSpPr>
            <p:sp>
              <p:nvSpPr>
                <p:cNvPr id="36881" name="Rectangle 27">
                  <a:extLst>
                    <a:ext uri="{FF2B5EF4-FFF2-40B4-BE49-F238E27FC236}">
                      <a16:creationId xmlns:a16="http://schemas.microsoft.com/office/drawing/2014/main" id="{0C201925-35AD-4274-8C1F-26AC47C853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336"/>
                  <a:ext cx="1310" cy="386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67866" tIns="33338" rIns="67866" bIns="33338">
                  <a:spAutoFit/>
                </a:bodyPr>
                <a:lstStyle>
                  <a:lvl1pPr>
                    <a:defRPr sz="1600">
                      <a:solidFill>
                        <a:srgbClr val="000000"/>
                      </a:solidFill>
                      <a:latin typeface="Arial" charset="0"/>
                    </a:defRPr>
                  </a:lvl1pPr>
                  <a:lvl2pPr marL="742950" indent="-285750">
                    <a:defRPr sz="1600">
                      <a:solidFill>
                        <a:srgbClr val="000000"/>
                      </a:solidFill>
                      <a:latin typeface="Arial" charset="0"/>
                    </a:defRPr>
                  </a:lvl2pPr>
                  <a:lvl3pPr marL="1143000" indent="-228600">
                    <a:defRPr sz="1600">
                      <a:solidFill>
                        <a:srgbClr val="000000"/>
                      </a:solidFill>
                      <a:latin typeface="Arial" charset="0"/>
                    </a:defRPr>
                  </a:lvl3pPr>
                  <a:lvl4pPr marL="1600200" indent="-228600">
                    <a:defRPr sz="1600">
                      <a:solidFill>
                        <a:srgbClr val="000000"/>
                      </a:solidFill>
                      <a:latin typeface="Arial" charset="0"/>
                    </a:defRPr>
                  </a:lvl4pPr>
                  <a:lvl5pPr marL="2057400" indent="-228600">
                    <a:defRPr sz="1600">
                      <a:solidFill>
                        <a:srgbClr val="000000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Arial" charset="0"/>
                    </a:defRPr>
                  </a:lvl9pPr>
                </a:lstStyle>
                <a:p>
                  <a:pPr algn="ctr">
                    <a:defRPr/>
                  </a:pPr>
                  <a:endParaRPr lang="en-US" altLang="x-none" sz="1275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endParaRPr lang="en-US" altLang="x-none" sz="1275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741" name="Text Box 28">
                  <a:extLst>
                    <a:ext uri="{FF2B5EF4-FFF2-40B4-BE49-F238E27FC236}">
                      <a16:creationId xmlns:a16="http://schemas.microsoft.com/office/drawing/2014/main" id="{0885437E-024C-4BFA-B88B-39E40393F9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29" y="402"/>
                  <a:ext cx="1175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500"/>
                    <a:t>           IP Payload</a:t>
                  </a:r>
                </a:p>
              </p:txBody>
            </p:sp>
          </p:grpSp>
        </p:grpSp>
        <p:grpSp>
          <p:nvGrpSpPr>
            <p:cNvPr id="30729" name="Group 47">
              <a:extLst>
                <a:ext uri="{FF2B5EF4-FFF2-40B4-BE49-F238E27FC236}">
                  <a16:creationId xmlns:a16="http://schemas.microsoft.com/office/drawing/2014/main" id="{F14C7133-AED9-4686-97D3-DDACAA226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6235" y="2334645"/>
              <a:ext cx="4343400" cy="458788"/>
              <a:chOff x="1152" y="2304"/>
              <a:chExt cx="3648" cy="386"/>
            </a:xfrm>
          </p:grpSpPr>
          <p:sp>
            <p:nvSpPr>
              <p:cNvPr id="36871" name="Rectangle 30">
                <a:extLst>
                  <a:ext uri="{FF2B5EF4-FFF2-40B4-BE49-F238E27FC236}">
                    <a16:creationId xmlns:a16="http://schemas.microsoft.com/office/drawing/2014/main" id="{536C7633-8242-416E-A50E-A21FE35099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304"/>
                <a:ext cx="720" cy="38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7866" tIns="33338" rIns="67866" bIns="33338">
                <a:spAutoFit/>
              </a:bodyPr>
              <a:lstStyle>
                <a:lvl1pPr>
                  <a:defRPr sz="1600">
                    <a:solidFill>
                      <a:srgbClr val="000000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rgbClr val="000000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x-none" sz="1275">
                    <a:solidFill>
                      <a:schemeClr val="tx1"/>
                    </a:solidFill>
                  </a:rPr>
                  <a:t>Ethernet header</a:t>
                </a:r>
              </a:p>
            </p:txBody>
          </p:sp>
          <p:sp>
            <p:nvSpPr>
              <p:cNvPr id="36872" name="Rectangle 39">
                <a:extLst>
                  <a:ext uri="{FF2B5EF4-FFF2-40B4-BE49-F238E27FC236}">
                    <a16:creationId xmlns:a16="http://schemas.microsoft.com/office/drawing/2014/main" id="{B9211506-C98A-4ED3-9EA5-70F17685B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304"/>
                <a:ext cx="480" cy="38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67866" tIns="33338" rIns="67866" bIns="33338">
                <a:spAutoFit/>
              </a:bodyPr>
              <a:lstStyle>
                <a:lvl1pPr>
                  <a:defRPr sz="1600">
                    <a:solidFill>
                      <a:srgbClr val="000000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rgbClr val="000000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9pPr>
              </a:lstStyle>
              <a:p>
                <a:pPr algn="ctr">
                  <a:defRPr/>
                </a:pPr>
                <a:endParaRPr lang="en-US" altLang="x-none" sz="1275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endParaRPr lang="en-US" altLang="x-none" sz="1275">
                  <a:solidFill>
                    <a:schemeClr val="tx1"/>
                  </a:solidFill>
                </a:endParaRPr>
              </a:p>
            </p:txBody>
          </p:sp>
          <p:sp>
            <p:nvSpPr>
              <p:cNvPr id="36873" name="Text Box 40">
                <a:extLst>
                  <a:ext uri="{FF2B5EF4-FFF2-40B4-BE49-F238E27FC236}">
                    <a16:creationId xmlns:a16="http://schemas.microsoft.com/office/drawing/2014/main" id="{3F994869-8659-426D-8418-89CB1B41C0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8" y="2375"/>
                <a:ext cx="447" cy="25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rgbClr val="000000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rgbClr val="000000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x-none" sz="1350">
                    <a:solidFill>
                      <a:schemeClr val="tx1"/>
                    </a:solidFill>
                  </a:rPr>
                  <a:t>FCS</a:t>
                </a:r>
              </a:p>
            </p:txBody>
          </p:sp>
          <p:grpSp>
            <p:nvGrpSpPr>
              <p:cNvPr id="30733" name="Group 42">
                <a:extLst>
                  <a:ext uri="{FF2B5EF4-FFF2-40B4-BE49-F238E27FC236}">
                    <a16:creationId xmlns:a16="http://schemas.microsoft.com/office/drawing/2014/main" id="{5254F010-EA67-4AC8-854D-2D0397B652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2304"/>
                <a:ext cx="2466" cy="386"/>
                <a:chOff x="1872" y="1488"/>
                <a:chExt cx="2466" cy="386"/>
              </a:xfrm>
            </p:grpSpPr>
            <p:sp>
              <p:nvSpPr>
                <p:cNvPr id="36875" name="Rectangle 43">
                  <a:extLst>
                    <a:ext uri="{FF2B5EF4-FFF2-40B4-BE49-F238E27FC236}">
                      <a16:creationId xmlns:a16="http://schemas.microsoft.com/office/drawing/2014/main" id="{788C2A41-4FDD-4E64-A92A-A42A5562CA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488"/>
                  <a:ext cx="592" cy="386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67866" tIns="33338" rIns="67866" bIns="33338">
                  <a:spAutoFit/>
                </a:bodyPr>
                <a:lstStyle>
                  <a:lvl1pPr>
                    <a:defRPr sz="1600">
                      <a:solidFill>
                        <a:srgbClr val="000000"/>
                      </a:solidFill>
                      <a:latin typeface="Arial" charset="0"/>
                    </a:defRPr>
                  </a:lvl1pPr>
                  <a:lvl2pPr marL="742950" indent="-285750">
                    <a:defRPr sz="1600">
                      <a:solidFill>
                        <a:srgbClr val="000000"/>
                      </a:solidFill>
                      <a:latin typeface="Arial" charset="0"/>
                    </a:defRPr>
                  </a:lvl2pPr>
                  <a:lvl3pPr marL="1143000" indent="-228600">
                    <a:defRPr sz="1600">
                      <a:solidFill>
                        <a:srgbClr val="000000"/>
                      </a:solidFill>
                      <a:latin typeface="Arial" charset="0"/>
                    </a:defRPr>
                  </a:lvl3pPr>
                  <a:lvl4pPr marL="1600200" indent="-228600">
                    <a:defRPr sz="1600">
                      <a:solidFill>
                        <a:srgbClr val="000000"/>
                      </a:solidFill>
                      <a:latin typeface="Arial" charset="0"/>
                    </a:defRPr>
                  </a:lvl4pPr>
                  <a:lvl5pPr marL="2057400" indent="-228600">
                    <a:defRPr sz="1600">
                      <a:solidFill>
                        <a:srgbClr val="000000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rgbClr val="000000"/>
                      </a:solidFill>
                      <a:latin typeface="Arial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altLang="x-none" sz="1275">
                      <a:solidFill>
                        <a:schemeClr val="tx1"/>
                      </a:solidFill>
                    </a:rPr>
                    <a:t>IP header</a:t>
                  </a:r>
                </a:p>
              </p:txBody>
            </p:sp>
            <p:grpSp>
              <p:nvGrpSpPr>
                <p:cNvPr id="30735" name="Group 44">
                  <a:extLst>
                    <a:ext uri="{FF2B5EF4-FFF2-40B4-BE49-F238E27FC236}">
                      <a16:creationId xmlns:a16="http://schemas.microsoft.com/office/drawing/2014/main" id="{C65DECB9-07A9-4E14-9114-7AC8D4DD51A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1488"/>
                  <a:ext cx="2070" cy="386"/>
                  <a:chOff x="2802" y="336"/>
                  <a:chExt cx="1438" cy="386"/>
                </a:xfrm>
              </p:grpSpPr>
              <p:sp>
                <p:nvSpPr>
                  <p:cNvPr id="36877" name="Rectangle 45">
                    <a:extLst>
                      <a:ext uri="{FF2B5EF4-FFF2-40B4-BE49-F238E27FC236}">
                        <a16:creationId xmlns:a16="http://schemas.microsoft.com/office/drawing/2014/main" id="{3A4FE456-7CB2-4837-AAC0-F54106C716A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36"/>
                    <a:ext cx="1312" cy="386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67866" tIns="33338" rIns="67866" bIns="33338">
                    <a:spAutoFit/>
                  </a:bodyPr>
                  <a:lstStyle>
                    <a:lvl1pPr>
                      <a:defRPr sz="1600">
                        <a:solidFill>
                          <a:srgbClr val="000000"/>
                        </a:solidFill>
                        <a:latin typeface="Arial" charset="0"/>
                      </a:defRPr>
                    </a:lvl1pPr>
                    <a:lvl2pPr marL="742950" indent="-285750">
                      <a:defRPr sz="1600">
                        <a:solidFill>
                          <a:srgbClr val="000000"/>
                        </a:solidFill>
                        <a:latin typeface="Arial" charset="0"/>
                      </a:defRPr>
                    </a:lvl2pPr>
                    <a:lvl3pPr marL="1143000" indent="-228600">
                      <a:defRPr sz="1600">
                        <a:solidFill>
                          <a:srgbClr val="000000"/>
                        </a:solidFill>
                        <a:latin typeface="Arial" charset="0"/>
                      </a:defRPr>
                    </a:lvl3pPr>
                    <a:lvl4pPr marL="1600200" indent="-228600">
                      <a:defRPr sz="1600">
                        <a:solidFill>
                          <a:srgbClr val="000000"/>
                        </a:solidFill>
                        <a:latin typeface="Arial" charset="0"/>
                      </a:defRPr>
                    </a:lvl4pPr>
                    <a:lvl5pPr marL="2057400" indent="-228600">
                      <a:defRPr sz="1600">
                        <a:solidFill>
                          <a:srgbClr val="000000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rgbClr val="000000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rgbClr val="000000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rgbClr val="000000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rgbClr val="000000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defRPr/>
                    </a:pPr>
                    <a:endParaRPr lang="en-US" altLang="x-none" sz="1275">
                      <a:solidFill>
                        <a:schemeClr val="tx1"/>
                      </a:solidFill>
                    </a:endParaRPr>
                  </a:p>
                  <a:p>
                    <a:pPr algn="ctr">
                      <a:defRPr/>
                    </a:pPr>
                    <a:endParaRPr lang="en-US" altLang="x-none" sz="1275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737" name="Text Box 46">
                    <a:extLst>
                      <a:ext uri="{FF2B5EF4-FFF2-40B4-BE49-F238E27FC236}">
                        <a16:creationId xmlns:a16="http://schemas.microsoft.com/office/drawing/2014/main" id="{1C2402A4-F6D1-47B0-B9FF-09E7572D05A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02" y="388"/>
                    <a:ext cx="1175" cy="27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1500"/>
                      <a:t>           IP Payload</a:t>
                    </a:r>
                  </a:p>
                </p:txBody>
              </p:sp>
            </p:grpSp>
          </p:grpSp>
        </p:grpSp>
      </p:grpSp>
      <p:grpSp>
        <p:nvGrpSpPr>
          <p:cNvPr id="30724" name="Group 12">
            <a:extLst>
              <a:ext uri="{FF2B5EF4-FFF2-40B4-BE49-F238E27FC236}">
                <a16:creationId xmlns:a16="http://schemas.microsoft.com/office/drawing/2014/main" id="{CE156EDF-11C6-408D-B799-BBD53672E013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4096F3F1-55D4-4386-89E1-6FF2D697AA8B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8EB1C08-7E9F-4B0A-A7A4-E60DAB50E225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reeform 2">
            <a:extLst>
              <a:ext uri="{FF2B5EF4-FFF2-40B4-BE49-F238E27FC236}">
                <a16:creationId xmlns:a16="http://schemas.microsoft.com/office/drawing/2014/main" id="{F02308F2-7593-4658-A83C-47D20F817DF4}"/>
              </a:ext>
            </a:extLst>
          </p:cNvPr>
          <p:cNvSpPr>
            <a:spLocks/>
          </p:cNvSpPr>
          <p:nvPr/>
        </p:nvSpPr>
        <p:spPr bwMode="auto">
          <a:xfrm>
            <a:off x="2790825" y="1714500"/>
            <a:ext cx="1314450" cy="971550"/>
          </a:xfrm>
          <a:custGeom>
            <a:avLst/>
            <a:gdLst>
              <a:gd name="T0" fmla="*/ 2147483646 w 1104"/>
              <a:gd name="T1" fmla="*/ 2147483646 h 816"/>
              <a:gd name="T2" fmla="*/ 2147483646 w 1104"/>
              <a:gd name="T3" fmla="*/ 2147483646 h 816"/>
              <a:gd name="T4" fmla="*/ 2147483646 w 1104"/>
              <a:gd name="T5" fmla="*/ 2147483646 h 816"/>
              <a:gd name="T6" fmla="*/ 2147483646 w 1104"/>
              <a:gd name="T7" fmla="*/ 0 h 816"/>
              <a:gd name="T8" fmla="*/ 0 60000 65536"/>
              <a:gd name="T9" fmla="*/ 0 60000 65536"/>
              <a:gd name="T10" fmla="*/ 0 60000 65536"/>
              <a:gd name="T11" fmla="*/ 0 60000 65536"/>
              <a:gd name="T12" fmla="*/ 0 w 1104"/>
              <a:gd name="T13" fmla="*/ 0 h 816"/>
              <a:gd name="T14" fmla="*/ 1104 w 1104"/>
              <a:gd name="T15" fmla="*/ 816 h 8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04" h="816">
                <a:moveTo>
                  <a:pt x="968" y="816"/>
                </a:moveTo>
                <a:cubicBezTo>
                  <a:pt x="1036" y="640"/>
                  <a:pt x="1104" y="464"/>
                  <a:pt x="968" y="384"/>
                </a:cubicBezTo>
                <a:cubicBezTo>
                  <a:pt x="832" y="304"/>
                  <a:pt x="304" y="400"/>
                  <a:pt x="152" y="336"/>
                </a:cubicBezTo>
                <a:cubicBezTo>
                  <a:pt x="0" y="272"/>
                  <a:pt x="28" y="136"/>
                  <a:pt x="56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9469F76-7A94-401B-9D3C-C70AE64BA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z="2625" dirty="0"/>
              <a:t>Example: IP packet from workstation to server</a:t>
            </a:r>
          </a:p>
        </p:txBody>
      </p:sp>
      <p:sp>
        <p:nvSpPr>
          <p:cNvPr id="32771" name="Rectangle 4">
            <a:extLst>
              <a:ext uri="{FF2B5EF4-FFF2-40B4-BE49-F238E27FC236}">
                <a16:creationId xmlns:a16="http://schemas.microsoft.com/office/drawing/2014/main" id="{F8351A31-6D56-4C2E-A9B8-F05D23996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057525"/>
            <a:ext cx="8512175" cy="1323975"/>
          </a:xfrm>
        </p:spPr>
        <p:txBody>
          <a:bodyPr/>
          <a:lstStyle/>
          <a:p>
            <a:pPr marL="428625" indent="-428625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1800"/>
              <a:t>IP packet has (1,2) IP address for source and (1,1) IP address for destination</a:t>
            </a:r>
          </a:p>
          <a:p>
            <a:pPr marL="428625" indent="-428625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1800"/>
              <a:t>IP table at workstation indicates (1,1) connected to same network, so IP packet is encapsulated in Ethernet frame with addresses w and s</a:t>
            </a:r>
          </a:p>
          <a:p>
            <a:pPr marL="428625" indent="-428625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1800"/>
              <a:t>Ethernet frame is broadcast by workstation NIC and captured by server NIC</a:t>
            </a:r>
          </a:p>
          <a:p>
            <a:pPr marL="428625" indent="-428625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1800"/>
              <a:t>NIC examines protocol type field and then delivers packet to its IP layer</a:t>
            </a:r>
          </a:p>
        </p:txBody>
      </p:sp>
      <p:sp>
        <p:nvSpPr>
          <p:cNvPr id="32772" name="Line 5">
            <a:extLst>
              <a:ext uri="{FF2B5EF4-FFF2-40B4-BE49-F238E27FC236}">
                <a16:creationId xmlns:a16="http://schemas.microsoft.com/office/drawing/2014/main" id="{0B0F61B1-12D4-4D30-9CFE-3D0CE7359D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0300" y="1970088"/>
            <a:ext cx="1657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73" name="Group 6">
            <a:extLst>
              <a:ext uri="{FF2B5EF4-FFF2-40B4-BE49-F238E27FC236}">
                <a16:creationId xmlns:a16="http://schemas.microsoft.com/office/drawing/2014/main" id="{66E52BD3-825F-4139-BE5D-D216EBA2E89F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2255838"/>
            <a:ext cx="579438" cy="514350"/>
            <a:chOff x="2715" y="1368"/>
            <a:chExt cx="587" cy="521"/>
          </a:xfrm>
        </p:grpSpPr>
        <p:grpSp>
          <p:nvGrpSpPr>
            <p:cNvPr id="32828" name="Group 7">
              <a:extLst>
                <a:ext uri="{FF2B5EF4-FFF2-40B4-BE49-F238E27FC236}">
                  <a16:creationId xmlns:a16="http://schemas.microsoft.com/office/drawing/2014/main" id="{C783EDCD-9FE8-41E4-8C01-10D868A3BA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7" y="1694"/>
              <a:ext cx="541" cy="165"/>
              <a:chOff x="2737" y="1694"/>
              <a:chExt cx="541" cy="165"/>
            </a:xfrm>
          </p:grpSpPr>
          <p:sp>
            <p:nvSpPr>
              <p:cNvPr id="32841" name="Rectangle 8">
                <a:extLst>
                  <a:ext uri="{FF2B5EF4-FFF2-40B4-BE49-F238E27FC236}">
                    <a16:creationId xmlns:a16="http://schemas.microsoft.com/office/drawing/2014/main" id="{4E6AC3D8-5EF1-42AE-BB4C-96CA3DEE1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7" y="1694"/>
                <a:ext cx="541" cy="165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842" name="Rectangle 9">
                <a:extLst>
                  <a:ext uri="{FF2B5EF4-FFF2-40B4-BE49-F238E27FC236}">
                    <a16:creationId xmlns:a16="http://schemas.microsoft.com/office/drawing/2014/main" id="{4349C6AE-4461-4F2A-9F40-BE70CA22C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8" y="1722"/>
                <a:ext cx="187" cy="76"/>
              </a:xfrm>
              <a:prstGeom prst="rect">
                <a:avLst/>
              </a:prstGeom>
              <a:solidFill>
                <a:srgbClr val="80808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2829" name="Group 10">
              <a:extLst>
                <a:ext uri="{FF2B5EF4-FFF2-40B4-BE49-F238E27FC236}">
                  <a16:creationId xmlns:a16="http://schemas.microsoft.com/office/drawing/2014/main" id="{D0C0F1D1-FF7B-4595-B312-E79641DF6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5" y="1784"/>
              <a:ext cx="587" cy="105"/>
              <a:chOff x="2715" y="1784"/>
              <a:chExt cx="587" cy="105"/>
            </a:xfrm>
          </p:grpSpPr>
          <p:sp>
            <p:nvSpPr>
              <p:cNvPr id="32838" name="Freeform 11">
                <a:extLst>
                  <a:ext uri="{FF2B5EF4-FFF2-40B4-BE49-F238E27FC236}">
                    <a16:creationId xmlns:a16="http://schemas.microsoft.com/office/drawing/2014/main" id="{005960B5-26DE-4823-9281-229C64581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5" y="1784"/>
                <a:ext cx="587" cy="105"/>
              </a:xfrm>
              <a:custGeom>
                <a:avLst/>
                <a:gdLst>
                  <a:gd name="T0" fmla="*/ 0 w 1175"/>
                  <a:gd name="T1" fmla="*/ 0 h 210"/>
                  <a:gd name="T2" fmla="*/ 0 w 1175"/>
                  <a:gd name="T3" fmla="*/ 0 h 210"/>
                  <a:gd name="T4" fmla="*/ 0 w 1175"/>
                  <a:gd name="T5" fmla="*/ 1 h 210"/>
                  <a:gd name="T6" fmla="*/ 0 w 1175"/>
                  <a:gd name="T7" fmla="*/ 1 h 210"/>
                  <a:gd name="T8" fmla="*/ 0 w 1175"/>
                  <a:gd name="T9" fmla="*/ 1 h 210"/>
                  <a:gd name="T10" fmla="*/ 0 w 1175"/>
                  <a:gd name="T11" fmla="*/ 1 h 210"/>
                  <a:gd name="T12" fmla="*/ 0 w 1175"/>
                  <a:gd name="T13" fmla="*/ 1 h 210"/>
                  <a:gd name="T14" fmla="*/ 0 w 1175"/>
                  <a:gd name="T15" fmla="*/ 1 h 210"/>
                  <a:gd name="T16" fmla="*/ 0 w 1175"/>
                  <a:gd name="T17" fmla="*/ 1 h 210"/>
                  <a:gd name="T18" fmla="*/ 0 w 1175"/>
                  <a:gd name="T19" fmla="*/ 1 h 210"/>
                  <a:gd name="T20" fmla="*/ 0 w 1175"/>
                  <a:gd name="T21" fmla="*/ 0 h 21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75"/>
                  <a:gd name="T34" fmla="*/ 0 h 210"/>
                  <a:gd name="T35" fmla="*/ 1175 w 1175"/>
                  <a:gd name="T36" fmla="*/ 210 h 21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75" h="210">
                    <a:moveTo>
                      <a:pt x="147" y="0"/>
                    </a:moveTo>
                    <a:lnTo>
                      <a:pt x="1033" y="0"/>
                    </a:lnTo>
                    <a:lnTo>
                      <a:pt x="1173" y="189"/>
                    </a:lnTo>
                    <a:lnTo>
                      <a:pt x="1175" y="198"/>
                    </a:lnTo>
                    <a:lnTo>
                      <a:pt x="1171" y="206"/>
                    </a:lnTo>
                    <a:lnTo>
                      <a:pt x="1162" y="210"/>
                    </a:lnTo>
                    <a:lnTo>
                      <a:pt x="16" y="210"/>
                    </a:lnTo>
                    <a:lnTo>
                      <a:pt x="7" y="205"/>
                    </a:lnTo>
                    <a:lnTo>
                      <a:pt x="0" y="196"/>
                    </a:lnTo>
                    <a:lnTo>
                      <a:pt x="3" y="18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39" name="Freeform 12">
                <a:extLst>
                  <a:ext uri="{FF2B5EF4-FFF2-40B4-BE49-F238E27FC236}">
                    <a16:creationId xmlns:a16="http://schemas.microsoft.com/office/drawing/2014/main" id="{ACE19841-BC2F-44AD-936E-A3DB62576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7" y="1806"/>
                <a:ext cx="391" cy="67"/>
              </a:xfrm>
              <a:custGeom>
                <a:avLst/>
                <a:gdLst>
                  <a:gd name="T0" fmla="*/ 1 w 782"/>
                  <a:gd name="T1" fmla="*/ 0 h 134"/>
                  <a:gd name="T2" fmla="*/ 1 w 782"/>
                  <a:gd name="T3" fmla="*/ 0 h 134"/>
                  <a:gd name="T4" fmla="*/ 1 w 782"/>
                  <a:gd name="T5" fmla="*/ 1 h 134"/>
                  <a:gd name="T6" fmla="*/ 0 w 782"/>
                  <a:gd name="T7" fmla="*/ 1 h 134"/>
                  <a:gd name="T8" fmla="*/ 1 w 782"/>
                  <a:gd name="T9" fmla="*/ 0 h 1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134"/>
                  <a:gd name="T17" fmla="*/ 782 w 782"/>
                  <a:gd name="T18" fmla="*/ 134 h 1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134">
                    <a:moveTo>
                      <a:pt x="105" y="0"/>
                    </a:moveTo>
                    <a:lnTo>
                      <a:pt x="745" y="0"/>
                    </a:lnTo>
                    <a:lnTo>
                      <a:pt x="782" y="134"/>
                    </a:lnTo>
                    <a:lnTo>
                      <a:pt x="0" y="134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40" name="Freeform 13">
                <a:extLst>
                  <a:ext uri="{FF2B5EF4-FFF2-40B4-BE49-F238E27FC236}">
                    <a16:creationId xmlns:a16="http://schemas.microsoft.com/office/drawing/2014/main" id="{61190B9D-3A8D-4FDA-A934-52B7BAA4AB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0" y="1806"/>
                <a:ext cx="119" cy="67"/>
              </a:xfrm>
              <a:custGeom>
                <a:avLst/>
                <a:gdLst>
                  <a:gd name="T0" fmla="*/ 0 w 238"/>
                  <a:gd name="T1" fmla="*/ 0 h 134"/>
                  <a:gd name="T2" fmla="*/ 1 w 238"/>
                  <a:gd name="T3" fmla="*/ 0 h 134"/>
                  <a:gd name="T4" fmla="*/ 1 w 238"/>
                  <a:gd name="T5" fmla="*/ 1 h 134"/>
                  <a:gd name="T6" fmla="*/ 1 w 238"/>
                  <a:gd name="T7" fmla="*/ 1 h 134"/>
                  <a:gd name="T8" fmla="*/ 0 w 238"/>
                  <a:gd name="T9" fmla="*/ 0 h 1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8"/>
                  <a:gd name="T16" fmla="*/ 0 h 134"/>
                  <a:gd name="T17" fmla="*/ 238 w 238"/>
                  <a:gd name="T18" fmla="*/ 134 h 1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8" h="134">
                    <a:moveTo>
                      <a:pt x="0" y="0"/>
                    </a:moveTo>
                    <a:lnTo>
                      <a:pt x="140" y="0"/>
                    </a:lnTo>
                    <a:lnTo>
                      <a:pt x="238" y="134"/>
                    </a:lnTo>
                    <a:lnTo>
                      <a:pt x="44" y="1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830" name="Group 14">
              <a:extLst>
                <a:ext uri="{FF2B5EF4-FFF2-40B4-BE49-F238E27FC236}">
                  <a16:creationId xmlns:a16="http://schemas.microsoft.com/office/drawing/2014/main" id="{8536B42A-4705-4A98-86C4-EA2CEF9CBE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3" y="1368"/>
              <a:ext cx="392" cy="322"/>
              <a:chOff x="2813" y="1368"/>
              <a:chExt cx="392" cy="322"/>
            </a:xfrm>
          </p:grpSpPr>
          <p:sp>
            <p:nvSpPr>
              <p:cNvPr id="32831" name="Rectangle 15">
                <a:extLst>
                  <a:ext uri="{FF2B5EF4-FFF2-40B4-BE49-F238E27FC236}">
                    <a16:creationId xmlns:a16="http://schemas.microsoft.com/office/drawing/2014/main" id="{213721BE-C61B-4512-A1E2-FE63CE11F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3" y="1368"/>
                <a:ext cx="392" cy="322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832" name="Rectangle 16">
                <a:extLst>
                  <a:ext uri="{FF2B5EF4-FFF2-40B4-BE49-F238E27FC236}">
                    <a16:creationId xmlns:a16="http://schemas.microsoft.com/office/drawing/2014/main" id="{B438F542-CCA9-4CB5-8437-0DAA7E955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8" y="1395"/>
                <a:ext cx="342" cy="272"/>
              </a:xfrm>
              <a:prstGeom prst="rect">
                <a:avLst/>
              </a:prstGeom>
              <a:solidFill>
                <a:srgbClr val="114FFB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833" name="Rectangle 17">
                <a:extLst>
                  <a:ext uri="{FF2B5EF4-FFF2-40B4-BE49-F238E27FC236}">
                    <a16:creationId xmlns:a16="http://schemas.microsoft.com/office/drawing/2014/main" id="{0FFC2A15-3C55-45C7-AB95-5CDFBE335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" y="1395"/>
                <a:ext cx="48" cy="272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834" name="Rectangle 18">
                <a:extLst>
                  <a:ext uri="{FF2B5EF4-FFF2-40B4-BE49-F238E27FC236}">
                    <a16:creationId xmlns:a16="http://schemas.microsoft.com/office/drawing/2014/main" id="{A6A825DB-C205-414C-8998-9113149B9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1409"/>
                <a:ext cx="24" cy="19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835" name="Oval 19">
                <a:extLst>
                  <a:ext uri="{FF2B5EF4-FFF2-40B4-BE49-F238E27FC236}">
                    <a16:creationId xmlns:a16="http://schemas.microsoft.com/office/drawing/2014/main" id="{A9DAB3F8-129C-4606-BF4E-A1C4C757D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3" y="1527"/>
                <a:ext cx="19" cy="18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836" name="Oval 20">
                <a:extLst>
                  <a:ext uri="{FF2B5EF4-FFF2-40B4-BE49-F238E27FC236}">
                    <a16:creationId xmlns:a16="http://schemas.microsoft.com/office/drawing/2014/main" id="{2348108F-42CE-46A1-999C-69B0E04104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3" y="157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837" name="Oval 21">
                <a:extLst>
                  <a:ext uri="{FF2B5EF4-FFF2-40B4-BE49-F238E27FC236}">
                    <a16:creationId xmlns:a16="http://schemas.microsoft.com/office/drawing/2014/main" id="{B91E495C-20D5-4CB4-B4F1-1D9A04486A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3" y="1623"/>
                <a:ext cx="19" cy="18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32774" name="Group 22">
            <a:extLst>
              <a:ext uri="{FF2B5EF4-FFF2-40B4-BE49-F238E27FC236}">
                <a16:creationId xmlns:a16="http://schemas.microsoft.com/office/drawing/2014/main" id="{4E40A57D-26A0-4C91-8537-A2ABE07814B5}"/>
              </a:ext>
            </a:extLst>
          </p:cNvPr>
          <p:cNvGrpSpPr>
            <a:grpSpLocks/>
          </p:cNvGrpSpPr>
          <p:nvPr/>
        </p:nvGrpSpPr>
        <p:grpSpPr bwMode="auto">
          <a:xfrm>
            <a:off x="2281238" y="1082675"/>
            <a:ext cx="804862" cy="544513"/>
            <a:chOff x="668" y="455"/>
            <a:chExt cx="756" cy="526"/>
          </a:xfrm>
        </p:grpSpPr>
        <p:sp>
          <p:nvSpPr>
            <p:cNvPr id="32812" name="Freeform 23">
              <a:extLst>
                <a:ext uri="{FF2B5EF4-FFF2-40B4-BE49-F238E27FC236}">
                  <a16:creationId xmlns:a16="http://schemas.microsoft.com/office/drawing/2014/main" id="{D99B55AA-6FBC-460C-83AB-ED18BFD04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" y="790"/>
              <a:ext cx="161" cy="76"/>
            </a:xfrm>
            <a:custGeom>
              <a:avLst/>
              <a:gdLst>
                <a:gd name="T0" fmla="*/ 0 w 323"/>
                <a:gd name="T1" fmla="*/ 1 h 151"/>
                <a:gd name="T2" fmla="*/ 0 w 323"/>
                <a:gd name="T3" fmla="*/ 0 h 151"/>
                <a:gd name="T4" fmla="*/ 0 w 323"/>
                <a:gd name="T5" fmla="*/ 1 h 151"/>
                <a:gd name="T6" fmla="*/ 0 w 323"/>
                <a:gd name="T7" fmla="*/ 1 h 151"/>
                <a:gd name="T8" fmla="*/ 0 w 323"/>
                <a:gd name="T9" fmla="*/ 1 h 151"/>
                <a:gd name="T10" fmla="*/ 0 w 323"/>
                <a:gd name="T11" fmla="*/ 1 h 151"/>
                <a:gd name="T12" fmla="*/ 0 w 323"/>
                <a:gd name="T13" fmla="*/ 1 h 151"/>
                <a:gd name="T14" fmla="*/ 0 w 323"/>
                <a:gd name="T15" fmla="*/ 1 h 151"/>
                <a:gd name="T16" fmla="*/ 0 w 323"/>
                <a:gd name="T17" fmla="*/ 1 h 151"/>
                <a:gd name="T18" fmla="*/ 0 w 323"/>
                <a:gd name="T19" fmla="*/ 1 h 1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3"/>
                <a:gd name="T31" fmla="*/ 0 h 151"/>
                <a:gd name="T32" fmla="*/ 323 w 323"/>
                <a:gd name="T33" fmla="*/ 151 h 15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3" h="151">
                  <a:moveTo>
                    <a:pt x="0" y="15"/>
                  </a:moveTo>
                  <a:lnTo>
                    <a:pt x="120" y="0"/>
                  </a:lnTo>
                  <a:lnTo>
                    <a:pt x="147" y="5"/>
                  </a:lnTo>
                  <a:lnTo>
                    <a:pt x="168" y="19"/>
                  </a:lnTo>
                  <a:lnTo>
                    <a:pt x="197" y="93"/>
                  </a:lnTo>
                  <a:lnTo>
                    <a:pt x="215" y="121"/>
                  </a:lnTo>
                  <a:lnTo>
                    <a:pt x="230" y="136"/>
                  </a:lnTo>
                  <a:lnTo>
                    <a:pt x="247" y="142"/>
                  </a:lnTo>
                  <a:lnTo>
                    <a:pt x="272" y="147"/>
                  </a:lnTo>
                  <a:lnTo>
                    <a:pt x="323" y="151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813" name="Group 24">
              <a:extLst>
                <a:ext uri="{FF2B5EF4-FFF2-40B4-BE49-F238E27FC236}">
                  <a16:creationId xmlns:a16="http://schemas.microsoft.com/office/drawing/2014/main" id="{1A1369B4-4C63-4373-A69F-1E74DA7B3A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8" y="619"/>
              <a:ext cx="587" cy="362"/>
              <a:chOff x="668" y="619"/>
              <a:chExt cx="587" cy="362"/>
            </a:xfrm>
          </p:grpSpPr>
          <p:grpSp>
            <p:nvGrpSpPr>
              <p:cNvPr id="32821" name="Group 25">
                <a:extLst>
                  <a:ext uri="{FF2B5EF4-FFF2-40B4-BE49-F238E27FC236}">
                    <a16:creationId xmlns:a16="http://schemas.microsoft.com/office/drawing/2014/main" id="{E336F729-72C2-45A4-AE25-3AA61F7AE0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8" y="876"/>
                <a:ext cx="587" cy="105"/>
                <a:chOff x="668" y="876"/>
                <a:chExt cx="587" cy="105"/>
              </a:xfrm>
            </p:grpSpPr>
            <p:sp>
              <p:nvSpPr>
                <p:cNvPr id="32825" name="Freeform 26">
                  <a:extLst>
                    <a:ext uri="{FF2B5EF4-FFF2-40B4-BE49-F238E27FC236}">
                      <a16:creationId xmlns:a16="http://schemas.microsoft.com/office/drawing/2014/main" id="{7D525E27-3F67-46CC-825A-BA0DE5CF7F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8" y="876"/>
                  <a:ext cx="587" cy="105"/>
                </a:xfrm>
                <a:custGeom>
                  <a:avLst/>
                  <a:gdLst>
                    <a:gd name="T0" fmla="*/ 0 w 1175"/>
                    <a:gd name="T1" fmla="*/ 0 h 209"/>
                    <a:gd name="T2" fmla="*/ 0 w 1175"/>
                    <a:gd name="T3" fmla="*/ 0 h 209"/>
                    <a:gd name="T4" fmla="*/ 0 w 1175"/>
                    <a:gd name="T5" fmla="*/ 1 h 209"/>
                    <a:gd name="T6" fmla="*/ 0 w 1175"/>
                    <a:gd name="T7" fmla="*/ 1 h 209"/>
                    <a:gd name="T8" fmla="*/ 0 w 1175"/>
                    <a:gd name="T9" fmla="*/ 1 h 209"/>
                    <a:gd name="T10" fmla="*/ 0 w 1175"/>
                    <a:gd name="T11" fmla="*/ 1 h 209"/>
                    <a:gd name="T12" fmla="*/ 0 w 1175"/>
                    <a:gd name="T13" fmla="*/ 1 h 209"/>
                    <a:gd name="T14" fmla="*/ 0 w 1175"/>
                    <a:gd name="T15" fmla="*/ 1 h 209"/>
                    <a:gd name="T16" fmla="*/ 0 w 1175"/>
                    <a:gd name="T17" fmla="*/ 1 h 209"/>
                    <a:gd name="T18" fmla="*/ 0 w 1175"/>
                    <a:gd name="T19" fmla="*/ 1 h 209"/>
                    <a:gd name="T20" fmla="*/ 0 w 1175"/>
                    <a:gd name="T21" fmla="*/ 0 h 2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175"/>
                    <a:gd name="T34" fmla="*/ 0 h 209"/>
                    <a:gd name="T35" fmla="*/ 1175 w 1175"/>
                    <a:gd name="T36" fmla="*/ 209 h 20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175" h="209">
                      <a:moveTo>
                        <a:pt x="146" y="0"/>
                      </a:moveTo>
                      <a:lnTo>
                        <a:pt x="1033" y="0"/>
                      </a:lnTo>
                      <a:lnTo>
                        <a:pt x="1174" y="190"/>
                      </a:lnTo>
                      <a:lnTo>
                        <a:pt x="1175" y="199"/>
                      </a:lnTo>
                      <a:lnTo>
                        <a:pt x="1170" y="207"/>
                      </a:lnTo>
                      <a:lnTo>
                        <a:pt x="1161" y="209"/>
                      </a:lnTo>
                      <a:lnTo>
                        <a:pt x="17" y="209"/>
                      </a:lnTo>
                      <a:lnTo>
                        <a:pt x="5" y="205"/>
                      </a:lnTo>
                      <a:lnTo>
                        <a:pt x="0" y="196"/>
                      </a:lnTo>
                      <a:lnTo>
                        <a:pt x="3" y="186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26" name="Freeform 27">
                  <a:extLst>
                    <a:ext uri="{FF2B5EF4-FFF2-40B4-BE49-F238E27FC236}">
                      <a16:creationId xmlns:a16="http://schemas.microsoft.com/office/drawing/2014/main" id="{C6D715C0-C015-41EB-9EF2-DC63685811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1" y="898"/>
                  <a:ext cx="390" cy="68"/>
                </a:xfrm>
                <a:custGeom>
                  <a:avLst/>
                  <a:gdLst>
                    <a:gd name="T0" fmla="*/ 0 w 781"/>
                    <a:gd name="T1" fmla="*/ 0 h 134"/>
                    <a:gd name="T2" fmla="*/ 0 w 781"/>
                    <a:gd name="T3" fmla="*/ 0 h 134"/>
                    <a:gd name="T4" fmla="*/ 0 w 781"/>
                    <a:gd name="T5" fmla="*/ 1 h 134"/>
                    <a:gd name="T6" fmla="*/ 0 w 781"/>
                    <a:gd name="T7" fmla="*/ 1 h 134"/>
                    <a:gd name="T8" fmla="*/ 0 w 781"/>
                    <a:gd name="T9" fmla="*/ 0 h 1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1"/>
                    <a:gd name="T16" fmla="*/ 0 h 134"/>
                    <a:gd name="T17" fmla="*/ 781 w 781"/>
                    <a:gd name="T18" fmla="*/ 134 h 1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1" h="134">
                      <a:moveTo>
                        <a:pt x="106" y="0"/>
                      </a:moveTo>
                      <a:lnTo>
                        <a:pt x="745" y="0"/>
                      </a:lnTo>
                      <a:lnTo>
                        <a:pt x="781" y="134"/>
                      </a:lnTo>
                      <a:lnTo>
                        <a:pt x="0" y="134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27" name="Freeform 28">
                  <a:extLst>
                    <a:ext uri="{FF2B5EF4-FFF2-40B4-BE49-F238E27FC236}">
                      <a16:creationId xmlns:a16="http://schemas.microsoft.com/office/drawing/2014/main" id="{CFE8D815-7CE4-49DD-8C93-8C5CA9FFFA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3" y="898"/>
                  <a:ext cx="119" cy="68"/>
                </a:xfrm>
                <a:custGeom>
                  <a:avLst/>
                  <a:gdLst>
                    <a:gd name="T0" fmla="*/ 0 w 236"/>
                    <a:gd name="T1" fmla="*/ 0 h 134"/>
                    <a:gd name="T2" fmla="*/ 1 w 236"/>
                    <a:gd name="T3" fmla="*/ 0 h 134"/>
                    <a:gd name="T4" fmla="*/ 1 w 236"/>
                    <a:gd name="T5" fmla="*/ 1 h 134"/>
                    <a:gd name="T6" fmla="*/ 1 w 236"/>
                    <a:gd name="T7" fmla="*/ 1 h 134"/>
                    <a:gd name="T8" fmla="*/ 0 w 236"/>
                    <a:gd name="T9" fmla="*/ 0 h 1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6"/>
                    <a:gd name="T16" fmla="*/ 0 h 134"/>
                    <a:gd name="T17" fmla="*/ 236 w 236"/>
                    <a:gd name="T18" fmla="*/ 134 h 1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6" h="134">
                      <a:moveTo>
                        <a:pt x="0" y="0"/>
                      </a:moveTo>
                      <a:lnTo>
                        <a:pt x="140" y="0"/>
                      </a:lnTo>
                      <a:lnTo>
                        <a:pt x="236" y="134"/>
                      </a:lnTo>
                      <a:lnTo>
                        <a:pt x="44" y="1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822" name="Rectangle 29">
                <a:extLst>
                  <a:ext uri="{FF2B5EF4-FFF2-40B4-BE49-F238E27FC236}">
                    <a16:creationId xmlns:a16="http://schemas.microsoft.com/office/drawing/2014/main" id="{C54D2845-9967-48D9-9198-B929E6587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" y="619"/>
                <a:ext cx="321" cy="254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823" name="Rectangle 30">
                <a:extLst>
                  <a:ext uri="{FF2B5EF4-FFF2-40B4-BE49-F238E27FC236}">
                    <a16:creationId xmlns:a16="http://schemas.microsoft.com/office/drawing/2014/main" id="{F56C113E-3594-40ED-A940-D6553654D9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6" y="654"/>
                <a:ext cx="231" cy="175"/>
              </a:xfrm>
              <a:prstGeom prst="rect">
                <a:avLst/>
              </a:prstGeom>
              <a:solidFill>
                <a:srgbClr val="114FFB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824" name="Rectangle 31">
                <a:extLst>
                  <a:ext uri="{FF2B5EF4-FFF2-40B4-BE49-F238E27FC236}">
                    <a16:creationId xmlns:a16="http://schemas.microsoft.com/office/drawing/2014/main" id="{4423DB60-FE72-4A2A-BD01-B1B0B2C4DC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9" y="844"/>
                <a:ext cx="29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814" name="Rectangle 32">
              <a:extLst>
                <a:ext uri="{FF2B5EF4-FFF2-40B4-BE49-F238E27FC236}">
                  <a16:creationId xmlns:a16="http://schemas.microsoft.com/office/drawing/2014/main" id="{2D47EC71-47E0-4F87-A838-13F8739F2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" y="455"/>
              <a:ext cx="164" cy="502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2815" name="Rectangle 33">
              <a:extLst>
                <a:ext uri="{FF2B5EF4-FFF2-40B4-BE49-F238E27FC236}">
                  <a16:creationId xmlns:a16="http://schemas.microsoft.com/office/drawing/2014/main" id="{ED0C4530-5B44-45A7-BFF0-B2D90C991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500"/>
              <a:ext cx="99" cy="14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2816" name="Rectangle 34">
              <a:extLst>
                <a:ext uri="{FF2B5EF4-FFF2-40B4-BE49-F238E27FC236}">
                  <a16:creationId xmlns:a16="http://schemas.microsoft.com/office/drawing/2014/main" id="{C91A3DCA-F87B-4F61-B171-395F0C6A4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" y="642"/>
              <a:ext cx="6" cy="3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2817" name="Rectangle 35">
              <a:extLst>
                <a:ext uri="{FF2B5EF4-FFF2-40B4-BE49-F238E27FC236}">
                  <a16:creationId xmlns:a16="http://schemas.microsoft.com/office/drawing/2014/main" id="{610AD2D7-9B12-4D1B-A14D-5210F424D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" y="539"/>
              <a:ext cx="29" cy="6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2818" name="Rectangle 36">
              <a:extLst>
                <a:ext uri="{FF2B5EF4-FFF2-40B4-BE49-F238E27FC236}">
                  <a16:creationId xmlns:a16="http://schemas.microsoft.com/office/drawing/2014/main" id="{6690BFA9-8AC1-4DD5-BEB8-2C88F430B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" y="501"/>
              <a:ext cx="7" cy="14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2819" name="Rectangle 37">
              <a:extLst>
                <a:ext uri="{FF2B5EF4-FFF2-40B4-BE49-F238E27FC236}">
                  <a16:creationId xmlns:a16="http://schemas.microsoft.com/office/drawing/2014/main" id="{B69E7D7B-8E6C-4857-879E-EF7AE3812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" y="528"/>
              <a:ext cx="17" cy="3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2820" name="Rectangle 38">
              <a:extLst>
                <a:ext uri="{FF2B5EF4-FFF2-40B4-BE49-F238E27FC236}">
                  <a16:creationId xmlns:a16="http://schemas.microsoft.com/office/drawing/2014/main" id="{5988229F-1F0D-49C3-85A7-B25814BE0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" y="584"/>
              <a:ext cx="17" cy="3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</p:grpSp>
      <p:sp>
        <p:nvSpPr>
          <p:cNvPr id="32775" name="Line 39">
            <a:extLst>
              <a:ext uri="{FF2B5EF4-FFF2-40B4-BE49-F238E27FC236}">
                <a16:creationId xmlns:a16="http://schemas.microsoft.com/office/drawing/2014/main" id="{37963CE6-9C92-44AD-9E20-E554B3CFD3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8950" y="1627188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Line 40">
            <a:extLst>
              <a:ext uri="{FF2B5EF4-FFF2-40B4-BE49-F238E27FC236}">
                <a16:creationId xmlns:a16="http://schemas.microsoft.com/office/drawing/2014/main" id="{1F9532F9-8F61-44A6-9967-7477CC818B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970088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Rectangle 41">
            <a:extLst>
              <a:ext uri="{FF2B5EF4-FFF2-40B4-BE49-F238E27FC236}">
                <a16:creationId xmlns:a16="http://schemas.microsoft.com/office/drawing/2014/main" id="{E847A773-4EF7-44D3-A960-A7CA73F76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1398588"/>
            <a:ext cx="628650" cy="28575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900"/>
          </a:p>
        </p:txBody>
      </p:sp>
      <p:sp>
        <p:nvSpPr>
          <p:cNvPr id="32778" name="Line 42">
            <a:extLst>
              <a:ext uri="{FF2B5EF4-FFF2-40B4-BE49-F238E27FC236}">
                <a16:creationId xmlns:a16="http://schemas.microsoft.com/office/drawing/2014/main" id="{F3F707D4-6747-4899-8F4E-EAD70055A2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1684338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79" name="Group 43">
            <a:extLst>
              <a:ext uri="{FF2B5EF4-FFF2-40B4-BE49-F238E27FC236}">
                <a16:creationId xmlns:a16="http://schemas.microsoft.com/office/drawing/2014/main" id="{6AF82B8F-ADF2-4BD1-A6A8-767F0F556B09}"/>
              </a:ext>
            </a:extLst>
          </p:cNvPr>
          <p:cNvGrpSpPr>
            <a:grpSpLocks/>
          </p:cNvGrpSpPr>
          <p:nvPr/>
        </p:nvGrpSpPr>
        <p:grpSpPr bwMode="auto">
          <a:xfrm>
            <a:off x="6343650" y="1227138"/>
            <a:ext cx="579438" cy="514350"/>
            <a:chOff x="2715" y="1368"/>
            <a:chExt cx="587" cy="521"/>
          </a:xfrm>
        </p:grpSpPr>
        <p:grpSp>
          <p:nvGrpSpPr>
            <p:cNvPr id="32797" name="Group 44">
              <a:extLst>
                <a:ext uri="{FF2B5EF4-FFF2-40B4-BE49-F238E27FC236}">
                  <a16:creationId xmlns:a16="http://schemas.microsoft.com/office/drawing/2014/main" id="{1BAB715C-62BB-459F-9E10-B049804D98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7" y="1694"/>
              <a:ext cx="541" cy="165"/>
              <a:chOff x="2737" y="1694"/>
              <a:chExt cx="541" cy="165"/>
            </a:xfrm>
          </p:grpSpPr>
          <p:sp>
            <p:nvSpPr>
              <p:cNvPr id="32810" name="Rectangle 45">
                <a:extLst>
                  <a:ext uri="{FF2B5EF4-FFF2-40B4-BE49-F238E27FC236}">
                    <a16:creationId xmlns:a16="http://schemas.microsoft.com/office/drawing/2014/main" id="{9268EDC0-2599-409A-9804-278407CD6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7" y="1694"/>
                <a:ext cx="541" cy="165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811" name="Rectangle 46">
                <a:extLst>
                  <a:ext uri="{FF2B5EF4-FFF2-40B4-BE49-F238E27FC236}">
                    <a16:creationId xmlns:a16="http://schemas.microsoft.com/office/drawing/2014/main" id="{58533F37-A321-4344-8894-07990E16F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8" y="1722"/>
                <a:ext cx="187" cy="76"/>
              </a:xfrm>
              <a:prstGeom prst="rect">
                <a:avLst/>
              </a:prstGeom>
              <a:solidFill>
                <a:srgbClr val="80808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2798" name="Group 47">
              <a:extLst>
                <a:ext uri="{FF2B5EF4-FFF2-40B4-BE49-F238E27FC236}">
                  <a16:creationId xmlns:a16="http://schemas.microsoft.com/office/drawing/2014/main" id="{3A53FA21-1607-4A38-873B-39EFF9D2B3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5" y="1784"/>
              <a:ext cx="587" cy="105"/>
              <a:chOff x="2715" y="1784"/>
              <a:chExt cx="587" cy="105"/>
            </a:xfrm>
          </p:grpSpPr>
          <p:sp>
            <p:nvSpPr>
              <p:cNvPr id="32807" name="Freeform 48">
                <a:extLst>
                  <a:ext uri="{FF2B5EF4-FFF2-40B4-BE49-F238E27FC236}">
                    <a16:creationId xmlns:a16="http://schemas.microsoft.com/office/drawing/2014/main" id="{87A38CDF-F3C9-45A9-B641-A9C689486D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5" y="1784"/>
                <a:ext cx="587" cy="105"/>
              </a:xfrm>
              <a:custGeom>
                <a:avLst/>
                <a:gdLst>
                  <a:gd name="T0" fmla="*/ 0 w 1175"/>
                  <a:gd name="T1" fmla="*/ 0 h 210"/>
                  <a:gd name="T2" fmla="*/ 0 w 1175"/>
                  <a:gd name="T3" fmla="*/ 0 h 210"/>
                  <a:gd name="T4" fmla="*/ 0 w 1175"/>
                  <a:gd name="T5" fmla="*/ 1 h 210"/>
                  <a:gd name="T6" fmla="*/ 0 w 1175"/>
                  <a:gd name="T7" fmla="*/ 1 h 210"/>
                  <a:gd name="T8" fmla="*/ 0 w 1175"/>
                  <a:gd name="T9" fmla="*/ 1 h 210"/>
                  <a:gd name="T10" fmla="*/ 0 w 1175"/>
                  <a:gd name="T11" fmla="*/ 1 h 210"/>
                  <a:gd name="T12" fmla="*/ 0 w 1175"/>
                  <a:gd name="T13" fmla="*/ 1 h 210"/>
                  <a:gd name="T14" fmla="*/ 0 w 1175"/>
                  <a:gd name="T15" fmla="*/ 1 h 210"/>
                  <a:gd name="T16" fmla="*/ 0 w 1175"/>
                  <a:gd name="T17" fmla="*/ 1 h 210"/>
                  <a:gd name="T18" fmla="*/ 0 w 1175"/>
                  <a:gd name="T19" fmla="*/ 1 h 210"/>
                  <a:gd name="T20" fmla="*/ 0 w 1175"/>
                  <a:gd name="T21" fmla="*/ 0 h 21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75"/>
                  <a:gd name="T34" fmla="*/ 0 h 210"/>
                  <a:gd name="T35" fmla="*/ 1175 w 1175"/>
                  <a:gd name="T36" fmla="*/ 210 h 21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75" h="210">
                    <a:moveTo>
                      <a:pt x="147" y="0"/>
                    </a:moveTo>
                    <a:lnTo>
                      <a:pt x="1033" y="0"/>
                    </a:lnTo>
                    <a:lnTo>
                      <a:pt x="1173" y="189"/>
                    </a:lnTo>
                    <a:lnTo>
                      <a:pt x="1175" y="198"/>
                    </a:lnTo>
                    <a:lnTo>
                      <a:pt x="1171" y="206"/>
                    </a:lnTo>
                    <a:lnTo>
                      <a:pt x="1162" y="210"/>
                    </a:lnTo>
                    <a:lnTo>
                      <a:pt x="16" y="210"/>
                    </a:lnTo>
                    <a:lnTo>
                      <a:pt x="7" y="205"/>
                    </a:lnTo>
                    <a:lnTo>
                      <a:pt x="0" y="196"/>
                    </a:lnTo>
                    <a:lnTo>
                      <a:pt x="3" y="18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08" name="Freeform 49">
                <a:extLst>
                  <a:ext uri="{FF2B5EF4-FFF2-40B4-BE49-F238E27FC236}">
                    <a16:creationId xmlns:a16="http://schemas.microsoft.com/office/drawing/2014/main" id="{14685C74-9961-448D-8E9F-712B924CB6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7" y="1806"/>
                <a:ext cx="391" cy="67"/>
              </a:xfrm>
              <a:custGeom>
                <a:avLst/>
                <a:gdLst>
                  <a:gd name="T0" fmla="*/ 1 w 782"/>
                  <a:gd name="T1" fmla="*/ 0 h 134"/>
                  <a:gd name="T2" fmla="*/ 1 w 782"/>
                  <a:gd name="T3" fmla="*/ 0 h 134"/>
                  <a:gd name="T4" fmla="*/ 1 w 782"/>
                  <a:gd name="T5" fmla="*/ 1 h 134"/>
                  <a:gd name="T6" fmla="*/ 0 w 782"/>
                  <a:gd name="T7" fmla="*/ 1 h 134"/>
                  <a:gd name="T8" fmla="*/ 1 w 782"/>
                  <a:gd name="T9" fmla="*/ 0 h 1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134"/>
                  <a:gd name="T17" fmla="*/ 782 w 782"/>
                  <a:gd name="T18" fmla="*/ 134 h 1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134">
                    <a:moveTo>
                      <a:pt x="105" y="0"/>
                    </a:moveTo>
                    <a:lnTo>
                      <a:pt x="745" y="0"/>
                    </a:lnTo>
                    <a:lnTo>
                      <a:pt x="782" y="134"/>
                    </a:lnTo>
                    <a:lnTo>
                      <a:pt x="0" y="134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09" name="Freeform 50">
                <a:extLst>
                  <a:ext uri="{FF2B5EF4-FFF2-40B4-BE49-F238E27FC236}">
                    <a16:creationId xmlns:a16="http://schemas.microsoft.com/office/drawing/2014/main" id="{93006D53-9B2B-464F-88C9-B02955EEE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0" y="1806"/>
                <a:ext cx="119" cy="67"/>
              </a:xfrm>
              <a:custGeom>
                <a:avLst/>
                <a:gdLst>
                  <a:gd name="T0" fmla="*/ 0 w 238"/>
                  <a:gd name="T1" fmla="*/ 0 h 134"/>
                  <a:gd name="T2" fmla="*/ 1 w 238"/>
                  <a:gd name="T3" fmla="*/ 0 h 134"/>
                  <a:gd name="T4" fmla="*/ 1 w 238"/>
                  <a:gd name="T5" fmla="*/ 1 h 134"/>
                  <a:gd name="T6" fmla="*/ 1 w 238"/>
                  <a:gd name="T7" fmla="*/ 1 h 134"/>
                  <a:gd name="T8" fmla="*/ 0 w 238"/>
                  <a:gd name="T9" fmla="*/ 0 h 1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8"/>
                  <a:gd name="T16" fmla="*/ 0 h 134"/>
                  <a:gd name="T17" fmla="*/ 238 w 238"/>
                  <a:gd name="T18" fmla="*/ 134 h 1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8" h="134">
                    <a:moveTo>
                      <a:pt x="0" y="0"/>
                    </a:moveTo>
                    <a:lnTo>
                      <a:pt x="140" y="0"/>
                    </a:lnTo>
                    <a:lnTo>
                      <a:pt x="238" y="134"/>
                    </a:lnTo>
                    <a:lnTo>
                      <a:pt x="44" y="1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799" name="Group 51">
              <a:extLst>
                <a:ext uri="{FF2B5EF4-FFF2-40B4-BE49-F238E27FC236}">
                  <a16:creationId xmlns:a16="http://schemas.microsoft.com/office/drawing/2014/main" id="{C9277987-BA04-4313-9787-16E2327488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3" y="1368"/>
              <a:ext cx="392" cy="322"/>
              <a:chOff x="2813" y="1368"/>
              <a:chExt cx="392" cy="322"/>
            </a:xfrm>
          </p:grpSpPr>
          <p:sp>
            <p:nvSpPr>
              <p:cNvPr id="32800" name="Rectangle 52">
                <a:extLst>
                  <a:ext uri="{FF2B5EF4-FFF2-40B4-BE49-F238E27FC236}">
                    <a16:creationId xmlns:a16="http://schemas.microsoft.com/office/drawing/2014/main" id="{DE85AADF-A855-4265-A78B-105BDB2F11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3" y="1368"/>
                <a:ext cx="392" cy="322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801" name="Rectangle 53">
                <a:extLst>
                  <a:ext uri="{FF2B5EF4-FFF2-40B4-BE49-F238E27FC236}">
                    <a16:creationId xmlns:a16="http://schemas.microsoft.com/office/drawing/2014/main" id="{EA1B1E90-C87D-49B3-BCD8-20432A3E55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8" y="1395"/>
                <a:ext cx="342" cy="272"/>
              </a:xfrm>
              <a:prstGeom prst="rect">
                <a:avLst/>
              </a:prstGeom>
              <a:solidFill>
                <a:srgbClr val="114FFB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802" name="Rectangle 54">
                <a:extLst>
                  <a:ext uri="{FF2B5EF4-FFF2-40B4-BE49-F238E27FC236}">
                    <a16:creationId xmlns:a16="http://schemas.microsoft.com/office/drawing/2014/main" id="{BFDD0AC9-B6E5-46EB-9F14-4255E6664F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" y="1395"/>
                <a:ext cx="48" cy="272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803" name="Rectangle 55">
                <a:extLst>
                  <a:ext uri="{FF2B5EF4-FFF2-40B4-BE49-F238E27FC236}">
                    <a16:creationId xmlns:a16="http://schemas.microsoft.com/office/drawing/2014/main" id="{0FC2D23E-6CF3-4698-A11F-1A897DB12A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1409"/>
                <a:ext cx="24" cy="19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804" name="Oval 56">
                <a:extLst>
                  <a:ext uri="{FF2B5EF4-FFF2-40B4-BE49-F238E27FC236}">
                    <a16:creationId xmlns:a16="http://schemas.microsoft.com/office/drawing/2014/main" id="{8020070C-4B64-4FEC-AD5F-7AAFE13A5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3" y="1527"/>
                <a:ext cx="19" cy="18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805" name="Oval 57">
                <a:extLst>
                  <a:ext uri="{FF2B5EF4-FFF2-40B4-BE49-F238E27FC236}">
                    <a16:creationId xmlns:a16="http://schemas.microsoft.com/office/drawing/2014/main" id="{02C9E697-3524-4A60-BDBD-7CB03ECFC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3" y="157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806" name="Oval 58">
                <a:extLst>
                  <a:ext uri="{FF2B5EF4-FFF2-40B4-BE49-F238E27FC236}">
                    <a16:creationId xmlns:a16="http://schemas.microsoft.com/office/drawing/2014/main" id="{3A55D0C5-EA59-472B-9B9D-7DCBA6F7F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3" y="1623"/>
                <a:ext cx="19" cy="18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2780" name="Line 59">
            <a:extLst>
              <a:ext uri="{FF2B5EF4-FFF2-40B4-BE49-F238E27FC236}">
                <a16:creationId xmlns:a16="http://schemas.microsoft.com/office/drawing/2014/main" id="{DDC481D3-5900-4305-B80F-13AA0FD7D6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1950" y="1570038"/>
            <a:ext cx="21717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Text Box 60">
            <a:extLst>
              <a:ext uri="{FF2B5EF4-FFF2-40B4-BE49-F238E27FC236}">
                <a16:creationId xmlns:a16="http://schemas.microsoft.com/office/drawing/2014/main" id="{69173252-6B54-44E9-9089-43DE35356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9188" y="1612900"/>
            <a:ext cx="500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(1,1)</a:t>
            </a:r>
          </a:p>
        </p:txBody>
      </p:sp>
      <p:sp>
        <p:nvSpPr>
          <p:cNvPr id="32782" name="Text Box 61">
            <a:extLst>
              <a:ext uri="{FF2B5EF4-FFF2-40B4-BE49-F238E27FC236}">
                <a16:creationId xmlns:a16="http://schemas.microsoft.com/office/drawing/2014/main" id="{BCACD07C-2F66-4538-AEDD-A0D1BE364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464" y="1666948"/>
            <a:ext cx="28098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50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32783" name="Text Box 62">
            <a:extLst>
              <a:ext uri="{FF2B5EF4-FFF2-40B4-BE49-F238E27FC236}">
                <a16:creationId xmlns:a16="http://schemas.microsoft.com/office/drawing/2014/main" id="{09601E71-0475-4367-BEC3-D98694C96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1613" y="2582863"/>
            <a:ext cx="6492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(1,2)</a:t>
            </a:r>
          </a:p>
        </p:txBody>
      </p:sp>
      <p:sp>
        <p:nvSpPr>
          <p:cNvPr id="32784" name="Text Box 63">
            <a:extLst>
              <a:ext uri="{FF2B5EF4-FFF2-40B4-BE49-F238E27FC236}">
                <a16:creationId xmlns:a16="http://schemas.microsoft.com/office/drawing/2014/main" id="{82DC77EC-D712-46A9-BDCC-5943F6685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8332" y="1882776"/>
            <a:ext cx="323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500" i="1">
                <a:solidFill>
                  <a:srgbClr val="FF0000"/>
                </a:solidFill>
              </a:rPr>
              <a:t>w</a:t>
            </a:r>
            <a:endParaRPr lang="en-US" altLang="en-US" sz="1500">
              <a:solidFill>
                <a:srgbClr val="FF0000"/>
              </a:solidFill>
            </a:endParaRPr>
          </a:p>
        </p:txBody>
      </p:sp>
      <p:sp>
        <p:nvSpPr>
          <p:cNvPr id="32785" name="Text Box 64">
            <a:extLst>
              <a:ext uri="{FF2B5EF4-FFF2-40B4-BE49-F238E27FC236}">
                <a16:creationId xmlns:a16="http://schemas.microsoft.com/office/drawing/2014/main" id="{6FC9986A-B8D3-42DB-86B8-E7A3C9164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3213" y="1333500"/>
            <a:ext cx="500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(2,1)</a:t>
            </a:r>
          </a:p>
        </p:txBody>
      </p:sp>
      <p:sp>
        <p:nvSpPr>
          <p:cNvPr id="32786" name="Text Box 65">
            <a:extLst>
              <a:ext uri="{FF2B5EF4-FFF2-40B4-BE49-F238E27FC236}">
                <a16:creationId xmlns:a16="http://schemas.microsoft.com/office/drawing/2014/main" id="{3192E2EB-A09B-407E-829D-61B7A72E1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38" y="1671638"/>
            <a:ext cx="6937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(1,3)   </a:t>
            </a:r>
            <a:r>
              <a:rPr lang="en-US" altLang="en-US" sz="150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32787" name="Text Box 66">
            <a:extLst>
              <a:ext uri="{FF2B5EF4-FFF2-40B4-BE49-F238E27FC236}">
                <a16:creationId xmlns:a16="http://schemas.microsoft.com/office/drawing/2014/main" id="{D57213CF-13FA-495F-8667-F83209815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1600" y="1736725"/>
            <a:ext cx="5000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(2,2)</a:t>
            </a:r>
          </a:p>
        </p:txBody>
      </p:sp>
      <p:sp>
        <p:nvSpPr>
          <p:cNvPr id="32788" name="Text Box 67">
            <a:extLst>
              <a:ext uri="{FF2B5EF4-FFF2-40B4-BE49-F238E27FC236}">
                <a16:creationId xmlns:a16="http://schemas.microsoft.com/office/drawing/2014/main" id="{D7B64C55-6232-4ED4-914C-057D6620B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7763" y="1574800"/>
            <a:ext cx="4921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PPP</a:t>
            </a:r>
          </a:p>
        </p:txBody>
      </p:sp>
      <p:sp>
        <p:nvSpPr>
          <p:cNvPr id="32789" name="Text Box 68">
            <a:extLst>
              <a:ext uri="{FF2B5EF4-FFF2-40B4-BE49-F238E27FC236}">
                <a16:creationId xmlns:a16="http://schemas.microsoft.com/office/drawing/2014/main" id="{18A96EAF-E2A9-42BF-9BAA-22A6F6E49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2084388"/>
            <a:ext cx="10287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Ethernet</a:t>
            </a:r>
          </a:p>
        </p:txBody>
      </p:sp>
      <p:sp>
        <p:nvSpPr>
          <p:cNvPr id="32790" name="Text Box 69">
            <a:extLst>
              <a:ext uri="{FF2B5EF4-FFF2-40B4-BE49-F238E27FC236}">
                <a16:creationId xmlns:a16="http://schemas.microsoft.com/office/drawing/2014/main" id="{7FF27181-20C6-4471-A863-F51B6E8F8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888" y="911225"/>
            <a:ext cx="4524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500"/>
              <a:t>PC</a:t>
            </a:r>
          </a:p>
        </p:txBody>
      </p:sp>
      <p:sp>
        <p:nvSpPr>
          <p:cNvPr id="32791" name="Text Box 70">
            <a:extLst>
              <a:ext uri="{FF2B5EF4-FFF2-40B4-BE49-F238E27FC236}">
                <a16:creationId xmlns:a16="http://schemas.microsoft.com/office/drawing/2014/main" id="{C7D875C7-B8BD-4293-97E8-F6F398252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0" y="1187450"/>
            <a:ext cx="750888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500">
                <a:solidFill>
                  <a:srgbClr val="FF0000"/>
                </a:solidFill>
              </a:rPr>
              <a:t>Server</a:t>
            </a:r>
          </a:p>
        </p:txBody>
      </p:sp>
      <p:sp>
        <p:nvSpPr>
          <p:cNvPr id="32792" name="Text Box 71">
            <a:extLst>
              <a:ext uri="{FF2B5EF4-FFF2-40B4-BE49-F238E27FC236}">
                <a16:creationId xmlns:a16="http://schemas.microsoft.com/office/drawing/2014/main" id="{CBF86313-256B-4602-BC07-29DE61713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825" y="1084263"/>
            <a:ext cx="763588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500"/>
              <a:t>Router</a:t>
            </a:r>
          </a:p>
        </p:txBody>
      </p:sp>
      <p:sp>
        <p:nvSpPr>
          <p:cNvPr id="32793" name="Text Box 72">
            <a:extLst>
              <a:ext uri="{FF2B5EF4-FFF2-40B4-BE49-F238E27FC236}">
                <a16:creationId xmlns:a16="http://schemas.microsoft.com/office/drawing/2014/main" id="{7474B5FE-78D4-46E6-89EE-58498B003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3650" y="2628900"/>
            <a:ext cx="11969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500">
                <a:solidFill>
                  <a:srgbClr val="FF0000"/>
                </a:solidFill>
              </a:rPr>
              <a:t>Workstation</a:t>
            </a:r>
          </a:p>
        </p:txBody>
      </p:sp>
      <p:grpSp>
        <p:nvGrpSpPr>
          <p:cNvPr id="32794" name="Group 73">
            <a:extLst>
              <a:ext uri="{FF2B5EF4-FFF2-40B4-BE49-F238E27FC236}">
                <a16:creationId xmlns:a16="http://schemas.microsoft.com/office/drawing/2014/main" id="{F441EAE2-49AC-460B-BDC8-AC0DE57F578E}"/>
              </a:ext>
            </a:extLst>
          </p:cNvPr>
          <p:cNvGrpSpPr>
            <a:grpSpLocks/>
          </p:cNvGrpSpPr>
          <p:nvPr/>
        </p:nvGrpSpPr>
        <p:grpSpPr bwMode="auto">
          <a:xfrm>
            <a:off x="3829050" y="2057400"/>
            <a:ext cx="2457450" cy="285750"/>
            <a:chOff x="3264" y="2208"/>
            <a:chExt cx="2064" cy="240"/>
          </a:xfrm>
        </p:grpSpPr>
        <p:sp>
          <p:nvSpPr>
            <p:cNvPr id="38940" name="Rectangle 74">
              <a:extLst>
                <a:ext uri="{FF2B5EF4-FFF2-40B4-BE49-F238E27FC236}">
                  <a16:creationId xmlns:a16="http://schemas.microsoft.com/office/drawing/2014/main" id="{E4BFF3B4-04A3-4600-AA9E-78DE1A9FB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208"/>
              <a:ext cx="15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x-none" sz="1350" dirty="0">
                  <a:solidFill>
                    <a:schemeClr val="tx1"/>
                  </a:solidFill>
                </a:rPr>
                <a:t>(1,2), (1,1)                   </a:t>
              </a:r>
            </a:p>
          </p:txBody>
        </p:sp>
        <p:sp>
          <p:nvSpPr>
            <p:cNvPr id="38941" name="Rectangle 75">
              <a:extLst>
                <a:ext uri="{FF2B5EF4-FFF2-40B4-BE49-F238E27FC236}">
                  <a16:creationId xmlns:a16="http://schemas.microsoft.com/office/drawing/2014/main" id="{BE7B81B2-4912-450F-A8F2-F95E2F93B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208"/>
              <a:ext cx="528" cy="24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x-none" sz="1350">
                  <a:solidFill>
                    <a:schemeClr val="tx1"/>
                  </a:solidFill>
                </a:rPr>
                <a:t>w, s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Freeform 2">
            <a:extLst>
              <a:ext uri="{FF2B5EF4-FFF2-40B4-BE49-F238E27FC236}">
                <a16:creationId xmlns:a16="http://schemas.microsoft.com/office/drawing/2014/main" id="{C6AB0225-5D1B-45AB-97E5-1CE8488FC798}"/>
              </a:ext>
            </a:extLst>
          </p:cNvPr>
          <p:cNvSpPr>
            <a:spLocks/>
          </p:cNvSpPr>
          <p:nvPr/>
        </p:nvSpPr>
        <p:spPr bwMode="auto">
          <a:xfrm>
            <a:off x="2752725" y="1600200"/>
            <a:ext cx="1323975" cy="523875"/>
          </a:xfrm>
          <a:custGeom>
            <a:avLst/>
            <a:gdLst>
              <a:gd name="T0" fmla="*/ 2147483646 w 1112"/>
              <a:gd name="T1" fmla="*/ 0 h 440"/>
              <a:gd name="T2" fmla="*/ 2147483646 w 1112"/>
              <a:gd name="T3" fmla="*/ 2147483646 h 440"/>
              <a:gd name="T4" fmla="*/ 2147483646 w 1112"/>
              <a:gd name="T5" fmla="*/ 2147483646 h 440"/>
              <a:gd name="T6" fmla="*/ 2147483646 w 1112"/>
              <a:gd name="T7" fmla="*/ 2147483646 h 440"/>
              <a:gd name="T8" fmla="*/ 0 60000 65536"/>
              <a:gd name="T9" fmla="*/ 0 60000 65536"/>
              <a:gd name="T10" fmla="*/ 0 60000 65536"/>
              <a:gd name="T11" fmla="*/ 0 60000 65536"/>
              <a:gd name="T12" fmla="*/ 0 w 1112"/>
              <a:gd name="T13" fmla="*/ 0 h 440"/>
              <a:gd name="T14" fmla="*/ 1112 w 1112"/>
              <a:gd name="T15" fmla="*/ 440 h 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12" h="440">
                <a:moveTo>
                  <a:pt x="136" y="0"/>
                </a:moveTo>
                <a:cubicBezTo>
                  <a:pt x="68" y="164"/>
                  <a:pt x="0" y="328"/>
                  <a:pt x="136" y="384"/>
                </a:cubicBezTo>
                <a:cubicBezTo>
                  <a:pt x="272" y="440"/>
                  <a:pt x="792" y="392"/>
                  <a:pt x="952" y="336"/>
                </a:cubicBezTo>
                <a:cubicBezTo>
                  <a:pt x="1112" y="280"/>
                  <a:pt x="1104" y="164"/>
                  <a:pt x="1096" y="48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BB5186E2-7B97-4E59-AC4B-26240D064A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IP packet from server to PC</a:t>
            </a:r>
          </a:p>
        </p:txBody>
      </p:sp>
      <p:sp>
        <p:nvSpPr>
          <p:cNvPr id="34819" name="Line 4">
            <a:extLst>
              <a:ext uri="{FF2B5EF4-FFF2-40B4-BE49-F238E27FC236}">
                <a16:creationId xmlns:a16="http://schemas.microsoft.com/office/drawing/2014/main" id="{8B3CA09B-B211-4863-B915-B6730859DD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0300" y="1770063"/>
            <a:ext cx="1771650" cy="85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20" name="Group 5">
            <a:extLst>
              <a:ext uri="{FF2B5EF4-FFF2-40B4-BE49-F238E27FC236}">
                <a16:creationId xmlns:a16="http://schemas.microsoft.com/office/drawing/2014/main" id="{36A08870-9CEE-4499-A7A8-4EEC622E7313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2141538"/>
            <a:ext cx="579438" cy="514350"/>
            <a:chOff x="2715" y="1368"/>
            <a:chExt cx="587" cy="521"/>
          </a:xfrm>
        </p:grpSpPr>
        <p:grpSp>
          <p:nvGrpSpPr>
            <p:cNvPr id="34874" name="Group 6">
              <a:extLst>
                <a:ext uri="{FF2B5EF4-FFF2-40B4-BE49-F238E27FC236}">
                  <a16:creationId xmlns:a16="http://schemas.microsoft.com/office/drawing/2014/main" id="{5A8DFA86-BEE3-4EC8-A7A1-7F0E98E3BE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7" y="1694"/>
              <a:ext cx="541" cy="165"/>
              <a:chOff x="2737" y="1694"/>
              <a:chExt cx="541" cy="165"/>
            </a:xfrm>
          </p:grpSpPr>
          <p:sp>
            <p:nvSpPr>
              <p:cNvPr id="34887" name="Rectangle 7">
                <a:extLst>
                  <a:ext uri="{FF2B5EF4-FFF2-40B4-BE49-F238E27FC236}">
                    <a16:creationId xmlns:a16="http://schemas.microsoft.com/office/drawing/2014/main" id="{FCC2546C-3E80-4AE8-A63F-DCA04316B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7" y="1694"/>
                <a:ext cx="541" cy="165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888" name="Rectangle 8">
                <a:extLst>
                  <a:ext uri="{FF2B5EF4-FFF2-40B4-BE49-F238E27FC236}">
                    <a16:creationId xmlns:a16="http://schemas.microsoft.com/office/drawing/2014/main" id="{4B1C6398-0AF0-40DA-99AF-F9E127D7C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8" y="1722"/>
                <a:ext cx="187" cy="76"/>
              </a:xfrm>
              <a:prstGeom prst="rect">
                <a:avLst/>
              </a:prstGeom>
              <a:solidFill>
                <a:srgbClr val="80808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4875" name="Group 9">
              <a:extLst>
                <a:ext uri="{FF2B5EF4-FFF2-40B4-BE49-F238E27FC236}">
                  <a16:creationId xmlns:a16="http://schemas.microsoft.com/office/drawing/2014/main" id="{8F8DC696-2313-47C9-9D24-F349091681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5" y="1784"/>
              <a:ext cx="587" cy="105"/>
              <a:chOff x="2715" y="1784"/>
              <a:chExt cx="587" cy="105"/>
            </a:xfrm>
          </p:grpSpPr>
          <p:sp>
            <p:nvSpPr>
              <p:cNvPr id="34884" name="Freeform 10">
                <a:extLst>
                  <a:ext uri="{FF2B5EF4-FFF2-40B4-BE49-F238E27FC236}">
                    <a16:creationId xmlns:a16="http://schemas.microsoft.com/office/drawing/2014/main" id="{4CA423FB-6905-410F-B51E-F8A6C3E99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5" y="1784"/>
                <a:ext cx="587" cy="105"/>
              </a:xfrm>
              <a:custGeom>
                <a:avLst/>
                <a:gdLst>
                  <a:gd name="T0" fmla="*/ 0 w 1175"/>
                  <a:gd name="T1" fmla="*/ 0 h 210"/>
                  <a:gd name="T2" fmla="*/ 0 w 1175"/>
                  <a:gd name="T3" fmla="*/ 0 h 210"/>
                  <a:gd name="T4" fmla="*/ 0 w 1175"/>
                  <a:gd name="T5" fmla="*/ 1 h 210"/>
                  <a:gd name="T6" fmla="*/ 0 w 1175"/>
                  <a:gd name="T7" fmla="*/ 1 h 210"/>
                  <a:gd name="T8" fmla="*/ 0 w 1175"/>
                  <a:gd name="T9" fmla="*/ 1 h 210"/>
                  <a:gd name="T10" fmla="*/ 0 w 1175"/>
                  <a:gd name="T11" fmla="*/ 1 h 210"/>
                  <a:gd name="T12" fmla="*/ 0 w 1175"/>
                  <a:gd name="T13" fmla="*/ 1 h 210"/>
                  <a:gd name="T14" fmla="*/ 0 w 1175"/>
                  <a:gd name="T15" fmla="*/ 1 h 210"/>
                  <a:gd name="T16" fmla="*/ 0 w 1175"/>
                  <a:gd name="T17" fmla="*/ 1 h 210"/>
                  <a:gd name="T18" fmla="*/ 0 w 1175"/>
                  <a:gd name="T19" fmla="*/ 1 h 210"/>
                  <a:gd name="T20" fmla="*/ 0 w 1175"/>
                  <a:gd name="T21" fmla="*/ 0 h 21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75"/>
                  <a:gd name="T34" fmla="*/ 0 h 210"/>
                  <a:gd name="T35" fmla="*/ 1175 w 1175"/>
                  <a:gd name="T36" fmla="*/ 210 h 21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75" h="210">
                    <a:moveTo>
                      <a:pt x="147" y="0"/>
                    </a:moveTo>
                    <a:lnTo>
                      <a:pt x="1033" y="0"/>
                    </a:lnTo>
                    <a:lnTo>
                      <a:pt x="1173" y="189"/>
                    </a:lnTo>
                    <a:lnTo>
                      <a:pt x="1175" y="198"/>
                    </a:lnTo>
                    <a:lnTo>
                      <a:pt x="1171" y="206"/>
                    </a:lnTo>
                    <a:lnTo>
                      <a:pt x="1162" y="210"/>
                    </a:lnTo>
                    <a:lnTo>
                      <a:pt x="16" y="210"/>
                    </a:lnTo>
                    <a:lnTo>
                      <a:pt x="7" y="205"/>
                    </a:lnTo>
                    <a:lnTo>
                      <a:pt x="0" y="196"/>
                    </a:lnTo>
                    <a:lnTo>
                      <a:pt x="3" y="18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5" name="Freeform 11">
                <a:extLst>
                  <a:ext uri="{FF2B5EF4-FFF2-40B4-BE49-F238E27FC236}">
                    <a16:creationId xmlns:a16="http://schemas.microsoft.com/office/drawing/2014/main" id="{9F97449B-2230-4B77-97EC-16097FD9AE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7" y="1806"/>
                <a:ext cx="391" cy="67"/>
              </a:xfrm>
              <a:custGeom>
                <a:avLst/>
                <a:gdLst>
                  <a:gd name="T0" fmla="*/ 1 w 782"/>
                  <a:gd name="T1" fmla="*/ 0 h 134"/>
                  <a:gd name="T2" fmla="*/ 1 w 782"/>
                  <a:gd name="T3" fmla="*/ 0 h 134"/>
                  <a:gd name="T4" fmla="*/ 1 w 782"/>
                  <a:gd name="T5" fmla="*/ 1 h 134"/>
                  <a:gd name="T6" fmla="*/ 0 w 782"/>
                  <a:gd name="T7" fmla="*/ 1 h 134"/>
                  <a:gd name="T8" fmla="*/ 1 w 782"/>
                  <a:gd name="T9" fmla="*/ 0 h 1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134"/>
                  <a:gd name="T17" fmla="*/ 782 w 782"/>
                  <a:gd name="T18" fmla="*/ 134 h 1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134">
                    <a:moveTo>
                      <a:pt x="105" y="0"/>
                    </a:moveTo>
                    <a:lnTo>
                      <a:pt x="745" y="0"/>
                    </a:lnTo>
                    <a:lnTo>
                      <a:pt x="782" y="134"/>
                    </a:lnTo>
                    <a:lnTo>
                      <a:pt x="0" y="134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6" name="Freeform 12">
                <a:extLst>
                  <a:ext uri="{FF2B5EF4-FFF2-40B4-BE49-F238E27FC236}">
                    <a16:creationId xmlns:a16="http://schemas.microsoft.com/office/drawing/2014/main" id="{633CFA91-4A5B-4B8F-9767-9E9302EBEB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0" y="1806"/>
                <a:ext cx="119" cy="67"/>
              </a:xfrm>
              <a:custGeom>
                <a:avLst/>
                <a:gdLst>
                  <a:gd name="T0" fmla="*/ 0 w 238"/>
                  <a:gd name="T1" fmla="*/ 0 h 134"/>
                  <a:gd name="T2" fmla="*/ 1 w 238"/>
                  <a:gd name="T3" fmla="*/ 0 h 134"/>
                  <a:gd name="T4" fmla="*/ 1 w 238"/>
                  <a:gd name="T5" fmla="*/ 1 h 134"/>
                  <a:gd name="T6" fmla="*/ 1 w 238"/>
                  <a:gd name="T7" fmla="*/ 1 h 134"/>
                  <a:gd name="T8" fmla="*/ 0 w 238"/>
                  <a:gd name="T9" fmla="*/ 0 h 1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8"/>
                  <a:gd name="T16" fmla="*/ 0 h 134"/>
                  <a:gd name="T17" fmla="*/ 238 w 238"/>
                  <a:gd name="T18" fmla="*/ 134 h 1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8" h="134">
                    <a:moveTo>
                      <a:pt x="0" y="0"/>
                    </a:moveTo>
                    <a:lnTo>
                      <a:pt x="140" y="0"/>
                    </a:lnTo>
                    <a:lnTo>
                      <a:pt x="238" y="134"/>
                    </a:lnTo>
                    <a:lnTo>
                      <a:pt x="44" y="1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876" name="Group 13">
              <a:extLst>
                <a:ext uri="{FF2B5EF4-FFF2-40B4-BE49-F238E27FC236}">
                  <a16:creationId xmlns:a16="http://schemas.microsoft.com/office/drawing/2014/main" id="{E073C678-59BE-4756-B8CB-26DCC24129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3" y="1368"/>
              <a:ext cx="392" cy="322"/>
              <a:chOff x="2813" y="1368"/>
              <a:chExt cx="392" cy="322"/>
            </a:xfrm>
          </p:grpSpPr>
          <p:sp>
            <p:nvSpPr>
              <p:cNvPr id="34877" name="Rectangle 14">
                <a:extLst>
                  <a:ext uri="{FF2B5EF4-FFF2-40B4-BE49-F238E27FC236}">
                    <a16:creationId xmlns:a16="http://schemas.microsoft.com/office/drawing/2014/main" id="{AB74F542-9C35-4E4E-BE76-6051EFBA1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3" y="1368"/>
                <a:ext cx="392" cy="322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878" name="Rectangle 15">
                <a:extLst>
                  <a:ext uri="{FF2B5EF4-FFF2-40B4-BE49-F238E27FC236}">
                    <a16:creationId xmlns:a16="http://schemas.microsoft.com/office/drawing/2014/main" id="{C1322DF8-73DE-42B7-B55A-E94459CB3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8" y="1395"/>
                <a:ext cx="342" cy="272"/>
              </a:xfrm>
              <a:prstGeom prst="rect">
                <a:avLst/>
              </a:prstGeom>
              <a:solidFill>
                <a:srgbClr val="114FFB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879" name="Rectangle 16">
                <a:extLst>
                  <a:ext uri="{FF2B5EF4-FFF2-40B4-BE49-F238E27FC236}">
                    <a16:creationId xmlns:a16="http://schemas.microsoft.com/office/drawing/2014/main" id="{E6C6090E-CF58-49BF-9491-CD383F1D0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" y="1395"/>
                <a:ext cx="48" cy="272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880" name="Rectangle 17">
                <a:extLst>
                  <a:ext uri="{FF2B5EF4-FFF2-40B4-BE49-F238E27FC236}">
                    <a16:creationId xmlns:a16="http://schemas.microsoft.com/office/drawing/2014/main" id="{8B635E34-B250-47DD-BFCF-E58CA0096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1409"/>
                <a:ext cx="24" cy="19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881" name="Oval 18">
                <a:extLst>
                  <a:ext uri="{FF2B5EF4-FFF2-40B4-BE49-F238E27FC236}">
                    <a16:creationId xmlns:a16="http://schemas.microsoft.com/office/drawing/2014/main" id="{D2A3C9DC-E4E3-46AF-948C-62261D65B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3" y="1527"/>
                <a:ext cx="19" cy="18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882" name="Oval 19">
                <a:extLst>
                  <a:ext uri="{FF2B5EF4-FFF2-40B4-BE49-F238E27FC236}">
                    <a16:creationId xmlns:a16="http://schemas.microsoft.com/office/drawing/2014/main" id="{4CB17ECF-7944-4CDF-9705-902212BDA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3" y="157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883" name="Oval 20">
                <a:extLst>
                  <a:ext uri="{FF2B5EF4-FFF2-40B4-BE49-F238E27FC236}">
                    <a16:creationId xmlns:a16="http://schemas.microsoft.com/office/drawing/2014/main" id="{68F12758-D582-4B0C-8F3A-0108A52A5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3" y="1623"/>
                <a:ext cx="19" cy="18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34821" name="Group 21">
            <a:extLst>
              <a:ext uri="{FF2B5EF4-FFF2-40B4-BE49-F238E27FC236}">
                <a16:creationId xmlns:a16="http://schemas.microsoft.com/office/drawing/2014/main" id="{839903BE-6104-499B-B1C3-F12CED252966}"/>
              </a:ext>
            </a:extLst>
          </p:cNvPr>
          <p:cNvGrpSpPr>
            <a:grpSpLocks/>
          </p:cNvGrpSpPr>
          <p:nvPr/>
        </p:nvGrpSpPr>
        <p:grpSpPr bwMode="auto">
          <a:xfrm>
            <a:off x="2281238" y="968375"/>
            <a:ext cx="804862" cy="544513"/>
            <a:chOff x="668" y="455"/>
            <a:chExt cx="756" cy="526"/>
          </a:xfrm>
        </p:grpSpPr>
        <p:sp>
          <p:nvSpPr>
            <p:cNvPr id="34858" name="Freeform 22">
              <a:extLst>
                <a:ext uri="{FF2B5EF4-FFF2-40B4-BE49-F238E27FC236}">
                  <a16:creationId xmlns:a16="http://schemas.microsoft.com/office/drawing/2014/main" id="{275C7DDC-2E76-4F27-A2DC-9669C9028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" y="790"/>
              <a:ext cx="161" cy="76"/>
            </a:xfrm>
            <a:custGeom>
              <a:avLst/>
              <a:gdLst>
                <a:gd name="T0" fmla="*/ 0 w 323"/>
                <a:gd name="T1" fmla="*/ 1 h 151"/>
                <a:gd name="T2" fmla="*/ 0 w 323"/>
                <a:gd name="T3" fmla="*/ 0 h 151"/>
                <a:gd name="T4" fmla="*/ 0 w 323"/>
                <a:gd name="T5" fmla="*/ 1 h 151"/>
                <a:gd name="T6" fmla="*/ 0 w 323"/>
                <a:gd name="T7" fmla="*/ 1 h 151"/>
                <a:gd name="T8" fmla="*/ 0 w 323"/>
                <a:gd name="T9" fmla="*/ 1 h 151"/>
                <a:gd name="T10" fmla="*/ 0 w 323"/>
                <a:gd name="T11" fmla="*/ 1 h 151"/>
                <a:gd name="T12" fmla="*/ 0 w 323"/>
                <a:gd name="T13" fmla="*/ 1 h 151"/>
                <a:gd name="T14" fmla="*/ 0 w 323"/>
                <a:gd name="T15" fmla="*/ 1 h 151"/>
                <a:gd name="T16" fmla="*/ 0 w 323"/>
                <a:gd name="T17" fmla="*/ 1 h 151"/>
                <a:gd name="T18" fmla="*/ 0 w 323"/>
                <a:gd name="T19" fmla="*/ 1 h 1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3"/>
                <a:gd name="T31" fmla="*/ 0 h 151"/>
                <a:gd name="T32" fmla="*/ 323 w 323"/>
                <a:gd name="T33" fmla="*/ 151 h 15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3" h="151">
                  <a:moveTo>
                    <a:pt x="0" y="15"/>
                  </a:moveTo>
                  <a:lnTo>
                    <a:pt x="120" y="0"/>
                  </a:lnTo>
                  <a:lnTo>
                    <a:pt x="147" y="5"/>
                  </a:lnTo>
                  <a:lnTo>
                    <a:pt x="168" y="19"/>
                  </a:lnTo>
                  <a:lnTo>
                    <a:pt x="197" y="93"/>
                  </a:lnTo>
                  <a:lnTo>
                    <a:pt x="215" y="121"/>
                  </a:lnTo>
                  <a:lnTo>
                    <a:pt x="230" y="136"/>
                  </a:lnTo>
                  <a:lnTo>
                    <a:pt x="247" y="142"/>
                  </a:lnTo>
                  <a:lnTo>
                    <a:pt x="272" y="147"/>
                  </a:lnTo>
                  <a:lnTo>
                    <a:pt x="323" y="151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859" name="Group 23">
              <a:extLst>
                <a:ext uri="{FF2B5EF4-FFF2-40B4-BE49-F238E27FC236}">
                  <a16:creationId xmlns:a16="http://schemas.microsoft.com/office/drawing/2014/main" id="{D54BDE58-7826-49FD-BC1C-945327D4AB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8" y="619"/>
              <a:ext cx="587" cy="362"/>
              <a:chOff x="668" y="619"/>
              <a:chExt cx="587" cy="362"/>
            </a:xfrm>
          </p:grpSpPr>
          <p:grpSp>
            <p:nvGrpSpPr>
              <p:cNvPr id="34867" name="Group 24">
                <a:extLst>
                  <a:ext uri="{FF2B5EF4-FFF2-40B4-BE49-F238E27FC236}">
                    <a16:creationId xmlns:a16="http://schemas.microsoft.com/office/drawing/2014/main" id="{B3FA8BF8-9EDC-4BDE-AB95-C20FE18A27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8" y="876"/>
                <a:ext cx="587" cy="105"/>
                <a:chOff x="668" y="876"/>
                <a:chExt cx="587" cy="105"/>
              </a:xfrm>
            </p:grpSpPr>
            <p:sp>
              <p:nvSpPr>
                <p:cNvPr id="34871" name="Freeform 25">
                  <a:extLst>
                    <a:ext uri="{FF2B5EF4-FFF2-40B4-BE49-F238E27FC236}">
                      <a16:creationId xmlns:a16="http://schemas.microsoft.com/office/drawing/2014/main" id="{81CC7424-8134-4188-BC4E-14A5043D6B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8" y="876"/>
                  <a:ext cx="587" cy="105"/>
                </a:xfrm>
                <a:custGeom>
                  <a:avLst/>
                  <a:gdLst>
                    <a:gd name="T0" fmla="*/ 0 w 1175"/>
                    <a:gd name="T1" fmla="*/ 0 h 209"/>
                    <a:gd name="T2" fmla="*/ 0 w 1175"/>
                    <a:gd name="T3" fmla="*/ 0 h 209"/>
                    <a:gd name="T4" fmla="*/ 0 w 1175"/>
                    <a:gd name="T5" fmla="*/ 1 h 209"/>
                    <a:gd name="T6" fmla="*/ 0 w 1175"/>
                    <a:gd name="T7" fmla="*/ 1 h 209"/>
                    <a:gd name="T8" fmla="*/ 0 w 1175"/>
                    <a:gd name="T9" fmla="*/ 1 h 209"/>
                    <a:gd name="T10" fmla="*/ 0 w 1175"/>
                    <a:gd name="T11" fmla="*/ 1 h 209"/>
                    <a:gd name="T12" fmla="*/ 0 w 1175"/>
                    <a:gd name="T13" fmla="*/ 1 h 209"/>
                    <a:gd name="T14" fmla="*/ 0 w 1175"/>
                    <a:gd name="T15" fmla="*/ 1 h 209"/>
                    <a:gd name="T16" fmla="*/ 0 w 1175"/>
                    <a:gd name="T17" fmla="*/ 1 h 209"/>
                    <a:gd name="T18" fmla="*/ 0 w 1175"/>
                    <a:gd name="T19" fmla="*/ 1 h 209"/>
                    <a:gd name="T20" fmla="*/ 0 w 1175"/>
                    <a:gd name="T21" fmla="*/ 0 h 2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175"/>
                    <a:gd name="T34" fmla="*/ 0 h 209"/>
                    <a:gd name="T35" fmla="*/ 1175 w 1175"/>
                    <a:gd name="T36" fmla="*/ 209 h 20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175" h="209">
                      <a:moveTo>
                        <a:pt x="146" y="0"/>
                      </a:moveTo>
                      <a:lnTo>
                        <a:pt x="1033" y="0"/>
                      </a:lnTo>
                      <a:lnTo>
                        <a:pt x="1174" y="190"/>
                      </a:lnTo>
                      <a:lnTo>
                        <a:pt x="1175" y="199"/>
                      </a:lnTo>
                      <a:lnTo>
                        <a:pt x="1170" y="207"/>
                      </a:lnTo>
                      <a:lnTo>
                        <a:pt x="1161" y="209"/>
                      </a:lnTo>
                      <a:lnTo>
                        <a:pt x="17" y="209"/>
                      </a:lnTo>
                      <a:lnTo>
                        <a:pt x="5" y="205"/>
                      </a:lnTo>
                      <a:lnTo>
                        <a:pt x="0" y="196"/>
                      </a:lnTo>
                      <a:lnTo>
                        <a:pt x="3" y="186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72" name="Freeform 26">
                  <a:extLst>
                    <a:ext uri="{FF2B5EF4-FFF2-40B4-BE49-F238E27FC236}">
                      <a16:creationId xmlns:a16="http://schemas.microsoft.com/office/drawing/2014/main" id="{69836A25-F64B-4B81-896A-B29C6CEA69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1" y="898"/>
                  <a:ext cx="390" cy="68"/>
                </a:xfrm>
                <a:custGeom>
                  <a:avLst/>
                  <a:gdLst>
                    <a:gd name="T0" fmla="*/ 0 w 781"/>
                    <a:gd name="T1" fmla="*/ 0 h 134"/>
                    <a:gd name="T2" fmla="*/ 0 w 781"/>
                    <a:gd name="T3" fmla="*/ 0 h 134"/>
                    <a:gd name="T4" fmla="*/ 0 w 781"/>
                    <a:gd name="T5" fmla="*/ 1 h 134"/>
                    <a:gd name="T6" fmla="*/ 0 w 781"/>
                    <a:gd name="T7" fmla="*/ 1 h 134"/>
                    <a:gd name="T8" fmla="*/ 0 w 781"/>
                    <a:gd name="T9" fmla="*/ 0 h 1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1"/>
                    <a:gd name="T16" fmla="*/ 0 h 134"/>
                    <a:gd name="T17" fmla="*/ 781 w 781"/>
                    <a:gd name="T18" fmla="*/ 134 h 1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1" h="134">
                      <a:moveTo>
                        <a:pt x="106" y="0"/>
                      </a:moveTo>
                      <a:lnTo>
                        <a:pt x="745" y="0"/>
                      </a:lnTo>
                      <a:lnTo>
                        <a:pt x="781" y="134"/>
                      </a:lnTo>
                      <a:lnTo>
                        <a:pt x="0" y="134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73" name="Freeform 27">
                  <a:extLst>
                    <a:ext uri="{FF2B5EF4-FFF2-40B4-BE49-F238E27FC236}">
                      <a16:creationId xmlns:a16="http://schemas.microsoft.com/office/drawing/2014/main" id="{DF988C19-3EC3-41A1-9E6E-393571E21C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3" y="898"/>
                  <a:ext cx="119" cy="68"/>
                </a:xfrm>
                <a:custGeom>
                  <a:avLst/>
                  <a:gdLst>
                    <a:gd name="T0" fmla="*/ 0 w 236"/>
                    <a:gd name="T1" fmla="*/ 0 h 134"/>
                    <a:gd name="T2" fmla="*/ 1 w 236"/>
                    <a:gd name="T3" fmla="*/ 0 h 134"/>
                    <a:gd name="T4" fmla="*/ 1 w 236"/>
                    <a:gd name="T5" fmla="*/ 1 h 134"/>
                    <a:gd name="T6" fmla="*/ 1 w 236"/>
                    <a:gd name="T7" fmla="*/ 1 h 134"/>
                    <a:gd name="T8" fmla="*/ 0 w 236"/>
                    <a:gd name="T9" fmla="*/ 0 h 1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6"/>
                    <a:gd name="T16" fmla="*/ 0 h 134"/>
                    <a:gd name="T17" fmla="*/ 236 w 236"/>
                    <a:gd name="T18" fmla="*/ 134 h 1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6" h="134">
                      <a:moveTo>
                        <a:pt x="0" y="0"/>
                      </a:moveTo>
                      <a:lnTo>
                        <a:pt x="140" y="0"/>
                      </a:lnTo>
                      <a:lnTo>
                        <a:pt x="236" y="134"/>
                      </a:lnTo>
                      <a:lnTo>
                        <a:pt x="44" y="1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868" name="Rectangle 28">
                <a:extLst>
                  <a:ext uri="{FF2B5EF4-FFF2-40B4-BE49-F238E27FC236}">
                    <a16:creationId xmlns:a16="http://schemas.microsoft.com/office/drawing/2014/main" id="{1A80AB3F-B222-4502-BD40-D3175F594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" y="619"/>
                <a:ext cx="321" cy="254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869" name="Rectangle 29">
                <a:extLst>
                  <a:ext uri="{FF2B5EF4-FFF2-40B4-BE49-F238E27FC236}">
                    <a16:creationId xmlns:a16="http://schemas.microsoft.com/office/drawing/2014/main" id="{15E1CD5E-9765-49A6-B76C-FEDFFF8F2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6" y="654"/>
                <a:ext cx="231" cy="175"/>
              </a:xfrm>
              <a:prstGeom prst="rect">
                <a:avLst/>
              </a:prstGeom>
              <a:solidFill>
                <a:srgbClr val="114FFB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870" name="Rectangle 30">
                <a:extLst>
                  <a:ext uri="{FF2B5EF4-FFF2-40B4-BE49-F238E27FC236}">
                    <a16:creationId xmlns:a16="http://schemas.microsoft.com/office/drawing/2014/main" id="{0E8AFB3B-65FD-40A2-A934-40DA1B4B1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9" y="844"/>
                <a:ext cx="29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4860" name="Rectangle 31">
              <a:extLst>
                <a:ext uri="{FF2B5EF4-FFF2-40B4-BE49-F238E27FC236}">
                  <a16:creationId xmlns:a16="http://schemas.microsoft.com/office/drawing/2014/main" id="{CFCD3EC0-0B84-40E5-8FF9-949726BC2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" y="455"/>
              <a:ext cx="164" cy="502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4861" name="Rectangle 32">
              <a:extLst>
                <a:ext uri="{FF2B5EF4-FFF2-40B4-BE49-F238E27FC236}">
                  <a16:creationId xmlns:a16="http://schemas.microsoft.com/office/drawing/2014/main" id="{573BCCEB-53E1-40F4-80EC-4AC53046C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500"/>
              <a:ext cx="99" cy="143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4862" name="Rectangle 33">
              <a:extLst>
                <a:ext uri="{FF2B5EF4-FFF2-40B4-BE49-F238E27FC236}">
                  <a16:creationId xmlns:a16="http://schemas.microsoft.com/office/drawing/2014/main" id="{0511245A-3CA9-4741-8DB7-B383AF605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" y="642"/>
              <a:ext cx="6" cy="3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4863" name="Rectangle 34">
              <a:extLst>
                <a:ext uri="{FF2B5EF4-FFF2-40B4-BE49-F238E27FC236}">
                  <a16:creationId xmlns:a16="http://schemas.microsoft.com/office/drawing/2014/main" id="{BB2B3E21-C3E1-4C35-B46F-3F28A4A09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" y="539"/>
              <a:ext cx="29" cy="6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4864" name="Rectangle 35">
              <a:extLst>
                <a:ext uri="{FF2B5EF4-FFF2-40B4-BE49-F238E27FC236}">
                  <a16:creationId xmlns:a16="http://schemas.microsoft.com/office/drawing/2014/main" id="{2E9E03E3-9D85-4E69-B78A-469BA0CF4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" y="501"/>
              <a:ext cx="7" cy="14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4865" name="Rectangle 36">
              <a:extLst>
                <a:ext uri="{FF2B5EF4-FFF2-40B4-BE49-F238E27FC236}">
                  <a16:creationId xmlns:a16="http://schemas.microsoft.com/office/drawing/2014/main" id="{328AE641-138F-4B94-BCCE-12AAFEE3D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" y="528"/>
              <a:ext cx="17" cy="3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4866" name="Rectangle 37">
              <a:extLst>
                <a:ext uri="{FF2B5EF4-FFF2-40B4-BE49-F238E27FC236}">
                  <a16:creationId xmlns:a16="http://schemas.microsoft.com/office/drawing/2014/main" id="{337A6C72-EB15-43E4-B591-A126428F6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" y="584"/>
              <a:ext cx="17" cy="3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>
                <a:solidFill>
                  <a:srgbClr val="000000"/>
                </a:solidFill>
              </a:endParaRPr>
            </a:p>
          </p:txBody>
        </p:sp>
      </p:grpSp>
      <p:sp>
        <p:nvSpPr>
          <p:cNvPr id="34822" name="Line 38">
            <a:extLst>
              <a:ext uri="{FF2B5EF4-FFF2-40B4-BE49-F238E27FC236}">
                <a16:creationId xmlns:a16="http://schemas.microsoft.com/office/drawing/2014/main" id="{4363DF02-3698-486A-AD70-9BE309EBA5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8950" y="1512888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Line 39">
            <a:extLst>
              <a:ext uri="{FF2B5EF4-FFF2-40B4-BE49-F238E27FC236}">
                <a16:creationId xmlns:a16="http://schemas.microsoft.com/office/drawing/2014/main" id="{63391839-E743-45C1-B568-85CAC0A65E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855788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40">
            <a:extLst>
              <a:ext uri="{FF2B5EF4-FFF2-40B4-BE49-F238E27FC236}">
                <a16:creationId xmlns:a16="http://schemas.microsoft.com/office/drawing/2014/main" id="{0B3E0153-69C7-4911-AEB1-6B71F72DD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1284288"/>
            <a:ext cx="628650" cy="28575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900"/>
          </a:p>
        </p:txBody>
      </p:sp>
      <p:sp>
        <p:nvSpPr>
          <p:cNvPr id="34825" name="Line 41">
            <a:extLst>
              <a:ext uri="{FF2B5EF4-FFF2-40B4-BE49-F238E27FC236}">
                <a16:creationId xmlns:a16="http://schemas.microsoft.com/office/drawing/2014/main" id="{E5EB5D2A-5D90-4F64-895A-39FD2C13E3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1570038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26" name="Group 42">
            <a:extLst>
              <a:ext uri="{FF2B5EF4-FFF2-40B4-BE49-F238E27FC236}">
                <a16:creationId xmlns:a16="http://schemas.microsoft.com/office/drawing/2014/main" id="{7420A333-6B78-4B6C-B910-1654DFDE6B0A}"/>
              </a:ext>
            </a:extLst>
          </p:cNvPr>
          <p:cNvGrpSpPr>
            <a:grpSpLocks/>
          </p:cNvGrpSpPr>
          <p:nvPr/>
        </p:nvGrpSpPr>
        <p:grpSpPr bwMode="auto">
          <a:xfrm>
            <a:off x="6343650" y="1112838"/>
            <a:ext cx="579438" cy="514350"/>
            <a:chOff x="2715" y="1368"/>
            <a:chExt cx="587" cy="521"/>
          </a:xfrm>
        </p:grpSpPr>
        <p:grpSp>
          <p:nvGrpSpPr>
            <p:cNvPr id="34843" name="Group 43">
              <a:extLst>
                <a:ext uri="{FF2B5EF4-FFF2-40B4-BE49-F238E27FC236}">
                  <a16:creationId xmlns:a16="http://schemas.microsoft.com/office/drawing/2014/main" id="{AE996BDC-156A-4707-9675-52A17CA1F2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7" y="1694"/>
              <a:ext cx="541" cy="165"/>
              <a:chOff x="2737" y="1694"/>
              <a:chExt cx="541" cy="165"/>
            </a:xfrm>
          </p:grpSpPr>
          <p:sp>
            <p:nvSpPr>
              <p:cNvPr id="34856" name="Rectangle 44">
                <a:extLst>
                  <a:ext uri="{FF2B5EF4-FFF2-40B4-BE49-F238E27FC236}">
                    <a16:creationId xmlns:a16="http://schemas.microsoft.com/office/drawing/2014/main" id="{F5FA1A2C-3726-4D7A-9442-ED13666D5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7" y="1694"/>
                <a:ext cx="541" cy="165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857" name="Rectangle 45">
                <a:extLst>
                  <a:ext uri="{FF2B5EF4-FFF2-40B4-BE49-F238E27FC236}">
                    <a16:creationId xmlns:a16="http://schemas.microsoft.com/office/drawing/2014/main" id="{317942B2-6EAB-4191-817F-10DBE289D4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8" y="1722"/>
                <a:ext cx="187" cy="76"/>
              </a:xfrm>
              <a:prstGeom prst="rect">
                <a:avLst/>
              </a:prstGeom>
              <a:solidFill>
                <a:srgbClr val="80808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4844" name="Group 46">
              <a:extLst>
                <a:ext uri="{FF2B5EF4-FFF2-40B4-BE49-F238E27FC236}">
                  <a16:creationId xmlns:a16="http://schemas.microsoft.com/office/drawing/2014/main" id="{EE6A4735-5FCC-4DFD-801F-2A7DFDC70C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5" y="1784"/>
              <a:ext cx="587" cy="105"/>
              <a:chOff x="2715" y="1784"/>
              <a:chExt cx="587" cy="105"/>
            </a:xfrm>
          </p:grpSpPr>
          <p:sp>
            <p:nvSpPr>
              <p:cNvPr id="34853" name="Freeform 47">
                <a:extLst>
                  <a:ext uri="{FF2B5EF4-FFF2-40B4-BE49-F238E27FC236}">
                    <a16:creationId xmlns:a16="http://schemas.microsoft.com/office/drawing/2014/main" id="{72150635-083A-4F0C-B752-E4F39CBBA7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5" y="1784"/>
                <a:ext cx="587" cy="105"/>
              </a:xfrm>
              <a:custGeom>
                <a:avLst/>
                <a:gdLst>
                  <a:gd name="T0" fmla="*/ 0 w 1175"/>
                  <a:gd name="T1" fmla="*/ 0 h 210"/>
                  <a:gd name="T2" fmla="*/ 0 w 1175"/>
                  <a:gd name="T3" fmla="*/ 0 h 210"/>
                  <a:gd name="T4" fmla="*/ 0 w 1175"/>
                  <a:gd name="T5" fmla="*/ 1 h 210"/>
                  <a:gd name="T6" fmla="*/ 0 w 1175"/>
                  <a:gd name="T7" fmla="*/ 1 h 210"/>
                  <a:gd name="T8" fmla="*/ 0 w 1175"/>
                  <a:gd name="T9" fmla="*/ 1 h 210"/>
                  <a:gd name="T10" fmla="*/ 0 w 1175"/>
                  <a:gd name="T11" fmla="*/ 1 h 210"/>
                  <a:gd name="T12" fmla="*/ 0 w 1175"/>
                  <a:gd name="T13" fmla="*/ 1 h 210"/>
                  <a:gd name="T14" fmla="*/ 0 w 1175"/>
                  <a:gd name="T15" fmla="*/ 1 h 210"/>
                  <a:gd name="T16" fmla="*/ 0 w 1175"/>
                  <a:gd name="T17" fmla="*/ 1 h 210"/>
                  <a:gd name="T18" fmla="*/ 0 w 1175"/>
                  <a:gd name="T19" fmla="*/ 1 h 210"/>
                  <a:gd name="T20" fmla="*/ 0 w 1175"/>
                  <a:gd name="T21" fmla="*/ 0 h 21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75"/>
                  <a:gd name="T34" fmla="*/ 0 h 210"/>
                  <a:gd name="T35" fmla="*/ 1175 w 1175"/>
                  <a:gd name="T36" fmla="*/ 210 h 21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75" h="210">
                    <a:moveTo>
                      <a:pt x="147" y="0"/>
                    </a:moveTo>
                    <a:lnTo>
                      <a:pt x="1033" y="0"/>
                    </a:lnTo>
                    <a:lnTo>
                      <a:pt x="1173" y="189"/>
                    </a:lnTo>
                    <a:lnTo>
                      <a:pt x="1175" y="198"/>
                    </a:lnTo>
                    <a:lnTo>
                      <a:pt x="1171" y="206"/>
                    </a:lnTo>
                    <a:lnTo>
                      <a:pt x="1162" y="210"/>
                    </a:lnTo>
                    <a:lnTo>
                      <a:pt x="16" y="210"/>
                    </a:lnTo>
                    <a:lnTo>
                      <a:pt x="7" y="205"/>
                    </a:lnTo>
                    <a:lnTo>
                      <a:pt x="0" y="196"/>
                    </a:lnTo>
                    <a:lnTo>
                      <a:pt x="3" y="18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4" name="Freeform 48">
                <a:extLst>
                  <a:ext uri="{FF2B5EF4-FFF2-40B4-BE49-F238E27FC236}">
                    <a16:creationId xmlns:a16="http://schemas.microsoft.com/office/drawing/2014/main" id="{2545F300-87A3-42F7-9B53-BB3DCE8F45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7" y="1806"/>
                <a:ext cx="391" cy="67"/>
              </a:xfrm>
              <a:custGeom>
                <a:avLst/>
                <a:gdLst>
                  <a:gd name="T0" fmla="*/ 1 w 782"/>
                  <a:gd name="T1" fmla="*/ 0 h 134"/>
                  <a:gd name="T2" fmla="*/ 1 w 782"/>
                  <a:gd name="T3" fmla="*/ 0 h 134"/>
                  <a:gd name="T4" fmla="*/ 1 w 782"/>
                  <a:gd name="T5" fmla="*/ 1 h 134"/>
                  <a:gd name="T6" fmla="*/ 0 w 782"/>
                  <a:gd name="T7" fmla="*/ 1 h 134"/>
                  <a:gd name="T8" fmla="*/ 1 w 782"/>
                  <a:gd name="T9" fmla="*/ 0 h 1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134"/>
                  <a:gd name="T17" fmla="*/ 782 w 782"/>
                  <a:gd name="T18" fmla="*/ 134 h 1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134">
                    <a:moveTo>
                      <a:pt x="105" y="0"/>
                    </a:moveTo>
                    <a:lnTo>
                      <a:pt x="745" y="0"/>
                    </a:lnTo>
                    <a:lnTo>
                      <a:pt x="782" y="134"/>
                    </a:lnTo>
                    <a:lnTo>
                      <a:pt x="0" y="134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5" name="Freeform 49">
                <a:extLst>
                  <a:ext uri="{FF2B5EF4-FFF2-40B4-BE49-F238E27FC236}">
                    <a16:creationId xmlns:a16="http://schemas.microsoft.com/office/drawing/2014/main" id="{00EC2F18-F94D-4EEA-820A-23D22C5086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0" y="1806"/>
                <a:ext cx="119" cy="67"/>
              </a:xfrm>
              <a:custGeom>
                <a:avLst/>
                <a:gdLst>
                  <a:gd name="T0" fmla="*/ 0 w 238"/>
                  <a:gd name="T1" fmla="*/ 0 h 134"/>
                  <a:gd name="T2" fmla="*/ 1 w 238"/>
                  <a:gd name="T3" fmla="*/ 0 h 134"/>
                  <a:gd name="T4" fmla="*/ 1 w 238"/>
                  <a:gd name="T5" fmla="*/ 1 h 134"/>
                  <a:gd name="T6" fmla="*/ 1 w 238"/>
                  <a:gd name="T7" fmla="*/ 1 h 134"/>
                  <a:gd name="T8" fmla="*/ 0 w 238"/>
                  <a:gd name="T9" fmla="*/ 0 h 1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8"/>
                  <a:gd name="T16" fmla="*/ 0 h 134"/>
                  <a:gd name="T17" fmla="*/ 238 w 238"/>
                  <a:gd name="T18" fmla="*/ 134 h 1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8" h="134">
                    <a:moveTo>
                      <a:pt x="0" y="0"/>
                    </a:moveTo>
                    <a:lnTo>
                      <a:pt x="140" y="0"/>
                    </a:lnTo>
                    <a:lnTo>
                      <a:pt x="238" y="134"/>
                    </a:lnTo>
                    <a:lnTo>
                      <a:pt x="44" y="1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845" name="Group 50">
              <a:extLst>
                <a:ext uri="{FF2B5EF4-FFF2-40B4-BE49-F238E27FC236}">
                  <a16:creationId xmlns:a16="http://schemas.microsoft.com/office/drawing/2014/main" id="{061B4FAB-6FEF-4A64-9D21-8B7F28F9CF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3" y="1368"/>
              <a:ext cx="392" cy="322"/>
              <a:chOff x="2813" y="1368"/>
              <a:chExt cx="392" cy="322"/>
            </a:xfrm>
          </p:grpSpPr>
          <p:sp>
            <p:nvSpPr>
              <p:cNvPr id="34846" name="Rectangle 51">
                <a:extLst>
                  <a:ext uri="{FF2B5EF4-FFF2-40B4-BE49-F238E27FC236}">
                    <a16:creationId xmlns:a16="http://schemas.microsoft.com/office/drawing/2014/main" id="{9AA24D87-955E-4579-80B6-8CF95EC05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3" y="1368"/>
                <a:ext cx="392" cy="322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847" name="Rectangle 52">
                <a:extLst>
                  <a:ext uri="{FF2B5EF4-FFF2-40B4-BE49-F238E27FC236}">
                    <a16:creationId xmlns:a16="http://schemas.microsoft.com/office/drawing/2014/main" id="{22E1E963-E82C-4634-814F-866E8712F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8" y="1395"/>
                <a:ext cx="342" cy="272"/>
              </a:xfrm>
              <a:prstGeom prst="rect">
                <a:avLst/>
              </a:prstGeom>
              <a:solidFill>
                <a:srgbClr val="114FFB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848" name="Rectangle 53">
                <a:extLst>
                  <a:ext uri="{FF2B5EF4-FFF2-40B4-BE49-F238E27FC236}">
                    <a16:creationId xmlns:a16="http://schemas.microsoft.com/office/drawing/2014/main" id="{93F46E53-96FD-4BE1-8D3D-6A922E8C2B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" y="1395"/>
                <a:ext cx="48" cy="272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849" name="Rectangle 54">
                <a:extLst>
                  <a:ext uri="{FF2B5EF4-FFF2-40B4-BE49-F238E27FC236}">
                    <a16:creationId xmlns:a16="http://schemas.microsoft.com/office/drawing/2014/main" id="{92F56389-EAA0-4719-AD95-C3876884C9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1409"/>
                <a:ext cx="24" cy="19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850" name="Oval 55">
                <a:extLst>
                  <a:ext uri="{FF2B5EF4-FFF2-40B4-BE49-F238E27FC236}">
                    <a16:creationId xmlns:a16="http://schemas.microsoft.com/office/drawing/2014/main" id="{F5265852-F837-482F-8F00-482C128D5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3" y="1527"/>
                <a:ext cx="19" cy="18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851" name="Oval 56">
                <a:extLst>
                  <a:ext uri="{FF2B5EF4-FFF2-40B4-BE49-F238E27FC236}">
                    <a16:creationId xmlns:a16="http://schemas.microsoft.com/office/drawing/2014/main" id="{7C3A0600-C2B3-400B-9290-DCBB3BCE9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3" y="1576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852" name="Oval 57">
                <a:extLst>
                  <a:ext uri="{FF2B5EF4-FFF2-40B4-BE49-F238E27FC236}">
                    <a16:creationId xmlns:a16="http://schemas.microsoft.com/office/drawing/2014/main" id="{9C63AA61-C29F-428F-8942-DDFC28B7E4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3" y="1623"/>
                <a:ext cx="19" cy="18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4827" name="Line 58">
            <a:extLst>
              <a:ext uri="{FF2B5EF4-FFF2-40B4-BE49-F238E27FC236}">
                <a16:creationId xmlns:a16="http://schemas.microsoft.com/office/drawing/2014/main" id="{B7DA43F2-1D5C-4D3E-84B4-F89ECCC666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1950" y="1455738"/>
            <a:ext cx="21717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Text Box 59">
            <a:extLst>
              <a:ext uri="{FF2B5EF4-FFF2-40B4-BE49-F238E27FC236}">
                <a16:creationId xmlns:a16="http://schemas.microsoft.com/office/drawing/2014/main" id="{281AD97C-D3D7-46CF-B1E4-38058316F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9188" y="1498600"/>
            <a:ext cx="500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(1,1)</a:t>
            </a:r>
          </a:p>
        </p:txBody>
      </p:sp>
      <p:sp>
        <p:nvSpPr>
          <p:cNvPr id="34829" name="Text Box 60">
            <a:extLst>
              <a:ext uri="{FF2B5EF4-FFF2-40B4-BE49-F238E27FC236}">
                <a16:creationId xmlns:a16="http://schemas.microsoft.com/office/drawing/2014/main" id="{2CC46F11-9034-4482-83A9-37EBF547D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0675" y="1538288"/>
            <a:ext cx="2809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50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34830" name="Text Box 61">
            <a:extLst>
              <a:ext uri="{FF2B5EF4-FFF2-40B4-BE49-F238E27FC236}">
                <a16:creationId xmlns:a16="http://schemas.microsoft.com/office/drawing/2014/main" id="{942292EA-DE89-44B5-ACC4-3096E3F62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8" y="2514600"/>
            <a:ext cx="5572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(1,2)</a:t>
            </a:r>
          </a:p>
        </p:txBody>
      </p:sp>
      <p:sp>
        <p:nvSpPr>
          <p:cNvPr id="34831" name="Text Box 62">
            <a:extLst>
              <a:ext uri="{FF2B5EF4-FFF2-40B4-BE49-F238E27FC236}">
                <a16:creationId xmlns:a16="http://schemas.microsoft.com/office/drawing/2014/main" id="{E40CD194-F2C5-419A-BD04-889F427D1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8813" y="1825625"/>
            <a:ext cx="323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500" i="1">
                <a:solidFill>
                  <a:srgbClr val="FF0000"/>
                </a:solidFill>
              </a:rPr>
              <a:t>w</a:t>
            </a:r>
            <a:endParaRPr lang="en-US" altLang="en-US" sz="1500">
              <a:solidFill>
                <a:srgbClr val="FF0000"/>
              </a:solidFill>
            </a:endParaRPr>
          </a:p>
        </p:txBody>
      </p:sp>
      <p:sp>
        <p:nvSpPr>
          <p:cNvPr id="34832" name="Text Box 63">
            <a:extLst>
              <a:ext uri="{FF2B5EF4-FFF2-40B4-BE49-F238E27FC236}">
                <a16:creationId xmlns:a16="http://schemas.microsoft.com/office/drawing/2014/main" id="{365F5098-3889-4851-B101-FB606FE01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3213" y="1219200"/>
            <a:ext cx="500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(2,1)</a:t>
            </a:r>
          </a:p>
        </p:txBody>
      </p:sp>
      <p:sp>
        <p:nvSpPr>
          <p:cNvPr id="34833" name="Text Box 64">
            <a:extLst>
              <a:ext uri="{FF2B5EF4-FFF2-40B4-BE49-F238E27FC236}">
                <a16:creationId xmlns:a16="http://schemas.microsoft.com/office/drawing/2014/main" id="{D4C7CE6E-42DD-4579-B408-BB7949F8D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38" y="1517650"/>
            <a:ext cx="6937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(1,3)   </a:t>
            </a:r>
            <a:r>
              <a:rPr lang="en-US" altLang="en-US" sz="150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34834" name="Text Box 65">
            <a:extLst>
              <a:ext uri="{FF2B5EF4-FFF2-40B4-BE49-F238E27FC236}">
                <a16:creationId xmlns:a16="http://schemas.microsoft.com/office/drawing/2014/main" id="{1F721217-163A-4908-8E26-D663162CA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1600" y="1622425"/>
            <a:ext cx="5000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(2,2)</a:t>
            </a:r>
          </a:p>
        </p:txBody>
      </p:sp>
      <p:sp>
        <p:nvSpPr>
          <p:cNvPr id="34835" name="Text Box 66">
            <a:extLst>
              <a:ext uri="{FF2B5EF4-FFF2-40B4-BE49-F238E27FC236}">
                <a16:creationId xmlns:a16="http://schemas.microsoft.com/office/drawing/2014/main" id="{1134BDE4-546F-49CD-9B48-D88FBA3F6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4513" y="1109663"/>
            <a:ext cx="452437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500">
                <a:solidFill>
                  <a:srgbClr val="FF0000"/>
                </a:solidFill>
              </a:rPr>
              <a:t>PC</a:t>
            </a:r>
          </a:p>
        </p:txBody>
      </p:sp>
      <p:sp>
        <p:nvSpPr>
          <p:cNvPr id="34836" name="Text Box 67">
            <a:extLst>
              <a:ext uri="{FF2B5EF4-FFF2-40B4-BE49-F238E27FC236}">
                <a16:creationId xmlns:a16="http://schemas.microsoft.com/office/drawing/2014/main" id="{C63EAD89-8FAE-4ABE-87CE-0FE28DC9E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1073150"/>
            <a:ext cx="7524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500">
                <a:solidFill>
                  <a:srgbClr val="FF0000"/>
                </a:solidFill>
              </a:rPr>
              <a:t>Server</a:t>
            </a:r>
          </a:p>
        </p:txBody>
      </p:sp>
      <p:sp>
        <p:nvSpPr>
          <p:cNvPr id="34837" name="Text Box 68">
            <a:extLst>
              <a:ext uri="{FF2B5EF4-FFF2-40B4-BE49-F238E27FC236}">
                <a16:creationId xmlns:a16="http://schemas.microsoft.com/office/drawing/2014/main" id="{7049B7CB-3DFD-45E5-81D4-912905D06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75" y="1027113"/>
            <a:ext cx="644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Router</a:t>
            </a:r>
          </a:p>
        </p:txBody>
      </p:sp>
      <p:sp>
        <p:nvSpPr>
          <p:cNvPr id="34838" name="Text Box 69">
            <a:extLst>
              <a:ext uri="{FF2B5EF4-FFF2-40B4-BE49-F238E27FC236}">
                <a16:creationId xmlns:a16="http://schemas.microsoft.com/office/drawing/2014/main" id="{E33C5F2E-995D-462A-A7B8-0DEFB28BE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588" y="2400300"/>
            <a:ext cx="993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Workstation</a:t>
            </a:r>
          </a:p>
        </p:txBody>
      </p:sp>
      <p:sp>
        <p:nvSpPr>
          <p:cNvPr id="34839" name="Rectangle 70">
            <a:extLst>
              <a:ext uri="{FF2B5EF4-FFF2-40B4-BE49-F238E27FC236}">
                <a16:creationId xmlns:a16="http://schemas.microsoft.com/office/drawing/2014/main" id="{801C6C20-FF60-4B01-9FEE-F5A282F00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971800"/>
            <a:ext cx="82296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AutoNum type="arabicPeriod"/>
            </a:pPr>
            <a:r>
              <a:rPr lang="en-US" altLang="en-US"/>
              <a:t>IP packet has (1,1) and (2,2) as IP source and destination addresses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AutoNum type="arabicPeriod"/>
            </a:pPr>
            <a:r>
              <a:rPr lang="en-US" altLang="en-US"/>
              <a:t>IP table at server indicates packet should be sent to router, so IP packet is encapsulated in Ethernet frame with addresses s and r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AutoNum type="arabicPeriod"/>
            </a:pPr>
            <a:r>
              <a:rPr lang="en-US" altLang="en-US"/>
              <a:t>Ethernet frame is broadcast by server NIC and captured by router NIC</a:t>
            </a:r>
          </a:p>
        </p:txBody>
      </p:sp>
      <p:grpSp>
        <p:nvGrpSpPr>
          <p:cNvPr id="34840" name="Group 71">
            <a:extLst>
              <a:ext uri="{FF2B5EF4-FFF2-40B4-BE49-F238E27FC236}">
                <a16:creationId xmlns:a16="http://schemas.microsoft.com/office/drawing/2014/main" id="{81FCD4F3-748F-47EE-86DB-0358FB320F44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000250"/>
            <a:ext cx="1657350" cy="285750"/>
            <a:chOff x="2256" y="1632"/>
            <a:chExt cx="1392" cy="240"/>
          </a:xfrm>
        </p:grpSpPr>
        <p:sp>
          <p:nvSpPr>
            <p:cNvPr id="40990" name="Rectangle 72">
              <a:extLst>
                <a:ext uri="{FF2B5EF4-FFF2-40B4-BE49-F238E27FC236}">
                  <a16:creationId xmlns:a16="http://schemas.microsoft.com/office/drawing/2014/main" id="{B4B23000-D18F-4D45-8553-7EF2807B2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632"/>
              <a:ext cx="86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x-none" sz="1350">
                  <a:solidFill>
                    <a:schemeClr val="tx1"/>
                  </a:solidFill>
                </a:rPr>
                <a:t>(1,1), (2,2) </a:t>
              </a:r>
            </a:p>
          </p:txBody>
        </p:sp>
        <p:sp>
          <p:nvSpPr>
            <p:cNvPr id="40991" name="Rectangle 73">
              <a:extLst>
                <a:ext uri="{FF2B5EF4-FFF2-40B4-BE49-F238E27FC236}">
                  <a16:creationId xmlns:a16="http://schemas.microsoft.com/office/drawing/2014/main" id="{C648E27C-1AFA-4248-97AE-5BBE197CB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632"/>
              <a:ext cx="528" cy="24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x-none" sz="1350">
                  <a:solidFill>
                    <a:schemeClr val="tx1"/>
                  </a:solidFill>
                </a:rPr>
                <a:t>s, r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0">
            <a:extLst>
              <a:ext uri="{FF2B5EF4-FFF2-40B4-BE49-F238E27FC236}">
                <a16:creationId xmlns:a16="http://schemas.microsoft.com/office/drawing/2014/main" id="{C2A644A5-2C8F-47BD-BDDB-6233C325E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" y="2622550"/>
            <a:ext cx="83280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AutoNum type="arabicPeriod" startAt="4"/>
            </a:pPr>
            <a:r>
              <a:rPr lang="en-US" altLang="en-US"/>
              <a:t>Router NIC examines protocol type field and delivers packet to its IP layer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AutoNum type="arabicPeriod" startAt="4"/>
            </a:pPr>
            <a:r>
              <a:rPr lang="en-US" altLang="en-US"/>
              <a:t>IP layer examines IP packet destination address and determines IP packet should be routed to (2,2)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AutoNum type="arabicPeriod" startAt="4"/>
            </a:pPr>
            <a:r>
              <a:rPr lang="en-US" altLang="en-US"/>
              <a:t>Router’s table indicates (2,2) is directly connected via PPP link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AutoNum type="arabicPeriod" startAt="4"/>
            </a:pPr>
            <a:r>
              <a:rPr lang="en-US" altLang="en-US"/>
              <a:t>IP packet is encapsulated in PPP frame and delivered to PC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AutoNum type="arabicPeriod" startAt="4"/>
            </a:pPr>
            <a:r>
              <a:rPr lang="en-US" altLang="en-US"/>
              <a:t>PPP at PC examines protocol type field and delivers packet to PC IP layer</a:t>
            </a:r>
          </a:p>
        </p:txBody>
      </p:sp>
      <p:grpSp>
        <p:nvGrpSpPr>
          <p:cNvPr id="36866" name="Group 2">
            <a:extLst>
              <a:ext uri="{FF2B5EF4-FFF2-40B4-BE49-F238E27FC236}">
                <a16:creationId xmlns:a16="http://schemas.microsoft.com/office/drawing/2014/main" id="{9AB9D538-231D-4C20-9501-4DE792E3D2CF}"/>
              </a:ext>
            </a:extLst>
          </p:cNvPr>
          <p:cNvGrpSpPr>
            <a:grpSpLocks/>
          </p:cNvGrpSpPr>
          <p:nvPr/>
        </p:nvGrpSpPr>
        <p:grpSpPr bwMode="auto">
          <a:xfrm>
            <a:off x="1662113" y="617538"/>
            <a:ext cx="5684837" cy="1781175"/>
            <a:chOff x="1662619" y="618185"/>
            <a:chExt cx="5683654" cy="1780173"/>
          </a:xfrm>
        </p:grpSpPr>
        <p:sp>
          <p:nvSpPr>
            <p:cNvPr id="36867" name="Line 4">
              <a:extLst>
                <a:ext uri="{FF2B5EF4-FFF2-40B4-BE49-F238E27FC236}">
                  <a16:creationId xmlns:a16="http://schemas.microsoft.com/office/drawing/2014/main" id="{2444B024-3158-4F38-9A97-9A4399EF42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300" y="1505598"/>
              <a:ext cx="16573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6868" name="Group 5">
              <a:extLst>
                <a:ext uri="{FF2B5EF4-FFF2-40B4-BE49-F238E27FC236}">
                  <a16:creationId xmlns:a16="http://schemas.microsoft.com/office/drawing/2014/main" id="{996AD08B-5431-473D-84E4-64D9B81A71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400" y="1791348"/>
              <a:ext cx="579438" cy="514350"/>
              <a:chOff x="2715" y="1368"/>
              <a:chExt cx="587" cy="521"/>
            </a:xfrm>
          </p:grpSpPr>
          <p:grpSp>
            <p:nvGrpSpPr>
              <p:cNvPr id="36922" name="Group 6">
                <a:extLst>
                  <a:ext uri="{FF2B5EF4-FFF2-40B4-BE49-F238E27FC236}">
                    <a16:creationId xmlns:a16="http://schemas.microsoft.com/office/drawing/2014/main" id="{8F09DB54-D6CF-4ED1-9843-0ACAE2FD75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37" y="1694"/>
                <a:ext cx="541" cy="165"/>
                <a:chOff x="2737" y="1694"/>
                <a:chExt cx="541" cy="165"/>
              </a:xfrm>
            </p:grpSpPr>
            <p:sp>
              <p:nvSpPr>
                <p:cNvPr id="36935" name="Rectangle 7">
                  <a:extLst>
                    <a:ext uri="{FF2B5EF4-FFF2-40B4-BE49-F238E27FC236}">
                      <a16:creationId xmlns:a16="http://schemas.microsoft.com/office/drawing/2014/main" id="{7C9F2B99-B77A-4879-B13A-63B5D4CE3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7" y="1694"/>
                  <a:ext cx="541" cy="165"/>
                </a:xfrm>
                <a:prstGeom prst="rect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6936" name="Rectangle 8">
                  <a:extLst>
                    <a:ext uri="{FF2B5EF4-FFF2-40B4-BE49-F238E27FC236}">
                      <a16:creationId xmlns:a16="http://schemas.microsoft.com/office/drawing/2014/main" id="{845189E3-6BB6-43FE-A349-8A64867267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8" y="1722"/>
                  <a:ext cx="187" cy="76"/>
                </a:xfrm>
                <a:prstGeom prst="rect">
                  <a:avLst/>
                </a:prstGeom>
                <a:solidFill>
                  <a:srgbClr val="808080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2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6923" name="Group 9">
                <a:extLst>
                  <a:ext uri="{FF2B5EF4-FFF2-40B4-BE49-F238E27FC236}">
                    <a16:creationId xmlns:a16="http://schemas.microsoft.com/office/drawing/2014/main" id="{85466E6F-DDAE-40AE-AA37-57B6E58B84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15" y="1784"/>
                <a:ext cx="587" cy="105"/>
                <a:chOff x="2715" y="1784"/>
                <a:chExt cx="587" cy="105"/>
              </a:xfrm>
            </p:grpSpPr>
            <p:sp>
              <p:nvSpPr>
                <p:cNvPr id="36932" name="Freeform 10">
                  <a:extLst>
                    <a:ext uri="{FF2B5EF4-FFF2-40B4-BE49-F238E27FC236}">
                      <a16:creationId xmlns:a16="http://schemas.microsoft.com/office/drawing/2014/main" id="{D7188508-B9B0-4C63-938A-8AFE22E244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15" y="1784"/>
                  <a:ext cx="587" cy="105"/>
                </a:xfrm>
                <a:custGeom>
                  <a:avLst/>
                  <a:gdLst>
                    <a:gd name="T0" fmla="*/ 0 w 1175"/>
                    <a:gd name="T1" fmla="*/ 0 h 210"/>
                    <a:gd name="T2" fmla="*/ 0 w 1175"/>
                    <a:gd name="T3" fmla="*/ 0 h 210"/>
                    <a:gd name="T4" fmla="*/ 0 w 1175"/>
                    <a:gd name="T5" fmla="*/ 1 h 210"/>
                    <a:gd name="T6" fmla="*/ 0 w 1175"/>
                    <a:gd name="T7" fmla="*/ 1 h 210"/>
                    <a:gd name="T8" fmla="*/ 0 w 1175"/>
                    <a:gd name="T9" fmla="*/ 1 h 210"/>
                    <a:gd name="T10" fmla="*/ 0 w 1175"/>
                    <a:gd name="T11" fmla="*/ 1 h 210"/>
                    <a:gd name="T12" fmla="*/ 0 w 1175"/>
                    <a:gd name="T13" fmla="*/ 1 h 210"/>
                    <a:gd name="T14" fmla="*/ 0 w 1175"/>
                    <a:gd name="T15" fmla="*/ 1 h 210"/>
                    <a:gd name="T16" fmla="*/ 0 w 1175"/>
                    <a:gd name="T17" fmla="*/ 1 h 210"/>
                    <a:gd name="T18" fmla="*/ 0 w 1175"/>
                    <a:gd name="T19" fmla="*/ 1 h 210"/>
                    <a:gd name="T20" fmla="*/ 0 w 1175"/>
                    <a:gd name="T21" fmla="*/ 0 h 21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175"/>
                    <a:gd name="T34" fmla="*/ 0 h 210"/>
                    <a:gd name="T35" fmla="*/ 1175 w 1175"/>
                    <a:gd name="T36" fmla="*/ 210 h 21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175" h="210">
                      <a:moveTo>
                        <a:pt x="147" y="0"/>
                      </a:moveTo>
                      <a:lnTo>
                        <a:pt x="1033" y="0"/>
                      </a:lnTo>
                      <a:lnTo>
                        <a:pt x="1173" y="189"/>
                      </a:lnTo>
                      <a:lnTo>
                        <a:pt x="1175" y="198"/>
                      </a:lnTo>
                      <a:lnTo>
                        <a:pt x="1171" y="206"/>
                      </a:lnTo>
                      <a:lnTo>
                        <a:pt x="1162" y="210"/>
                      </a:lnTo>
                      <a:lnTo>
                        <a:pt x="16" y="210"/>
                      </a:lnTo>
                      <a:lnTo>
                        <a:pt x="7" y="205"/>
                      </a:lnTo>
                      <a:lnTo>
                        <a:pt x="0" y="196"/>
                      </a:lnTo>
                      <a:lnTo>
                        <a:pt x="3" y="186"/>
                      </a:lnTo>
                      <a:lnTo>
                        <a:pt x="1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33" name="Freeform 11">
                  <a:extLst>
                    <a:ext uri="{FF2B5EF4-FFF2-40B4-BE49-F238E27FC236}">
                      <a16:creationId xmlns:a16="http://schemas.microsoft.com/office/drawing/2014/main" id="{6245EBCA-2340-4E37-A8B6-5723A4FFF3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7" y="1806"/>
                  <a:ext cx="391" cy="67"/>
                </a:xfrm>
                <a:custGeom>
                  <a:avLst/>
                  <a:gdLst>
                    <a:gd name="T0" fmla="*/ 1 w 782"/>
                    <a:gd name="T1" fmla="*/ 0 h 134"/>
                    <a:gd name="T2" fmla="*/ 1 w 782"/>
                    <a:gd name="T3" fmla="*/ 0 h 134"/>
                    <a:gd name="T4" fmla="*/ 1 w 782"/>
                    <a:gd name="T5" fmla="*/ 1 h 134"/>
                    <a:gd name="T6" fmla="*/ 0 w 782"/>
                    <a:gd name="T7" fmla="*/ 1 h 134"/>
                    <a:gd name="T8" fmla="*/ 1 w 782"/>
                    <a:gd name="T9" fmla="*/ 0 h 1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2"/>
                    <a:gd name="T16" fmla="*/ 0 h 134"/>
                    <a:gd name="T17" fmla="*/ 782 w 782"/>
                    <a:gd name="T18" fmla="*/ 134 h 1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2" h="134">
                      <a:moveTo>
                        <a:pt x="105" y="0"/>
                      </a:moveTo>
                      <a:lnTo>
                        <a:pt x="745" y="0"/>
                      </a:lnTo>
                      <a:lnTo>
                        <a:pt x="782" y="134"/>
                      </a:lnTo>
                      <a:lnTo>
                        <a:pt x="0" y="134"/>
                      </a:lnTo>
                      <a:lnTo>
                        <a:pt x="10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34" name="Freeform 12">
                  <a:extLst>
                    <a:ext uri="{FF2B5EF4-FFF2-40B4-BE49-F238E27FC236}">
                      <a16:creationId xmlns:a16="http://schemas.microsoft.com/office/drawing/2014/main" id="{54737D38-A032-4083-AE7B-2284825CC6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50" y="1806"/>
                  <a:ext cx="119" cy="67"/>
                </a:xfrm>
                <a:custGeom>
                  <a:avLst/>
                  <a:gdLst>
                    <a:gd name="T0" fmla="*/ 0 w 238"/>
                    <a:gd name="T1" fmla="*/ 0 h 134"/>
                    <a:gd name="T2" fmla="*/ 1 w 238"/>
                    <a:gd name="T3" fmla="*/ 0 h 134"/>
                    <a:gd name="T4" fmla="*/ 1 w 238"/>
                    <a:gd name="T5" fmla="*/ 1 h 134"/>
                    <a:gd name="T6" fmla="*/ 1 w 238"/>
                    <a:gd name="T7" fmla="*/ 1 h 134"/>
                    <a:gd name="T8" fmla="*/ 0 w 238"/>
                    <a:gd name="T9" fmla="*/ 0 h 1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8"/>
                    <a:gd name="T16" fmla="*/ 0 h 134"/>
                    <a:gd name="T17" fmla="*/ 238 w 238"/>
                    <a:gd name="T18" fmla="*/ 134 h 1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8" h="134">
                      <a:moveTo>
                        <a:pt x="0" y="0"/>
                      </a:moveTo>
                      <a:lnTo>
                        <a:pt x="140" y="0"/>
                      </a:lnTo>
                      <a:lnTo>
                        <a:pt x="238" y="134"/>
                      </a:lnTo>
                      <a:lnTo>
                        <a:pt x="44" y="1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924" name="Group 13">
                <a:extLst>
                  <a:ext uri="{FF2B5EF4-FFF2-40B4-BE49-F238E27FC236}">
                    <a16:creationId xmlns:a16="http://schemas.microsoft.com/office/drawing/2014/main" id="{1FC49C1A-6290-4260-ADF9-6B5EBB46A6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13" y="1368"/>
                <a:ext cx="392" cy="322"/>
                <a:chOff x="2813" y="1368"/>
                <a:chExt cx="392" cy="322"/>
              </a:xfrm>
            </p:grpSpPr>
            <p:sp>
              <p:nvSpPr>
                <p:cNvPr id="36925" name="Rectangle 14">
                  <a:extLst>
                    <a:ext uri="{FF2B5EF4-FFF2-40B4-BE49-F238E27FC236}">
                      <a16:creationId xmlns:a16="http://schemas.microsoft.com/office/drawing/2014/main" id="{38F1FCF8-45C9-4E76-A2BE-9F1627EA4C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13" y="1368"/>
                  <a:ext cx="392" cy="322"/>
                </a:xfrm>
                <a:prstGeom prst="rect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6926" name="Rectangle 15">
                  <a:extLst>
                    <a:ext uri="{FF2B5EF4-FFF2-40B4-BE49-F238E27FC236}">
                      <a16:creationId xmlns:a16="http://schemas.microsoft.com/office/drawing/2014/main" id="{C427D16E-12C3-420D-AC2C-67203D2CB9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8" y="1395"/>
                  <a:ext cx="342" cy="272"/>
                </a:xfrm>
                <a:prstGeom prst="rect">
                  <a:avLst/>
                </a:prstGeom>
                <a:solidFill>
                  <a:srgbClr val="114FFB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6927" name="Rectangle 16">
                  <a:extLst>
                    <a:ext uri="{FF2B5EF4-FFF2-40B4-BE49-F238E27FC236}">
                      <a16:creationId xmlns:a16="http://schemas.microsoft.com/office/drawing/2014/main" id="{4AE56F1E-0577-45C2-9C38-89DF239475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0" y="1395"/>
                  <a:ext cx="48" cy="272"/>
                </a:xfrm>
                <a:prstGeom prst="rect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6928" name="Rectangle 17">
                  <a:extLst>
                    <a:ext uri="{FF2B5EF4-FFF2-40B4-BE49-F238E27FC236}">
                      <a16:creationId xmlns:a16="http://schemas.microsoft.com/office/drawing/2014/main" id="{25AAA7A7-4830-4639-94CA-B3C4897879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41" y="1409"/>
                  <a:ext cx="24" cy="19"/>
                </a:xfrm>
                <a:prstGeom prst="rect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6929" name="Oval 18">
                  <a:extLst>
                    <a:ext uri="{FF2B5EF4-FFF2-40B4-BE49-F238E27FC236}">
                      <a16:creationId xmlns:a16="http://schemas.microsoft.com/office/drawing/2014/main" id="{415566CA-349D-46D6-95A4-CF9CF7A90F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43" y="1527"/>
                  <a:ext cx="19" cy="18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6930" name="Oval 19">
                  <a:extLst>
                    <a:ext uri="{FF2B5EF4-FFF2-40B4-BE49-F238E27FC236}">
                      <a16:creationId xmlns:a16="http://schemas.microsoft.com/office/drawing/2014/main" id="{6D75EF8A-697C-4F96-9E24-1E2B62F46E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43" y="1576"/>
                  <a:ext cx="19" cy="19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6931" name="Oval 20">
                  <a:extLst>
                    <a:ext uri="{FF2B5EF4-FFF2-40B4-BE49-F238E27FC236}">
                      <a16:creationId xmlns:a16="http://schemas.microsoft.com/office/drawing/2014/main" id="{D6E72DB0-F4D2-4EBE-A7D8-99AE0F4642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43" y="1623"/>
                  <a:ext cx="19" cy="18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20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36869" name="Group 21">
              <a:extLst>
                <a:ext uri="{FF2B5EF4-FFF2-40B4-BE49-F238E27FC236}">
                  <a16:creationId xmlns:a16="http://schemas.microsoft.com/office/drawing/2014/main" id="{AE709AE0-CCC2-4E25-8226-67FEEAAE2B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1238" y="618185"/>
              <a:ext cx="804862" cy="544513"/>
              <a:chOff x="668" y="455"/>
              <a:chExt cx="756" cy="526"/>
            </a:xfrm>
          </p:grpSpPr>
          <p:sp>
            <p:nvSpPr>
              <p:cNvPr id="36906" name="Freeform 22">
                <a:extLst>
                  <a:ext uri="{FF2B5EF4-FFF2-40B4-BE49-F238E27FC236}">
                    <a16:creationId xmlns:a16="http://schemas.microsoft.com/office/drawing/2014/main" id="{3B86B145-D9FC-4BD5-932F-1022CFBD97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" y="790"/>
                <a:ext cx="161" cy="76"/>
              </a:xfrm>
              <a:custGeom>
                <a:avLst/>
                <a:gdLst>
                  <a:gd name="T0" fmla="*/ 0 w 323"/>
                  <a:gd name="T1" fmla="*/ 1 h 151"/>
                  <a:gd name="T2" fmla="*/ 0 w 323"/>
                  <a:gd name="T3" fmla="*/ 0 h 151"/>
                  <a:gd name="T4" fmla="*/ 0 w 323"/>
                  <a:gd name="T5" fmla="*/ 1 h 151"/>
                  <a:gd name="T6" fmla="*/ 0 w 323"/>
                  <a:gd name="T7" fmla="*/ 1 h 151"/>
                  <a:gd name="T8" fmla="*/ 0 w 323"/>
                  <a:gd name="T9" fmla="*/ 1 h 151"/>
                  <a:gd name="T10" fmla="*/ 0 w 323"/>
                  <a:gd name="T11" fmla="*/ 1 h 151"/>
                  <a:gd name="T12" fmla="*/ 0 w 323"/>
                  <a:gd name="T13" fmla="*/ 1 h 151"/>
                  <a:gd name="T14" fmla="*/ 0 w 323"/>
                  <a:gd name="T15" fmla="*/ 1 h 151"/>
                  <a:gd name="T16" fmla="*/ 0 w 323"/>
                  <a:gd name="T17" fmla="*/ 1 h 151"/>
                  <a:gd name="T18" fmla="*/ 0 w 323"/>
                  <a:gd name="T19" fmla="*/ 1 h 15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3"/>
                  <a:gd name="T31" fmla="*/ 0 h 151"/>
                  <a:gd name="T32" fmla="*/ 323 w 323"/>
                  <a:gd name="T33" fmla="*/ 151 h 15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3" h="151">
                    <a:moveTo>
                      <a:pt x="0" y="15"/>
                    </a:moveTo>
                    <a:lnTo>
                      <a:pt x="120" y="0"/>
                    </a:lnTo>
                    <a:lnTo>
                      <a:pt x="147" y="5"/>
                    </a:lnTo>
                    <a:lnTo>
                      <a:pt x="168" y="19"/>
                    </a:lnTo>
                    <a:lnTo>
                      <a:pt x="197" y="93"/>
                    </a:lnTo>
                    <a:lnTo>
                      <a:pt x="215" y="121"/>
                    </a:lnTo>
                    <a:lnTo>
                      <a:pt x="230" y="136"/>
                    </a:lnTo>
                    <a:lnTo>
                      <a:pt x="247" y="142"/>
                    </a:lnTo>
                    <a:lnTo>
                      <a:pt x="272" y="147"/>
                    </a:lnTo>
                    <a:lnTo>
                      <a:pt x="323" y="151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907" name="Group 23">
                <a:extLst>
                  <a:ext uri="{FF2B5EF4-FFF2-40B4-BE49-F238E27FC236}">
                    <a16:creationId xmlns:a16="http://schemas.microsoft.com/office/drawing/2014/main" id="{7282F6B4-9071-43B0-83C3-3DA0A331A1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8" y="619"/>
                <a:ext cx="587" cy="362"/>
                <a:chOff x="668" y="619"/>
                <a:chExt cx="587" cy="362"/>
              </a:xfrm>
            </p:grpSpPr>
            <p:grpSp>
              <p:nvGrpSpPr>
                <p:cNvPr id="36915" name="Group 24">
                  <a:extLst>
                    <a:ext uri="{FF2B5EF4-FFF2-40B4-BE49-F238E27FC236}">
                      <a16:creationId xmlns:a16="http://schemas.microsoft.com/office/drawing/2014/main" id="{EF28B849-81C6-42DA-B241-D18C25B7F76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68" y="876"/>
                  <a:ext cx="587" cy="105"/>
                  <a:chOff x="668" y="876"/>
                  <a:chExt cx="587" cy="105"/>
                </a:xfrm>
              </p:grpSpPr>
              <p:sp>
                <p:nvSpPr>
                  <p:cNvPr id="36919" name="Freeform 25">
                    <a:extLst>
                      <a:ext uri="{FF2B5EF4-FFF2-40B4-BE49-F238E27FC236}">
                        <a16:creationId xmlns:a16="http://schemas.microsoft.com/office/drawing/2014/main" id="{699A6000-ACD3-4E37-B16D-19D4493EE0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8" y="876"/>
                    <a:ext cx="587" cy="105"/>
                  </a:xfrm>
                  <a:custGeom>
                    <a:avLst/>
                    <a:gdLst>
                      <a:gd name="T0" fmla="*/ 0 w 1175"/>
                      <a:gd name="T1" fmla="*/ 0 h 209"/>
                      <a:gd name="T2" fmla="*/ 0 w 1175"/>
                      <a:gd name="T3" fmla="*/ 0 h 209"/>
                      <a:gd name="T4" fmla="*/ 0 w 1175"/>
                      <a:gd name="T5" fmla="*/ 1 h 209"/>
                      <a:gd name="T6" fmla="*/ 0 w 1175"/>
                      <a:gd name="T7" fmla="*/ 1 h 209"/>
                      <a:gd name="T8" fmla="*/ 0 w 1175"/>
                      <a:gd name="T9" fmla="*/ 1 h 209"/>
                      <a:gd name="T10" fmla="*/ 0 w 1175"/>
                      <a:gd name="T11" fmla="*/ 1 h 209"/>
                      <a:gd name="T12" fmla="*/ 0 w 1175"/>
                      <a:gd name="T13" fmla="*/ 1 h 209"/>
                      <a:gd name="T14" fmla="*/ 0 w 1175"/>
                      <a:gd name="T15" fmla="*/ 1 h 209"/>
                      <a:gd name="T16" fmla="*/ 0 w 1175"/>
                      <a:gd name="T17" fmla="*/ 1 h 209"/>
                      <a:gd name="T18" fmla="*/ 0 w 1175"/>
                      <a:gd name="T19" fmla="*/ 1 h 209"/>
                      <a:gd name="T20" fmla="*/ 0 w 1175"/>
                      <a:gd name="T21" fmla="*/ 0 h 20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175"/>
                      <a:gd name="T34" fmla="*/ 0 h 209"/>
                      <a:gd name="T35" fmla="*/ 1175 w 1175"/>
                      <a:gd name="T36" fmla="*/ 209 h 20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175" h="209">
                        <a:moveTo>
                          <a:pt x="146" y="0"/>
                        </a:moveTo>
                        <a:lnTo>
                          <a:pt x="1033" y="0"/>
                        </a:lnTo>
                        <a:lnTo>
                          <a:pt x="1174" y="190"/>
                        </a:lnTo>
                        <a:lnTo>
                          <a:pt x="1175" y="199"/>
                        </a:lnTo>
                        <a:lnTo>
                          <a:pt x="1170" y="207"/>
                        </a:lnTo>
                        <a:lnTo>
                          <a:pt x="1161" y="209"/>
                        </a:lnTo>
                        <a:lnTo>
                          <a:pt x="17" y="209"/>
                        </a:lnTo>
                        <a:lnTo>
                          <a:pt x="5" y="205"/>
                        </a:lnTo>
                        <a:lnTo>
                          <a:pt x="0" y="196"/>
                        </a:lnTo>
                        <a:lnTo>
                          <a:pt x="3" y="186"/>
                        </a:lnTo>
                        <a:lnTo>
                          <a:pt x="14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920" name="Freeform 26">
                    <a:extLst>
                      <a:ext uri="{FF2B5EF4-FFF2-40B4-BE49-F238E27FC236}">
                        <a16:creationId xmlns:a16="http://schemas.microsoft.com/office/drawing/2014/main" id="{FDF358C5-1A7A-4454-A604-BF93F0026C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1" y="898"/>
                    <a:ext cx="390" cy="68"/>
                  </a:xfrm>
                  <a:custGeom>
                    <a:avLst/>
                    <a:gdLst>
                      <a:gd name="T0" fmla="*/ 0 w 781"/>
                      <a:gd name="T1" fmla="*/ 0 h 134"/>
                      <a:gd name="T2" fmla="*/ 0 w 781"/>
                      <a:gd name="T3" fmla="*/ 0 h 134"/>
                      <a:gd name="T4" fmla="*/ 0 w 781"/>
                      <a:gd name="T5" fmla="*/ 1 h 134"/>
                      <a:gd name="T6" fmla="*/ 0 w 781"/>
                      <a:gd name="T7" fmla="*/ 1 h 134"/>
                      <a:gd name="T8" fmla="*/ 0 w 781"/>
                      <a:gd name="T9" fmla="*/ 0 h 13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81"/>
                      <a:gd name="T16" fmla="*/ 0 h 134"/>
                      <a:gd name="T17" fmla="*/ 781 w 781"/>
                      <a:gd name="T18" fmla="*/ 134 h 13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81" h="134">
                        <a:moveTo>
                          <a:pt x="106" y="0"/>
                        </a:moveTo>
                        <a:lnTo>
                          <a:pt x="745" y="0"/>
                        </a:lnTo>
                        <a:lnTo>
                          <a:pt x="781" y="134"/>
                        </a:lnTo>
                        <a:lnTo>
                          <a:pt x="0" y="134"/>
                        </a:lnTo>
                        <a:lnTo>
                          <a:pt x="10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921" name="Freeform 27">
                    <a:extLst>
                      <a:ext uri="{FF2B5EF4-FFF2-40B4-BE49-F238E27FC236}">
                        <a16:creationId xmlns:a16="http://schemas.microsoft.com/office/drawing/2014/main" id="{514E5490-E6BF-4A77-BDE9-E46251DC19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3" y="898"/>
                    <a:ext cx="119" cy="68"/>
                  </a:xfrm>
                  <a:custGeom>
                    <a:avLst/>
                    <a:gdLst>
                      <a:gd name="T0" fmla="*/ 0 w 236"/>
                      <a:gd name="T1" fmla="*/ 0 h 134"/>
                      <a:gd name="T2" fmla="*/ 1 w 236"/>
                      <a:gd name="T3" fmla="*/ 0 h 134"/>
                      <a:gd name="T4" fmla="*/ 1 w 236"/>
                      <a:gd name="T5" fmla="*/ 1 h 134"/>
                      <a:gd name="T6" fmla="*/ 1 w 236"/>
                      <a:gd name="T7" fmla="*/ 1 h 134"/>
                      <a:gd name="T8" fmla="*/ 0 w 236"/>
                      <a:gd name="T9" fmla="*/ 0 h 13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36"/>
                      <a:gd name="T16" fmla="*/ 0 h 134"/>
                      <a:gd name="T17" fmla="*/ 236 w 236"/>
                      <a:gd name="T18" fmla="*/ 134 h 13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36" h="134">
                        <a:moveTo>
                          <a:pt x="0" y="0"/>
                        </a:moveTo>
                        <a:lnTo>
                          <a:pt x="140" y="0"/>
                        </a:lnTo>
                        <a:lnTo>
                          <a:pt x="236" y="134"/>
                        </a:lnTo>
                        <a:lnTo>
                          <a:pt x="44" y="1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6916" name="Rectangle 28">
                  <a:extLst>
                    <a:ext uri="{FF2B5EF4-FFF2-40B4-BE49-F238E27FC236}">
                      <a16:creationId xmlns:a16="http://schemas.microsoft.com/office/drawing/2014/main" id="{509BB421-17EF-4B4B-BFDB-BE4E9A8B64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1" y="619"/>
                  <a:ext cx="321" cy="254"/>
                </a:xfrm>
                <a:prstGeom prst="rect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6917" name="Rectangle 29">
                  <a:extLst>
                    <a:ext uri="{FF2B5EF4-FFF2-40B4-BE49-F238E27FC236}">
                      <a16:creationId xmlns:a16="http://schemas.microsoft.com/office/drawing/2014/main" id="{6F8C57C5-4C9D-4421-92E9-0030F62FEC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654"/>
                  <a:ext cx="231" cy="175"/>
                </a:xfrm>
                <a:prstGeom prst="rect">
                  <a:avLst/>
                </a:prstGeom>
                <a:solidFill>
                  <a:srgbClr val="114FFB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6918" name="Rectangle 30">
                  <a:extLst>
                    <a:ext uri="{FF2B5EF4-FFF2-40B4-BE49-F238E27FC236}">
                      <a16:creationId xmlns:a16="http://schemas.microsoft.com/office/drawing/2014/main" id="{40309D61-74EB-415E-8EF6-1B335C8FE3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9" y="844"/>
                  <a:ext cx="29" cy="1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2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6908" name="Rectangle 31">
                <a:extLst>
                  <a:ext uri="{FF2B5EF4-FFF2-40B4-BE49-F238E27FC236}">
                    <a16:creationId xmlns:a16="http://schemas.microsoft.com/office/drawing/2014/main" id="{1FE043C9-8EA6-4218-A3C6-FD859CBB7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455"/>
                <a:ext cx="164" cy="502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09" name="Rectangle 32">
                <a:extLst>
                  <a:ext uri="{FF2B5EF4-FFF2-40B4-BE49-F238E27FC236}">
                    <a16:creationId xmlns:a16="http://schemas.microsoft.com/office/drawing/2014/main" id="{008F1BF3-193F-4937-8F5D-06222CE254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2" y="500"/>
                <a:ext cx="99" cy="143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10" name="Rectangle 33">
                <a:extLst>
                  <a:ext uri="{FF2B5EF4-FFF2-40B4-BE49-F238E27FC236}">
                    <a16:creationId xmlns:a16="http://schemas.microsoft.com/office/drawing/2014/main" id="{4DBE5B3B-57B7-4551-BCC4-3E04517B7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8" y="642"/>
                <a:ext cx="6" cy="3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11" name="Rectangle 34">
                <a:extLst>
                  <a:ext uri="{FF2B5EF4-FFF2-40B4-BE49-F238E27FC236}">
                    <a16:creationId xmlns:a16="http://schemas.microsoft.com/office/drawing/2014/main" id="{EC696706-2979-416B-8E89-C17BADC12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539"/>
                <a:ext cx="29" cy="6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12" name="Rectangle 35">
                <a:extLst>
                  <a:ext uri="{FF2B5EF4-FFF2-40B4-BE49-F238E27FC236}">
                    <a16:creationId xmlns:a16="http://schemas.microsoft.com/office/drawing/2014/main" id="{D1B7C7CC-F127-43AE-918F-BDCA7E33A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4" y="501"/>
                <a:ext cx="7" cy="14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13" name="Rectangle 36">
                <a:extLst>
                  <a:ext uri="{FF2B5EF4-FFF2-40B4-BE49-F238E27FC236}">
                    <a16:creationId xmlns:a16="http://schemas.microsoft.com/office/drawing/2014/main" id="{075DBF74-7F04-4C3C-A523-9A288BAE37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1" y="528"/>
                <a:ext cx="17" cy="31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14" name="Rectangle 37">
                <a:extLst>
                  <a:ext uri="{FF2B5EF4-FFF2-40B4-BE49-F238E27FC236}">
                    <a16:creationId xmlns:a16="http://schemas.microsoft.com/office/drawing/2014/main" id="{CD46181D-D4DE-48D9-A5F4-704C0B6F2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1" y="584"/>
                <a:ext cx="17" cy="32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 sz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6870" name="Line 38">
              <a:extLst>
                <a:ext uri="{FF2B5EF4-FFF2-40B4-BE49-F238E27FC236}">
                  <a16:creationId xmlns:a16="http://schemas.microsoft.com/office/drawing/2014/main" id="{38905D52-A050-446E-BE42-B54B3E8CAA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8950" y="1162698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1" name="Line 39">
              <a:extLst>
                <a:ext uri="{FF2B5EF4-FFF2-40B4-BE49-F238E27FC236}">
                  <a16:creationId xmlns:a16="http://schemas.microsoft.com/office/drawing/2014/main" id="{625FBB09-6642-4C4A-9732-08E1170BC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000" y="1505598"/>
              <a:ext cx="0" cy="2857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2" name="Rectangle 40">
              <a:extLst>
                <a:ext uri="{FF2B5EF4-FFF2-40B4-BE49-F238E27FC236}">
                  <a16:creationId xmlns:a16="http://schemas.microsoft.com/office/drawing/2014/main" id="{B6FBAE5C-B85F-4049-B4D4-C4D6F5460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300" y="934098"/>
              <a:ext cx="628650" cy="2857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900"/>
            </a:p>
          </p:txBody>
        </p:sp>
        <p:sp>
          <p:nvSpPr>
            <p:cNvPr id="36873" name="Line 41">
              <a:extLst>
                <a:ext uri="{FF2B5EF4-FFF2-40B4-BE49-F238E27FC236}">
                  <a16:creationId xmlns:a16="http://schemas.microsoft.com/office/drawing/2014/main" id="{738ECA6D-3958-4445-8F41-56A644C566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200" y="1219848"/>
              <a:ext cx="0" cy="2857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6874" name="Group 42">
              <a:extLst>
                <a:ext uri="{FF2B5EF4-FFF2-40B4-BE49-F238E27FC236}">
                  <a16:creationId xmlns:a16="http://schemas.microsoft.com/office/drawing/2014/main" id="{22E63133-DCA7-4D88-8107-6A410AB542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43650" y="762648"/>
              <a:ext cx="579438" cy="514350"/>
              <a:chOff x="2715" y="1368"/>
              <a:chExt cx="587" cy="521"/>
            </a:xfrm>
          </p:grpSpPr>
          <p:grpSp>
            <p:nvGrpSpPr>
              <p:cNvPr id="36891" name="Group 43">
                <a:extLst>
                  <a:ext uri="{FF2B5EF4-FFF2-40B4-BE49-F238E27FC236}">
                    <a16:creationId xmlns:a16="http://schemas.microsoft.com/office/drawing/2014/main" id="{A93F38C6-6CC3-410E-B45B-310EEA9429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37" y="1694"/>
                <a:ext cx="541" cy="165"/>
                <a:chOff x="2737" y="1694"/>
                <a:chExt cx="541" cy="165"/>
              </a:xfrm>
            </p:grpSpPr>
            <p:sp>
              <p:nvSpPr>
                <p:cNvPr id="36904" name="Rectangle 44">
                  <a:extLst>
                    <a:ext uri="{FF2B5EF4-FFF2-40B4-BE49-F238E27FC236}">
                      <a16:creationId xmlns:a16="http://schemas.microsoft.com/office/drawing/2014/main" id="{E19C6457-D115-4CBE-A95B-DCC5AD2648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7" y="1694"/>
                  <a:ext cx="541" cy="165"/>
                </a:xfrm>
                <a:prstGeom prst="rect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6905" name="Rectangle 45">
                  <a:extLst>
                    <a:ext uri="{FF2B5EF4-FFF2-40B4-BE49-F238E27FC236}">
                      <a16:creationId xmlns:a16="http://schemas.microsoft.com/office/drawing/2014/main" id="{B1E2A8F4-6D17-4CE1-A536-732FD35546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8" y="1722"/>
                  <a:ext cx="187" cy="76"/>
                </a:xfrm>
                <a:prstGeom prst="rect">
                  <a:avLst/>
                </a:prstGeom>
                <a:solidFill>
                  <a:srgbClr val="808080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2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6892" name="Group 46">
                <a:extLst>
                  <a:ext uri="{FF2B5EF4-FFF2-40B4-BE49-F238E27FC236}">
                    <a16:creationId xmlns:a16="http://schemas.microsoft.com/office/drawing/2014/main" id="{C17D3EAF-FF6C-4706-92B4-2AF8F12A35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15" y="1784"/>
                <a:ext cx="587" cy="105"/>
                <a:chOff x="2715" y="1784"/>
                <a:chExt cx="587" cy="105"/>
              </a:xfrm>
            </p:grpSpPr>
            <p:sp>
              <p:nvSpPr>
                <p:cNvPr id="36901" name="Freeform 47">
                  <a:extLst>
                    <a:ext uri="{FF2B5EF4-FFF2-40B4-BE49-F238E27FC236}">
                      <a16:creationId xmlns:a16="http://schemas.microsoft.com/office/drawing/2014/main" id="{D5607621-7F49-4AA8-88B0-01820EE657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15" y="1784"/>
                  <a:ext cx="587" cy="105"/>
                </a:xfrm>
                <a:custGeom>
                  <a:avLst/>
                  <a:gdLst>
                    <a:gd name="T0" fmla="*/ 0 w 1175"/>
                    <a:gd name="T1" fmla="*/ 0 h 210"/>
                    <a:gd name="T2" fmla="*/ 0 w 1175"/>
                    <a:gd name="T3" fmla="*/ 0 h 210"/>
                    <a:gd name="T4" fmla="*/ 0 w 1175"/>
                    <a:gd name="T5" fmla="*/ 1 h 210"/>
                    <a:gd name="T6" fmla="*/ 0 w 1175"/>
                    <a:gd name="T7" fmla="*/ 1 h 210"/>
                    <a:gd name="T8" fmla="*/ 0 w 1175"/>
                    <a:gd name="T9" fmla="*/ 1 h 210"/>
                    <a:gd name="T10" fmla="*/ 0 w 1175"/>
                    <a:gd name="T11" fmla="*/ 1 h 210"/>
                    <a:gd name="T12" fmla="*/ 0 w 1175"/>
                    <a:gd name="T13" fmla="*/ 1 h 210"/>
                    <a:gd name="T14" fmla="*/ 0 w 1175"/>
                    <a:gd name="T15" fmla="*/ 1 h 210"/>
                    <a:gd name="T16" fmla="*/ 0 w 1175"/>
                    <a:gd name="T17" fmla="*/ 1 h 210"/>
                    <a:gd name="T18" fmla="*/ 0 w 1175"/>
                    <a:gd name="T19" fmla="*/ 1 h 210"/>
                    <a:gd name="T20" fmla="*/ 0 w 1175"/>
                    <a:gd name="T21" fmla="*/ 0 h 21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175"/>
                    <a:gd name="T34" fmla="*/ 0 h 210"/>
                    <a:gd name="T35" fmla="*/ 1175 w 1175"/>
                    <a:gd name="T36" fmla="*/ 210 h 21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175" h="210">
                      <a:moveTo>
                        <a:pt x="147" y="0"/>
                      </a:moveTo>
                      <a:lnTo>
                        <a:pt x="1033" y="0"/>
                      </a:lnTo>
                      <a:lnTo>
                        <a:pt x="1173" y="189"/>
                      </a:lnTo>
                      <a:lnTo>
                        <a:pt x="1175" y="198"/>
                      </a:lnTo>
                      <a:lnTo>
                        <a:pt x="1171" y="206"/>
                      </a:lnTo>
                      <a:lnTo>
                        <a:pt x="1162" y="210"/>
                      </a:lnTo>
                      <a:lnTo>
                        <a:pt x="16" y="210"/>
                      </a:lnTo>
                      <a:lnTo>
                        <a:pt x="7" y="205"/>
                      </a:lnTo>
                      <a:lnTo>
                        <a:pt x="0" y="196"/>
                      </a:lnTo>
                      <a:lnTo>
                        <a:pt x="3" y="186"/>
                      </a:lnTo>
                      <a:lnTo>
                        <a:pt x="14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02" name="Freeform 48">
                  <a:extLst>
                    <a:ext uri="{FF2B5EF4-FFF2-40B4-BE49-F238E27FC236}">
                      <a16:creationId xmlns:a16="http://schemas.microsoft.com/office/drawing/2014/main" id="{D60E5C11-B96C-41C4-9B82-4CC53EBDAD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7" y="1806"/>
                  <a:ext cx="391" cy="67"/>
                </a:xfrm>
                <a:custGeom>
                  <a:avLst/>
                  <a:gdLst>
                    <a:gd name="T0" fmla="*/ 1 w 782"/>
                    <a:gd name="T1" fmla="*/ 0 h 134"/>
                    <a:gd name="T2" fmla="*/ 1 w 782"/>
                    <a:gd name="T3" fmla="*/ 0 h 134"/>
                    <a:gd name="T4" fmla="*/ 1 w 782"/>
                    <a:gd name="T5" fmla="*/ 1 h 134"/>
                    <a:gd name="T6" fmla="*/ 0 w 782"/>
                    <a:gd name="T7" fmla="*/ 1 h 134"/>
                    <a:gd name="T8" fmla="*/ 1 w 782"/>
                    <a:gd name="T9" fmla="*/ 0 h 1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2"/>
                    <a:gd name="T16" fmla="*/ 0 h 134"/>
                    <a:gd name="T17" fmla="*/ 782 w 782"/>
                    <a:gd name="T18" fmla="*/ 134 h 1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2" h="134">
                      <a:moveTo>
                        <a:pt x="105" y="0"/>
                      </a:moveTo>
                      <a:lnTo>
                        <a:pt x="745" y="0"/>
                      </a:lnTo>
                      <a:lnTo>
                        <a:pt x="782" y="134"/>
                      </a:lnTo>
                      <a:lnTo>
                        <a:pt x="0" y="134"/>
                      </a:lnTo>
                      <a:lnTo>
                        <a:pt x="10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03" name="Freeform 49">
                  <a:extLst>
                    <a:ext uri="{FF2B5EF4-FFF2-40B4-BE49-F238E27FC236}">
                      <a16:creationId xmlns:a16="http://schemas.microsoft.com/office/drawing/2014/main" id="{F1B36D8E-5647-436E-832C-341CF8E96D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50" y="1806"/>
                  <a:ext cx="119" cy="67"/>
                </a:xfrm>
                <a:custGeom>
                  <a:avLst/>
                  <a:gdLst>
                    <a:gd name="T0" fmla="*/ 0 w 238"/>
                    <a:gd name="T1" fmla="*/ 0 h 134"/>
                    <a:gd name="T2" fmla="*/ 1 w 238"/>
                    <a:gd name="T3" fmla="*/ 0 h 134"/>
                    <a:gd name="T4" fmla="*/ 1 w 238"/>
                    <a:gd name="T5" fmla="*/ 1 h 134"/>
                    <a:gd name="T6" fmla="*/ 1 w 238"/>
                    <a:gd name="T7" fmla="*/ 1 h 134"/>
                    <a:gd name="T8" fmla="*/ 0 w 238"/>
                    <a:gd name="T9" fmla="*/ 0 h 1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8"/>
                    <a:gd name="T16" fmla="*/ 0 h 134"/>
                    <a:gd name="T17" fmla="*/ 238 w 238"/>
                    <a:gd name="T18" fmla="*/ 134 h 1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8" h="134">
                      <a:moveTo>
                        <a:pt x="0" y="0"/>
                      </a:moveTo>
                      <a:lnTo>
                        <a:pt x="140" y="0"/>
                      </a:lnTo>
                      <a:lnTo>
                        <a:pt x="238" y="134"/>
                      </a:lnTo>
                      <a:lnTo>
                        <a:pt x="44" y="1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6893" name="Group 50">
                <a:extLst>
                  <a:ext uri="{FF2B5EF4-FFF2-40B4-BE49-F238E27FC236}">
                    <a16:creationId xmlns:a16="http://schemas.microsoft.com/office/drawing/2014/main" id="{17EB6C36-9F6A-43BC-91A4-51D01CEAF5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13" y="1368"/>
                <a:ext cx="392" cy="322"/>
                <a:chOff x="2813" y="1368"/>
                <a:chExt cx="392" cy="322"/>
              </a:xfrm>
            </p:grpSpPr>
            <p:sp>
              <p:nvSpPr>
                <p:cNvPr id="36894" name="Rectangle 51">
                  <a:extLst>
                    <a:ext uri="{FF2B5EF4-FFF2-40B4-BE49-F238E27FC236}">
                      <a16:creationId xmlns:a16="http://schemas.microsoft.com/office/drawing/2014/main" id="{1B5D4326-D61D-460A-9F29-A47515A8F0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13" y="1368"/>
                  <a:ext cx="392" cy="322"/>
                </a:xfrm>
                <a:prstGeom prst="rect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6895" name="Rectangle 52">
                  <a:extLst>
                    <a:ext uri="{FF2B5EF4-FFF2-40B4-BE49-F238E27FC236}">
                      <a16:creationId xmlns:a16="http://schemas.microsoft.com/office/drawing/2014/main" id="{84FB9119-9976-4400-8EF8-2449394797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8" y="1395"/>
                  <a:ext cx="342" cy="272"/>
                </a:xfrm>
                <a:prstGeom prst="rect">
                  <a:avLst/>
                </a:prstGeom>
                <a:solidFill>
                  <a:srgbClr val="114FFB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6896" name="Rectangle 53">
                  <a:extLst>
                    <a:ext uri="{FF2B5EF4-FFF2-40B4-BE49-F238E27FC236}">
                      <a16:creationId xmlns:a16="http://schemas.microsoft.com/office/drawing/2014/main" id="{FF7EB327-1CB1-41AE-9377-3A8DC1D838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0" y="1395"/>
                  <a:ext cx="48" cy="272"/>
                </a:xfrm>
                <a:prstGeom prst="rect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6897" name="Rectangle 54">
                  <a:extLst>
                    <a:ext uri="{FF2B5EF4-FFF2-40B4-BE49-F238E27FC236}">
                      <a16:creationId xmlns:a16="http://schemas.microsoft.com/office/drawing/2014/main" id="{1EE26C2D-B86E-481A-9B95-9814DC59F7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41" y="1409"/>
                  <a:ext cx="24" cy="19"/>
                </a:xfrm>
                <a:prstGeom prst="rect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6898" name="Oval 55">
                  <a:extLst>
                    <a:ext uri="{FF2B5EF4-FFF2-40B4-BE49-F238E27FC236}">
                      <a16:creationId xmlns:a16="http://schemas.microsoft.com/office/drawing/2014/main" id="{F9C49063-CC47-4B43-BB86-9619A72B77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43" y="1527"/>
                  <a:ext cx="19" cy="18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6899" name="Oval 56">
                  <a:extLst>
                    <a:ext uri="{FF2B5EF4-FFF2-40B4-BE49-F238E27FC236}">
                      <a16:creationId xmlns:a16="http://schemas.microsoft.com/office/drawing/2014/main" id="{323CB3C0-5C7E-4E9F-BC20-724722CEEF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43" y="1576"/>
                  <a:ext cx="19" cy="19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6900" name="Oval 57">
                  <a:extLst>
                    <a:ext uri="{FF2B5EF4-FFF2-40B4-BE49-F238E27FC236}">
                      <a16:creationId xmlns:a16="http://schemas.microsoft.com/office/drawing/2014/main" id="{7BFF4C19-D5C1-4076-86A7-F9917B56CF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43" y="1623"/>
                  <a:ext cx="19" cy="18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 sz="120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36875" name="Line 58">
              <a:extLst>
                <a:ext uri="{FF2B5EF4-FFF2-40B4-BE49-F238E27FC236}">
                  <a16:creationId xmlns:a16="http://schemas.microsoft.com/office/drawing/2014/main" id="{C7C20736-A872-4358-A49F-14B47E072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1950" y="1105548"/>
              <a:ext cx="21717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6" name="Text Box 59">
              <a:extLst>
                <a:ext uri="{FF2B5EF4-FFF2-40B4-BE49-F238E27FC236}">
                  <a16:creationId xmlns:a16="http://schemas.microsoft.com/office/drawing/2014/main" id="{08FDA43B-A155-4902-92B4-F2334774C9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9188" y="1148410"/>
              <a:ext cx="50006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(1,1)</a:t>
              </a:r>
            </a:p>
          </p:txBody>
        </p:sp>
        <p:sp>
          <p:nvSpPr>
            <p:cNvPr id="36877" name="Text Box 60">
              <a:extLst>
                <a:ext uri="{FF2B5EF4-FFF2-40B4-BE49-F238E27FC236}">
                  <a16:creationId xmlns:a16="http://schemas.microsoft.com/office/drawing/2014/main" id="{D96D8E1B-649A-4D62-BB05-FCED5553E0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1360" y="1188098"/>
              <a:ext cx="28084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36878" name="Text Box 61">
              <a:extLst>
                <a:ext uri="{FF2B5EF4-FFF2-40B4-BE49-F238E27FC236}">
                  <a16:creationId xmlns:a16="http://schemas.microsoft.com/office/drawing/2014/main" id="{59BC2502-92F3-4843-9A1C-AEBEBE562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6863" y="2121359"/>
              <a:ext cx="61027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(1,2)</a:t>
              </a:r>
            </a:p>
          </p:txBody>
        </p:sp>
        <p:sp>
          <p:nvSpPr>
            <p:cNvPr id="36879" name="Text Box 62">
              <a:extLst>
                <a:ext uri="{FF2B5EF4-FFF2-40B4-BE49-F238E27FC236}">
                  <a16:creationId xmlns:a16="http://schemas.microsoft.com/office/drawing/2014/main" id="{C732E05F-CFAC-483F-8BB8-3B976BF5F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813" y="1495263"/>
              <a:ext cx="324128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i="1">
                  <a:solidFill>
                    <a:srgbClr val="FF0000"/>
                  </a:solidFill>
                </a:rPr>
                <a:t>w</a:t>
              </a:r>
              <a:endParaRPr lang="en-US" altLang="en-US" sz="1500">
                <a:solidFill>
                  <a:srgbClr val="FF0000"/>
                </a:solidFill>
              </a:endParaRPr>
            </a:p>
          </p:txBody>
        </p:sp>
        <p:sp>
          <p:nvSpPr>
            <p:cNvPr id="36880" name="Text Box 63">
              <a:extLst>
                <a:ext uri="{FF2B5EF4-FFF2-40B4-BE49-F238E27FC236}">
                  <a16:creationId xmlns:a16="http://schemas.microsoft.com/office/drawing/2014/main" id="{6AD10093-36C8-46B5-BFEA-46AFD46371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3213" y="869010"/>
              <a:ext cx="50006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(2,1)</a:t>
              </a:r>
            </a:p>
          </p:txBody>
        </p:sp>
        <p:sp>
          <p:nvSpPr>
            <p:cNvPr id="36881" name="Text Box 64">
              <a:extLst>
                <a:ext uri="{FF2B5EF4-FFF2-40B4-BE49-F238E27FC236}">
                  <a16:creationId xmlns:a16="http://schemas.microsoft.com/office/drawing/2014/main" id="{7A0CDC27-B818-4264-B613-8131DD7D3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938" y="1207148"/>
              <a:ext cx="694421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(1,3)   </a:t>
              </a:r>
              <a:r>
                <a:rPr lang="en-US" altLang="en-US" sz="150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36882" name="Text Box 65">
              <a:extLst>
                <a:ext uri="{FF2B5EF4-FFF2-40B4-BE49-F238E27FC236}">
                  <a16:creationId xmlns:a16="http://schemas.microsoft.com/office/drawing/2014/main" id="{8CEBBF6A-2D6E-4A67-B36D-D8B04F213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1600" y="1272235"/>
              <a:ext cx="500063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(2,2)</a:t>
              </a:r>
            </a:p>
          </p:txBody>
        </p:sp>
        <p:sp>
          <p:nvSpPr>
            <p:cNvPr id="36883" name="Text Box 66">
              <a:extLst>
                <a:ext uri="{FF2B5EF4-FFF2-40B4-BE49-F238E27FC236}">
                  <a16:creationId xmlns:a16="http://schemas.microsoft.com/office/drawing/2014/main" id="{7437582F-E5FE-4196-917D-31BD9D91D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3905" y="758760"/>
              <a:ext cx="452368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FF0000"/>
                  </a:solidFill>
                </a:rPr>
                <a:t>PC</a:t>
              </a:r>
            </a:p>
          </p:txBody>
        </p:sp>
        <p:sp>
          <p:nvSpPr>
            <p:cNvPr id="36884" name="Text Box 67">
              <a:extLst>
                <a:ext uri="{FF2B5EF4-FFF2-40B4-BE49-F238E27FC236}">
                  <a16:creationId xmlns:a16="http://schemas.microsoft.com/office/drawing/2014/main" id="{6CCC4651-FC5F-4A7F-BFC8-5728D1D0C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2619" y="722620"/>
              <a:ext cx="752129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FF0000"/>
                  </a:solidFill>
                </a:rPr>
                <a:t>Server</a:t>
              </a:r>
            </a:p>
          </p:txBody>
        </p:sp>
        <p:sp>
          <p:nvSpPr>
            <p:cNvPr id="36885" name="Text Box 68">
              <a:extLst>
                <a:ext uri="{FF2B5EF4-FFF2-40B4-BE49-F238E27FC236}">
                  <a16:creationId xmlns:a16="http://schemas.microsoft.com/office/drawing/2014/main" id="{2BEF7C2F-00DF-4FF3-BD72-3762EE392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875" y="658245"/>
              <a:ext cx="644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Router</a:t>
              </a:r>
            </a:p>
          </p:txBody>
        </p:sp>
        <p:sp>
          <p:nvSpPr>
            <p:cNvPr id="36886" name="Text Box 69">
              <a:extLst>
                <a:ext uri="{FF2B5EF4-FFF2-40B4-BE49-F238E27FC236}">
                  <a16:creationId xmlns:a16="http://schemas.microsoft.com/office/drawing/2014/main" id="{82BF794F-FF59-455A-9C50-D98EBC4B0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9050" y="2107260"/>
              <a:ext cx="993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Workstation</a:t>
              </a:r>
            </a:p>
          </p:txBody>
        </p:sp>
        <p:grpSp>
          <p:nvGrpSpPr>
            <p:cNvPr id="36887" name="Group 74">
              <a:extLst>
                <a:ext uri="{FF2B5EF4-FFF2-40B4-BE49-F238E27FC236}">
                  <a16:creationId xmlns:a16="http://schemas.microsoft.com/office/drawing/2014/main" id="{F81AC23C-7BA2-4E47-8D02-98EC60A2A6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0" y="849960"/>
              <a:ext cx="1657350" cy="285750"/>
              <a:chOff x="2832" y="1440"/>
              <a:chExt cx="1392" cy="240"/>
            </a:xfrm>
          </p:grpSpPr>
          <p:sp>
            <p:nvSpPr>
              <p:cNvPr id="40988" name="Rectangle 75">
                <a:extLst>
                  <a:ext uri="{FF2B5EF4-FFF2-40B4-BE49-F238E27FC236}">
                    <a16:creationId xmlns:a16="http://schemas.microsoft.com/office/drawing/2014/main" id="{0365B2C7-616A-43F3-9BE7-603F4CDA55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440"/>
                <a:ext cx="864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rgbClr val="000000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rgbClr val="000000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x-none" sz="1350">
                    <a:solidFill>
                      <a:schemeClr val="tx1"/>
                    </a:solidFill>
                  </a:rPr>
                  <a:t>(1,1), (2,2) </a:t>
                </a:r>
              </a:p>
            </p:txBody>
          </p:sp>
          <p:sp>
            <p:nvSpPr>
              <p:cNvPr id="40989" name="Rectangle 76">
                <a:extLst>
                  <a:ext uri="{FF2B5EF4-FFF2-40B4-BE49-F238E27FC236}">
                    <a16:creationId xmlns:a16="http://schemas.microsoft.com/office/drawing/2014/main" id="{3E1D799C-B420-4D33-81EB-6D38F85BE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528" cy="24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rgbClr val="000000"/>
                    </a:solidFill>
                    <a:latin typeface="Arial" charset="0"/>
                  </a:defRPr>
                </a:lvl1pPr>
                <a:lvl2pPr marL="742950" indent="-285750">
                  <a:defRPr sz="1600">
                    <a:solidFill>
                      <a:srgbClr val="000000"/>
                    </a:solidFill>
                    <a:latin typeface="Arial" charset="0"/>
                  </a:defRPr>
                </a:lvl2pPr>
                <a:lvl3pPr marL="11430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3pPr>
                <a:lvl4pPr marL="16002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4pPr>
                <a:lvl5pPr marL="2057400" indent="-228600">
                  <a:defRPr sz="1600">
                    <a:solidFill>
                      <a:srgbClr val="000000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rgbClr val="000000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x-none" altLang="x-none" sz="135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888" name="Freeform 77">
              <a:extLst>
                <a:ext uri="{FF2B5EF4-FFF2-40B4-BE49-F238E27FC236}">
                  <a16:creationId xmlns:a16="http://schemas.microsoft.com/office/drawing/2014/main" id="{C763A4F0-110B-4E28-A235-5CF533A5F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6225" y="1135710"/>
              <a:ext cx="2200275" cy="123825"/>
            </a:xfrm>
            <a:custGeom>
              <a:avLst/>
              <a:gdLst>
                <a:gd name="T0" fmla="*/ 2147483646 w 1848"/>
                <a:gd name="T1" fmla="*/ 0 h 104"/>
                <a:gd name="T2" fmla="*/ 2147483646 w 1848"/>
                <a:gd name="T3" fmla="*/ 2147483646 h 104"/>
                <a:gd name="T4" fmla="*/ 2147483646 w 1848"/>
                <a:gd name="T5" fmla="*/ 2147483646 h 104"/>
                <a:gd name="T6" fmla="*/ 2147483646 w 1848"/>
                <a:gd name="T7" fmla="*/ 2147483646 h 104"/>
                <a:gd name="T8" fmla="*/ 2147483646 w 1848"/>
                <a:gd name="T9" fmla="*/ 2147483646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8"/>
                <a:gd name="T16" fmla="*/ 0 h 104"/>
                <a:gd name="T17" fmla="*/ 1848 w 1848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8" h="104">
                  <a:moveTo>
                    <a:pt x="24" y="0"/>
                  </a:moveTo>
                  <a:cubicBezTo>
                    <a:pt x="12" y="16"/>
                    <a:pt x="0" y="32"/>
                    <a:pt x="120" y="48"/>
                  </a:cubicBezTo>
                  <a:cubicBezTo>
                    <a:pt x="240" y="64"/>
                    <a:pt x="496" y="88"/>
                    <a:pt x="744" y="96"/>
                  </a:cubicBezTo>
                  <a:cubicBezTo>
                    <a:pt x="992" y="104"/>
                    <a:pt x="1424" y="104"/>
                    <a:pt x="1608" y="96"/>
                  </a:cubicBezTo>
                  <a:cubicBezTo>
                    <a:pt x="1792" y="88"/>
                    <a:pt x="1820" y="68"/>
                    <a:pt x="1848" y="48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83CA42CB-E20F-4155-97CB-77D488C33D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713" y="150813"/>
            <a:ext cx="5238750" cy="765175"/>
          </a:xfrm>
        </p:spPr>
        <p:txBody>
          <a:bodyPr/>
          <a:lstStyle/>
          <a:p>
            <a:pPr eaLnBrk="1" hangingPunct="1"/>
            <a:r>
              <a:rPr lang="en-US" altLang="en-US"/>
              <a:t>Lesson Summary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6524D648-4612-4A69-AE79-10E211DF4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5975" y="1163638"/>
            <a:ext cx="7608888" cy="1268412"/>
          </a:xfrm>
        </p:spPr>
        <p:txBody>
          <a:bodyPr/>
          <a:lstStyle/>
          <a:p>
            <a:pPr eaLnBrk="1" hangingPunct="1">
              <a:spcBef>
                <a:spcPts val="900"/>
              </a:spcBef>
            </a:pPr>
            <a:r>
              <a:rPr lang="en-US" altLang="en-US"/>
              <a:t>Encapsulation is key to layering</a:t>
            </a:r>
          </a:p>
          <a:p>
            <a:pPr eaLnBrk="1" hangingPunct="1">
              <a:spcBef>
                <a:spcPts val="900"/>
              </a:spcBef>
            </a:pPr>
            <a:r>
              <a:rPr lang="en-US" altLang="en-US"/>
              <a:t>Layers work together for routing</a:t>
            </a:r>
          </a:p>
          <a:p>
            <a:pPr eaLnBrk="1" hangingPunct="1"/>
            <a:endParaRPr lang="en-US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4D5BCFF5-7EF0-4242-B4E3-2D56DC470A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05700" y="1873250"/>
            <a:ext cx="1327150" cy="1346200"/>
          </a:xfrm>
        </p:spPr>
        <p:txBody>
          <a:bodyPr/>
          <a:lstStyle/>
          <a:p>
            <a:pPr eaLnBrk="1" hangingPunct="1"/>
            <a:r>
              <a:rPr lang="en-US" altLang="en-US" sz="2400"/>
              <a:t>7-Layer </a:t>
            </a:r>
            <a:br>
              <a:rPr lang="en-US" altLang="en-US" sz="2400"/>
            </a:br>
            <a:r>
              <a:rPr lang="en-US" altLang="en-US" sz="2400"/>
              <a:t>OSI </a:t>
            </a:r>
            <a:br>
              <a:rPr lang="en-US" altLang="en-US" sz="2400"/>
            </a:br>
            <a:r>
              <a:rPr lang="en-US" altLang="en-US" sz="2400"/>
              <a:t>Model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D40CA877-0BF2-4D86-9199-93B36052F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450" y="1000125"/>
            <a:ext cx="1009650" cy="441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3555" name="Rectangle 4">
            <a:extLst>
              <a:ext uri="{FF2B5EF4-FFF2-40B4-BE49-F238E27FC236}">
                <a16:creationId xmlns:a16="http://schemas.microsoft.com/office/drawing/2014/main" id="{18249720-573C-4615-8300-4DCDC3D02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450" y="1449388"/>
            <a:ext cx="1009650" cy="4397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3556" name="Rectangle 5">
            <a:extLst>
              <a:ext uri="{FF2B5EF4-FFF2-40B4-BE49-F238E27FC236}">
                <a16:creationId xmlns:a16="http://schemas.microsoft.com/office/drawing/2014/main" id="{F6527591-2EA2-4EBD-8BDB-AB3768874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450" y="1898650"/>
            <a:ext cx="1009650" cy="4397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3557" name="Rectangle 6">
            <a:extLst>
              <a:ext uri="{FF2B5EF4-FFF2-40B4-BE49-F238E27FC236}">
                <a16:creationId xmlns:a16="http://schemas.microsoft.com/office/drawing/2014/main" id="{B578556C-7A12-49EE-92AC-9A8461386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450" y="2346325"/>
            <a:ext cx="1009650" cy="4413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3558" name="Rectangle 7">
            <a:extLst>
              <a:ext uri="{FF2B5EF4-FFF2-40B4-BE49-F238E27FC236}">
                <a16:creationId xmlns:a16="http://schemas.microsoft.com/office/drawing/2014/main" id="{063B9EBD-8B11-46E5-BE53-DEA9EDA59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450" y="2795588"/>
            <a:ext cx="1009650" cy="441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3559" name="Rectangle 8">
            <a:extLst>
              <a:ext uri="{FF2B5EF4-FFF2-40B4-BE49-F238E27FC236}">
                <a16:creationId xmlns:a16="http://schemas.microsoft.com/office/drawing/2014/main" id="{FD9BEB21-A079-4767-8EA1-BC39B2B90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450" y="3244850"/>
            <a:ext cx="1009650" cy="439738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3560" name="Rectangle 9">
            <a:extLst>
              <a:ext uri="{FF2B5EF4-FFF2-40B4-BE49-F238E27FC236}">
                <a16:creationId xmlns:a16="http://schemas.microsoft.com/office/drawing/2014/main" id="{75ECF22F-116C-49C4-9477-09F4E84C9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450" y="3694113"/>
            <a:ext cx="1009650" cy="4397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3561" name="Rectangle 10">
            <a:extLst>
              <a:ext uri="{FF2B5EF4-FFF2-40B4-BE49-F238E27FC236}">
                <a16:creationId xmlns:a16="http://schemas.microsoft.com/office/drawing/2014/main" id="{2E3A9E55-A701-4D3A-9D6E-84264FFA8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1000125"/>
            <a:ext cx="1009650" cy="441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3562" name="Rectangle 11">
            <a:extLst>
              <a:ext uri="{FF2B5EF4-FFF2-40B4-BE49-F238E27FC236}">
                <a16:creationId xmlns:a16="http://schemas.microsoft.com/office/drawing/2014/main" id="{69AFD02F-2BF5-4F23-B6D6-9F96EC0A1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1449388"/>
            <a:ext cx="1009650" cy="4397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3563" name="Rectangle 12">
            <a:extLst>
              <a:ext uri="{FF2B5EF4-FFF2-40B4-BE49-F238E27FC236}">
                <a16:creationId xmlns:a16="http://schemas.microsoft.com/office/drawing/2014/main" id="{599C0E0E-05C9-4424-AB8E-B15476DF4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1898650"/>
            <a:ext cx="1009650" cy="4397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3564" name="Rectangle 13">
            <a:extLst>
              <a:ext uri="{FF2B5EF4-FFF2-40B4-BE49-F238E27FC236}">
                <a16:creationId xmlns:a16="http://schemas.microsoft.com/office/drawing/2014/main" id="{F816BC59-8359-4237-9AF7-7EBD6E151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2346325"/>
            <a:ext cx="1009650" cy="441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3565" name="Rectangle 14">
            <a:extLst>
              <a:ext uri="{FF2B5EF4-FFF2-40B4-BE49-F238E27FC236}">
                <a16:creationId xmlns:a16="http://schemas.microsoft.com/office/drawing/2014/main" id="{38676D16-B6A8-4309-8915-FA3BC5348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2795588"/>
            <a:ext cx="1009650" cy="441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3566" name="Rectangle 15">
            <a:extLst>
              <a:ext uri="{FF2B5EF4-FFF2-40B4-BE49-F238E27FC236}">
                <a16:creationId xmlns:a16="http://schemas.microsoft.com/office/drawing/2014/main" id="{68C2341A-1CE4-4276-9AC3-286D8BADD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3244850"/>
            <a:ext cx="1009650" cy="4397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3567" name="Rectangle 16">
            <a:extLst>
              <a:ext uri="{FF2B5EF4-FFF2-40B4-BE49-F238E27FC236}">
                <a16:creationId xmlns:a16="http://schemas.microsoft.com/office/drawing/2014/main" id="{A8FE83FD-297A-4FB3-84AA-ADADBFE7E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3694113"/>
            <a:ext cx="1009650" cy="4397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3568" name="Rectangle 17">
            <a:extLst>
              <a:ext uri="{FF2B5EF4-FFF2-40B4-BE49-F238E27FC236}">
                <a16:creationId xmlns:a16="http://schemas.microsoft.com/office/drawing/2014/main" id="{1739B327-B2E2-4341-951A-E8138101C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779713"/>
            <a:ext cx="1009650" cy="4397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3569" name="Rectangle 18">
            <a:extLst>
              <a:ext uri="{FF2B5EF4-FFF2-40B4-BE49-F238E27FC236}">
                <a16:creationId xmlns:a16="http://schemas.microsoft.com/office/drawing/2014/main" id="{8FCB0F9A-C27F-49BC-91FE-78F808FA8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27388"/>
            <a:ext cx="1009650" cy="441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3570" name="Rectangle 19">
            <a:extLst>
              <a:ext uri="{FF2B5EF4-FFF2-40B4-BE49-F238E27FC236}">
                <a16:creationId xmlns:a16="http://schemas.microsoft.com/office/drawing/2014/main" id="{990D4C35-3066-42BF-BCBD-E08351CA0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676650"/>
            <a:ext cx="1009650" cy="441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3571" name="Rectangle 20">
            <a:extLst>
              <a:ext uri="{FF2B5EF4-FFF2-40B4-BE49-F238E27FC236}">
                <a16:creationId xmlns:a16="http://schemas.microsoft.com/office/drawing/2014/main" id="{CD54CC2A-C36E-442C-9C7F-C1F3E25DE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5" y="1035050"/>
            <a:ext cx="8858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Application</a:t>
            </a:r>
          </a:p>
          <a:p>
            <a:r>
              <a:rPr lang="en-US" altLang="en-US" sz="1200"/>
              <a:t>Layer</a:t>
            </a:r>
          </a:p>
        </p:txBody>
      </p:sp>
      <p:sp>
        <p:nvSpPr>
          <p:cNvPr id="23572" name="Rectangle 21">
            <a:extLst>
              <a:ext uri="{FF2B5EF4-FFF2-40B4-BE49-F238E27FC236}">
                <a16:creationId xmlns:a16="http://schemas.microsoft.com/office/drawing/2014/main" id="{4DE45E8C-0FB3-4836-AFB2-6CA0FB139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975" y="1474788"/>
            <a:ext cx="996950" cy="4365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Presentation</a:t>
            </a:r>
          </a:p>
          <a:p>
            <a:r>
              <a:rPr lang="en-US" altLang="en-US" sz="1200"/>
              <a:t>Layer</a:t>
            </a:r>
          </a:p>
        </p:txBody>
      </p:sp>
      <p:sp>
        <p:nvSpPr>
          <p:cNvPr id="23573" name="Rectangle 22">
            <a:extLst>
              <a:ext uri="{FF2B5EF4-FFF2-40B4-BE49-F238E27FC236}">
                <a16:creationId xmlns:a16="http://schemas.microsoft.com/office/drawing/2014/main" id="{368D6263-727D-4A54-B567-4EE22A86F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488" y="1914525"/>
            <a:ext cx="6826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Session</a:t>
            </a:r>
          </a:p>
          <a:p>
            <a:r>
              <a:rPr lang="en-US" altLang="en-US" sz="1200"/>
              <a:t>Layer</a:t>
            </a:r>
          </a:p>
        </p:txBody>
      </p:sp>
      <p:sp>
        <p:nvSpPr>
          <p:cNvPr id="23574" name="Rectangle 23">
            <a:extLst>
              <a:ext uri="{FF2B5EF4-FFF2-40B4-BE49-F238E27FC236}">
                <a16:creationId xmlns:a16="http://schemas.microsoft.com/office/drawing/2014/main" id="{E75DC922-4909-4FDC-886A-FA831044D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8" y="2354263"/>
            <a:ext cx="78898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Transport</a:t>
            </a:r>
          </a:p>
          <a:p>
            <a:r>
              <a:rPr lang="en-US" altLang="en-US" sz="1200"/>
              <a:t>Layer</a:t>
            </a:r>
          </a:p>
        </p:txBody>
      </p:sp>
      <p:sp>
        <p:nvSpPr>
          <p:cNvPr id="23575" name="Rectangle 24">
            <a:extLst>
              <a:ext uri="{FF2B5EF4-FFF2-40B4-BE49-F238E27FC236}">
                <a16:creationId xmlns:a16="http://schemas.microsoft.com/office/drawing/2014/main" id="{F7FFD92B-D92E-4B7B-9898-70A59C1B6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8" y="2795588"/>
            <a:ext cx="70008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Network</a:t>
            </a:r>
          </a:p>
          <a:p>
            <a:r>
              <a:rPr lang="en-US" altLang="en-US" sz="1200"/>
              <a:t>Layer</a:t>
            </a:r>
          </a:p>
        </p:txBody>
      </p:sp>
      <p:sp>
        <p:nvSpPr>
          <p:cNvPr id="23576" name="Rectangle 25">
            <a:extLst>
              <a:ext uri="{FF2B5EF4-FFF2-40B4-BE49-F238E27FC236}">
                <a16:creationId xmlns:a16="http://schemas.microsoft.com/office/drawing/2014/main" id="{BC905633-AA6A-431B-AA4F-007865866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263" y="3236913"/>
            <a:ext cx="78422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Data Link</a:t>
            </a:r>
          </a:p>
          <a:p>
            <a:r>
              <a:rPr lang="en-US" altLang="en-US" sz="1200"/>
              <a:t>Layer</a:t>
            </a:r>
          </a:p>
        </p:txBody>
      </p:sp>
      <p:sp>
        <p:nvSpPr>
          <p:cNvPr id="23577" name="Rectangle 26">
            <a:extLst>
              <a:ext uri="{FF2B5EF4-FFF2-40B4-BE49-F238E27FC236}">
                <a16:creationId xmlns:a16="http://schemas.microsoft.com/office/drawing/2014/main" id="{56F48FDD-C6C9-4287-8FDF-E4CE27F55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475" y="3676650"/>
            <a:ext cx="7080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Physical</a:t>
            </a:r>
          </a:p>
          <a:p>
            <a:r>
              <a:rPr lang="en-US" altLang="en-US" sz="1200"/>
              <a:t>Layer</a:t>
            </a:r>
          </a:p>
        </p:txBody>
      </p:sp>
      <p:sp>
        <p:nvSpPr>
          <p:cNvPr id="23578" name="Rectangle 27">
            <a:extLst>
              <a:ext uri="{FF2B5EF4-FFF2-40B4-BE49-F238E27FC236}">
                <a16:creationId xmlns:a16="http://schemas.microsoft.com/office/drawing/2014/main" id="{90C3E64D-AA7D-40F9-B594-0E6F83E48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1000125"/>
            <a:ext cx="1009650" cy="441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3579" name="Rectangle 28">
            <a:extLst>
              <a:ext uri="{FF2B5EF4-FFF2-40B4-BE49-F238E27FC236}">
                <a16:creationId xmlns:a16="http://schemas.microsoft.com/office/drawing/2014/main" id="{9C5447C3-8738-46B9-929A-E1EE1B1C5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1449388"/>
            <a:ext cx="1009650" cy="4397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3580" name="Rectangle 29">
            <a:extLst>
              <a:ext uri="{FF2B5EF4-FFF2-40B4-BE49-F238E27FC236}">
                <a16:creationId xmlns:a16="http://schemas.microsoft.com/office/drawing/2014/main" id="{F1DC59E1-111B-451C-A0A8-BA412D95D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1898650"/>
            <a:ext cx="1009650" cy="4397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3581" name="Rectangle 30">
            <a:extLst>
              <a:ext uri="{FF2B5EF4-FFF2-40B4-BE49-F238E27FC236}">
                <a16:creationId xmlns:a16="http://schemas.microsoft.com/office/drawing/2014/main" id="{AA6EDCB2-040D-472F-9707-9AF681634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2346325"/>
            <a:ext cx="1009650" cy="4413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3582" name="Rectangle 31">
            <a:extLst>
              <a:ext uri="{FF2B5EF4-FFF2-40B4-BE49-F238E27FC236}">
                <a16:creationId xmlns:a16="http://schemas.microsoft.com/office/drawing/2014/main" id="{16BD9D78-81FC-4C41-97B5-7D0FA5CBF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2795588"/>
            <a:ext cx="1009650" cy="441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3583" name="Rectangle 32">
            <a:extLst>
              <a:ext uri="{FF2B5EF4-FFF2-40B4-BE49-F238E27FC236}">
                <a16:creationId xmlns:a16="http://schemas.microsoft.com/office/drawing/2014/main" id="{746E73EE-8669-4FDF-8339-C75945C72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3244850"/>
            <a:ext cx="1009650" cy="439738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3584" name="Rectangle 33">
            <a:extLst>
              <a:ext uri="{FF2B5EF4-FFF2-40B4-BE49-F238E27FC236}">
                <a16:creationId xmlns:a16="http://schemas.microsoft.com/office/drawing/2014/main" id="{AF6A4B5F-6E4F-4CD9-A08F-10F2E30E9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3694113"/>
            <a:ext cx="1009650" cy="4397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3585" name="Rectangle 34">
            <a:extLst>
              <a:ext uri="{FF2B5EF4-FFF2-40B4-BE49-F238E27FC236}">
                <a16:creationId xmlns:a16="http://schemas.microsoft.com/office/drawing/2014/main" id="{2F37768E-5D06-4F44-BA41-BB54B108F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0925" y="1035050"/>
            <a:ext cx="8858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Application</a:t>
            </a:r>
          </a:p>
          <a:p>
            <a:r>
              <a:rPr lang="en-US" altLang="en-US" sz="1200"/>
              <a:t>Layer</a:t>
            </a:r>
          </a:p>
        </p:txBody>
      </p:sp>
      <p:sp>
        <p:nvSpPr>
          <p:cNvPr id="23586" name="Rectangle 35">
            <a:extLst>
              <a:ext uri="{FF2B5EF4-FFF2-40B4-BE49-F238E27FC236}">
                <a16:creationId xmlns:a16="http://schemas.microsoft.com/office/drawing/2014/main" id="{DEC7F0F7-4CE1-416D-94BF-56A4C87FD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475" y="1474788"/>
            <a:ext cx="996950" cy="4365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Presentation</a:t>
            </a:r>
          </a:p>
          <a:p>
            <a:r>
              <a:rPr lang="en-US" altLang="en-US" sz="1200"/>
              <a:t>Layer</a:t>
            </a:r>
          </a:p>
        </p:txBody>
      </p:sp>
      <p:sp>
        <p:nvSpPr>
          <p:cNvPr id="23587" name="Rectangle 36">
            <a:extLst>
              <a:ext uri="{FF2B5EF4-FFF2-40B4-BE49-F238E27FC236}">
                <a16:creationId xmlns:a16="http://schemas.microsoft.com/office/drawing/2014/main" id="{56641720-5C35-4F3B-A098-8258D13A7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988" y="1914525"/>
            <a:ext cx="6826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Session</a:t>
            </a:r>
          </a:p>
          <a:p>
            <a:r>
              <a:rPr lang="en-US" altLang="en-US" sz="1200"/>
              <a:t>Layer</a:t>
            </a:r>
          </a:p>
        </p:txBody>
      </p:sp>
      <p:sp>
        <p:nvSpPr>
          <p:cNvPr id="23588" name="Rectangle 37">
            <a:extLst>
              <a:ext uri="{FF2B5EF4-FFF2-40B4-BE49-F238E27FC236}">
                <a16:creationId xmlns:a16="http://schemas.microsoft.com/office/drawing/2014/main" id="{DBD8544F-DFC2-4203-820A-EFFDB679C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538" y="2354263"/>
            <a:ext cx="78898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Transport</a:t>
            </a:r>
          </a:p>
          <a:p>
            <a:r>
              <a:rPr lang="en-US" altLang="en-US" sz="1200"/>
              <a:t>Layer</a:t>
            </a:r>
          </a:p>
        </p:txBody>
      </p:sp>
      <p:sp>
        <p:nvSpPr>
          <p:cNvPr id="23589" name="Rectangle 38">
            <a:extLst>
              <a:ext uri="{FF2B5EF4-FFF2-40B4-BE49-F238E27FC236}">
                <a16:creationId xmlns:a16="http://schemas.microsoft.com/office/drawing/2014/main" id="{73826B8E-1322-4152-A03B-851D03FF1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2795588"/>
            <a:ext cx="70008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Network</a:t>
            </a:r>
          </a:p>
          <a:p>
            <a:r>
              <a:rPr lang="en-US" altLang="en-US" sz="1200"/>
              <a:t>Layer</a:t>
            </a:r>
          </a:p>
        </p:txBody>
      </p:sp>
      <p:sp>
        <p:nvSpPr>
          <p:cNvPr id="23590" name="Rectangle 39">
            <a:extLst>
              <a:ext uri="{FF2B5EF4-FFF2-40B4-BE49-F238E27FC236}">
                <a16:creationId xmlns:a16="http://schemas.microsoft.com/office/drawing/2014/main" id="{F8B0A9EB-B63F-4674-9D68-43C290BB2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3236913"/>
            <a:ext cx="78422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Data Link</a:t>
            </a:r>
          </a:p>
          <a:p>
            <a:r>
              <a:rPr lang="en-US" altLang="en-US" sz="1200"/>
              <a:t>Layer</a:t>
            </a:r>
          </a:p>
        </p:txBody>
      </p:sp>
      <p:sp>
        <p:nvSpPr>
          <p:cNvPr id="23591" name="Rectangle 40">
            <a:extLst>
              <a:ext uri="{FF2B5EF4-FFF2-40B4-BE49-F238E27FC236}">
                <a16:creationId xmlns:a16="http://schemas.microsoft.com/office/drawing/2014/main" id="{8782A57E-C9F3-446D-AA0F-3E9660212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975" y="3676650"/>
            <a:ext cx="7080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Physical</a:t>
            </a:r>
          </a:p>
          <a:p>
            <a:r>
              <a:rPr lang="en-US" altLang="en-US" sz="1200"/>
              <a:t>Layer</a:t>
            </a:r>
          </a:p>
        </p:txBody>
      </p:sp>
      <p:sp>
        <p:nvSpPr>
          <p:cNvPr id="23592" name="Rectangle 41">
            <a:extLst>
              <a:ext uri="{FF2B5EF4-FFF2-40B4-BE49-F238E27FC236}">
                <a16:creationId xmlns:a16="http://schemas.microsoft.com/office/drawing/2014/main" id="{C700F861-AD38-40C1-A666-800128178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779713"/>
            <a:ext cx="1009650" cy="4397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3593" name="Rectangle 42">
            <a:extLst>
              <a:ext uri="{FF2B5EF4-FFF2-40B4-BE49-F238E27FC236}">
                <a16:creationId xmlns:a16="http://schemas.microsoft.com/office/drawing/2014/main" id="{CD0819C2-8DAC-49AA-A626-3202AE849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27388"/>
            <a:ext cx="1009650" cy="441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3594" name="Rectangle 43">
            <a:extLst>
              <a:ext uri="{FF2B5EF4-FFF2-40B4-BE49-F238E27FC236}">
                <a16:creationId xmlns:a16="http://schemas.microsoft.com/office/drawing/2014/main" id="{9175F578-EB6A-4FE8-944F-C10940B6E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838" y="2813050"/>
            <a:ext cx="700087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Network</a:t>
            </a:r>
          </a:p>
          <a:p>
            <a:r>
              <a:rPr lang="en-US" altLang="en-US" sz="1200"/>
              <a:t>Layer</a:t>
            </a:r>
          </a:p>
        </p:txBody>
      </p:sp>
      <p:sp>
        <p:nvSpPr>
          <p:cNvPr id="23595" name="Rectangle 44">
            <a:extLst>
              <a:ext uri="{FF2B5EF4-FFF2-40B4-BE49-F238E27FC236}">
                <a16:creationId xmlns:a16="http://schemas.microsoft.com/office/drawing/2014/main" id="{3DAD106D-2F90-414B-B2A1-9D2478070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025" y="571500"/>
            <a:ext cx="10810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500"/>
              <a:t>Application</a:t>
            </a:r>
          </a:p>
        </p:txBody>
      </p:sp>
      <p:sp>
        <p:nvSpPr>
          <p:cNvPr id="23596" name="Line 45">
            <a:extLst>
              <a:ext uri="{FF2B5EF4-FFF2-40B4-BE49-F238E27FC236}">
                <a16:creationId xmlns:a16="http://schemas.microsoft.com/office/drawing/2014/main" id="{F015F7EF-27BF-4F67-BDF7-FA6890674C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3125" y="796925"/>
            <a:ext cx="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Line 46">
            <a:extLst>
              <a:ext uri="{FF2B5EF4-FFF2-40B4-BE49-F238E27FC236}">
                <a16:creationId xmlns:a16="http://schemas.microsoft.com/office/drawing/2014/main" id="{560572E8-2D7E-4111-BCFF-035AF6C1A8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2250" y="814388"/>
            <a:ext cx="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Rectangle 47">
            <a:extLst>
              <a:ext uri="{FF2B5EF4-FFF2-40B4-BE49-F238E27FC236}">
                <a16:creationId xmlns:a16="http://schemas.microsoft.com/office/drawing/2014/main" id="{5A3D0AAF-184D-4438-877E-5B6418CDF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725" y="581025"/>
            <a:ext cx="10810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500"/>
              <a:t>Application</a:t>
            </a:r>
          </a:p>
        </p:txBody>
      </p:sp>
      <p:sp>
        <p:nvSpPr>
          <p:cNvPr id="23599" name="Rectangle 48">
            <a:extLst>
              <a:ext uri="{FF2B5EF4-FFF2-40B4-BE49-F238E27FC236}">
                <a16:creationId xmlns:a16="http://schemas.microsoft.com/office/drawing/2014/main" id="{3304D9C9-C6B0-48FB-AF15-03C124F5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3252788"/>
            <a:ext cx="78422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Data Link</a:t>
            </a:r>
          </a:p>
          <a:p>
            <a:r>
              <a:rPr lang="en-US" altLang="en-US" sz="1200"/>
              <a:t>Layer</a:t>
            </a:r>
          </a:p>
        </p:txBody>
      </p:sp>
      <p:sp>
        <p:nvSpPr>
          <p:cNvPr id="23600" name="Rectangle 49">
            <a:extLst>
              <a:ext uri="{FF2B5EF4-FFF2-40B4-BE49-F238E27FC236}">
                <a16:creationId xmlns:a16="http://schemas.microsoft.com/office/drawing/2014/main" id="{88C4E612-000C-442B-B8F5-A9938074C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702050"/>
            <a:ext cx="7080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Physical</a:t>
            </a:r>
          </a:p>
          <a:p>
            <a:r>
              <a:rPr lang="en-US" altLang="en-US" sz="1200"/>
              <a:t>Layer</a:t>
            </a:r>
          </a:p>
        </p:txBody>
      </p:sp>
      <p:sp>
        <p:nvSpPr>
          <p:cNvPr id="23601" name="Rectangle 50">
            <a:extLst>
              <a:ext uri="{FF2B5EF4-FFF2-40B4-BE49-F238E27FC236}">
                <a16:creationId xmlns:a16="http://schemas.microsoft.com/office/drawing/2014/main" id="{E4ED880F-803F-49F6-9590-7DB1B2E7E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050" y="2770188"/>
            <a:ext cx="1009650" cy="441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3602" name="Rectangle 51">
            <a:extLst>
              <a:ext uri="{FF2B5EF4-FFF2-40B4-BE49-F238E27FC236}">
                <a16:creationId xmlns:a16="http://schemas.microsoft.com/office/drawing/2014/main" id="{7AEF44D1-FC0A-45E1-8622-B81814739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050" y="3219450"/>
            <a:ext cx="1009650" cy="441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3603" name="Rectangle 52">
            <a:extLst>
              <a:ext uri="{FF2B5EF4-FFF2-40B4-BE49-F238E27FC236}">
                <a16:creationId xmlns:a16="http://schemas.microsoft.com/office/drawing/2014/main" id="{4793EF78-4DF6-4B83-B716-480B231D5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050" y="3668713"/>
            <a:ext cx="1009650" cy="4397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3604" name="Rectangle 53">
            <a:extLst>
              <a:ext uri="{FF2B5EF4-FFF2-40B4-BE49-F238E27FC236}">
                <a16:creationId xmlns:a16="http://schemas.microsoft.com/office/drawing/2014/main" id="{18314BA0-2D34-4A1F-98C5-8039F0262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050" y="2770188"/>
            <a:ext cx="1009650" cy="441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3605" name="Rectangle 54">
            <a:extLst>
              <a:ext uri="{FF2B5EF4-FFF2-40B4-BE49-F238E27FC236}">
                <a16:creationId xmlns:a16="http://schemas.microsoft.com/office/drawing/2014/main" id="{7BB566BF-6622-47AC-B345-4BA38B9A9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050" y="3219450"/>
            <a:ext cx="1009650" cy="441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3606" name="Rectangle 55">
            <a:extLst>
              <a:ext uri="{FF2B5EF4-FFF2-40B4-BE49-F238E27FC236}">
                <a16:creationId xmlns:a16="http://schemas.microsoft.com/office/drawing/2014/main" id="{D51701F3-B725-4758-9913-A8D56B2BF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8688" y="2803525"/>
            <a:ext cx="700087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Network</a:t>
            </a:r>
          </a:p>
          <a:p>
            <a:r>
              <a:rPr lang="en-US" altLang="en-US" sz="1200"/>
              <a:t>Layer</a:t>
            </a:r>
          </a:p>
        </p:txBody>
      </p:sp>
      <p:sp>
        <p:nvSpPr>
          <p:cNvPr id="23607" name="Rectangle 56">
            <a:extLst>
              <a:ext uri="{FF2B5EF4-FFF2-40B4-BE49-F238E27FC236}">
                <a16:creationId xmlns:a16="http://schemas.microsoft.com/office/drawing/2014/main" id="{CA41562C-8567-4D39-8388-47520229B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238" y="3244850"/>
            <a:ext cx="7842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Data Link</a:t>
            </a:r>
          </a:p>
          <a:p>
            <a:r>
              <a:rPr lang="en-US" altLang="en-US" sz="1200"/>
              <a:t>Layer</a:t>
            </a:r>
          </a:p>
        </p:txBody>
      </p:sp>
      <p:sp>
        <p:nvSpPr>
          <p:cNvPr id="23608" name="Rectangle 57">
            <a:extLst>
              <a:ext uri="{FF2B5EF4-FFF2-40B4-BE49-F238E27FC236}">
                <a16:creationId xmlns:a16="http://schemas.microsoft.com/office/drawing/2014/main" id="{B08ABB68-74BF-4925-868F-416E1D81D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3694113"/>
            <a:ext cx="70802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Physical</a:t>
            </a:r>
          </a:p>
          <a:p>
            <a:r>
              <a:rPr lang="en-US" altLang="en-US" sz="1200"/>
              <a:t>Layer</a:t>
            </a:r>
          </a:p>
        </p:txBody>
      </p:sp>
      <p:sp>
        <p:nvSpPr>
          <p:cNvPr id="23609" name="AutoShape 58">
            <a:extLst>
              <a:ext uri="{FF2B5EF4-FFF2-40B4-BE49-F238E27FC236}">
                <a16:creationId xmlns:a16="http://schemas.microsoft.com/office/drawing/2014/main" id="{B2AA52C6-ADA2-44F4-BE78-B587FFF40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0" y="2709863"/>
            <a:ext cx="2914650" cy="1643062"/>
          </a:xfrm>
          <a:prstGeom prst="roundRect">
            <a:avLst>
              <a:gd name="adj" fmla="val 1249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3610" name="Line 60">
            <a:extLst>
              <a:ext uri="{FF2B5EF4-FFF2-40B4-BE49-F238E27FC236}">
                <a16:creationId xmlns:a16="http://schemas.microsoft.com/office/drawing/2014/main" id="{EB9746EF-DCA8-425A-896E-27F68C0C5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2875" y="3017838"/>
            <a:ext cx="430213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1" name="Line 61">
            <a:extLst>
              <a:ext uri="{FF2B5EF4-FFF2-40B4-BE49-F238E27FC236}">
                <a16:creationId xmlns:a16="http://schemas.microsoft.com/office/drawing/2014/main" id="{78373B73-1A78-4720-8F47-21253024F2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9863" y="3451225"/>
            <a:ext cx="428625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2" name="Line 62">
            <a:extLst>
              <a:ext uri="{FF2B5EF4-FFF2-40B4-BE49-F238E27FC236}">
                <a16:creationId xmlns:a16="http://schemas.microsoft.com/office/drawing/2014/main" id="{1FD7C5A6-3A73-417E-9943-80FBBAB1D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6213" y="3873500"/>
            <a:ext cx="430212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3" name="Line 63">
            <a:extLst>
              <a:ext uri="{FF2B5EF4-FFF2-40B4-BE49-F238E27FC236}">
                <a16:creationId xmlns:a16="http://schemas.microsoft.com/office/drawing/2014/main" id="{BD54599E-15B7-4790-A210-FE7BD0C951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2263" y="3009900"/>
            <a:ext cx="430212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4" name="Line 64">
            <a:extLst>
              <a:ext uri="{FF2B5EF4-FFF2-40B4-BE49-F238E27FC236}">
                <a16:creationId xmlns:a16="http://schemas.microsoft.com/office/drawing/2014/main" id="{0289E93D-9A85-4953-95C2-DC975807A7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8138" y="3433763"/>
            <a:ext cx="430212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5" name="Line 65">
            <a:extLst>
              <a:ext uri="{FF2B5EF4-FFF2-40B4-BE49-F238E27FC236}">
                <a16:creationId xmlns:a16="http://schemas.microsoft.com/office/drawing/2014/main" id="{3E14A508-8543-4D0B-B8C0-E340CD4407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5600" y="3859213"/>
            <a:ext cx="430213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6" name="Line 66">
            <a:extLst>
              <a:ext uri="{FF2B5EF4-FFF2-40B4-BE49-F238E27FC236}">
                <a16:creationId xmlns:a16="http://schemas.microsoft.com/office/drawing/2014/main" id="{D1BE6FB7-1D19-46CA-92EC-F00B29D420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0225" y="2995613"/>
            <a:ext cx="430213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7" name="Line 67">
            <a:extLst>
              <a:ext uri="{FF2B5EF4-FFF2-40B4-BE49-F238E27FC236}">
                <a16:creationId xmlns:a16="http://schemas.microsoft.com/office/drawing/2014/main" id="{996765A8-AA95-4BE7-9430-08EC7643CF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8163" y="3429000"/>
            <a:ext cx="430212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8" name="Line 68">
            <a:extLst>
              <a:ext uri="{FF2B5EF4-FFF2-40B4-BE49-F238E27FC236}">
                <a16:creationId xmlns:a16="http://schemas.microsoft.com/office/drawing/2014/main" id="{A96F16D1-2B70-47BF-95AC-579B478FB6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4513" y="3860800"/>
            <a:ext cx="430212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94" name="Text Box 74">
            <a:extLst>
              <a:ext uri="{FF2B5EF4-FFF2-40B4-BE49-F238E27FC236}">
                <a16:creationId xmlns:a16="http://schemas.microsoft.com/office/drawing/2014/main" id="{1A3640F3-B1D5-4B08-8FBA-362B17BB2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350" y="4295775"/>
            <a:ext cx="25114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x-none" sz="1350" b="1" dirty="0">
                <a:solidFill>
                  <a:srgbClr val="FF33CC"/>
                </a:solidFill>
              </a:rPr>
              <a:t>One or More Network Nodes</a:t>
            </a:r>
          </a:p>
        </p:txBody>
      </p:sp>
      <p:grpSp>
        <p:nvGrpSpPr>
          <p:cNvPr id="23620" name="Group 83">
            <a:extLst>
              <a:ext uri="{FF2B5EF4-FFF2-40B4-BE49-F238E27FC236}">
                <a16:creationId xmlns:a16="http://schemas.microsoft.com/office/drawing/2014/main" id="{39C7C3E4-43A6-42AC-947C-67FAF2470ADF}"/>
              </a:ext>
            </a:extLst>
          </p:cNvPr>
          <p:cNvGrpSpPr>
            <a:grpSpLocks/>
          </p:cNvGrpSpPr>
          <p:nvPr/>
        </p:nvGrpSpPr>
        <p:grpSpPr bwMode="auto">
          <a:xfrm>
            <a:off x="2152650" y="4105275"/>
            <a:ext cx="1143000" cy="171450"/>
            <a:chOff x="144" y="3888"/>
            <a:chExt cx="960" cy="144"/>
          </a:xfrm>
        </p:grpSpPr>
        <p:sp>
          <p:nvSpPr>
            <p:cNvPr id="23630" name="Line 84">
              <a:extLst>
                <a:ext uri="{FF2B5EF4-FFF2-40B4-BE49-F238E27FC236}">
                  <a16:creationId xmlns:a16="http://schemas.microsoft.com/office/drawing/2014/main" id="{6818EE8F-4255-44A7-83BA-91432C19EF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388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31" name="Line 85">
              <a:extLst>
                <a:ext uri="{FF2B5EF4-FFF2-40B4-BE49-F238E27FC236}">
                  <a16:creationId xmlns:a16="http://schemas.microsoft.com/office/drawing/2014/main" id="{57230387-6094-4AED-9B95-512CD16F6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4032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32" name="Line 86">
              <a:extLst>
                <a:ext uri="{FF2B5EF4-FFF2-40B4-BE49-F238E27FC236}">
                  <a16:creationId xmlns:a16="http://schemas.microsoft.com/office/drawing/2014/main" id="{359EE421-785F-44BC-8B4A-8DF6E58B8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88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621" name="Group 87">
            <a:extLst>
              <a:ext uri="{FF2B5EF4-FFF2-40B4-BE49-F238E27FC236}">
                <a16:creationId xmlns:a16="http://schemas.microsoft.com/office/drawing/2014/main" id="{F29C9D9D-B93E-4E6C-B8BC-AF1558213677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4124325"/>
            <a:ext cx="1143000" cy="171450"/>
            <a:chOff x="144" y="3888"/>
            <a:chExt cx="960" cy="144"/>
          </a:xfrm>
        </p:grpSpPr>
        <p:sp>
          <p:nvSpPr>
            <p:cNvPr id="23627" name="Line 88">
              <a:extLst>
                <a:ext uri="{FF2B5EF4-FFF2-40B4-BE49-F238E27FC236}">
                  <a16:creationId xmlns:a16="http://schemas.microsoft.com/office/drawing/2014/main" id="{BD8102EE-C6A3-4BF0-BEC5-5B3661641D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388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28" name="Line 89">
              <a:extLst>
                <a:ext uri="{FF2B5EF4-FFF2-40B4-BE49-F238E27FC236}">
                  <a16:creationId xmlns:a16="http://schemas.microsoft.com/office/drawing/2014/main" id="{7F1E0AE9-91FF-41A3-8124-291333803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4032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29" name="Line 90">
              <a:extLst>
                <a:ext uri="{FF2B5EF4-FFF2-40B4-BE49-F238E27FC236}">
                  <a16:creationId xmlns:a16="http://schemas.microsoft.com/office/drawing/2014/main" id="{C9C6F13B-EA65-4635-A718-A570A00C81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88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622" name="Group 91">
            <a:extLst>
              <a:ext uri="{FF2B5EF4-FFF2-40B4-BE49-F238E27FC236}">
                <a16:creationId xmlns:a16="http://schemas.microsoft.com/office/drawing/2014/main" id="{DABE025E-257B-4FAC-AC43-158C2352A67A}"/>
              </a:ext>
            </a:extLst>
          </p:cNvPr>
          <p:cNvGrpSpPr>
            <a:grpSpLocks/>
          </p:cNvGrpSpPr>
          <p:nvPr/>
        </p:nvGrpSpPr>
        <p:grpSpPr bwMode="auto">
          <a:xfrm>
            <a:off x="5467350" y="4124325"/>
            <a:ext cx="1143000" cy="171450"/>
            <a:chOff x="144" y="3888"/>
            <a:chExt cx="960" cy="144"/>
          </a:xfrm>
        </p:grpSpPr>
        <p:sp>
          <p:nvSpPr>
            <p:cNvPr id="23624" name="Line 92">
              <a:extLst>
                <a:ext uri="{FF2B5EF4-FFF2-40B4-BE49-F238E27FC236}">
                  <a16:creationId xmlns:a16="http://schemas.microsoft.com/office/drawing/2014/main" id="{BC62CFC8-590B-4917-8DCD-271D569124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388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25" name="Line 93">
              <a:extLst>
                <a:ext uri="{FF2B5EF4-FFF2-40B4-BE49-F238E27FC236}">
                  <a16:creationId xmlns:a16="http://schemas.microsoft.com/office/drawing/2014/main" id="{2CA69ED7-324B-4124-88CB-BC47B68747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4032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26" name="Line 94">
              <a:extLst>
                <a:ext uri="{FF2B5EF4-FFF2-40B4-BE49-F238E27FC236}">
                  <a16:creationId xmlns:a16="http://schemas.microsoft.com/office/drawing/2014/main" id="{DDDA0863-64B2-4C7E-BB02-800E9A02EB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888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623" name="AutoShape 69">
            <a:extLst>
              <a:ext uri="{FF2B5EF4-FFF2-40B4-BE49-F238E27FC236}">
                <a16:creationId xmlns:a16="http://schemas.microsoft.com/office/drawing/2014/main" id="{CB950EE5-9475-4B15-B2E0-BFDAD089E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2690813"/>
            <a:ext cx="2925762" cy="166211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>
            <a:extLst>
              <a:ext uri="{FF2B5EF4-FFF2-40B4-BE49-F238E27FC236}">
                <a16:creationId xmlns:a16="http://schemas.microsoft.com/office/drawing/2014/main" id="{BCA37D3B-A8D1-4E68-9DBD-4706930F79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7388" y="169863"/>
            <a:ext cx="6229350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x-none" sz="2800" dirty="0"/>
              <a:t>Why Layering Architectures?</a:t>
            </a:r>
            <a:endParaRPr lang="en-US" altLang="x-none" sz="2625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9C01ECAD-5BDA-4CD9-9AB5-80EA29F07A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6438" y="1125538"/>
            <a:ext cx="7980362" cy="32131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charset="2"/>
              <a:buChar char="l"/>
              <a:defRPr/>
            </a:pPr>
            <a:r>
              <a:rPr lang="en-US" altLang="x-none" sz="2000" dirty="0"/>
              <a:t>Layering simplifies design, implementation, and testing by partitioning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charset="2"/>
              <a:buChar char="l"/>
              <a:defRPr/>
            </a:pPr>
            <a:r>
              <a:rPr lang="en-US" altLang="x-none" sz="2000" dirty="0"/>
              <a:t>Protocol in each layer can be designed separately from those in other layers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charset="2"/>
              <a:buChar char="l"/>
              <a:defRPr/>
            </a:pPr>
            <a:r>
              <a:rPr lang="en-US" altLang="x-none" sz="2000" dirty="0"/>
              <a:t>Protocol makes “calls” for services from layer below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charset="2"/>
              <a:buChar char="l"/>
              <a:defRPr/>
            </a:pPr>
            <a:r>
              <a:rPr lang="en-US" altLang="x-none" sz="2000" dirty="0"/>
              <a:t>Layering provides flexibility for modifying and evolving protocols and services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charset="2"/>
              <a:buChar char="l"/>
              <a:defRPr/>
            </a:pPr>
            <a:r>
              <a:rPr lang="en-US" altLang="x-none" sz="2000" dirty="0"/>
              <a:t>Non-layered architectures are costly, inflexible, and soon obsolete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charset="2"/>
              <a:buChar char="l"/>
              <a:defRPr/>
            </a:pPr>
            <a:endParaRPr lang="en-US" altLang="x-none" sz="19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88746DB1-137D-4D75-AE79-D8B12774B0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2075"/>
            <a:ext cx="7543800" cy="765175"/>
          </a:xfrm>
        </p:spPr>
        <p:txBody>
          <a:bodyPr/>
          <a:lstStyle/>
          <a:p>
            <a:pPr eaLnBrk="1" hangingPunct="1"/>
            <a:r>
              <a:rPr lang="en-US" altLang="en-US"/>
              <a:t>Physical Layer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C84F5E10-A83D-4526-B596-88C71A861C3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22300" y="1179513"/>
            <a:ext cx="8288338" cy="2828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b="1"/>
              <a:t>Transfers bits across a link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/>
              <a:t>Definition &amp; specification of the physical aspects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altLang="en-US" sz="1800"/>
              <a:t>Mechanical: cable, plugs, pins...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altLang="en-US" sz="1800"/>
              <a:t>Electrical/optical:  modulation, signal strength, voltage levels, bit times, …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altLang="en-US" sz="1800"/>
              <a:t>functional/procedural:  how to activate, maintain, and deactivate physical links…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/>
              <a:t>Ethernet, DSL, cable modem, telephone modems…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/>
              <a:t>Twisted-pair cable, coaxial cable, optical fiber, radio, … </a:t>
            </a:r>
          </a:p>
        </p:txBody>
      </p:sp>
      <p:pic>
        <p:nvPicPr>
          <p:cNvPr id="27651" name="Picture 8" descr="TwistedPairsFromInfinity">
            <a:extLst>
              <a:ext uri="{FF2B5EF4-FFF2-40B4-BE49-F238E27FC236}">
                <a16:creationId xmlns:a16="http://schemas.microsoft.com/office/drawing/2014/main" id="{BBEB6E8F-B6E4-4200-BAA3-68501796D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171450"/>
            <a:ext cx="2014538" cy="122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 descr="rj45Photo">
            <a:extLst>
              <a:ext uri="{FF2B5EF4-FFF2-40B4-BE49-F238E27FC236}">
                <a16:creationId xmlns:a16="http://schemas.microsoft.com/office/drawing/2014/main" id="{3D164E75-6798-40D9-8CA2-AE8D2D083802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1147699">
            <a:off x="7366000" y="1314450"/>
            <a:ext cx="1089025" cy="1143000"/>
          </a:xfr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A6318141-3AAD-4A38-BC40-3B657450E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5225" y="92075"/>
            <a:ext cx="5565775" cy="765175"/>
          </a:xfrm>
        </p:spPr>
        <p:txBody>
          <a:bodyPr/>
          <a:lstStyle/>
          <a:p>
            <a:pPr eaLnBrk="1" hangingPunct="1"/>
            <a:r>
              <a:rPr lang="en-US" altLang="en-US"/>
              <a:t>Data Link Layer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9C17B71E-73F3-4E18-82BD-76F986400C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471738" y="1014413"/>
            <a:ext cx="6380162" cy="25146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sz="2100" b="1"/>
              <a:t>Transfers </a:t>
            </a:r>
            <a:r>
              <a:rPr lang="en-US" altLang="en-US" sz="2100" b="1" i="1"/>
              <a:t>frames </a:t>
            </a:r>
            <a:r>
              <a:rPr lang="en-US" altLang="en-US" sz="2100" b="1"/>
              <a:t>across </a:t>
            </a:r>
            <a:r>
              <a:rPr lang="en-US" altLang="en-US" sz="2100" b="1" i="1">
                <a:solidFill>
                  <a:srgbClr val="C00000"/>
                </a:solidFill>
              </a:rPr>
              <a:t>direct</a:t>
            </a:r>
            <a:r>
              <a:rPr lang="en-US" altLang="en-US" sz="2100" b="1">
                <a:solidFill>
                  <a:srgbClr val="C00000"/>
                </a:solidFill>
              </a:rPr>
              <a:t> </a:t>
            </a:r>
            <a:r>
              <a:rPr lang="en-US" altLang="en-US" sz="2100" b="1"/>
              <a:t>connections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1800"/>
              <a:t>Groups bits into frames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1800"/>
              <a:t>Detection of bit errors;  Retransmission of frames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100"/>
              <a:t>Activation, maintenance of data link connections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100"/>
              <a:t>Medium access control for local area networks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100" i="1"/>
              <a:t>Node-to-node</a:t>
            </a:r>
            <a:r>
              <a:rPr lang="en-US" altLang="en-US" sz="2100"/>
              <a:t> flow control</a:t>
            </a:r>
          </a:p>
        </p:txBody>
      </p:sp>
      <p:sp>
        <p:nvSpPr>
          <p:cNvPr id="29699" name="Rectangle 5">
            <a:extLst>
              <a:ext uri="{FF2B5EF4-FFF2-40B4-BE49-F238E27FC236}">
                <a16:creationId xmlns:a16="http://schemas.microsoft.com/office/drawing/2014/main" id="{84047AF3-8B11-48C5-AE82-C6C0FB8EC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638" y="3830638"/>
            <a:ext cx="1009650" cy="495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9700" name="Rectangle 6">
            <a:extLst>
              <a:ext uri="{FF2B5EF4-FFF2-40B4-BE49-F238E27FC236}">
                <a16:creationId xmlns:a16="http://schemas.microsoft.com/office/drawing/2014/main" id="{EA16C608-B0EC-4525-954F-27CB462B5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225" y="3344863"/>
            <a:ext cx="1009650" cy="4953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9701" name="Rectangle 8">
            <a:extLst>
              <a:ext uri="{FF2B5EF4-FFF2-40B4-BE49-F238E27FC236}">
                <a16:creationId xmlns:a16="http://schemas.microsoft.com/office/drawing/2014/main" id="{554B8246-F5D0-42ED-9797-45978CA7A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763" y="3400425"/>
            <a:ext cx="7842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Data Link</a:t>
            </a:r>
          </a:p>
          <a:p>
            <a:r>
              <a:rPr lang="en-US" altLang="en-US" sz="1200"/>
              <a:t>Layer</a:t>
            </a:r>
          </a:p>
        </p:txBody>
      </p:sp>
      <p:sp>
        <p:nvSpPr>
          <p:cNvPr id="29702" name="Rectangle 9">
            <a:extLst>
              <a:ext uri="{FF2B5EF4-FFF2-40B4-BE49-F238E27FC236}">
                <a16:creationId xmlns:a16="http://schemas.microsoft.com/office/drawing/2014/main" id="{026FB7DF-8616-4F5B-8F13-7CE2656FB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63" y="3905250"/>
            <a:ext cx="7080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Physical</a:t>
            </a:r>
          </a:p>
          <a:p>
            <a:r>
              <a:rPr lang="en-US" altLang="en-US" sz="1200"/>
              <a:t>Layer</a:t>
            </a:r>
          </a:p>
        </p:txBody>
      </p:sp>
      <p:sp>
        <p:nvSpPr>
          <p:cNvPr id="29703" name="Rectangle 12">
            <a:extLst>
              <a:ext uri="{FF2B5EF4-FFF2-40B4-BE49-F238E27FC236}">
                <a16:creationId xmlns:a16="http://schemas.microsoft.com/office/drawing/2014/main" id="{A89B6F3F-6DB0-4A47-B51F-528E5FFAE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9663" y="3843338"/>
            <a:ext cx="1009650" cy="495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9704" name="Rectangle 13">
            <a:extLst>
              <a:ext uri="{FF2B5EF4-FFF2-40B4-BE49-F238E27FC236}">
                <a16:creationId xmlns:a16="http://schemas.microsoft.com/office/drawing/2014/main" id="{4CA2D6E6-B8A6-431F-944F-F0F8D833D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9663" y="3357563"/>
            <a:ext cx="1009650" cy="4953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9705" name="Rectangle 14">
            <a:extLst>
              <a:ext uri="{FF2B5EF4-FFF2-40B4-BE49-F238E27FC236}">
                <a16:creationId xmlns:a16="http://schemas.microsoft.com/office/drawing/2014/main" id="{D2B48241-DE55-460B-9B29-A19FD6232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263" y="3381375"/>
            <a:ext cx="7842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Data Link</a:t>
            </a:r>
          </a:p>
          <a:p>
            <a:r>
              <a:rPr lang="en-US" altLang="en-US" sz="1200"/>
              <a:t>Layer</a:t>
            </a:r>
          </a:p>
        </p:txBody>
      </p:sp>
      <p:sp>
        <p:nvSpPr>
          <p:cNvPr id="29706" name="Rectangle 15">
            <a:extLst>
              <a:ext uri="{FF2B5EF4-FFF2-40B4-BE49-F238E27FC236}">
                <a16:creationId xmlns:a16="http://schemas.microsoft.com/office/drawing/2014/main" id="{9A20AFFF-0BE8-4982-B8F7-108C6CBCE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063" y="3886200"/>
            <a:ext cx="7080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Physical</a:t>
            </a:r>
          </a:p>
          <a:p>
            <a:r>
              <a:rPr lang="en-US" altLang="en-US" sz="1200"/>
              <a:t>Layer</a:t>
            </a:r>
          </a:p>
        </p:txBody>
      </p:sp>
      <p:sp>
        <p:nvSpPr>
          <p:cNvPr id="29707" name="Line 19">
            <a:extLst>
              <a:ext uri="{FF2B5EF4-FFF2-40B4-BE49-F238E27FC236}">
                <a16:creationId xmlns:a16="http://schemas.microsoft.com/office/drawing/2014/main" id="{9A70A6E7-2A6D-4375-BE15-A1295EBA8B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2863" y="3652838"/>
            <a:ext cx="1047750" cy="1428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Line 20">
            <a:extLst>
              <a:ext uri="{FF2B5EF4-FFF2-40B4-BE49-F238E27FC236}">
                <a16:creationId xmlns:a16="http://schemas.microsoft.com/office/drawing/2014/main" id="{369A9629-A50C-4B7C-AA4A-7ADAAA286B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4288" y="4157663"/>
            <a:ext cx="1076325" cy="2381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Text Box 21">
            <a:extLst>
              <a:ext uri="{FF2B5EF4-FFF2-40B4-BE49-F238E27FC236}">
                <a16:creationId xmlns:a16="http://schemas.microsoft.com/office/drawing/2014/main" id="{CD88352B-9A52-48D1-B3CE-C1BDA4D42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3363" y="3267075"/>
            <a:ext cx="712787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x-none" sz="1350">
                <a:solidFill>
                  <a:schemeClr val="tx1"/>
                </a:solidFill>
              </a:rPr>
              <a:t>frames</a:t>
            </a:r>
          </a:p>
        </p:txBody>
      </p:sp>
      <p:sp>
        <p:nvSpPr>
          <p:cNvPr id="22544" name="Text Box 22">
            <a:extLst>
              <a:ext uri="{FF2B5EF4-FFF2-40B4-BE49-F238E27FC236}">
                <a16:creationId xmlns:a16="http://schemas.microsoft.com/office/drawing/2014/main" id="{6069B25A-B618-40E8-B37E-D4094E875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2900" y="3849688"/>
            <a:ext cx="45402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x-none" sz="1350">
                <a:solidFill>
                  <a:schemeClr val="tx1"/>
                </a:solidFill>
              </a:rPr>
              <a:t>bits</a:t>
            </a:r>
          </a:p>
        </p:txBody>
      </p:sp>
      <p:grpSp>
        <p:nvGrpSpPr>
          <p:cNvPr id="29711" name="Group 12">
            <a:extLst>
              <a:ext uri="{FF2B5EF4-FFF2-40B4-BE49-F238E27FC236}">
                <a16:creationId xmlns:a16="http://schemas.microsoft.com/office/drawing/2014/main" id="{0F730F28-39E0-4CC0-B7E6-AA43C82EBD4D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547688"/>
            <a:ext cx="1885950" cy="3751262"/>
            <a:chOff x="685800" y="609600"/>
            <a:chExt cx="2667000" cy="6248400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CE732CAE-20A6-4694-A442-08A8B8D359F6}"/>
                </a:ext>
              </a:extLst>
            </p:cNvPr>
            <p:cNvSpPr/>
            <p:nvPr/>
          </p:nvSpPr>
          <p:spPr>
            <a:xfrm>
              <a:off x="685800" y="2970929"/>
              <a:ext cx="2667000" cy="388707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ADE526C-8E95-49F5-B25C-D8E3B5A9AB92}"/>
                </a:ext>
              </a:extLst>
            </p:cNvPr>
            <p:cNvSpPr/>
            <p:nvPr/>
          </p:nvSpPr>
          <p:spPr>
            <a:xfrm>
              <a:off x="1143770" y="609600"/>
              <a:ext cx="1903717" cy="25913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218CC208-B13B-4342-BAD8-72D3AD6DFC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Network Layer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1DF50115-1D47-424B-947C-1DBC344A85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85850"/>
            <a:ext cx="8531225" cy="3513138"/>
          </a:xfrm>
        </p:spPr>
        <p:txBody>
          <a:bodyPr/>
          <a:lstStyle/>
          <a:p>
            <a:pPr eaLnBrk="1" hangingPunct="1"/>
            <a:r>
              <a:rPr lang="en-US" altLang="en-US" b="1"/>
              <a:t>Transfers </a:t>
            </a:r>
            <a:r>
              <a:rPr lang="en-US" altLang="en-US" b="1" i="1">
                <a:solidFill>
                  <a:srgbClr val="C00000"/>
                </a:solidFill>
              </a:rPr>
              <a:t>packets</a:t>
            </a:r>
            <a:r>
              <a:rPr lang="en-US" altLang="en-US" b="1"/>
              <a:t> across multiple links and/or multiple networks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i="1"/>
              <a:t>Addressing </a:t>
            </a:r>
            <a:r>
              <a:rPr lang="en-US" altLang="en-US"/>
              <a:t>must scale to large networks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/>
              <a:t>Nodes execute </a:t>
            </a:r>
            <a:r>
              <a:rPr lang="en-US" altLang="en-US" i="1"/>
              <a:t>routing</a:t>
            </a:r>
            <a:r>
              <a:rPr lang="en-US" altLang="en-US"/>
              <a:t> algorithm to determine paths across the network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/>
              <a:t>Routing protocol means the procedure used to select routing paths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i="1"/>
              <a:t>Forwarding</a:t>
            </a:r>
            <a:r>
              <a:rPr lang="en-US" altLang="en-US"/>
              <a:t> transfers packet across a node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i="1"/>
              <a:t>Congestion control</a:t>
            </a:r>
            <a:r>
              <a:rPr lang="en-US" altLang="en-US"/>
              <a:t> to deal with traffic surges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/>
              <a:t>Most complex layer in the OSI reference model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55C139BC-AEC3-434E-BCCC-311A47FF17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9000" y="92075"/>
            <a:ext cx="5842000" cy="765175"/>
          </a:xfrm>
        </p:spPr>
        <p:txBody>
          <a:bodyPr/>
          <a:lstStyle/>
          <a:p>
            <a:pPr eaLnBrk="1" hangingPunct="1"/>
            <a:r>
              <a:rPr lang="en-US" altLang="en-US"/>
              <a:t>Internetworking</a:t>
            </a:r>
          </a:p>
        </p:txBody>
      </p:sp>
      <p:sp>
        <p:nvSpPr>
          <p:cNvPr id="5128" name="Rectangle 3">
            <a:extLst>
              <a:ext uri="{FF2B5EF4-FFF2-40B4-BE49-F238E27FC236}">
                <a16:creationId xmlns:a16="http://schemas.microsoft.com/office/drawing/2014/main" id="{6A7205B7-1EDE-40C9-B314-669B5B5D5E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98688" y="1085850"/>
            <a:ext cx="6886575" cy="9715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1875"/>
              <a:t>Internetworking is part of network layer and provides transfer of packets across multiple and possibly dissimilar networks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l"/>
              <a:defRPr/>
            </a:pPr>
            <a:r>
              <a:rPr lang="en-US" altLang="x-none" sz="1875" dirty="0"/>
              <a:t>Gateways (routers) direct packets across networks</a:t>
            </a:r>
          </a:p>
        </p:txBody>
      </p:sp>
      <p:sp>
        <p:nvSpPr>
          <p:cNvPr id="5129" name="Rectangle 55">
            <a:extLst>
              <a:ext uri="{FF2B5EF4-FFF2-40B4-BE49-F238E27FC236}">
                <a16:creationId xmlns:a16="http://schemas.microsoft.com/office/drawing/2014/main" id="{566EFAC8-9BC1-4662-8967-96C6D7F02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788" y="3330575"/>
            <a:ext cx="12223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x-none" sz="1350">
                <a:solidFill>
                  <a:schemeClr val="tx1"/>
                </a:solidFill>
              </a:rPr>
              <a:t>G = gateway H = host</a:t>
            </a:r>
          </a:p>
        </p:txBody>
      </p:sp>
      <p:sp>
        <p:nvSpPr>
          <p:cNvPr id="33796" name="Cloud">
            <a:extLst>
              <a:ext uri="{FF2B5EF4-FFF2-40B4-BE49-F238E27FC236}">
                <a16:creationId xmlns:a16="http://schemas.microsoft.com/office/drawing/2014/main" id="{5B112577-5702-4F66-8201-20CA2164C9B9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4019550" y="2663825"/>
            <a:ext cx="4551363" cy="184943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97" name="Line 57">
            <a:extLst>
              <a:ext uri="{FF2B5EF4-FFF2-40B4-BE49-F238E27FC236}">
                <a16:creationId xmlns:a16="http://schemas.microsoft.com/office/drawing/2014/main" id="{DDA0F5D3-0DAB-4986-8F4D-59E285AF6F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7438" y="2905125"/>
            <a:ext cx="958850" cy="379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Line 58">
            <a:extLst>
              <a:ext uri="{FF2B5EF4-FFF2-40B4-BE49-F238E27FC236}">
                <a16:creationId xmlns:a16="http://schemas.microsoft.com/office/drawing/2014/main" id="{9DAFD2E5-4D02-4DFD-8AAD-90463025D7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90975" y="3981450"/>
            <a:ext cx="792163" cy="31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Line 59">
            <a:extLst>
              <a:ext uri="{FF2B5EF4-FFF2-40B4-BE49-F238E27FC236}">
                <a16:creationId xmlns:a16="http://schemas.microsoft.com/office/drawing/2014/main" id="{DFB155B2-3530-45FD-83E9-1DC26EBC5D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7800" y="2474913"/>
            <a:ext cx="211138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60">
            <a:extLst>
              <a:ext uri="{FF2B5EF4-FFF2-40B4-BE49-F238E27FC236}">
                <a16:creationId xmlns:a16="http://schemas.microsoft.com/office/drawing/2014/main" id="{45F0AE9D-6DCF-431D-B254-4512308C84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7138" y="3838575"/>
            <a:ext cx="615950" cy="246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Rectangle 61">
            <a:extLst>
              <a:ext uri="{FF2B5EF4-FFF2-40B4-BE49-F238E27FC236}">
                <a16:creationId xmlns:a16="http://schemas.microsoft.com/office/drawing/2014/main" id="{4A60F039-D266-4A26-A79A-03D0CCC7B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0" y="3376613"/>
            <a:ext cx="136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x-none" altLang="x-none" sz="1350">
              <a:solidFill>
                <a:schemeClr val="tx1"/>
              </a:solidFill>
            </a:endParaRPr>
          </a:p>
        </p:txBody>
      </p:sp>
      <p:sp>
        <p:nvSpPr>
          <p:cNvPr id="33802" name="Line 62">
            <a:extLst>
              <a:ext uri="{FF2B5EF4-FFF2-40B4-BE49-F238E27FC236}">
                <a16:creationId xmlns:a16="http://schemas.microsoft.com/office/drawing/2014/main" id="{877C0C0B-FD78-47CE-A31B-5872337F97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91125" y="3213100"/>
            <a:ext cx="376238" cy="71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Line 63">
            <a:extLst>
              <a:ext uri="{FF2B5EF4-FFF2-40B4-BE49-F238E27FC236}">
                <a16:creationId xmlns:a16="http://schemas.microsoft.com/office/drawing/2014/main" id="{71B97549-C87E-4FC0-BAB4-BA20312138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51513" y="3132138"/>
            <a:ext cx="382587" cy="71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Line 64">
            <a:extLst>
              <a:ext uri="{FF2B5EF4-FFF2-40B4-BE49-F238E27FC236}">
                <a16:creationId xmlns:a16="http://schemas.microsoft.com/office/drawing/2014/main" id="{CABA3A05-2E12-41F4-B251-A95DBC66A1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6075" y="3203575"/>
            <a:ext cx="98425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Line 65">
            <a:extLst>
              <a:ext uri="{FF2B5EF4-FFF2-40B4-BE49-F238E27FC236}">
                <a16:creationId xmlns:a16="http://schemas.microsoft.com/office/drawing/2014/main" id="{D1265950-D0A5-4D69-85FD-778A3DEE8E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9600" y="3489325"/>
            <a:ext cx="165100" cy="136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Line 66">
            <a:extLst>
              <a:ext uri="{FF2B5EF4-FFF2-40B4-BE49-F238E27FC236}">
                <a16:creationId xmlns:a16="http://schemas.microsoft.com/office/drawing/2014/main" id="{6A3AC2C0-B656-4684-AB89-8077B1B9C7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8963" y="3870325"/>
            <a:ext cx="185737" cy="80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Line 67">
            <a:extLst>
              <a:ext uri="{FF2B5EF4-FFF2-40B4-BE49-F238E27FC236}">
                <a16:creationId xmlns:a16="http://schemas.microsoft.com/office/drawing/2014/main" id="{C50D21B0-8434-47A2-817E-49C4E243F3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62725" y="3998913"/>
            <a:ext cx="176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Line 68">
            <a:extLst>
              <a:ext uri="{FF2B5EF4-FFF2-40B4-BE49-F238E27FC236}">
                <a16:creationId xmlns:a16="http://schemas.microsoft.com/office/drawing/2014/main" id="{9FFB53AD-ABA3-4CD1-8546-7EC6B086B3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32538" y="3241675"/>
            <a:ext cx="73025" cy="136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Line 69">
            <a:extLst>
              <a:ext uri="{FF2B5EF4-FFF2-40B4-BE49-F238E27FC236}">
                <a16:creationId xmlns:a16="http://schemas.microsoft.com/office/drawing/2014/main" id="{B0A3CCE3-C504-49E2-B806-8E22557E03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88088" y="3571875"/>
            <a:ext cx="55562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Line 70">
            <a:extLst>
              <a:ext uri="{FF2B5EF4-FFF2-40B4-BE49-F238E27FC236}">
                <a16:creationId xmlns:a16="http://schemas.microsoft.com/office/drawing/2014/main" id="{FC387806-5B70-45DD-8B89-E46D3D561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4450" y="3459163"/>
            <a:ext cx="23813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71">
            <a:extLst>
              <a:ext uri="{FF2B5EF4-FFF2-40B4-BE49-F238E27FC236}">
                <a16:creationId xmlns:a16="http://schemas.microsoft.com/office/drawing/2014/main" id="{B1F01E03-DA76-46DD-91C2-16928F137C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8900" y="3756025"/>
            <a:ext cx="22225" cy="52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6" name="Cloud">
            <a:extLst>
              <a:ext uri="{FF2B5EF4-FFF2-40B4-BE49-F238E27FC236}">
                <a16:creationId xmlns:a16="http://schemas.microsoft.com/office/drawing/2014/main" id="{EC59AC99-ACCC-4BE3-AAD4-4D180811DD98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4483100" y="3184525"/>
            <a:ext cx="765175" cy="29686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hlink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CA" altLang="x-none" sz="750">
              <a:solidFill>
                <a:schemeClr val="hlink"/>
              </a:solidFill>
            </a:endParaRPr>
          </a:p>
        </p:txBody>
      </p:sp>
      <p:sp>
        <p:nvSpPr>
          <p:cNvPr id="33813" name="Line 73">
            <a:extLst>
              <a:ext uri="{FF2B5EF4-FFF2-40B4-BE49-F238E27FC236}">
                <a16:creationId xmlns:a16="http://schemas.microsoft.com/office/drawing/2014/main" id="{16D618E5-FC25-4166-A7E3-639221D28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1513" y="397986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Line 74">
            <a:extLst>
              <a:ext uri="{FF2B5EF4-FFF2-40B4-BE49-F238E27FC236}">
                <a16:creationId xmlns:a16="http://schemas.microsoft.com/office/drawing/2014/main" id="{E314D810-CB0A-4CD5-B5BE-A31B444001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9088" y="3973513"/>
            <a:ext cx="171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9" name="Rectangle 75">
            <a:extLst>
              <a:ext uri="{FF2B5EF4-FFF2-40B4-BE49-F238E27FC236}">
                <a16:creationId xmlns:a16="http://schemas.microsoft.com/office/drawing/2014/main" id="{988489CD-1296-4D83-82BA-5191E6FF7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688" y="3222625"/>
            <a:ext cx="5508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x-none" sz="1350">
                <a:solidFill>
                  <a:schemeClr val="tx1"/>
                </a:solidFill>
              </a:rPr>
              <a:t>Net 1</a:t>
            </a:r>
          </a:p>
        </p:txBody>
      </p:sp>
      <p:sp>
        <p:nvSpPr>
          <p:cNvPr id="5150" name="Rectangle 76">
            <a:extLst>
              <a:ext uri="{FF2B5EF4-FFF2-40B4-BE49-F238E27FC236}">
                <a16:creationId xmlns:a16="http://schemas.microsoft.com/office/drawing/2014/main" id="{463809E3-2825-4477-B086-9717FF966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3900" y="3635375"/>
            <a:ext cx="5508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x-none" sz="1350">
                <a:solidFill>
                  <a:schemeClr val="tx1"/>
                </a:solidFill>
              </a:rPr>
              <a:t>Net 5</a:t>
            </a:r>
          </a:p>
        </p:txBody>
      </p:sp>
      <p:grpSp>
        <p:nvGrpSpPr>
          <p:cNvPr id="33817" name="Group 77">
            <a:extLst>
              <a:ext uri="{FF2B5EF4-FFF2-40B4-BE49-F238E27FC236}">
                <a16:creationId xmlns:a16="http://schemas.microsoft.com/office/drawing/2014/main" id="{4F70465C-40F9-4933-A3B8-B6A76C38CE99}"/>
              </a:ext>
            </a:extLst>
          </p:cNvPr>
          <p:cNvGrpSpPr>
            <a:grpSpLocks/>
          </p:cNvGrpSpPr>
          <p:nvPr/>
        </p:nvGrpSpPr>
        <p:grpSpPr bwMode="auto">
          <a:xfrm>
            <a:off x="6040438" y="2927350"/>
            <a:ext cx="765175" cy="334963"/>
            <a:chOff x="3123" y="1640"/>
            <a:chExt cx="642" cy="487"/>
          </a:xfrm>
        </p:grpSpPr>
        <p:sp>
          <p:nvSpPr>
            <p:cNvPr id="5213" name="Cloud">
              <a:extLst>
                <a:ext uri="{FF2B5EF4-FFF2-40B4-BE49-F238E27FC236}">
                  <a16:creationId xmlns:a16="http://schemas.microsoft.com/office/drawing/2014/main" id="{026D1DC9-E9BB-4D85-A2C6-18658C9D346B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3123" y="1640"/>
              <a:ext cx="642" cy="43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61 w 21600"/>
                <a:gd name="T13" fmla="*/ 3242 h 21600"/>
                <a:gd name="T14" fmla="*/ 17092 w 21600"/>
                <a:gd name="T15" fmla="*/ 1736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12700">
              <a:solidFill>
                <a:schemeClr val="hlink"/>
              </a:solidFill>
              <a:prstDash val="dash"/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CA" altLang="x-none" sz="750">
                <a:solidFill>
                  <a:schemeClr val="hlink"/>
                </a:solidFill>
              </a:endParaRPr>
            </a:p>
          </p:txBody>
        </p:sp>
        <p:sp>
          <p:nvSpPr>
            <p:cNvPr id="5214" name="Rectangle 79">
              <a:extLst>
                <a:ext uri="{FF2B5EF4-FFF2-40B4-BE49-F238E27FC236}">
                  <a16:creationId xmlns:a16="http://schemas.microsoft.com/office/drawing/2014/main" id="{1F539BD0-DF4C-4BCE-858E-77BB07C53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" y="1728"/>
              <a:ext cx="462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x-none" sz="1350">
                  <a:solidFill>
                    <a:schemeClr val="tx1"/>
                  </a:solidFill>
                </a:rPr>
                <a:t>Net 3</a:t>
              </a:r>
            </a:p>
          </p:txBody>
        </p:sp>
      </p:grpSp>
      <p:sp>
        <p:nvSpPr>
          <p:cNvPr id="5152" name="Rectangle 80">
            <a:extLst>
              <a:ext uri="{FF2B5EF4-FFF2-40B4-BE49-F238E27FC236}">
                <a16:creationId xmlns:a16="http://schemas.microsoft.com/office/drawing/2014/main" id="{622D474E-1C01-47D5-BA08-B8924DE0C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9650" y="3873500"/>
            <a:ext cx="5508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x-none" sz="1350">
                <a:solidFill>
                  <a:schemeClr val="tx1"/>
                </a:solidFill>
              </a:rPr>
              <a:t>Net 2</a:t>
            </a:r>
          </a:p>
        </p:txBody>
      </p:sp>
      <p:sp>
        <p:nvSpPr>
          <p:cNvPr id="33819" name="Text Box 81">
            <a:extLst>
              <a:ext uri="{FF2B5EF4-FFF2-40B4-BE49-F238E27FC236}">
                <a16:creationId xmlns:a16="http://schemas.microsoft.com/office/drawing/2014/main" id="{C1CF545D-50A6-410B-8E46-DC0598FCB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088" y="2751138"/>
            <a:ext cx="295275" cy="2762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/>
              <a:t>H</a:t>
            </a:r>
          </a:p>
        </p:txBody>
      </p:sp>
      <p:grpSp>
        <p:nvGrpSpPr>
          <p:cNvPr id="33820" name="Group 82">
            <a:extLst>
              <a:ext uri="{FF2B5EF4-FFF2-40B4-BE49-F238E27FC236}">
                <a16:creationId xmlns:a16="http://schemas.microsoft.com/office/drawing/2014/main" id="{30FBE308-9A17-4F55-ABB5-DBB7678DEC84}"/>
              </a:ext>
            </a:extLst>
          </p:cNvPr>
          <p:cNvGrpSpPr>
            <a:grpSpLocks/>
          </p:cNvGrpSpPr>
          <p:nvPr/>
        </p:nvGrpSpPr>
        <p:grpSpPr bwMode="auto">
          <a:xfrm>
            <a:off x="6021388" y="2809875"/>
            <a:ext cx="765175" cy="515938"/>
            <a:chOff x="3123" y="1640"/>
            <a:chExt cx="642" cy="433"/>
          </a:xfrm>
        </p:grpSpPr>
        <p:sp>
          <p:nvSpPr>
            <p:cNvPr id="5211" name="Cloud">
              <a:extLst>
                <a:ext uri="{FF2B5EF4-FFF2-40B4-BE49-F238E27FC236}">
                  <a16:creationId xmlns:a16="http://schemas.microsoft.com/office/drawing/2014/main" id="{F40CB2FA-DDC3-4318-B096-4F6B59006BB2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3123" y="1640"/>
              <a:ext cx="642" cy="4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61 w 21600"/>
                <a:gd name="T13" fmla="*/ 3242 h 21600"/>
                <a:gd name="T14" fmla="*/ 17092 w 21600"/>
                <a:gd name="T15" fmla="*/ 1736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folHlink"/>
            </a:solidFill>
            <a:ln w="12700">
              <a:solidFill>
                <a:schemeClr val="hlink"/>
              </a:solidFill>
              <a:prstDash val="dash"/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CA" altLang="x-none" sz="750">
                <a:solidFill>
                  <a:schemeClr val="hlink"/>
                </a:solidFill>
              </a:endParaRPr>
            </a:p>
          </p:txBody>
        </p:sp>
        <p:sp>
          <p:nvSpPr>
            <p:cNvPr id="5212" name="Rectangle 84">
              <a:extLst>
                <a:ext uri="{FF2B5EF4-FFF2-40B4-BE49-F238E27FC236}">
                  <a16:creationId xmlns:a16="http://schemas.microsoft.com/office/drawing/2014/main" id="{2B2477CB-76CB-4A5F-88D3-037B5BA99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" y="1727"/>
              <a:ext cx="462" cy="2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x-none" sz="1350">
                  <a:solidFill>
                    <a:schemeClr val="tx1"/>
                  </a:solidFill>
                </a:rPr>
                <a:t>Net 3</a:t>
              </a:r>
            </a:p>
          </p:txBody>
        </p:sp>
      </p:grpSp>
      <p:sp>
        <p:nvSpPr>
          <p:cNvPr id="5155" name="Text Box 85">
            <a:extLst>
              <a:ext uri="{FF2B5EF4-FFF2-40B4-BE49-F238E27FC236}">
                <a16:creationId xmlns:a16="http://schemas.microsoft.com/office/drawing/2014/main" id="{F1B26787-E2EB-404E-846E-D7DE93C92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738" y="3094038"/>
            <a:ext cx="288925" cy="25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x-none" sz="1050" b="1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3822" name="Text Box 86">
            <a:extLst>
              <a:ext uri="{FF2B5EF4-FFF2-40B4-BE49-F238E27FC236}">
                <a16:creationId xmlns:a16="http://schemas.microsoft.com/office/drawing/2014/main" id="{A321839E-CC06-4423-B1D6-BC658CE80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513" y="3894138"/>
            <a:ext cx="295275" cy="2762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/>
              <a:t>H</a:t>
            </a:r>
          </a:p>
        </p:txBody>
      </p:sp>
      <p:sp>
        <p:nvSpPr>
          <p:cNvPr id="33823" name="Text Box 87">
            <a:extLst>
              <a:ext uri="{FF2B5EF4-FFF2-40B4-BE49-F238E27FC236}">
                <a16:creationId xmlns:a16="http://schemas.microsoft.com/office/drawing/2014/main" id="{DB0DA223-CFBF-42E7-95F2-F2B7DBAAA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6063" y="2189163"/>
            <a:ext cx="295275" cy="2762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/>
              <a:t>H</a:t>
            </a:r>
          </a:p>
        </p:txBody>
      </p:sp>
      <p:sp>
        <p:nvSpPr>
          <p:cNvPr id="33824" name="Text Box 88">
            <a:extLst>
              <a:ext uri="{FF2B5EF4-FFF2-40B4-BE49-F238E27FC236}">
                <a16:creationId xmlns:a16="http://schemas.microsoft.com/office/drawing/2014/main" id="{A025D0B0-5732-478B-A6AC-7D1D0D7BD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5788" y="3998913"/>
            <a:ext cx="295275" cy="2762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/>
              <a:t>H</a:t>
            </a:r>
          </a:p>
        </p:txBody>
      </p:sp>
      <p:sp>
        <p:nvSpPr>
          <p:cNvPr id="5159" name="Text Box 89">
            <a:extLst>
              <a:ext uri="{FF2B5EF4-FFF2-40B4-BE49-F238E27FC236}">
                <a16:creationId xmlns:a16="http://schemas.microsoft.com/office/drawing/2014/main" id="{F7AD52F3-2472-43A9-96EE-49AE4B3D5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588" y="3417888"/>
            <a:ext cx="288925" cy="25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x-none" sz="1050" b="1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160" name="Text Box 90">
            <a:extLst>
              <a:ext uri="{FF2B5EF4-FFF2-40B4-BE49-F238E27FC236}">
                <a16:creationId xmlns:a16="http://schemas.microsoft.com/office/drawing/2014/main" id="{3D67836E-129A-44DB-A37C-C59C66822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3284538"/>
            <a:ext cx="288925" cy="25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x-none" sz="1050" b="1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161" name="Text Box 91">
            <a:extLst>
              <a:ext uri="{FF2B5EF4-FFF2-40B4-BE49-F238E27FC236}">
                <a16:creationId xmlns:a16="http://schemas.microsoft.com/office/drawing/2014/main" id="{C5D2E84D-5541-4100-81B0-09C41FBF7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9888" y="3875088"/>
            <a:ext cx="288925" cy="25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x-none" sz="1050" b="1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162" name="Text Box 92">
            <a:extLst>
              <a:ext uri="{FF2B5EF4-FFF2-40B4-BE49-F238E27FC236}">
                <a16:creationId xmlns:a16="http://schemas.microsoft.com/office/drawing/2014/main" id="{DC050925-E080-474E-9DFA-E4CD2CDC7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788" y="3865563"/>
            <a:ext cx="288925" cy="25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x-none" sz="1050" b="1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163" name="Text Box 93">
            <a:extLst>
              <a:ext uri="{FF2B5EF4-FFF2-40B4-BE49-F238E27FC236}">
                <a16:creationId xmlns:a16="http://schemas.microsoft.com/office/drawing/2014/main" id="{7135CA17-38A8-48CB-B9AA-4332700CF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3013" y="3513138"/>
            <a:ext cx="288925" cy="25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x-none" sz="1050" b="1">
                <a:solidFill>
                  <a:schemeClr val="tx1"/>
                </a:solidFill>
              </a:rPr>
              <a:t>G</a:t>
            </a:r>
          </a:p>
        </p:txBody>
      </p:sp>
      <p:grpSp>
        <p:nvGrpSpPr>
          <p:cNvPr id="33830" name="Group 94">
            <a:extLst>
              <a:ext uri="{FF2B5EF4-FFF2-40B4-BE49-F238E27FC236}">
                <a16:creationId xmlns:a16="http://schemas.microsoft.com/office/drawing/2014/main" id="{867D6608-40B3-49DF-95AE-B83EDF0A3D8B}"/>
              </a:ext>
            </a:extLst>
          </p:cNvPr>
          <p:cNvGrpSpPr>
            <a:grpSpLocks/>
          </p:cNvGrpSpPr>
          <p:nvPr/>
        </p:nvGrpSpPr>
        <p:grpSpPr bwMode="auto">
          <a:xfrm>
            <a:off x="4468813" y="3038475"/>
            <a:ext cx="765175" cy="515938"/>
            <a:chOff x="3123" y="1640"/>
            <a:chExt cx="642" cy="433"/>
          </a:xfrm>
        </p:grpSpPr>
        <p:sp>
          <p:nvSpPr>
            <p:cNvPr id="5209" name="Cloud">
              <a:extLst>
                <a:ext uri="{FF2B5EF4-FFF2-40B4-BE49-F238E27FC236}">
                  <a16:creationId xmlns:a16="http://schemas.microsoft.com/office/drawing/2014/main" id="{39030C9C-DCAC-4D86-8AFE-3DFA56F445CD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3123" y="1640"/>
              <a:ext cx="642" cy="4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61 w 21600"/>
                <a:gd name="T13" fmla="*/ 3242 h 21600"/>
                <a:gd name="T14" fmla="*/ 17092 w 21600"/>
                <a:gd name="T15" fmla="*/ 1736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folHlink"/>
            </a:solidFill>
            <a:ln w="12700">
              <a:solidFill>
                <a:schemeClr val="hlink"/>
              </a:solidFill>
              <a:prstDash val="dash"/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CA" altLang="x-none" sz="750">
                <a:solidFill>
                  <a:schemeClr val="hlink"/>
                </a:solidFill>
              </a:endParaRPr>
            </a:p>
          </p:txBody>
        </p:sp>
        <p:sp>
          <p:nvSpPr>
            <p:cNvPr id="5210" name="Rectangle 96">
              <a:extLst>
                <a:ext uri="{FF2B5EF4-FFF2-40B4-BE49-F238E27FC236}">
                  <a16:creationId xmlns:a16="http://schemas.microsoft.com/office/drawing/2014/main" id="{315FCF94-AF3E-4669-8F8F-217202344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" y="1727"/>
              <a:ext cx="462" cy="2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x-none" sz="1350">
                  <a:solidFill>
                    <a:schemeClr val="tx1"/>
                  </a:solidFill>
                </a:rPr>
                <a:t>Net 1</a:t>
              </a:r>
            </a:p>
          </p:txBody>
        </p:sp>
      </p:grpSp>
      <p:grpSp>
        <p:nvGrpSpPr>
          <p:cNvPr id="33831" name="Group 97">
            <a:extLst>
              <a:ext uri="{FF2B5EF4-FFF2-40B4-BE49-F238E27FC236}">
                <a16:creationId xmlns:a16="http://schemas.microsoft.com/office/drawing/2014/main" id="{3D6E2C75-1673-4BF3-9340-45476723537D}"/>
              </a:ext>
            </a:extLst>
          </p:cNvPr>
          <p:cNvGrpSpPr>
            <a:grpSpLocks/>
          </p:cNvGrpSpPr>
          <p:nvPr/>
        </p:nvGrpSpPr>
        <p:grpSpPr bwMode="auto">
          <a:xfrm>
            <a:off x="4706938" y="3800475"/>
            <a:ext cx="765175" cy="515938"/>
            <a:chOff x="3123" y="1640"/>
            <a:chExt cx="642" cy="433"/>
          </a:xfrm>
        </p:grpSpPr>
        <p:sp>
          <p:nvSpPr>
            <p:cNvPr id="5207" name="Cloud">
              <a:extLst>
                <a:ext uri="{FF2B5EF4-FFF2-40B4-BE49-F238E27FC236}">
                  <a16:creationId xmlns:a16="http://schemas.microsoft.com/office/drawing/2014/main" id="{90008918-6514-4870-8C9B-A6587C53802E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3123" y="1640"/>
              <a:ext cx="642" cy="4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61 w 21600"/>
                <a:gd name="T13" fmla="*/ 3242 h 21600"/>
                <a:gd name="T14" fmla="*/ 17092 w 21600"/>
                <a:gd name="T15" fmla="*/ 1736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folHlink"/>
            </a:solidFill>
            <a:ln w="12700">
              <a:solidFill>
                <a:schemeClr val="hlink"/>
              </a:solidFill>
              <a:prstDash val="dash"/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CA" altLang="x-none" sz="750">
                <a:solidFill>
                  <a:schemeClr val="hlink"/>
                </a:solidFill>
              </a:endParaRPr>
            </a:p>
          </p:txBody>
        </p:sp>
        <p:sp>
          <p:nvSpPr>
            <p:cNvPr id="5208" name="Rectangle 99">
              <a:extLst>
                <a:ext uri="{FF2B5EF4-FFF2-40B4-BE49-F238E27FC236}">
                  <a16:creationId xmlns:a16="http://schemas.microsoft.com/office/drawing/2014/main" id="{0807722B-AF06-4FC7-B336-41B990630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" y="1727"/>
              <a:ext cx="462" cy="2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x-none" sz="1350">
                  <a:solidFill>
                    <a:schemeClr val="tx1"/>
                  </a:solidFill>
                </a:rPr>
                <a:t>Net 2</a:t>
              </a:r>
            </a:p>
          </p:txBody>
        </p:sp>
      </p:grpSp>
      <p:grpSp>
        <p:nvGrpSpPr>
          <p:cNvPr id="33832" name="Group 100">
            <a:extLst>
              <a:ext uri="{FF2B5EF4-FFF2-40B4-BE49-F238E27FC236}">
                <a16:creationId xmlns:a16="http://schemas.microsoft.com/office/drawing/2014/main" id="{46C2ACCF-A25C-44A3-B66C-7EF389E00A12}"/>
              </a:ext>
            </a:extLst>
          </p:cNvPr>
          <p:cNvGrpSpPr>
            <a:grpSpLocks/>
          </p:cNvGrpSpPr>
          <p:nvPr/>
        </p:nvGrpSpPr>
        <p:grpSpPr bwMode="auto">
          <a:xfrm>
            <a:off x="5878513" y="3743325"/>
            <a:ext cx="765175" cy="515938"/>
            <a:chOff x="3123" y="1640"/>
            <a:chExt cx="642" cy="433"/>
          </a:xfrm>
        </p:grpSpPr>
        <p:sp>
          <p:nvSpPr>
            <p:cNvPr id="5205" name="Cloud">
              <a:extLst>
                <a:ext uri="{FF2B5EF4-FFF2-40B4-BE49-F238E27FC236}">
                  <a16:creationId xmlns:a16="http://schemas.microsoft.com/office/drawing/2014/main" id="{78887831-9813-4925-801E-02F27307F36F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3123" y="1640"/>
              <a:ext cx="642" cy="4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61 w 21600"/>
                <a:gd name="T13" fmla="*/ 3242 h 21600"/>
                <a:gd name="T14" fmla="*/ 17092 w 21600"/>
                <a:gd name="T15" fmla="*/ 1736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folHlink"/>
            </a:solidFill>
            <a:ln w="12700">
              <a:solidFill>
                <a:schemeClr val="hlink"/>
              </a:solidFill>
              <a:prstDash val="dash"/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CA" altLang="x-none" sz="750">
                <a:solidFill>
                  <a:schemeClr val="hlink"/>
                </a:solidFill>
              </a:endParaRPr>
            </a:p>
          </p:txBody>
        </p:sp>
        <p:sp>
          <p:nvSpPr>
            <p:cNvPr id="5206" name="Rectangle 102">
              <a:extLst>
                <a:ext uri="{FF2B5EF4-FFF2-40B4-BE49-F238E27FC236}">
                  <a16:creationId xmlns:a16="http://schemas.microsoft.com/office/drawing/2014/main" id="{CD6B8C4E-31E1-4967-9133-5E71CA145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" y="1727"/>
              <a:ext cx="462" cy="2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x-none" sz="1350">
                  <a:solidFill>
                    <a:schemeClr val="tx1"/>
                  </a:solidFill>
                </a:rPr>
                <a:t>Net 4</a:t>
              </a:r>
            </a:p>
          </p:txBody>
        </p:sp>
      </p:grpSp>
      <p:grpSp>
        <p:nvGrpSpPr>
          <p:cNvPr id="33833" name="Group 103">
            <a:extLst>
              <a:ext uri="{FF2B5EF4-FFF2-40B4-BE49-F238E27FC236}">
                <a16:creationId xmlns:a16="http://schemas.microsoft.com/office/drawing/2014/main" id="{F16DF23B-B163-4A49-BDAE-9586A658610E}"/>
              </a:ext>
            </a:extLst>
          </p:cNvPr>
          <p:cNvGrpSpPr>
            <a:grpSpLocks/>
          </p:cNvGrpSpPr>
          <p:nvPr/>
        </p:nvGrpSpPr>
        <p:grpSpPr bwMode="auto">
          <a:xfrm>
            <a:off x="7021513" y="3486150"/>
            <a:ext cx="765175" cy="515938"/>
            <a:chOff x="3123" y="1640"/>
            <a:chExt cx="642" cy="433"/>
          </a:xfrm>
        </p:grpSpPr>
        <p:sp>
          <p:nvSpPr>
            <p:cNvPr id="5203" name="Cloud">
              <a:extLst>
                <a:ext uri="{FF2B5EF4-FFF2-40B4-BE49-F238E27FC236}">
                  <a16:creationId xmlns:a16="http://schemas.microsoft.com/office/drawing/2014/main" id="{106ED661-B2AB-4485-A6EF-6096D7038771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3123" y="1640"/>
              <a:ext cx="642" cy="4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61 w 21600"/>
                <a:gd name="T13" fmla="*/ 3242 h 21600"/>
                <a:gd name="T14" fmla="*/ 17092 w 21600"/>
                <a:gd name="T15" fmla="*/ 1736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folHlink"/>
            </a:solidFill>
            <a:ln w="12700">
              <a:solidFill>
                <a:schemeClr val="hlink"/>
              </a:solidFill>
              <a:prstDash val="dash"/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CA" altLang="x-none" sz="750">
                <a:solidFill>
                  <a:schemeClr val="hlink"/>
                </a:solidFill>
              </a:endParaRPr>
            </a:p>
          </p:txBody>
        </p:sp>
        <p:sp>
          <p:nvSpPr>
            <p:cNvPr id="5204" name="Rectangle 105">
              <a:extLst>
                <a:ext uri="{FF2B5EF4-FFF2-40B4-BE49-F238E27FC236}">
                  <a16:creationId xmlns:a16="http://schemas.microsoft.com/office/drawing/2014/main" id="{E24CF799-9AFD-4672-8E69-5AD2C4728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" y="1727"/>
              <a:ext cx="462" cy="2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16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x-none" sz="1350">
                  <a:solidFill>
                    <a:schemeClr val="tx1"/>
                  </a:solidFill>
                </a:rPr>
                <a:t>Net 5</a:t>
              </a:r>
            </a:p>
          </p:txBody>
        </p:sp>
      </p:grpSp>
      <p:grpSp>
        <p:nvGrpSpPr>
          <p:cNvPr id="33834" name="Group 12">
            <a:extLst>
              <a:ext uri="{FF2B5EF4-FFF2-40B4-BE49-F238E27FC236}">
                <a16:creationId xmlns:a16="http://schemas.microsoft.com/office/drawing/2014/main" id="{25F5839C-B5F6-46A0-9D88-C0317C3CC6BC}"/>
              </a:ext>
            </a:extLst>
          </p:cNvPr>
          <p:cNvGrpSpPr>
            <a:grpSpLocks/>
          </p:cNvGrpSpPr>
          <p:nvPr/>
        </p:nvGrpSpPr>
        <p:grpSpPr bwMode="auto">
          <a:xfrm>
            <a:off x="401638" y="587375"/>
            <a:ext cx="1885950" cy="3751263"/>
            <a:chOff x="685800" y="609600"/>
            <a:chExt cx="2667000" cy="6248400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F94D1671-EF26-44AB-80EF-038AD653CD6C}"/>
                </a:ext>
              </a:extLst>
            </p:cNvPr>
            <p:cNvSpPr/>
            <p:nvPr/>
          </p:nvSpPr>
          <p:spPr>
            <a:xfrm>
              <a:off x="685800" y="2970930"/>
              <a:ext cx="2667000" cy="388707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E29342C-5F9C-494C-A1EE-582CA9FDDD9F}"/>
                </a:ext>
              </a:extLst>
            </p:cNvPr>
            <p:cNvSpPr/>
            <p:nvPr/>
          </p:nvSpPr>
          <p:spPr>
            <a:xfrm>
              <a:off x="1143770" y="609600"/>
              <a:ext cx="1903717" cy="259138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5833</TotalTime>
  <Words>2057</Words>
  <Application>Microsoft Office PowerPoint</Application>
  <PresentationFormat>On-screen Show (16:9)</PresentationFormat>
  <Paragraphs>692</Paragraphs>
  <Slides>38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Arial</vt:lpstr>
      <vt:lpstr>Times New Roman</vt:lpstr>
      <vt:lpstr>Wingdings</vt:lpstr>
      <vt:lpstr>Network</vt:lpstr>
      <vt:lpstr>Clip</vt:lpstr>
      <vt:lpstr>Unit 01.02.01 CS 5220:  COMPUTER COMMUNICATIONS</vt:lpstr>
      <vt:lpstr>PowerPoint Presentation</vt:lpstr>
      <vt:lpstr>7-Layer  OSI  Model</vt:lpstr>
      <vt:lpstr>7-Layer  OSI  Model</vt:lpstr>
      <vt:lpstr>Why Layering Architectures?</vt:lpstr>
      <vt:lpstr>Physical Layer</vt:lpstr>
      <vt:lpstr>Data Link Layer</vt:lpstr>
      <vt:lpstr>Network Layer</vt:lpstr>
      <vt:lpstr>Internetworking</vt:lpstr>
      <vt:lpstr>Internetworking - II</vt:lpstr>
      <vt:lpstr>Transport Layer</vt:lpstr>
      <vt:lpstr>Application &amp; Upper Layers</vt:lpstr>
      <vt:lpstr>Lesson Summary</vt:lpstr>
      <vt:lpstr>Unit 01.02.02 CS 5220:  COMPUTER COMMUNICATIONS</vt:lpstr>
      <vt:lpstr>OSI Unified View: layers</vt:lpstr>
      <vt:lpstr>OSI Unified View: Protocols</vt:lpstr>
      <vt:lpstr>OSI Unified View: Services</vt:lpstr>
      <vt:lpstr>Layers, Services &amp; Protocols</vt:lpstr>
      <vt:lpstr>Encapsulation</vt:lpstr>
      <vt:lpstr>Headers &amp; Trailers</vt:lpstr>
      <vt:lpstr>Bandwidth Utilization</vt:lpstr>
      <vt:lpstr>Encapsulation in TCP/IP</vt:lpstr>
      <vt:lpstr>Segmentation &amp; Reassembly</vt:lpstr>
      <vt:lpstr>Connectionless &amp; Connection-Oriented Services</vt:lpstr>
      <vt:lpstr>Why Internetworking?</vt:lpstr>
      <vt:lpstr>Internet Protocol (IP) Approach</vt:lpstr>
      <vt:lpstr>Lesson Summary</vt:lpstr>
      <vt:lpstr>Unit 01.02.03 CS 5220:  COMPUTER COMMUNICATIONS</vt:lpstr>
      <vt:lpstr>PowerPoint Presentation</vt:lpstr>
      <vt:lpstr>Internet Protocol (IP)</vt:lpstr>
      <vt:lpstr>Internet Addresses</vt:lpstr>
      <vt:lpstr>Physical Addresses</vt:lpstr>
      <vt:lpstr>Example</vt:lpstr>
      <vt:lpstr>Encapsulation</vt:lpstr>
      <vt:lpstr>Example: IP packet from workstation to server</vt:lpstr>
      <vt:lpstr>Example: IP packet from server to PC</vt:lpstr>
      <vt:lpstr>PowerPoint Presentation</vt:lpstr>
      <vt:lpstr>Lesson Summary</vt:lpstr>
    </vt:vector>
  </TitlesOfParts>
  <Company>McGraw-Hill Higher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Lecture Presentation</dc:title>
  <dc:subject>Communication Networks and Services</dc:subject>
  <dc:creator>Leon-Garcia/Widjaja</dc:creator>
  <cp:lastModifiedBy>Nguyen Dang Loc</cp:lastModifiedBy>
  <cp:revision>298</cp:revision>
  <dcterms:created xsi:type="dcterms:W3CDTF">2003-04-11T22:55:48Z</dcterms:created>
  <dcterms:modified xsi:type="dcterms:W3CDTF">2021-08-13T01:59:48Z</dcterms:modified>
</cp:coreProperties>
</file>