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notesMasterIdLst>
    <p:notesMasterId r:id="rId39"/>
  </p:notesMasterIdLst>
  <p:handoutMasterIdLst>
    <p:handoutMasterId r:id="rId40"/>
  </p:handoutMasterIdLst>
  <p:sldIdLst>
    <p:sldId id="256" r:id="rId2"/>
    <p:sldId id="304" r:id="rId3"/>
    <p:sldId id="308" r:id="rId4"/>
    <p:sldId id="310" r:id="rId5"/>
    <p:sldId id="309" r:id="rId6"/>
    <p:sldId id="311" r:id="rId7"/>
    <p:sldId id="312" r:id="rId8"/>
    <p:sldId id="313" r:id="rId9"/>
    <p:sldId id="314" r:id="rId10"/>
    <p:sldId id="315" r:id="rId11"/>
    <p:sldId id="316" r:id="rId12"/>
    <p:sldId id="317" r:id="rId13"/>
    <p:sldId id="321" r:id="rId14"/>
    <p:sldId id="322" r:id="rId15"/>
    <p:sldId id="323" r:id="rId16"/>
    <p:sldId id="305" r:id="rId17"/>
    <p:sldId id="306" r:id="rId18"/>
    <p:sldId id="307" r:id="rId19"/>
    <p:sldId id="324" r:id="rId20"/>
    <p:sldId id="325" r:id="rId21"/>
    <p:sldId id="326" r:id="rId22"/>
    <p:sldId id="327" r:id="rId23"/>
    <p:sldId id="328" r:id="rId24"/>
    <p:sldId id="329" r:id="rId25"/>
    <p:sldId id="320" r:id="rId26"/>
    <p:sldId id="332" r:id="rId27"/>
    <p:sldId id="333" r:id="rId28"/>
    <p:sldId id="334" r:id="rId29"/>
    <p:sldId id="335" r:id="rId30"/>
    <p:sldId id="336" r:id="rId31"/>
    <p:sldId id="337" r:id="rId32"/>
    <p:sldId id="338" r:id="rId33"/>
    <p:sldId id="339" r:id="rId34"/>
    <p:sldId id="318" r:id="rId35"/>
    <p:sldId id="319" r:id="rId36"/>
    <p:sldId id="330" r:id="rId37"/>
    <p:sldId id="331" r:id="rId38"/>
  </p:sldIdLst>
  <p:sldSz cx="9144000" cy="5143500" type="screen16x9"/>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701">
          <p15:clr>
            <a:srgbClr val="A4A3A4"/>
          </p15:clr>
        </p15:guide>
        <p15:guide id="2" pos="2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663300"/>
    <a:srgbClr val="3366CC"/>
    <a:srgbClr val="FF3300"/>
    <a:srgbClr val="FF33CC"/>
    <a:srgbClr val="66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10" autoAdjust="0"/>
    <p:restoredTop sz="95181" autoAdjust="0"/>
  </p:normalViewPr>
  <p:slideViewPr>
    <p:cSldViewPr snapToGrid="0">
      <p:cViewPr varScale="1">
        <p:scale>
          <a:sx n="145" d="100"/>
          <a:sy n="145" d="100"/>
        </p:scale>
        <p:origin x="150" y="114"/>
      </p:cViewPr>
      <p:guideLst>
        <p:guide orient="horz" pos="701"/>
        <p:guide pos="28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2514" name="Rectangle 2">
            <a:extLst>
              <a:ext uri="{FF2B5EF4-FFF2-40B4-BE49-F238E27FC236}">
                <a16:creationId xmlns:a16="http://schemas.microsoft.com/office/drawing/2014/main" id="{B17AA957-9D2F-4399-9818-0A190F8F80C4}"/>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1" hangingPunct="1">
              <a:spcBef>
                <a:spcPct val="0"/>
              </a:spcBef>
              <a:defRPr sz="1300">
                <a:latin typeface="Arial" charset="0"/>
              </a:defRPr>
            </a:lvl1pPr>
          </a:lstStyle>
          <a:p>
            <a:pPr>
              <a:defRPr/>
            </a:pPr>
            <a:endParaRPr lang="en-US"/>
          </a:p>
        </p:txBody>
      </p:sp>
      <p:sp>
        <p:nvSpPr>
          <p:cNvPr id="832515" name="Rectangle 3">
            <a:extLst>
              <a:ext uri="{FF2B5EF4-FFF2-40B4-BE49-F238E27FC236}">
                <a16:creationId xmlns:a16="http://schemas.microsoft.com/office/drawing/2014/main" id="{C8B567B8-E76F-41A8-8588-097DA84BE03A}"/>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spcBef>
                <a:spcPct val="0"/>
              </a:spcBef>
              <a:defRPr sz="1300">
                <a:latin typeface="Arial" charset="0"/>
              </a:defRPr>
            </a:lvl1pPr>
          </a:lstStyle>
          <a:p>
            <a:pPr>
              <a:defRPr/>
            </a:pPr>
            <a:endParaRPr lang="en-US"/>
          </a:p>
        </p:txBody>
      </p:sp>
      <p:sp>
        <p:nvSpPr>
          <p:cNvPr id="832516" name="Rectangle 4">
            <a:extLst>
              <a:ext uri="{FF2B5EF4-FFF2-40B4-BE49-F238E27FC236}">
                <a16:creationId xmlns:a16="http://schemas.microsoft.com/office/drawing/2014/main" id="{1BBE9A97-E45B-4F6C-B2F2-F924E97B9920}"/>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1" hangingPunct="1">
              <a:spcBef>
                <a:spcPct val="0"/>
              </a:spcBef>
              <a:defRPr sz="1300">
                <a:latin typeface="Arial" charset="0"/>
              </a:defRPr>
            </a:lvl1pPr>
          </a:lstStyle>
          <a:p>
            <a:pPr>
              <a:defRPr/>
            </a:pPr>
            <a:endParaRPr lang="en-US"/>
          </a:p>
        </p:txBody>
      </p:sp>
      <p:sp>
        <p:nvSpPr>
          <p:cNvPr id="832517" name="Rectangle 5">
            <a:extLst>
              <a:ext uri="{FF2B5EF4-FFF2-40B4-BE49-F238E27FC236}">
                <a16:creationId xmlns:a16="http://schemas.microsoft.com/office/drawing/2014/main" id="{09EEDB3C-0CE3-4898-85FC-7741E16ED721}"/>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2D6A8417-A40B-47A1-9662-11E6D0DB91CC}"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A5474FF1-7A02-4A6F-BBC5-D428C69F9BD4}"/>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1" hangingPunct="1">
              <a:spcBef>
                <a:spcPct val="0"/>
              </a:spcBef>
              <a:defRPr sz="1300">
                <a:latin typeface="Arial" charset="0"/>
              </a:defRPr>
            </a:lvl1pPr>
          </a:lstStyle>
          <a:p>
            <a:pPr>
              <a:defRPr/>
            </a:pPr>
            <a:endParaRPr lang="en-US"/>
          </a:p>
        </p:txBody>
      </p:sp>
      <p:sp>
        <p:nvSpPr>
          <p:cNvPr id="321539" name="Rectangle 3">
            <a:extLst>
              <a:ext uri="{FF2B5EF4-FFF2-40B4-BE49-F238E27FC236}">
                <a16:creationId xmlns:a16="http://schemas.microsoft.com/office/drawing/2014/main" id="{C2720FE8-B2CA-47D7-B022-083885522661}"/>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spcBef>
                <a:spcPct val="0"/>
              </a:spcBef>
              <a:defRPr sz="1300">
                <a:latin typeface="Arial" charset="0"/>
              </a:defRPr>
            </a:lvl1pPr>
          </a:lstStyle>
          <a:p>
            <a:pPr>
              <a:defRPr/>
            </a:pPr>
            <a:endParaRPr lang="en-US"/>
          </a:p>
        </p:txBody>
      </p:sp>
      <p:sp>
        <p:nvSpPr>
          <p:cNvPr id="15364" name="Rectangle 4">
            <a:extLst>
              <a:ext uri="{FF2B5EF4-FFF2-40B4-BE49-F238E27FC236}">
                <a16:creationId xmlns:a16="http://schemas.microsoft.com/office/drawing/2014/main" id="{1C4A9015-5F4E-4BCB-BED8-8F86701C9B9F}"/>
              </a:ext>
            </a:extLst>
          </p:cNvPr>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1541" name="Rectangle 5">
            <a:extLst>
              <a:ext uri="{FF2B5EF4-FFF2-40B4-BE49-F238E27FC236}">
                <a16:creationId xmlns:a16="http://schemas.microsoft.com/office/drawing/2014/main" id="{5B3EA111-1EA3-42CE-BC3D-FFEF4324CFF6}"/>
              </a:ext>
            </a:extLst>
          </p:cNvPr>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1542" name="Rectangle 6">
            <a:extLst>
              <a:ext uri="{FF2B5EF4-FFF2-40B4-BE49-F238E27FC236}">
                <a16:creationId xmlns:a16="http://schemas.microsoft.com/office/drawing/2014/main" id="{6A1F0AD6-83F3-42F2-90F1-032021B0837D}"/>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1" hangingPunct="1">
              <a:spcBef>
                <a:spcPct val="0"/>
              </a:spcBef>
              <a:defRPr sz="1300">
                <a:latin typeface="Arial" charset="0"/>
              </a:defRPr>
            </a:lvl1pPr>
          </a:lstStyle>
          <a:p>
            <a:pPr>
              <a:defRPr/>
            </a:pPr>
            <a:endParaRPr lang="en-US"/>
          </a:p>
        </p:txBody>
      </p:sp>
      <p:sp>
        <p:nvSpPr>
          <p:cNvPr id="321543" name="Rectangle 7">
            <a:extLst>
              <a:ext uri="{FF2B5EF4-FFF2-40B4-BE49-F238E27FC236}">
                <a16:creationId xmlns:a16="http://schemas.microsoft.com/office/drawing/2014/main" id="{FDBA9834-1C5B-491E-9D9C-E3E6FE21C470}"/>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0BD0EADC-D7AB-476A-B76D-3E6891D7DC9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DE278EB9-BF68-42C0-B9D5-584E1B3E4D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37F45F8-4777-43C2-B6B1-60C45191D88A}" type="slidenum">
              <a:rPr lang="en-US" altLang="en-US"/>
              <a:pPr/>
              <a:t>1</a:t>
            </a:fld>
            <a:endParaRPr lang="en-US" altLang="en-US"/>
          </a:p>
        </p:txBody>
      </p:sp>
      <p:sp>
        <p:nvSpPr>
          <p:cNvPr id="18434" name="Rectangle 2">
            <a:extLst>
              <a:ext uri="{FF2B5EF4-FFF2-40B4-BE49-F238E27FC236}">
                <a16:creationId xmlns:a16="http://schemas.microsoft.com/office/drawing/2014/main" id="{D9F74559-9755-4748-AD5B-0E4F0447EAF1}"/>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28D1B8B3-6119-4A59-A2DC-F473EF87B7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9B36C638-6CC8-4F17-B9E4-0100052A9FAA}"/>
              </a:ext>
            </a:extLst>
          </p:cNvPr>
          <p:cNvSpPr>
            <a:spLocks noGrp="1" noRot="1" noChangeAspect="1" noTextEdit="1"/>
          </p:cNvSpPr>
          <p:nvPr>
            <p:ph type="sldImg"/>
          </p:nvPr>
        </p:nvSpPr>
        <p:spPr>
          <a:ln/>
        </p:spPr>
      </p:sp>
      <p:sp>
        <p:nvSpPr>
          <p:cNvPr id="36866" name="Notes Placeholder 2">
            <a:extLst>
              <a:ext uri="{FF2B5EF4-FFF2-40B4-BE49-F238E27FC236}">
                <a16:creationId xmlns:a16="http://schemas.microsoft.com/office/drawing/2014/main" id="{9528D35D-8675-4669-991A-959F4CAD32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36867" name="Slide Number Placeholder 3">
            <a:extLst>
              <a:ext uri="{FF2B5EF4-FFF2-40B4-BE49-F238E27FC236}">
                <a16:creationId xmlns:a16="http://schemas.microsoft.com/office/drawing/2014/main" id="{F3304D67-3D11-4443-ABFE-5902011F3C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25579C-60D0-44BE-8269-113A11C829C0}" type="slidenum">
              <a:rPr lang="en-US" altLang="en-US">
                <a:ea typeface="MS PGothic" panose="020B0600070205080204" pitchFamily="34" charset="-128"/>
              </a:rPr>
              <a:pPr>
                <a:spcBef>
                  <a:spcPct val="0"/>
                </a:spcBef>
              </a:pPr>
              <a:t>10</a:t>
            </a:fld>
            <a:endParaRPr lang="en-US" altLang="en-US">
              <a:ea typeface="MS PGothic"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EC8E78CC-F051-4E10-B1A1-0229725D4E72}"/>
              </a:ext>
            </a:extLst>
          </p:cNvPr>
          <p:cNvSpPr>
            <a:spLocks noGrp="1" noRot="1" noChangeAspect="1" noTextEdit="1"/>
          </p:cNvSpPr>
          <p:nvPr>
            <p:ph type="sldImg"/>
          </p:nvPr>
        </p:nvSpPr>
        <p:spPr>
          <a:ln/>
        </p:spPr>
      </p:sp>
      <p:sp>
        <p:nvSpPr>
          <p:cNvPr id="38914" name="Notes Placeholder 2">
            <a:extLst>
              <a:ext uri="{FF2B5EF4-FFF2-40B4-BE49-F238E27FC236}">
                <a16:creationId xmlns:a16="http://schemas.microsoft.com/office/drawing/2014/main" id="{85965649-FB19-4C5F-BB36-0A810578D1F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38915" name="Slide Number Placeholder 3">
            <a:extLst>
              <a:ext uri="{FF2B5EF4-FFF2-40B4-BE49-F238E27FC236}">
                <a16:creationId xmlns:a16="http://schemas.microsoft.com/office/drawing/2014/main" id="{186A8FA2-9F2C-4394-A4A1-6EC9A6C883C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D44DB23-FED8-40C9-B125-77489C12175A}" type="slidenum">
              <a:rPr lang="en-US" altLang="en-US">
                <a:ea typeface="MS PGothic" panose="020B0600070205080204" pitchFamily="34" charset="-128"/>
              </a:rPr>
              <a:pPr>
                <a:spcBef>
                  <a:spcPct val="0"/>
                </a:spcBef>
              </a:pPr>
              <a:t>11</a:t>
            </a:fld>
            <a:endParaRPr lang="en-US" altLang="en-US">
              <a:ea typeface="MS PGothic"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97128314-62FF-4C94-A83C-9933438B0E7A}"/>
              </a:ext>
            </a:extLst>
          </p:cNvPr>
          <p:cNvSpPr>
            <a:spLocks noGrp="1" noRot="1" noChangeAspect="1" noTextEdit="1"/>
          </p:cNvSpPr>
          <p:nvPr>
            <p:ph type="sldImg"/>
          </p:nvPr>
        </p:nvSpPr>
        <p:spPr>
          <a:ln/>
        </p:spPr>
      </p:sp>
      <p:sp>
        <p:nvSpPr>
          <p:cNvPr id="40962" name="Notes Placeholder 2">
            <a:extLst>
              <a:ext uri="{FF2B5EF4-FFF2-40B4-BE49-F238E27FC236}">
                <a16:creationId xmlns:a16="http://schemas.microsoft.com/office/drawing/2014/main" id="{9D13958B-299D-4F64-BF69-DB0F957BEC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40963" name="Slide Number Placeholder 3">
            <a:extLst>
              <a:ext uri="{FF2B5EF4-FFF2-40B4-BE49-F238E27FC236}">
                <a16:creationId xmlns:a16="http://schemas.microsoft.com/office/drawing/2014/main" id="{CD38FFB6-DF53-499F-9569-83F0F1ACAA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310018-4F22-4D17-B8FC-2C006825FFE5}" type="slidenum">
              <a:rPr lang="en-US" altLang="en-US">
                <a:ea typeface="MS PGothic" panose="020B0600070205080204" pitchFamily="34" charset="-128"/>
              </a:rPr>
              <a:pPr>
                <a:spcBef>
                  <a:spcPct val="0"/>
                </a:spcBef>
              </a:pPr>
              <a:t>12</a:t>
            </a:fld>
            <a:endParaRPr lang="en-US" altLang="en-US">
              <a:ea typeface="MS PGothic"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a:extLst>
              <a:ext uri="{FF2B5EF4-FFF2-40B4-BE49-F238E27FC236}">
                <a16:creationId xmlns:a16="http://schemas.microsoft.com/office/drawing/2014/main" id="{730E2992-C63A-4BE1-97EF-EDFA68CACF9E}"/>
              </a:ext>
            </a:extLst>
          </p:cNvPr>
          <p:cNvSpPr>
            <a:spLocks noGrp="1" noRot="1" noChangeAspect="1" noTextEdit="1"/>
          </p:cNvSpPr>
          <p:nvPr>
            <p:ph type="sldImg"/>
          </p:nvPr>
        </p:nvSpPr>
        <p:spPr>
          <a:ln/>
        </p:spPr>
      </p:sp>
      <p:sp>
        <p:nvSpPr>
          <p:cNvPr id="43010" name="Notes Placeholder 2">
            <a:extLst>
              <a:ext uri="{FF2B5EF4-FFF2-40B4-BE49-F238E27FC236}">
                <a16:creationId xmlns:a16="http://schemas.microsoft.com/office/drawing/2014/main" id="{22F5DD26-C602-4D7A-B4F2-428C7A33A4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43011" name="Slide Number Placeholder 3">
            <a:extLst>
              <a:ext uri="{FF2B5EF4-FFF2-40B4-BE49-F238E27FC236}">
                <a16:creationId xmlns:a16="http://schemas.microsoft.com/office/drawing/2014/main" id="{2475FB5F-E434-4FA6-A3D0-463C68BE0C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9FD588-FC8F-4C26-BA08-43497A7D97B8}" type="slidenum">
              <a:rPr lang="en-US" altLang="en-US">
                <a:ea typeface="MS PGothic" panose="020B0600070205080204" pitchFamily="34" charset="-128"/>
              </a:rPr>
              <a:pPr>
                <a:spcBef>
                  <a:spcPct val="0"/>
                </a:spcBef>
              </a:pPr>
              <a:t>13</a:t>
            </a:fld>
            <a:endParaRPr lang="en-US" altLang="en-US">
              <a:ea typeface="MS PGothic"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0F4EE9D1-FDBA-493A-9BF7-7BAFDCF62A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204751B-D2FF-4B53-A3CB-6BA52ED211A5}" type="slidenum">
              <a:rPr lang="en-US" altLang="en-US"/>
              <a:pPr/>
              <a:t>14</a:t>
            </a:fld>
            <a:endParaRPr lang="en-US" altLang="en-US"/>
          </a:p>
        </p:txBody>
      </p:sp>
      <p:sp>
        <p:nvSpPr>
          <p:cNvPr id="18434" name="Rectangle 2">
            <a:extLst>
              <a:ext uri="{FF2B5EF4-FFF2-40B4-BE49-F238E27FC236}">
                <a16:creationId xmlns:a16="http://schemas.microsoft.com/office/drawing/2014/main" id="{5CF8C198-4C87-4E43-98D6-E4B58009D674}"/>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E55A135C-DFB9-458D-B70F-8C70B664F7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B147DE58-715A-46DD-8AB3-661C03DB83C9}"/>
              </a:ext>
            </a:extLst>
          </p:cNvPr>
          <p:cNvSpPr>
            <a:spLocks noGrp="1" noRot="1" noChangeAspect="1" noTextEdit="1"/>
          </p:cNvSpPr>
          <p:nvPr>
            <p:ph type="sldImg"/>
          </p:nvPr>
        </p:nvSpPr>
        <p:spPr>
          <a:ln/>
        </p:spPr>
      </p:sp>
      <p:sp>
        <p:nvSpPr>
          <p:cNvPr id="20482" name="Notes Placeholder 2">
            <a:extLst>
              <a:ext uri="{FF2B5EF4-FFF2-40B4-BE49-F238E27FC236}">
                <a16:creationId xmlns:a16="http://schemas.microsoft.com/office/drawing/2014/main" id="{D5BB6A44-0CF7-4308-B89E-45016AD41A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0483" name="Slide Number Placeholder 3">
            <a:extLst>
              <a:ext uri="{FF2B5EF4-FFF2-40B4-BE49-F238E27FC236}">
                <a16:creationId xmlns:a16="http://schemas.microsoft.com/office/drawing/2014/main" id="{8F3826CB-3643-4F93-83C7-F5505C26DD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64A125-FA41-493A-91F3-69ABBC04E8A0}" type="slidenum">
              <a:rPr lang="en-US" altLang="en-US">
                <a:ea typeface="MS PGothic" panose="020B0600070205080204" pitchFamily="34" charset="-128"/>
              </a:rPr>
              <a:pPr>
                <a:spcBef>
                  <a:spcPct val="0"/>
                </a:spcBef>
              </a:pPr>
              <a:t>15</a:t>
            </a:fld>
            <a:endParaRPr lang="en-US" altLang="en-US">
              <a:ea typeface="MS PGothic"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6F4C18E5-4FCD-48F7-BCED-253DEFDC872A}"/>
              </a:ext>
            </a:extLst>
          </p:cNvPr>
          <p:cNvSpPr>
            <a:spLocks noGrp="1" noRot="1" noChangeAspect="1" noTextEdit="1"/>
          </p:cNvSpPr>
          <p:nvPr>
            <p:ph type="sldImg"/>
          </p:nvPr>
        </p:nvSpPr>
        <p:spPr>
          <a:ln/>
        </p:spPr>
      </p:sp>
      <p:sp>
        <p:nvSpPr>
          <p:cNvPr id="22530" name="Notes Placeholder 2">
            <a:extLst>
              <a:ext uri="{FF2B5EF4-FFF2-40B4-BE49-F238E27FC236}">
                <a16:creationId xmlns:a16="http://schemas.microsoft.com/office/drawing/2014/main" id="{ABEBFC57-D3E4-4FFF-BCF6-28E79D80E1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2531" name="Slide Number Placeholder 3">
            <a:extLst>
              <a:ext uri="{FF2B5EF4-FFF2-40B4-BE49-F238E27FC236}">
                <a16:creationId xmlns:a16="http://schemas.microsoft.com/office/drawing/2014/main" id="{F399C573-400D-40F3-BA47-033EE0CCED6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0EFC0B-51B0-4A07-AD56-E4DBB71A1ABC}" type="slidenum">
              <a:rPr lang="en-US" altLang="en-US">
                <a:ea typeface="MS PGothic" panose="020B0600070205080204" pitchFamily="34" charset="-128"/>
              </a:rPr>
              <a:pPr>
                <a:spcBef>
                  <a:spcPct val="0"/>
                </a:spcBef>
              </a:pPr>
              <a:t>16</a:t>
            </a:fld>
            <a:endParaRPr lang="en-US" altLang="en-US">
              <a:ea typeface="MS PGothic"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F6C23BC3-7950-4096-8733-E1C7D368D275}"/>
              </a:ext>
            </a:extLst>
          </p:cNvPr>
          <p:cNvSpPr>
            <a:spLocks noGrp="1" noRot="1" noChangeAspect="1" noTextEdit="1"/>
          </p:cNvSpPr>
          <p:nvPr>
            <p:ph type="sldImg"/>
          </p:nvPr>
        </p:nvSpPr>
        <p:spPr>
          <a:ln/>
        </p:spPr>
      </p:sp>
      <p:sp>
        <p:nvSpPr>
          <p:cNvPr id="24578" name="Notes Placeholder 2">
            <a:extLst>
              <a:ext uri="{FF2B5EF4-FFF2-40B4-BE49-F238E27FC236}">
                <a16:creationId xmlns:a16="http://schemas.microsoft.com/office/drawing/2014/main" id="{7F1EC7AB-D654-4125-A05D-78B44DF8E0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4579" name="Slide Number Placeholder 3">
            <a:extLst>
              <a:ext uri="{FF2B5EF4-FFF2-40B4-BE49-F238E27FC236}">
                <a16:creationId xmlns:a16="http://schemas.microsoft.com/office/drawing/2014/main" id="{A89815E6-CB6B-49A0-9C50-FF8F7FF774A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94D3A7-EC42-428F-B532-2AD000D66670}" type="slidenum">
              <a:rPr lang="en-US" altLang="en-US">
                <a:ea typeface="MS PGothic" panose="020B0600070205080204" pitchFamily="34" charset="-128"/>
              </a:rPr>
              <a:pPr>
                <a:spcBef>
                  <a:spcPct val="0"/>
                </a:spcBef>
              </a:pPr>
              <a:t>17</a:t>
            </a:fld>
            <a:endParaRPr lang="en-US" altLang="en-US">
              <a:ea typeface="MS PGothic"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28E4FB38-D88C-4FB6-83DE-BF2E17CDE814}"/>
              </a:ext>
            </a:extLst>
          </p:cNvPr>
          <p:cNvSpPr>
            <a:spLocks noGrp="1" noRot="1" noChangeAspect="1" noTextEdit="1"/>
          </p:cNvSpPr>
          <p:nvPr>
            <p:ph type="sldImg"/>
          </p:nvPr>
        </p:nvSpPr>
        <p:spPr>
          <a:ln/>
        </p:spPr>
      </p:sp>
      <p:sp>
        <p:nvSpPr>
          <p:cNvPr id="26626" name="Notes Placeholder 2">
            <a:extLst>
              <a:ext uri="{FF2B5EF4-FFF2-40B4-BE49-F238E27FC236}">
                <a16:creationId xmlns:a16="http://schemas.microsoft.com/office/drawing/2014/main" id="{BBD36486-6677-4836-8949-ED960D8A7F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6627" name="Slide Number Placeholder 3">
            <a:extLst>
              <a:ext uri="{FF2B5EF4-FFF2-40B4-BE49-F238E27FC236}">
                <a16:creationId xmlns:a16="http://schemas.microsoft.com/office/drawing/2014/main" id="{B34D10DD-1909-4441-AC4B-C7C5B7AE6B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C1B2A6-3392-4283-BDC2-DC52161CA7A4}" type="slidenum">
              <a:rPr lang="en-US" altLang="en-US">
                <a:ea typeface="MS PGothic" panose="020B0600070205080204" pitchFamily="34" charset="-128"/>
              </a:rPr>
              <a:pPr>
                <a:spcBef>
                  <a:spcPct val="0"/>
                </a:spcBef>
              </a:pPr>
              <a:t>18</a:t>
            </a:fld>
            <a:endParaRPr lang="en-US" altLang="en-US">
              <a:ea typeface="MS PGothic"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47DFD99B-D9BC-4363-90EF-8E3717D08B60}"/>
              </a:ext>
            </a:extLst>
          </p:cNvPr>
          <p:cNvSpPr>
            <a:spLocks noGrp="1" noRot="1" noChangeAspect="1" noTextEdit="1"/>
          </p:cNvSpPr>
          <p:nvPr>
            <p:ph type="sldImg"/>
          </p:nvPr>
        </p:nvSpPr>
        <p:spPr>
          <a:ln/>
        </p:spPr>
      </p:sp>
      <p:sp>
        <p:nvSpPr>
          <p:cNvPr id="28674" name="Notes Placeholder 2">
            <a:extLst>
              <a:ext uri="{FF2B5EF4-FFF2-40B4-BE49-F238E27FC236}">
                <a16:creationId xmlns:a16="http://schemas.microsoft.com/office/drawing/2014/main" id="{E8EBEDEF-1E8D-492C-875F-756E1FA69F4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8675" name="Slide Number Placeholder 3">
            <a:extLst>
              <a:ext uri="{FF2B5EF4-FFF2-40B4-BE49-F238E27FC236}">
                <a16:creationId xmlns:a16="http://schemas.microsoft.com/office/drawing/2014/main" id="{5104AE1C-59BE-4B2A-A115-97C08245EF5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25D6D9-B042-4405-85E4-1001F48DFB33}" type="slidenum">
              <a:rPr lang="en-US" altLang="en-US">
                <a:ea typeface="MS PGothic" panose="020B0600070205080204" pitchFamily="34" charset="-128"/>
              </a:rPr>
              <a:pPr>
                <a:spcBef>
                  <a:spcPct val="0"/>
                </a:spcBef>
              </a:pPr>
              <a:t>19</a:t>
            </a:fld>
            <a:endParaRPr lang="en-US" altLang="en-US">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0D2BC788-F0A9-4D93-BDB2-A7A3BEB9F2C0}"/>
              </a:ext>
            </a:extLst>
          </p:cNvPr>
          <p:cNvSpPr>
            <a:spLocks noGrp="1" noRot="1" noChangeAspect="1" noTextEdit="1"/>
          </p:cNvSpPr>
          <p:nvPr>
            <p:ph type="sldImg"/>
          </p:nvPr>
        </p:nvSpPr>
        <p:spPr>
          <a:ln/>
        </p:spPr>
      </p:sp>
      <p:sp>
        <p:nvSpPr>
          <p:cNvPr id="20482" name="Notes Placeholder 2">
            <a:extLst>
              <a:ext uri="{FF2B5EF4-FFF2-40B4-BE49-F238E27FC236}">
                <a16:creationId xmlns:a16="http://schemas.microsoft.com/office/drawing/2014/main" id="{4314A256-2138-4650-83B1-E1B4B147D7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20483" name="Slide Number Placeholder 3">
            <a:extLst>
              <a:ext uri="{FF2B5EF4-FFF2-40B4-BE49-F238E27FC236}">
                <a16:creationId xmlns:a16="http://schemas.microsoft.com/office/drawing/2014/main" id="{1DB76A43-ADC0-4922-999D-EDC3D4CAB7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7F3E85-F3F8-4A96-A3B0-A65480A4B972}" type="slidenum">
              <a:rPr lang="en-US" altLang="en-US">
                <a:ea typeface="MS PGothic" panose="020B0600070205080204" pitchFamily="34" charset="-128"/>
              </a:rPr>
              <a:pPr>
                <a:spcBef>
                  <a:spcPct val="0"/>
                </a:spcBef>
              </a:pPr>
              <a:t>2</a:t>
            </a:fld>
            <a:endParaRPr lang="en-US" altLang="en-US">
              <a:ea typeface="MS PGothic"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D2345D1F-7C49-4BE9-8B3A-8DC1DA7BE63B}"/>
              </a:ext>
            </a:extLst>
          </p:cNvPr>
          <p:cNvSpPr>
            <a:spLocks noGrp="1" noRot="1" noChangeAspect="1" noTextEdit="1"/>
          </p:cNvSpPr>
          <p:nvPr>
            <p:ph type="sldImg"/>
          </p:nvPr>
        </p:nvSpPr>
        <p:spPr>
          <a:ln/>
        </p:spPr>
      </p:sp>
      <p:sp>
        <p:nvSpPr>
          <p:cNvPr id="30722" name="Notes Placeholder 2">
            <a:extLst>
              <a:ext uri="{FF2B5EF4-FFF2-40B4-BE49-F238E27FC236}">
                <a16:creationId xmlns:a16="http://schemas.microsoft.com/office/drawing/2014/main" id="{D563DB89-C4A7-4CFF-8453-03B7E5B82D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30723" name="Slide Number Placeholder 3">
            <a:extLst>
              <a:ext uri="{FF2B5EF4-FFF2-40B4-BE49-F238E27FC236}">
                <a16:creationId xmlns:a16="http://schemas.microsoft.com/office/drawing/2014/main" id="{4ED79E3C-755E-4231-A2D3-A2D8AB9D9F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CF53EB-850C-4104-B721-7C6048840BF3}" type="slidenum">
              <a:rPr lang="en-US" altLang="en-US">
                <a:ea typeface="MS PGothic" panose="020B0600070205080204" pitchFamily="34" charset="-128"/>
              </a:rPr>
              <a:pPr>
                <a:spcBef>
                  <a:spcPct val="0"/>
                </a:spcBef>
              </a:pPr>
              <a:t>20</a:t>
            </a:fld>
            <a:endParaRPr lang="en-US" altLang="en-US">
              <a:ea typeface="MS PGothic"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4403B91A-80BA-4A71-96BB-EB7E6AAB5FC5}"/>
              </a:ext>
            </a:extLst>
          </p:cNvPr>
          <p:cNvSpPr>
            <a:spLocks noGrp="1" noRot="1" noChangeAspect="1" noChangeArrowheads="1" noTextEdit="1"/>
          </p:cNvSpPr>
          <p:nvPr>
            <p:ph type="sldImg"/>
          </p:nvPr>
        </p:nvSpPr>
        <p:spPr>
          <a:ln/>
        </p:spPr>
      </p:sp>
      <p:sp>
        <p:nvSpPr>
          <p:cNvPr id="32770" name="Rectangle 3">
            <a:extLst>
              <a:ext uri="{FF2B5EF4-FFF2-40B4-BE49-F238E27FC236}">
                <a16:creationId xmlns:a16="http://schemas.microsoft.com/office/drawing/2014/main" id="{EA2DE711-D6A0-494E-9E01-6BDD1544C4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DCE233D8-B7AC-4096-8931-F4E7DE192B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0FD1FA1-DE30-4678-A384-79941FDF4F89}" type="slidenum">
              <a:rPr lang="en-US" altLang="en-US"/>
              <a:pPr/>
              <a:t>22</a:t>
            </a:fld>
            <a:endParaRPr lang="en-US" altLang="en-US"/>
          </a:p>
        </p:txBody>
      </p:sp>
      <p:sp>
        <p:nvSpPr>
          <p:cNvPr id="19458" name="Rectangle 2">
            <a:extLst>
              <a:ext uri="{FF2B5EF4-FFF2-40B4-BE49-F238E27FC236}">
                <a16:creationId xmlns:a16="http://schemas.microsoft.com/office/drawing/2014/main" id="{04E20F93-7559-4C1F-A187-8115BEAEB57A}"/>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72E91F3E-6122-4C1A-89DD-65B99A1B1D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7E784E3B-3B8D-42BF-BE3A-1E9209C0A0BC}"/>
              </a:ext>
            </a:extLst>
          </p:cNvPr>
          <p:cNvSpPr>
            <a:spLocks noGrp="1" noRot="1" noChangeAspect="1" noTextEdit="1"/>
          </p:cNvSpPr>
          <p:nvPr>
            <p:ph type="sldImg"/>
          </p:nvPr>
        </p:nvSpPr>
        <p:spPr>
          <a:ln/>
        </p:spPr>
      </p:sp>
      <p:sp>
        <p:nvSpPr>
          <p:cNvPr id="21506" name="Notes Placeholder 2">
            <a:extLst>
              <a:ext uri="{FF2B5EF4-FFF2-40B4-BE49-F238E27FC236}">
                <a16:creationId xmlns:a16="http://schemas.microsoft.com/office/drawing/2014/main" id="{D6248477-7D83-4CC8-9391-60A672EACB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1507" name="Slide Number Placeholder 3">
            <a:extLst>
              <a:ext uri="{FF2B5EF4-FFF2-40B4-BE49-F238E27FC236}">
                <a16:creationId xmlns:a16="http://schemas.microsoft.com/office/drawing/2014/main" id="{55F4DED5-D84A-4E43-A5F0-785E53492E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93E343B-2780-446E-8923-D1C117C3F5C0}" type="slidenum">
              <a:rPr lang="en-US" altLang="en-US">
                <a:ea typeface="MS PGothic" panose="020B0600070205080204" pitchFamily="34" charset="-128"/>
              </a:rPr>
              <a:pPr>
                <a:spcBef>
                  <a:spcPct val="0"/>
                </a:spcBef>
              </a:pPr>
              <a:t>23</a:t>
            </a:fld>
            <a:endParaRPr lang="en-US" altLang="en-US">
              <a:ea typeface="MS PGothic"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7090EA72-08AF-4DB2-89DB-609A514ABDC9}"/>
              </a:ext>
            </a:extLst>
          </p:cNvPr>
          <p:cNvSpPr>
            <a:spLocks noGrp="1" noRot="1" noChangeAspect="1" noTextEdit="1"/>
          </p:cNvSpPr>
          <p:nvPr>
            <p:ph type="sldImg"/>
          </p:nvPr>
        </p:nvSpPr>
        <p:spPr>
          <a:ln/>
        </p:spPr>
      </p:sp>
      <p:sp>
        <p:nvSpPr>
          <p:cNvPr id="23554" name="Notes Placeholder 2">
            <a:extLst>
              <a:ext uri="{FF2B5EF4-FFF2-40B4-BE49-F238E27FC236}">
                <a16:creationId xmlns:a16="http://schemas.microsoft.com/office/drawing/2014/main" id="{4A35D464-77EA-4AA1-9125-1D591E6D2F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3555" name="Slide Number Placeholder 3">
            <a:extLst>
              <a:ext uri="{FF2B5EF4-FFF2-40B4-BE49-F238E27FC236}">
                <a16:creationId xmlns:a16="http://schemas.microsoft.com/office/drawing/2014/main" id="{EF7D1A98-209D-47B5-AEFD-8930D46DAF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1C29FD-15BC-467F-8423-E6323F1EAFE8}" type="slidenum">
              <a:rPr lang="en-US" altLang="en-US">
                <a:ea typeface="MS PGothic" panose="020B0600070205080204" pitchFamily="34" charset="-128"/>
              </a:rPr>
              <a:pPr>
                <a:spcBef>
                  <a:spcPct val="0"/>
                </a:spcBef>
              </a:pPr>
              <a:t>24</a:t>
            </a:fld>
            <a:endParaRPr lang="en-US" altLang="en-US">
              <a:ea typeface="MS PGothic"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3E2CF845-AB48-49B0-8B2C-229D63555FDD}"/>
              </a:ext>
            </a:extLst>
          </p:cNvPr>
          <p:cNvSpPr>
            <a:spLocks noGrp="1" noRot="1" noChangeAspect="1" noTextEdit="1"/>
          </p:cNvSpPr>
          <p:nvPr>
            <p:ph type="sldImg"/>
          </p:nvPr>
        </p:nvSpPr>
        <p:spPr>
          <a:ln/>
        </p:spPr>
      </p:sp>
      <p:sp>
        <p:nvSpPr>
          <p:cNvPr id="25602" name="Notes Placeholder 2">
            <a:extLst>
              <a:ext uri="{FF2B5EF4-FFF2-40B4-BE49-F238E27FC236}">
                <a16:creationId xmlns:a16="http://schemas.microsoft.com/office/drawing/2014/main" id="{17E8B731-1A5C-4055-8D55-550BAA3437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5603" name="Slide Number Placeholder 3">
            <a:extLst>
              <a:ext uri="{FF2B5EF4-FFF2-40B4-BE49-F238E27FC236}">
                <a16:creationId xmlns:a16="http://schemas.microsoft.com/office/drawing/2014/main" id="{114097C0-D916-4707-B285-1FBD4C27F5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94BF70-FEB2-43AA-974F-A56F88FBF07F}" type="slidenum">
              <a:rPr lang="en-US" altLang="en-US">
                <a:ea typeface="MS PGothic" panose="020B0600070205080204" pitchFamily="34" charset="-128"/>
              </a:rPr>
              <a:pPr>
                <a:spcBef>
                  <a:spcPct val="0"/>
                </a:spcBef>
              </a:pPr>
              <a:t>25</a:t>
            </a:fld>
            <a:endParaRPr lang="en-US" altLang="en-US">
              <a:ea typeface="MS PGothic"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2B62E2D3-97FC-454F-8F66-A9035DA98C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71B2E17-CBA1-451F-9B75-A777BCDD22FE}" type="slidenum">
              <a:rPr lang="en-US" altLang="en-US"/>
              <a:pPr/>
              <a:t>26</a:t>
            </a:fld>
            <a:endParaRPr lang="en-US" altLang="en-US"/>
          </a:p>
        </p:txBody>
      </p:sp>
      <p:sp>
        <p:nvSpPr>
          <p:cNvPr id="18434" name="Rectangle 2">
            <a:extLst>
              <a:ext uri="{FF2B5EF4-FFF2-40B4-BE49-F238E27FC236}">
                <a16:creationId xmlns:a16="http://schemas.microsoft.com/office/drawing/2014/main" id="{4BC0CA70-5BCD-4704-8934-62499F19713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B1E6AD81-7F68-4534-9ACA-26CEA75BD9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0032640A-98C0-4689-8D1E-FE43FCE3A37F}"/>
              </a:ext>
            </a:extLst>
          </p:cNvPr>
          <p:cNvSpPr>
            <a:spLocks noGrp="1" noRot="1" noChangeAspect="1" noTextEdit="1"/>
          </p:cNvSpPr>
          <p:nvPr>
            <p:ph type="sldImg"/>
          </p:nvPr>
        </p:nvSpPr>
        <p:spPr>
          <a:ln/>
        </p:spPr>
      </p:sp>
      <p:sp>
        <p:nvSpPr>
          <p:cNvPr id="20482" name="Notes Placeholder 2">
            <a:extLst>
              <a:ext uri="{FF2B5EF4-FFF2-40B4-BE49-F238E27FC236}">
                <a16:creationId xmlns:a16="http://schemas.microsoft.com/office/drawing/2014/main" id="{7CDF4AA4-F0EB-41F6-B6F0-7D51075D8BD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0483" name="Slide Number Placeholder 3">
            <a:extLst>
              <a:ext uri="{FF2B5EF4-FFF2-40B4-BE49-F238E27FC236}">
                <a16:creationId xmlns:a16="http://schemas.microsoft.com/office/drawing/2014/main" id="{7F0E91CE-E36A-4ADC-A272-72151CA48F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AF3396-1624-4DA7-B567-65B62339F216}" type="slidenum">
              <a:rPr lang="en-US" altLang="en-US">
                <a:ea typeface="MS PGothic" panose="020B0600070205080204" pitchFamily="34" charset="-128"/>
              </a:rPr>
              <a:pPr>
                <a:spcBef>
                  <a:spcPct val="0"/>
                </a:spcBef>
              </a:pPr>
              <a:t>27</a:t>
            </a:fld>
            <a:endParaRPr lang="en-US" altLang="en-US">
              <a:ea typeface="MS PGothic"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282309F4-27AA-4F4D-AEDA-CAFE8355299C}"/>
              </a:ext>
            </a:extLst>
          </p:cNvPr>
          <p:cNvSpPr>
            <a:spLocks noGrp="1" noRot="1" noChangeAspect="1" noTextEdit="1"/>
          </p:cNvSpPr>
          <p:nvPr>
            <p:ph type="sldImg"/>
          </p:nvPr>
        </p:nvSpPr>
        <p:spPr>
          <a:ln/>
        </p:spPr>
      </p:sp>
      <p:sp>
        <p:nvSpPr>
          <p:cNvPr id="22530" name="Notes Placeholder 2">
            <a:extLst>
              <a:ext uri="{FF2B5EF4-FFF2-40B4-BE49-F238E27FC236}">
                <a16:creationId xmlns:a16="http://schemas.microsoft.com/office/drawing/2014/main" id="{863BC326-F376-4F72-B075-558DF3C249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2531" name="Slide Number Placeholder 3">
            <a:extLst>
              <a:ext uri="{FF2B5EF4-FFF2-40B4-BE49-F238E27FC236}">
                <a16:creationId xmlns:a16="http://schemas.microsoft.com/office/drawing/2014/main" id="{8F9E1D97-8115-4DEB-87AA-52935E4E23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E44F00-2B20-48A0-ABFB-ABDC72C9BC44}" type="slidenum">
              <a:rPr lang="en-US" altLang="en-US">
                <a:ea typeface="MS PGothic" panose="020B0600070205080204" pitchFamily="34" charset="-128"/>
              </a:rPr>
              <a:pPr>
                <a:spcBef>
                  <a:spcPct val="0"/>
                </a:spcBef>
              </a:pPr>
              <a:t>28</a:t>
            </a:fld>
            <a:endParaRPr lang="en-US" altLang="en-US">
              <a:ea typeface="MS PGothic"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AE076932-F5B4-4E7C-9D54-45DC9C01E0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08CA2D-8610-4B83-A8C7-C4B9FB29BB98}" type="slidenum">
              <a:rPr lang="en-US" altLang="en-US">
                <a:ea typeface="MS PGothic" panose="020B0600070205080204" pitchFamily="34" charset="-128"/>
              </a:rPr>
              <a:pPr>
                <a:spcBef>
                  <a:spcPct val="0"/>
                </a:spcBef>
              </a:pPr>
              <a:t>29</a:t>
            </a:fld>
            <a:endParaRPr lang="en-US" altLang="en-US">
              <a:ea typeface="MS PGothic" panose="020B0600070205080204" pitchFamily="34" charset="-128"/>
            </a:endParaRPr>
          </a:p>
        </p:txBody>
      </p:sp>
      <p:sp>
        <p:nvSpPr>
          <p:cNvPr id="24578" name="Rectangle 2">
            <a:extLst>
              <a:ext uri="{FF2B5EF4-FFF2-40B4-BE49-F238E27FC236}">
                <a16:creationId xmlns:a16="http://schemas.microsoft.com/office/drawing/2014/main" id="{E5635BFB-506B-4617-89E9-934D28CBEF13}"/>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BA064773-5430-4B05-B9A5-FBA8DAC29C8D}"/>
              </a:ext>
            </a:extLst>
          </p:cNvPr>
          <p:cNvSpPr>
            <a:spLocks noGrp="1" noChangeArrowheads="1"/>
          </p:cNvSpPr>
          <p:nvPr>
            <p:ph type="body" idx="1"/>
          </p:nvPr>
        </p:nvSpPr>
        <p:spPr>
          <a:xfrm>
            <a:off x="914400" y="4416425"/>
            <a:ext cx="50292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3B06025F-4A96-4893-B7B7-FB681DE81066}"/>
              </a:ext>
            </a:extLst>
          </p:cNvPr>
          <p:cNvSpPr>
            <a:spLocks noGrp="1" noRot="1" noChangeAspect="1" noTextEdit="1"/>
          </p:cNvSpPr>
          <p:nvPr>
            <p:ph type="sldImg"/>
          </p:nvPr>
        </p:nvSpPr>
        <p:spPr>
          <a:ln/>
        </p:spPr>
      </p:sp>
      <p:sp>
        <p:nvSpPr>
          <p:cNvPr id="22530" name="Notes Placeholder 2">
            <a:extLst>
              <a:ext uri="{FF2B5EF4-FFF2-40B4-BE49-F238E27FC236}">
                <a16:creationId xmlns:a16="http://schemas.microsoft.com/office/drawing/2014/main" id="{40EEAB70-3D24-4191-85FD-7D81DCB3C9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22531" name="Slide Number Placeholder 3">
            <a:extLst>
              <a:ext uri="{FF2B5EF4-FFF2-40B4-BE49-F238E27FC236}">
                <a16:creationId xmlns:a16="http://schemas.microsoft.com/office/drawing/2014/main" id="{FED5FF37-1C4E-49BF-9079-38986F8FF07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12ADACA-BEA3-4B86-AB8A-36150E7BD5C7}" type="slidenum">
              <a:rPr lang="en-US" altLang="en-US">
                <a:ea typeface="MS PGothic" panose="020B0600070205080204" pitchFamily="34" charset="-128"/>
              </a:rPr>
              <a:pPr>
                <a:spcBef>
                  <a:spcPct val="0"/>
                </a:spcBef>
              </a:pPr>
              <a:t>3</a:t>
            </a:fld>
            <a:endParaRPr lang="en-US" altLang="en-US">
              <a:ea typeface="MS PGothic"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1FA8B291-4178-4FFF-BD8D-6F958FBF4D0C}"/>
              </a:ext>
            </a:extLst>
          </p:cNvPr>
          <p:cNvSpPr>
            <a:spLocks noGrp="1" noRot="1" noChangeAspect="1" noTextEdit="1"/>
          </p:cNvSpPr>
          <p:nvPr>
            <p:ph type="sldImg"/>
          </p:nvPr>
        </p:nvSpPr>
        <p:spPr>
          <a:ln/>
        </p:spPr>
      </p:sp>
      <p:sp>
        <p:nvSpPr>
          <p:cNvPr id="26626" name="Notes Placeholder 2">
            <a:extLst>
              <a:ext uri="{FF2B5EF4-FFF2-40B4-BE49-F238E27FC236}">
                <a16:creationId xmlns:a16="http://schemas.microsoft.com/office/drawing/2014/main" id="{13242F0F-EAB3-4A06-8716-6BD45C3767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6627" name="Slide Number Placeholder 3">
            <a:extLst>
              <a:ext uri="{FF2B5EF4-FFF2-40B4-BE49-F238E27FC236}">
                <a16:creationId xmlns:a16="http://schemas.microsoft.com/office/drawing/2014/main" id="{87F0655C-8067-4B8D-A8A7-FD16E08A5C8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45269D-30CC-4FE3-AA04-EF27C5364FAB}" type="slidenum">
              <a:rPr lang="en-US" altLang="en-US">
                <a:ea typeface="MS PGothic" panose="020B0600070205080204" pitchFamily="34" charset="-128"/>
              </a:rPr>
              <a:pPr>
                <a:spcBef>
                  <a:spcPct val="0"/>
                </a:spcBef>
              </a:pPr>
              <a:t>30</a:t>
            </a:fld>
            <a:endParaRPr lang="en-US" altLang="en-US">
              <a:ea typeface="MS PGothic"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300FA312-7E7D-41A2-9FB6-49979772EE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335AAA-DBC4-4F37-A0BF-432CE11F4825}" type="slidenum">
              <a:rPr lang="en-US" altLang="en-US">
                <a:ea typeface="MS PGothic" panose="020B0600070205080204" pitchFamily="34" charset="-128"/>
              </a:rPr>
              <a:pPr>
                <a:spcBef>
                  <a:spcPct val="0"/>
                </a:spcBef>
              </a:pPr>
              <a:t>31</a:t>
            </a:fld>
            <a:endParaRPr lang="en-US" altLang="en-US">
              <a:ea typeface="MS PGothic" panose="020B0600070205080204" pitchFamily="34" charset="-128"/>
            </a:endParaRPr>
          </a:p>
        </p:txBody>
      </p:sp>
      <p:sp>
        <p:nvSpPr>
          <p:cNvPr id="28674" name="Rectangle 2">
            <a:extLst>
              <a:ext uri="{FF2B5EF4-FFF2-40B4-BE49-F238E27FC236}">
                <a16:creationId xmlns:a16="http://schemas.microsoft.com/office/drawing/2014/main" id="{A846AAE9-7274-46A2-93FB-FAA10BCCEE4E}"/>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249AA239-C8FE-4802-9184-53960A07DC30}"/>
              </a:ext>
            </a:extLst>
          </p:cNvPr>
          <p:cNvSpPr>
            <a:spLocks noGrp="1" noChangeArrowheads="1"/>
          </p:cNvSpPr>
          <p:nvPr>
            <p:ph type="body" idx="1"/>
          </p:nvPr>
        </p:nvSpPr>
        <p:spPr>
          <a:xfrm>
            <a:off x="914400" y="4416425"/>
            <a:ext cx="50292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4D93D2F-5BBE-43C4-BB22-041CABB478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D3AE82-0CFF-4FE0-84AA-39E38C70F22D}" type="slidenum">
              <a:rPr lang="en-US" altLang="en-US">
                <a:ea typeface="MS PGothic" panose="020B0600070205080204" pitchFamily="34" charset="-128"/>
              </a:rPr>
              <a:pPr>
                <a:spcBef>
                  <a:spcPct val="0"/>
                </a:spcBef>
              </a:pPr>
              <a:t>32</a:t>
            </a:fld>
            <a:endParaRPr lang="en-US" altLang="en-US">
              <a:ea typeface="MS PGothic" panose="020B0600070205080204" pitchFamily="34" charset="-128"/>
            </a:endParaRPr>
          </a:p>
        </p:txBody>
      </p:sp>
      <p:sp>
        <p:nvSpPr>
          <p:cNvPr id="30722" name="Rectangle 2">
            <a:extLst>
              <a:ext uri="{FF2B5EF4-FFF2-40B4-BE49-F238E27FC236}">
                <a16:creationId xmlns:a16="http://schemas.microsoft.com/office/drawing/2014/main" id="{4CDC8C88-30C9-435C-A7AA-037A829CA154}"/>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22016F58-7971-4C6D-A381-732B82E82689}"/>
              </a:ext>
            </a:extLst>
          </p:cNvPr>
          <p:cNvSpPr>
            <a:spLocks noGrp="1" noChangeArrowheads="1"/>
          </p:cNvSpPr>
          <p:nvPr>
            <p:ph type="body" idx="1"/>
          </p:nvPr>
        </p:nvSpPr>
        <p:spPr>
          <a:xfrm>
            <a:off x="914400" y="4416425"/>
            <a:ext cx="50292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AD161BB7-AE8F-4AD4-8E6B-705C8F6C84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776394-FB6F-44A3-BBCC-0588E4B12210}" type="slidenum">
              <a:rPr lang="en-US" altLang="en-US">
                <a:ea typeface="MS PGothic" panose="020B0600070205080204" pitchFamily="34" charset="-128"/>
              </a:rPr>
              <a:pPr>
                <a:spcBef>
                  <a:spcPct val="0"/>
                </a:spcBef>
              </a:pPr>
              <a:t>33</a:t>
            </a:fld>
            <a:endParaRPr lang="en-US" altLang="en-US">
              <a:ea typeface="MS PGothic" panose="020B0600070205080204" pitchFamily="34" charset="-128"/>
            </a:endParaRPr>
          </a:p>
        </p:txBody>
      </p:sp>
      <p:sp>
        <p:nvSpPr>
          <p:cNvPr id="32770" name="Rectangle 2">
            <a:extLst>
              <a:ext uri="{FF2B5EF4-FFF2-40B4-BE49-F238E27FC236}">
                <a16:creationId xmlns:a16="http://schemas.microsoft.com/office/drawing/2014/main" id="{7F2AAF73-1ED7-4B4D-80F9-B7A9AFE9E734}"/>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C6BCCB98-BE68-4E75-A498-C8D397FDB539}"/>
              </a:ext>
            </a:extLst>
          </p:cNvPr>
          <p:cNvSpPr>
            <a:spLocks noGrp="1" noChangeArrowheads="1"/>
          </p:cNvSpPr>
          <p:nvPr>
            <p:ph type="body" idx="1"/>
          </p:nvPr>
        </p:nvSpPr>
        <p:spPr>
          <a:xfrm>
            <a:off x="914400" y="4416425"/>
            <a:ext cx="50292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818D9545-A921-4DCB-8C22-B14289AE8D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08033EA-3317-4FB0-BD88-E2D387382740}" type="slidenum">
              <a:rPr lang="en-US" altLang="en-US">
                <a:ea typeface="MS PGothic" panose="020B0600070205080204" pitchFamily="34" charset="-128"/>
              </a:rPr>
              <a:pPr>
                <a:spcBef>
                  <a:spcPct val="0"/>
                </a:spcBef>
              </a:pPr>
              <a:t>34</a:t>
            </a:fld>
            <a:endParaRPr lang="en-US" altLang="en-US">
              <a:ea typeface="MS PGothic" panose="020B0600070205080204" pitchFamily="34" charset="-128"/>
            </a:endParaRPr>
          </a:p>
        </p:txBody>
      </p:sp>
      <p:sp>
        <p:nvSpPr>
          <p:cNvPr id="34818" name="Rectangle 2">
            <a:extLst>
              <a:ext uri="{FF2B5EF4-FFF2-40B4-BE49-F238E27FC236}">
                <a16:creationId xmlns:a16="http://schemas.microsoft.com/office/drawing/2014/main" id="{C24A4231-D12D-4D85-9529-CF60BEAA7795}"/>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ED32D617-0644-4A95-92F1-33EED58FFFE7}"/>
              </a:ext>
            </a:extLst>
          </p:cNvPr>
          <p:cNvSpPr>
            <a:spLocks noGrp="1" noChangeArrowheads="1"/>
          </p:cNvSpPr>
          <p:nvPr>
            <p:ph type="body" idx="1"/>
          </p:nvPr>
        </p:nvSpPr>
        <p:spPr>
          <a:xfrm>
            <a:off x="914400" y="4416425"/>
            <a:ext cx="50292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2848D41B-2E66-40E5-A3A9-DF72D2DB14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B076B1-AFA8-4046-8B3B-55381648A693}" type="slidenum">
              <a:rPr lang="en-US" altLang="en-US">
                <a:ea typeface="MS PGothic" panose="020B0600070205080204" pitchFamily="34" charset="-128"/>
              </a:rPr>
              <a:pPr>
                <a:spcBef>
                  <a:spcPct val="0"/>
                </a:spcBef>
              </a:pPr>
              <a:t>35</a:t>
            </a:fld>
            <a:endParaRPr lang="en-US" altLang="en-US">
              <a:ea typeface="MS PGothic" panose="020B0600070205080204" pitchFamily="34" charset="-128"/>
            </a:endParaRPr>
          </a:p>
        </p:txBody>
      </p:sp>
      <p:sp>
        <p:nvSpPr>
          <p:cNvPr id="36866" name="Rectangle 2">
            <a:extLst>
              <a:ext uri="{FF2B5EF4-FFF2-40B4-BE49-F238E27FC236}">
                <a16:creationId xmlns:a16="http://schemas.microsoft.com/office/drawing/2014/main" id="{8AE060AB-25CE-447E-B509-B110A3DFE7D8}"/>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3BD1EFB4-53A6-440C-91B0-5FC68E5A458F}"/>
              </a:ext>
            </a:extLst>
          </p:cNvPr>
          <p:cNvSpPr>
            <a:spLocks noGrp="1" noChangeArrowheads="1"/>
          </p:cNvSpPr>
          <p:nvPr>
            <p:ph type="body" idx="1"/>
          </p:nvPr>
        </p:nvSpPr>
        <p:spPr>
          <a:xfrm>
            <a:off x="914400" y="4416425"/>
            <a:ext cx="50292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F967C9B9-A72B-40F4-A9D9-626D221013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0AFEC1-3F1A-448D-8627-4F365D4B4205}" type="slidenum">
              <a:rPr lang="en-US" altLang="en-US">
                <a:ea typeface="MS PGothic" panose="020B0600070205080204" pitchFamily="34" charset="-128"/>
              </a:rPr>
              <a:pPr>
                <a:spcBef>
                  <a:spcPct val="0"/>
                </a:spcBef>
              </a:pPr>
              <a:t>36</a:t>
            </a:fld>
            <a:endParaRPr lang="en-US" altLang="en-US">
              <a:ea typeface="MS PGothic" panose="020B0600070205080204" pitchFamily="34" charset="-128"/>
            </a:endParaRPr>
          </a:p>
        </p:txBody>
      </p:sp>
      <p:sp>
        <p:nvSpPr>
          <p:cNvPr id="27650" name="Rectangle 2">
            <a:extLst>
              <a:ext uri="{FF2B5EF4-FFF2-40B4-BE49-F238E27FC236}">
                <a16:creationId xmlns:a16="http://schemas.microsoft.com/office/drawing/2014/main" id="{C58B569D-6A37-4081-AC3F-FC71D586B980}"/>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E3CAFB2D-29BF-4544-A4BA-5F6BE1AFBE6E}"/>
              </a:ext>
            </a:extLst>
          </p:cNvPr>
          <p:cNvSpPr>
            <a:spLocks noGrp="1" noChangeArrowheads="1"/>
          </p:cNvSpPr>
          <p:nvPr>
            <p:ph type="body" idx="1"/>
          </p:nvPr>
        </p:nvSpPr>
        <p:spPr>
          <a:xfrm>
            <a:off x="914400" y="4416425"/>
            <a:ext cx="50292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5CFAC6DA-3317-411B-8853-F8D77E1A057B}"/>
              </a:ext>
            </a:extLst>
          </p:cNvPr>
          <p:cNvSpPr>
            <a:spLocks noGrp="1" noRot="1" noChangeAspect="1" noTextEdit="1"/>
          </p:cNvSpPr>
          <p:nvPr>
            <p:ph type="sldImg"/>
          </p:nvPr>
        </p:nvSpPr>
        <p:spPr>
          <a:ln/>
        </p:spPr>
      </p:sp>
      <p:sp>
        <p:nvSpPr>
          <p:cNvPr id="29698" name="Notes Placeholder 2">
            <a:extLst>
              <a:ext uri="{FF2B5EF4-FFF2-40B4-BE49-F238E27FC236}">
                <a16:creationId xmlns:a16="http://schemas.microsoft.com/office/drawing/2014/main" id="{39122D0B-A4AF-458D-8C4B-8C6A2989F2C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9699" name="Slide Number Placeholder 3">
            <a:extLst>
              <a:ext uri="{FF2B5EF4-FFF2-40B4-BE49-F238E27FC236}">
                <a16:creationId xmlns:a16="http://schemas.microsoft.com/office/drawing/2014/main" id="{E40E677A-9622-490C-BEDC-9593B89961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34EFB1-533B-48C2-AC72-A15428ADC6B4}" type="slidenum">
              <a:rPr lang="en-US" altLang="en-US">
                <a:ea typeface="MS PGothic" panose="020B0600070205080204" pitchFamily="34" charset="-128"/>
              </a:rPr>
              <a:pPr>
                <a:spcBef>
                  <a:spcPct val="0"/>
                </a:spcBef>
              </a:pPr>
              <a:t>37</a:t>
            </a:fld>
            <a:endParaRPr lang="en-US" altLang="en-US">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BEF7F95A-1523-472E-8F5A-E35B6ADDE89B}"/>
              </a:ext>
            </a:extLst>
          </p:cNvPr>
          <p:cNvSpPr>
            <a:spLocks noGrp="1" noRot="1" noChangeAspect="1" noTextEdit="1"/>
          </p:cNvSpPr>
          <p:nvPr>
            <p:ph type="sldImg"/>
          </p:nvPr>
        </p:nvSpPr>
        <p:spPr>
          <a:ln/>
        </p:spPr>
      </p:sp>
      <p:sp>
        <p:nvSpPr>
          <p:cNvPr id="24578" name="Notes Placeholder 2">
            <a:extLst>
              <a:ext uri="{FF2B5EF4-FFF2-40B4-BE49-F238E27FC236}">
                <a16:creationId xmlns:a16="http://schemas.microsoft.com/office/drawing/2014/main" id="{EBB626B3-2DF8-4DEC-B222-C158520518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24579" name="Slide Number Placeholder 3">
            <a:extLst>
              <a:ext uri="{FF2B5EF4-FFF2-40B4-BE49-F238E27FC236}">
                <a16:creationId xmlns:a16="http://schemas.microsoft.com/office/drawing/2014/main" id="{1B5A55AF-CAA4-4512-9906-07034A8106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28DFE8-4BA0-41AA-B4EC-D7DB5B63EE27}" type="slidenum">
              <a:rPr lang="en-US" altLang="en-US">
                <a:ea typeface="MS PGothic" panose="020B0600070205080204" pitchFamily="34" charset="-128"/>
              </a:rPr>
              <a:pPr>
                <a:spcBef>
                  <a:spcPct val="0"/>
                </a:spcBef>
              </a:pPr>
              <a:t>4</a:t>
            </a:fld>
            <a:endParaRPr lang="en-US" altLang="en-US">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A5EC0477-639F-4F56-B302-26DFED8E1547}"/>
              </a:ext>
            </a:extLst>
          </p:cNvPr>
          <p:cNvSpPr>
            <a:spLocks noGrp="1" noRot="1" noChangeAspect="1" noTextEdit="1"/>
          </p:cNvSpPr>
          <p:nvPr>
            <p:ph type="sldImg"/>
          </p:nvPr>
        </p:nvSpPr>
        <p:spPr>
          <a:ln/>
        </p:spPr>
      </p:sp>
      <p:sp>
        <p:nvSpPr>
          <p:cNvPr id="26626" name="Notes Placeholder 2">
            <a:extLst>
              <a:ext uri="{FF2B5EF4-FFF2-40B4-BE49-F238E27FC236}">
                <a16:creationId xmlns:a16="http://schemas.microsoft.com/office/drawing/2014/main" id="{D143234A-2C31-4392-8C40-68275EA110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6627" name="Slide Number Placeholder 3">
            <a:extLst>
              <a:ext uri="{FF2B5EF4-FFF2-40B4-BE49-F238E27FC236}">
                <a16:creationId xmlns:a16="http://schemas.microsoft.com/office/drawing/2014/main" id="{BBA23FCF-EEF8-43A0-B0FB-273EFD4DD90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B3A963F-F8AA-4606-A5A5-F750FF08E68D}" type="slidenum">
              <a:rPr lang="en-US" altLang="en-US">
                <a:ea typeface="MS PGothic" panose="020B0600070205080204" pitchFamily="34" charset="-128"/>
              </a:rPr>
              <a:pPr>
                <a:spcBef>
                  <a:spcPct val="0"/>
                </a:spcBef>
              </a:pPr>
              <a:t>5</a:t>
            </a:fld>
            <a:endParaRPr lang="en-US" altLang="en-US">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BE008F96-5F04-4985-A193-C86CAB6C206C}"/>
              </a:ext>
            </a:extLst>
          </p:cNvPr>
          <p:cNvSpPr>
            <a:spLocks noGrp="1" noRot="1" noChangeAspect="1" noTextEdit="1"/>
          </p:cNvSpPr>
          <p:nvPr>
            <p:ph type="sldImg"/>
          </p:nvPr>
        </p:nvSpPr>
        <p:spPr>
          <a:ln/>
        </p:spPr>
      </p:sp>
      <p:sp>
        <p:nvSpPr>
          <p:cNvPr id="28674" name="Notes Placeholder 2">
            <a:extLst>
              <a:ext uri="{FF2B5EF4-FFF2-40B4-BE49-F238E27FC236}">
                <a16:creationId xmlns:a16="http://schemas.microsoft.com/office/drawing/2014/main" id="{2D0FF882-8A4E-4F85-BAFC-BB3EF12ADA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8675" name="Slide Number Placeholder 3">
            <a:extLst>
              <a:ext uri="{FF2B5EF4-FFF2-40B4-BE49-F238E27FC236}">
                <a16:creationId xmlns:a16="http://schemas.microsoft.com/office/drawing/2014/main" id="{34501D9E-7666-4FDB-A4BA-E078F863A71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9150EA2-4686-46DF-8E9B-6F3C46101F9E}" type="slidenum">
              <a:rPr lang="en-US" altLang="en-US">
                <a:ea typeface="MS PGothic" panose="020B0600070205080204" pitchFamily="34" charset="-128"/>
              </a:rPr>
              <a:pPr>
                <a:spcBef>
                  <a:spcPct val="0"/>
                </a:spcBef>
              </a:pPr>
              <a:t>6</a:t>
            </a:fld>
            <a:endParaRPr lang="en-US" altLang="en-US">
              <a:ea typeface="MS PGothic"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966B1576-E248-4958-A90C-45143F7DC0F7}"/>
              </a:ext>
            </a:extLst>
          </p:cNvPr>
          <p:cNvSpPr>
            <a:spLocks noGrp="1" noRot="1" noChangeAspect="1" noTextEdit="1"/>
          </p:cNvSpPr>
          <p:nvPr>
            <p:ph type="sldImg"/>
          </p:nvPr>
        </p:nvSpPr>
        <p:spPr>
          <a:ln/>
        </p:spPr>
      </p:sp>
      <p:sp>
        <p:nvSpPr>
          <p:cNvPr id="30722" name="Notes Placeholder 2">
            <a:extLst>
              <a:ext uri="{FF2B5EF4-FFF2-40B4-BE49-F238E27FC236}">
                <a16:creationId xmlns:a16="http://schemas.microsoft.com/office/drawing/2014/main" id="{5E2F412F-383A-4285-9933-D8242A18FB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30723" name="Slide Number Placeholder 3">
            <a:extLst>
              <a:ext uri="{FF2B5EF4-FFF2-40B4-BE49-F238E27FC236}">
                <a16:creationId xmlns:a16="http://schemas.microsoft.com/office/drawing/2014/main" id="{715D4855-DFDD-465F-A372-A9C72AA477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EF4832-625A-46A7-A2A9-FAB9D3C416E9}" type="slidenum">
              <a:rPr lang="en-US" altLang="en-US">
                <a:ea typeface="MS PGothic" panose="020B0600070205080204" pitchFamily="34" charset="-128"/>
              </a:rPr>
              <a:pPr>
                <a:spcBef>
                  <a:spcPct val="0"/>
                </a:spcBef>
              </a:pPr>
              <a:t>7</a:t>
            </a:fld>
            <a:endParaRPr lang="en-US" altLang="en-US">
              <a:ea typeface="MS PGothic"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BE8C0218-C58C-4ACE-AA77-37CB5DDA0984}"/>
              </a:ext>
            </a:extLst>
          </p:cNvPr>
          <p:cNvSpPr>
            <a:spLocks noGrp="1" noRot="1" noChangeAspect="1" noTextEdit="1"/>
          </p:cNvSpPr>
          <p:nvPr>
            <p:ph type="sldImg"/>
          </p:nvPr>
        </p:nvSpPr>
        <p:spPr>
          <a:ln/>
        </p:spPr>
      </p:sp>
      <p:sp>
        <p:nvSpPr>
          <p:cNvPr id="32770" name="Notes Placeholder 2">
            <a:extLst>
              <a:ext uri="{FF2B5EF4-FFF2-40B4-BE49-F238E27FC236}">
                <a16:creationId xmlns:a16="http://schemas.microsoft.com/office/drawing/2014/main" id="{A5FE3C32-441C-4DB7-825A-D994B8D02BA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32771" name="Slide Number Placeholder 3">
            <a:extLst>
              <a:ext uri="{FF2B5EF4-FFF2-40B4-BE49-F238E27FC236}">
                <a16:creationId xmlns:a16="http://schemas.microsoft.com/office/drawing/2014/main" id="{A246E13D-144C-44F1-9479-455D71F3C0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6067EE-78FE-4250-BF20-3EFDDEBC5351}" type="slidenum">
              <a:rPr lang="en-US" altLang="en-US">
                <a:ea typeface="MS PGothic" panose="020B0600070205080204" pitchFamily="34" charset="-128"/>
              </a:rPr>
              <a:pPr>
                <a:spcBef>
                  <a:spcPct val="0"/>
                </a:spcBef>
              </a:pPr>
              <a:t>8</a:t>
            </a:fld>
            <a:endParaRPr lang="en-US" altLang="en-US">
              <a:ea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F7CEE1DA-5D75-4B32-A423-4EEB2B53696A}"/>
              </a:ext>
            </a:extLst>
          </p:cNvPr>
          <p:cNvSpPr>
            <a:spLocks noGrp="1" noRot="1" noChangeAspect="1" noTextEdit="1"/>
          </p:cNvSpPr>
          <p:nvPr>
            <p:ph type="sldImg"/>
          </p:nvPr>
        </p:nvSpPr>
        <p:spPr>
          <a:ln/>
        </p:spPr>
      </p:sp>
      <p:sp>
        <p:nvSpPr>
          <p:cNvPr id="34818" name="Notes Placeholder 2">
            <a:extLst>
              <a:ext uri="{FF2B5EF4-FFF2-40B4-BE49-F238E27FC236}">
                <a16:creationId xmlns:a16="http://schemas.microsoft.com/office/drawing/2014/main" id="{2DA203AD-7FF7-40FA-BEA2-E38D15825B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34819" name="Slide Number Placeholder 3">
            <a:extLst>
              <a:ext uri="{FF2B5EF4-FFF2-40B4-BE49-F238E27FC236}">
                <a16:creationId xmlns:a16="http://schemas.microsoft.com/office/drawing/2014/main" id="{CA6494DA-E013-4323-AB35-FAA4A2DA46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B1F275-E22A-4592-8D7F-BC6668D6F451}" type="slidenum">
              <a:rPr lang="en-US" altLang="en-US">
                <a:ea typeface="MS PGothic" panose="020B0600070205080204" pitchFamily="34" charset="-128"/>
              </a:rPr>
              <a:pPr>
                <a:spcBef>
                  <a:spcPct val="0"/>
                </a:spcBef>
              </a:pPr>
              <a:t>9</a:t>
            </a:fld>
            <a:endParaRPr lang="en-US" altLang="en-US">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0">
            <a:extLst>
              <a:ext uri="{FF2B5EF4-FFF2-40B4-BE49-F238E27FC236}">
                <a16:creationId xmlns:a16="http://schemas.microsoft.com/office/drawing/2014/main" id="{8C5863F1-3B80-497D-9F61-63E355E9C25D}"/>
              </a:ext>
            </a:extLst>
          </p:cNvPr>
          <p:cNvSpPr>
            <a:spLocks noChangeShapeType="1"/>
          </p:cNvSpPr>
          <p:nvPr/>
        </p:nvSpPr>
        <p:spPr bwMode="auto">
          <a:xfrm flipV="1">
            <a:off x="2860675" y="2114550"/>
            <a:ext cx="6005513" cy="635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9491" name="Rectangle 3"/>
          <p:cNvSpPr>
            <a:spLocks noGrp="1" noChangeArrowheads="1"/>
          </p:cNvSpPr>
          <p:nvPr>
            <p:ph type="ctrTitle"/>
          </p:nvPr>
        </p:nvSpPr>
        <p:spPr>
          <a:xfrm>
            <a:off x="2704283" y="341710"/>
            <a:ext cx="6005211" cy="1600200"/>
          </a:xfrm>
        </p:spPr>
        <p:txBody>
          <a:bodyPr/>
          <a:lstStyle>
            <a:lvl1pPr algn="r">
              <a:defRPr sz="3600"/>
            </a:lvl1pPr>
          </a:lstStyle>
          <a:p>
            <a:r>
              <a:rPr lang="en-US" altLang="en-US"/>
              <a:t>Click to edit Master title style</a:t>
            </a:r>
          </a:p>
        </p:txBody>
      </p:sp>
      <p:sp>
        <p:nvSpPr>
          <p:cNvPr id="319492" name="Rectangle 4"/>
          <p:cNvSpPr>
            <a:spLocks noGrp="1" noChangeArrowheads="1"/>
          </p:cNvSpPr>
          <p:nvPr>
            <p:ph type="subTitle" idx="1"/>
          </p:nvPr>
        </p:nvSpPr>
        <p:spPr>
          <a:xfrm>
            <a:off x="2743194" y="2278654"/>
            <a:ext cx="5963057" cy="1771650"/>
          </a:xfrm>
        </p:spPr>
        <p:txBody>
          <a:bodyPr/>
          <a:lstStyle>
            <a:lvl1pPr marL="0" indent="0" algn="r">
              <a:buFont typeface="Wingdings" pitchFamily="2" charset="2"/>
              <a:buNone/>
              <a:defRPr sz="2400"/>
            </a:lvl1pPr>
          </a:lstStyle>
          <a:p>
            <a:r>
              <a:rPr lang="en-US" altLang="en-US"/>
              <a:t>Click to edit Master subtitle style</a:t>
            </a:r>
          </a:p>
        </p:txBody>
      </p:sp>
    </p:spTree>
    <p:extLst>
      <p:ext uri="{BB962C8B-B14F-4D97-AF65-F5344CB8AC3E}">
        <p14:creationId xmlns:p14="http://schemas.microsoft.com/office/powerpoint/2010/main" val="277622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15B9655-6F8D-4518-AF7B-D779AAE3910D}"/>
              </a:ext>
            </a:extLst>
          </p:cNvPr>
          <p:cNvSpPr>
            <a:spLocks noGrp="1" noChangeArrowheads="1"/>
          </p:cNvSpPr>
          <p:nvPr>
            <p:ph type="dt" sz="half" idx="10"/>
          </p:nvPr>
        </p:nvSpPr>
        <p:spPr>
          <a:ln/>
        </p:spPr>
        <p:txBody>
          <a:bodyPr/>
          <a:lstStyle>
            <a:lvl1pPr>
              <a:defRPr/>
            </a:lvl1pPr>
          </a:lstStyle>
          <a:p>
            <a:pPr>
              <a:defRPr/>
            </a:pPr>
            <a:fld id="{5BBAEE51-CA84-4D32-9832-D9BA9CCEA6B0}" type="datetime1">
              <a:rPr lang="en-US"/>
              <a:pPr>
                <a:defRPr/>
              </a:pPr>
              <a:t>8/14/2021</a:t>
            </a:fld>
            <a:endParaRPr lang="en-US" altLang="en-US"/>
          </a:p>
        </p:txBody>
      </p:sp>
      <p:sp>
        <p:nvSpPr>
          <p:cNvPr id="5" name="Rectangle 6">
            <a:extLst>
              <a:ext uri="{FF2B5EF4-FFF2-40B4-BE49-F238E27FC236}">
                <a16:creationId xmlns:a16="http://schemas.microsoft.com/office/drawing/2014/main" id="{E4AB8FA9-B728-47D5-867C-6A0B54C303E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3E26720D-94AB-4EF4-8B7E-33394A239115}"/>
              </a:ext>
            </a:extLst>
          </p:cNvPr>
          <p:cNvSpPr>
            <a:spLocks noGrp="1" noChangeArrowheads="1"/>
          </p:cNvSpPr>
          <p:nvPr>
            <p:ph type="sldNum" sz="quarter" idx="12"/>
          </p:nvPr>
        </p:nvSpPr>
        <p:spPr>
          <a:ln/>
        </p:spPr>
        <p:txBody>
          <a:bodyPr/>
          <a:lstStyle>
            <a:lvl1pPr>
              <a:defRPr/>
            </a:lvl1pPr>
          </a:lstStyle>
          <a:p>
            <a:fld id="{A28B4591-838A-40F7-A260-F9CF94F6731F}" type="slidenum">
              <a:rPr lang="en-US" altLang="en-US"/>
              <a:pPr/>
              <a:t>‹#›</a:t>
            </a:fld>
            <a:endParaRPr lang="en-US" altLang="en-US"/>
          </a:p>
        </p:txBody>
      </p:sp>
    </p:spTree>
    <p:extLst>
      <p:ext uri="{BB962C8B-B14F-4D97-AF65-F5344CB8AC3E}">
        <p14:creationId xmlns:p14="http://schemas.microsoft.com/office/powerpoint/2010/main" val="98279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679"/>
            <a:ext cx="2057400" cy="45065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679"/>
            <a:ext cx="6019800" cy="45065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D1B6D62-329E-43B5-B425-0C532515FDBB}"/>
              </a:ext>
            </a:extLst>
          </p:cNvPr>
          <p:cNvSpPr>
            <a:spLocks noGrp="1" noChangeArrowheads="1"/>
          </p:cNvSpPr>
          <p:nvPr>
            <p:ph type="dt" sz="half" idx="10"/>
          </p:nvPr>
        </p:nvSpPr>
        <p:spPr>
          <a:ln/>
        </p:spPr>
        <p:txBody>
          <a:bodyPr/>
          <a:lstStyle>
            <a:lvl1pPr>
              <a:defRPr/>
            </a:lvl1pPr>
          </a:lstStyle>
          <a:p>
            <a:pPr>
              <a:defRPr/>
            </a:pPr>
            <a:fld id="{3832F087-F7FC-46FC-8B75-B56CE79931FD}" type="datetime1">
              <a:rPr lang="en-US"/>
              <a:pPr>
                <a:defRPr/>
              </a:pPr>
              <a:t>8/14/2021</a:t>
            </a:fld>
            <a:endParaRPr lang="en-US" altLang="en-US"/>
          </a:p>
        </p:txBody>
      </p:sp>
      <p:sp>
        <p:nvSpPr>
          <p:cNvPr id="5" name="Rectangle 6">
            <a:extLst>
              <a:ext uri="{FF2B5EF4-FFF2-40B4-BE49-F238E27FC236}">
                <a16:creationId xmlns:a16="http://schemas.microsoft.com/office/drawing/2014/main" id="{3B09A6E0-2F36-41B8-9D98-2FB56EEDD23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0FD5870F-083D-4F90-A0A3-A1B733865BC5}"/>
              </a:ext>
            </a:extLst>
          </p:cNvPr>
          <p:cNvSpPr>
            <a:spLocks noGrp="1" noChangeArrowheads="1"/>
          </p:cNvSpPr>
          <p:nvPr>
            <p:ph type="sldNum" sz="quarter" idx="12"/>
          </p:nvPr>
        </p:nvSpPr>
        <p:spPr>
          <a:ln/>
        </p:spPr>
        <p:txBody>
          <a:bodyPr/>
          <a:lstStyle>
            <a:lvl1pPr>
              <a:defRPr/>
            </a:lvl1pPr>
          </a:lstStyle>
          <a:p>
            <a:fld id="{928D098C-2A4A-43BA-A7D4-F75663C6E657}" type="slidenum">
              <a:rPr lang="en-US" altLang="en-US"/>
              <a:pPr/>
              <a:t>‹#›</a:t>
            </a:fld>
            <a:endParaRPr lang="en-US" altLang="en-US"/>
          </a:p>
        </p:txBody>
      </p:sp>
    </p:spTree>
    <p:extLst>
      <p:ext uri="{BB962C8B-B14F-4D97-AF65-F5344CB8AC3E}">
        <p14:creationId xmlns:p14="http://schemas.microsoft.com/office/powerpoint/2010/main" val="385437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8"/>
            <a:ext cx="7543800" cy="765572"/>
          </a:xfrm>
        </p:spPr>
        <p:txBody>
          <a:bodyPr/>
          <a:lstStyle/>
          <a:p>
            <a:r>
              <a:rPr lang="en-US"/>
              <a:t>Click to edit Master title style</a:t>
            </a:r>
          </a:p>
        </p:txBody>
      </p:sp>
      <p:sp>
        <p:nvSpPr>
          <p:cNvPr id="3" name="Text Placeholder 2"/>
          <p:cNvSpPr>
            <a:spLocks noGrp="1"/>
          </p:cNvSpPr>
          <p:nvPr>
            <p:ph type="body" sz="half" idx="1"/>
          </p:nvPr>
        </p:nvSpPr>
        <p:spPr>
          <a:xfrm>
            <a:off x="457200" y="1085850"/>
            <a:ext cx="4038600" cy="351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85851"/>
            <a:ext cx="4038600" cy="16990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48200" y="2899172"/>
            <a:ext cx="4038600" cy="1699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E99A4E8E-8423-4134-900C-9CA533CCF6A1}"/>
              </a:ext>
            </a:extLst>
          </p:cNvPr>
          <p:cNvSpPr>
            <a:spLocks noGrp="1" noChangeArrowheads="1"/>
          </p:cNvSpPr>
          <p:nvPr>
            <p:ph type="dt" sz="half" idx="10"/>
          </p:nvPr>
        </p:nvSpPr>
        <p:spPr>
          <a:ln/>
        </p:spPr>
        <p:txBody>
          <a:bodyPr/>
          <a:lstStyle>
            <a:lvl1pPr>
              <a:defRPr/>
            </a:lvl1pPr>
          </a:lstStyle>
          <a:p>
            <a:pPr>
              <a:defRPr/>
            </a:pPr>
            <a:fld id="{0B23E1E2-9BB8-4276-BEAD-461794F984D8}" type="datetime1">
              <a:rPr lang="en-US"/>
              <a:pPr>
                <a:defRPr/>
              </a:pPr>
              <a:t>8/14/2021</a:t>
            </a:fld>
            <a:endParaRPr lang="en-US" altLang="en-US"/>
          </a:p>
        </p:txBody>
      </p:sp>
      <p:sp>
        <p:nvSpPr>
          <p:cNvPr id="7" name="Rectangle 6">
            <a:extLst>
              <a:ext uri="{FF2B5EF4-FFF2-40B4-BE49-F238E27FC236}">
                <a16:creationId xmlns:a16="http://schemas.microsoft.com/office/drawing/2014/main" id="{DBAE60BC-01C5-4543-BA01-1E266B8536F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a:extLst>
              <a:ext uri="{FF2B5EF4-FFF2-40B4-BE49-F238E27FC236}">
                <a16:creationId xmlns:a16="http://schemas.microsoft.com/office/drawing/2014/main" id="{8C4A7D49-CBEA-4F59-9AD1-06B2646ECB1D}"/>
              </a:ext>
            </a:extLst>
          </p:cNvPr>
          <p:cNvSpPr>
            <a:spLocks noGrp="1" noChangeArrowheads="1"/>
          </p:cNvSpPr>
          <p:nvPr>
            <p:ph type="sldNum" sz="quarter" idx="12"/>
          </p:nvPr>
        </p:nvSpPr>
        <p:spPr>
          <a:ln/>
        </p:spPr>
        <p:txBody>
          <a:bodyPr/>
          <a:lstStyle>
            <a:lvl1pPr>
              <a:defRPr/>
            </a:lvl1pPr>
          </a:lstStyle>
          <a:p>
            <a:fld id="{EAFF5378-02BA-4333-95A8-F663C9BCCC6E}" type="slidenum">
              <a:rPr lang="en-US" altLang="en-US"/>
              <a:pPr/>
              <a:t>‹#›</a:t>
            </a:fld>
            <a:endParaRPr lang="en-US" altLang="en-US"/>
          </a:p>
        </p:txBody>
      </p:sp>
    </p:spTree>
    <p:extLst>
      <p:ext uri="{BB962C8B-B14F-4D97-AF65-F5344CB8AC3E}">
        <p14:creationId xmlns:p14="http://schemas.microsoft.com/office/powerpoint/2010/main" val="103023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8"/>
            <a:ext cx="7543800" cy="765572"/>
          </a:xfrm>
        </p:spPr>
        <p:txBody>
          <a:bodyPr/>
          <a:lstStyle/>
          <a:p>
            <a:r>
              <a:rPr lang="en-US"/>
              <a:t>Click to edit Master title style</a:t>
            </a:r>
          </a:p>
        </p:txBody>
      </p:sp>
      <p:sp>
        <p:nvSpPr>
          <p:cNvPr id="3" name="Text Placeholder 2"/>
          <p:cNvSpPr>
            <a:spLocks noGrp="1"/>
          </p:cNvSpPr>
          <p:nvPr>
            <p:ph type="body" sz="half" idx="1"/>
          </p:nvPr>
        </p:nvSpPr>
        <p:spPr>
          <a:xfrm>
            <a:off x="457200" y="1085850"/>
            <a:ext cx="4038600" cy="351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038600" cy="351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9C1AE44B-1550-40D1-91EE-3935F7CB8CAE}"/>
              </a:ext>
            </a:extLst>
          </p:cNvPr>
          <p:cNvSpPr>
            <a:spLocks noGrp="1" noChangeArrowheads="1"/>
          </p:cNvSpPr>
          <p:nvPr>
            <p:ph type="dt" sz="half" idx="10"/>
          </p:nvPr>
        </p:nvSpPr>
        <p:spPr>
          <a:ln/>
        </p:spPr>
        <p:txBody>
          <a:bodyPr/>
          <a:lstStyle>
            <a:lvl1pPr>
              <a:defRPr/>
            </a:lvl1pPr>
          </a:lstStyle>
          <a:p>
            <a:pPr>
              <a:defRPr/>
            </a:pPr>
            <a:fld id="{3AF78BC4-D46B-46BA-AA92-9E10F4AB4CCE}" type="datetime1">
              <a:rPr lang="en-US"/>
              <a:pPr>
                <a:defRPr/>
              </a:pPr>
              <a:t>8/14/2021</a:t>
            </a:fld>
            <a:endParaRPr lang="en-US" altLang="en-US"/>
          </a:p>
        </p:txBody>
      </p:sp>
      <p:sp>
        <p:nvSpPr>
          <p:cNvPr id="6" name="Rectangle 6">
            <a:extLst>
              <a:ext uri="{FF2B5EF4-FFF2-40B4-BE49-F238E27FC236}">
                <a16:creationId xmlns:a16="http://schemas.microsoft.com/office/drawing/2014/main" id="{2061A3D6-B07F-4777-ACF7-A9D09FDB120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2F19D3E6-85C6-4A84-8A5C-EFF55FB937CF}"/>
              </a:ext>
            </a:extLst>
          </p:cNvPr>
          <p:cNvSpPr>
            <a:spLocks noGrp="1" noChangeArrowheads="1"/>
          </p:cNvSpPr>
          <p:nvPr>
            <p:ph type="sldNum" sz="quarter" idx="12"/>
          </p:nvPr>
        </p:nvSpPr>
        <p:spPr>
          <a:ln/>
        </p:spPr>
        <p:txBody>
          <a:bodyPr/>
          <a:lstStyle>
            <a:lvl1pPr>
              <a:defRPr/>
            </a:lvl1pPr>
          </a:lstStyle>
          <a:p>
            <a:fld id="{C8856973-3818-4CDB-B4FC-53FA2EA81555}" type="slidenum">
              <a:rPr lang="en-US" altLang="en-US"/>
              <a:pPr/>
              <a:t>‹#›</a:t>
            </a:fld>
            <a:endParaRPr lang="en-US" altLang="en-US"/>
          </a:p>
        </p:txBody>
      </p:sp>
    </p:spTree>
    <p:extLst>
      <p:ext uri="{BB962C8B-B14F-4D97-AF65-F5344CB8AC3E}">
        <p14:creationId xmlns:p14="http://schemas.microsoft.com/office/powerpoint/2010/main" val="3104715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8"/>
            <a:ext cx="7543800" cy="765572"/>
          </a:xfrm>
        </p:spPr>
        <p:txBody>
          <a:bodyPr/>
          <a:lstStyle/>
          <a:p>
            <a:r>
              <a:rPr lang="en-US"/>
              <a:t>Click to edit Master title style</a:t>
            </a:r>
          </a:p>
        </p:txBody>
      </p:sp>
      <p:sp>
        <p:nvSpPr>
          <p:cNvPr id="3" name="Text Placeholder 2"/>
          <p:cNvSpPr>
            <a:spLocks noGrp="1"/>
          </p:cNvSpPr>
          <p:nvPr>
            <p:ph type="body" sz="half" idx="1"/>
          </p:nvPr>
        </p:nvSpPr>
        <p:spPr>
          <a:xfrm>
            <a:off x="457200" y="1085851"/>
            <a:ext cx="8229600" cy="1699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2899172"/>
            <a:ext cx="8229600" cy="1699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B24E8631-FE8F-4C57-A734-665EC5D147E5}"/>
              </a:ext>
            </a:extLst>
          </p:cNvPr>
          <p:cNvSpPr>
            <a:spLocks noGrp="1" noChangeArrowheads="1"/>
          </p:cNvSpPr>
          <p:nvPr>
            <p:ph type="dt" sz="half" idx="10"/>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B1DA108-4D41-47A3-995C-DCA379FE3A36}"/>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1DA3F19E-D2F3-48FC-B70C-F115B5A490AD}"/>
              </a:ext>
            </a:extLst>
          </p:cNvPr>
          <p:cNvSpPr>
            <a:spLocks noGrp="1" noChangeArrowheads="1"/>
          </p:cNvSpPr>
          <p:nvPr>
            <p:ph type="sldNum" sz="quarter" idx="12"/>
          </p:nvPr>
        </p:nvSpPr>
        <p:spPr/>
        <p:txBody>
          <a:bodyPr/>
          <a:lstStyle>
            <a:lvl1pPr>
              <a:defRPr/>
            </a:lvl1pPr>
          </a:lstStyle>
          <a:p>
            <a:fld id="{21883219-96E8-40F5-82E1-7C51E66105BD}" type="slidenum">
              <a:rPr lang="en-US" altLang="en-US"/>
              <a:pPr/>
              <a:t>‹#›</a:t>
            </a:fld>
            <a:endParaRPr lang="en-US" altLang="en-US"/>
          </a:p>
        </p:txBody>
      </p:sp>
    </p:spTree>
    <p:extLst>
      <p:ext uri="{BB962C8B-B14F-4D97-AF65-F5344CB8AC3E}">
        <p14:creationId xmlns:p14="http://schemas.microsoft.com/office/powerpoint/2010/main" val="318152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B5191BB4-B4C0-4C7D-9FE5-C34E06A44E0F}"/>
              </a:ext>
            </a:extLst>
          </p:cNvPr>
          <p:cNvSpPr>
            <a:spLocks noGrp="1" noChangeArrowheads="1"/>
          </p:cNvSpPr>
          <p:nvPr>
            <p:ph type="dt" sz="half" idx="10"/>
          </p:nvPr>
        </p:nvSpPr>
        <p:spPr>
          <a:ln/>
        </p:spPr>
        <p:txBody>
          <a:bodyPr/>
          <a:lstStyle>
            <a:lvl1pPr>
              <a:defRPr/>
            </a:lvl1pPr>
          </a:lstStyle>
          <a:p>
            <a:pPr>
              <a:defRPr/>
            </a:pPr>
            <a:fld id="{2B1F8677-BC63-4523-BA89-F62AC29B400D}" type="datetime1">
              <a:rPr lang="en-US"/>
              <a:pPr>
                <a:defRPr/>
              </a:pPr>
              <a:t>8/14/2021</a:t>
            </a:fld>
            <a:endParaRPr lang="en-US" altLang="en-US"/>
          </a:p>
        </p:txBody>
      </p:sp>
      <p:sp>
        <p:nvSpPr>
          <p:cNvPr id="5" name="Rectangle 6">
            <a:extLst>
              <a:ext uri="{FF2B5EF4-FFF2-40B4-BE49-F238E27FC236}">
                <a16:creationId xmlns:a16="http://schemas.microsoft.com/office/drawing/2014/main" id="{92E59375-BC89-446D-9B24-28914CB3389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9FCF262B-E110-4CC2-81F5-DFFA974D52CA}"/>
              </a:ext>
            </a:extLst>
          </p:cNvPr>
          <p:cNvSpPr>
            <a:spLocks noGrp="1" noChangeArrowheads="1"/>
          </p:cNvSpPr>
          <p:nvPr>
            <p:ph type="sldNum" sz="quarter" idx="12"/>
          </p:nvPr>
        </p:nvSpPr>
        <p:spPr>
          <a:ln/>
        </p:spPr>
        <p:txBody>
          <a:bodyPr/>
          <a:lstStyle>
            <a:lvl1pPr>
              <a:defRPr/>
            </a:lvl1pPr>
          </a:lstStyle>
          <a:p>
            <a:fld id="{CF4AEDB3-B547-4FDE-BE97-A6DF93BD553D}" type="slidenum">
              <a:rPr lang="en-US" altLang="en-US"/>
              <a:pPr/>
              <a:t>‹#›</a:t>
            </a:fld>
            <a:endParaRPr lang="en-US" altLang="en-US"/>
          </a:p>
        </p:txBody>
      </p:sp>
    </p:spTree>
    <p:extLst>
      <p:ext uri="{BB962C8B-B14F-4D97-AF65-F5344CB8AC3E}">
        <p14:creationId xmlns:p14="http://schemas.microsoft.com/office/powerpoint/2010/main" val="44228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5">
            <a:extLst>
              <a:ext uri="{FF2B5EF4-FFF2-40B4-BE49-F238E27FC236}">
                <a16:creationId xmlns:a16="http://schemas.microsoft.com/office/drawing/2014/main" id="{53543447-037E-4D67-9FDB-1CDDC5FC36A4}"/>
              </a:ext>
            </a:extLst>
          </p:cNvPr>
          <p:cNvSpPr>
            <a:spLocks noGrp="1" noChangeArrowheads="1"/>
          </p:cNvSpPr>
          <p:nvPr>
            <p:ph type="dt" sz="half" idx="10"/>
          </p:nvPr>
        </p:nvSpPr>
        <p:spPr>
          <a:ln/>
        </p:spPr>
        <p:txBody>
          <a:bodyPr/>
          <a:lstStyle>
            <a:lvl1pPr>
              <a:defRPr/>
            </a:lvl1pPr>
          </a:lstStyle>
          <a:p>
            <a:pPr>
              <a:defRPr/>
            </a:pPr>
            <a:fld id="{11EB28DB-B04D-459C-B014-9FFA456D2CD9}" type="datetime1">
              <a:rPr lang="en-US"/>
              <a:pPr>
                <a:defRPr/>
              </a:pPr>
              <a:t>8/14/2021</a:t>
            </a:fld>
            <a:endParaRPr lang="en-US" altLang="en-US"/>
          </a:p>
        </p:txBody>
      </p:sp>
      <p:sp>
        <p:nvSpPr>
          <p:cNvPr id="5" name="Rectangle 6">
            <a:extLst>
              <a:ext uri="{FF2B5EF4-FFF2-40B4-BE49-F238E27FC236}">
                <a16:creationId xmlns:a16="http://schemas.microsoft.com/office/drawing/2014/main" id="{1CF9D7EA-022C-4BBA-B91E-0EB6850E34C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6AEEC032-FC3A-4BEB-A22E-FB22850A0907}"/>
              </a:ext>
            </a:extLst>
          </p:cNvPr>
          <p:cNvSpPr>
            <a:spLocks noGrp="1" noChangeArrowheads="1"/>
          </p:cNvSpPr>
          <p:nvPr>
            <p:ph type="sldNum" sz="quarter" idx="12"/>
          </p:nvPr>
        </p:nvSpPr>
        <p:spPr>
          <a:ln/>
        </p:spPr>
        <p:txBody>
          <a:bodyPr/>
          <a:lstStyle>
            <a:lvl1pPr>
              <a:defRPr/>
            </a:lvl1pPr>
          </a:lstStyle>
          <a:p>
            <a:fld id="{CC8544CD-BC42-4092-B83A-F9D76C096426}" type="slidenum">
              <a:rPr lang="en-US" altLang="en-US"/>
              <a:pPr/>
              <a:t>‹#›</a:t>
            </a:fld>
            <a:endParaRPr lang="en-US" altLang="en-US"/>
          </a:p>
        </p:txBody>
      </p:sp>
    </p:spTree>
    <p:extLst>
      <p:ext uri="{BB962C8B-B14F-4D97-AF65-F5344CB8AC3E}">
        <p14:creationId xmlns:p14="http://schemas.microsoft.com/office/powerpoint/2010/main" val="69436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85850"/>
            <a:ext cx="4038600" cy="351234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038600" cy="351234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A40D136-0603-4FA6-9AB5-003BB7B95DE9}"/>
              </a:ext>
            </a:extLst>
          </p:cNvPr>
          <p:cNvSpPr>
            <a:spLocks noGrp="1" noChangeArrowheads="1"/>
          </p:cNvSpPr>
          <p:nvPr>
            <p:ph type="dt" sz="half" idx="10"/>
          </p:nvPr>
        </p:nvSpPr>
        <p:spPr>
          <a:ln/>
        </p:spPr>
        <p:txBody>
          <a:bodyPr/>
          <a:lstStyle>
            <a:lvl1pPr>
              <a:defRPr/>
            </a:lvl1pPr>
          </a:lstStyle>
          <a:p>
            <a:pPr>
              <a:defRPr/>
            </a:pPr>
            <a:fld id="{FFF25D62-0F9E-4852-87FA-ED094A9AD1CA}" type="datetime1">
              <a:rPr lang="en-US"/>
              <a:pPr>
                <a:defRPr/>
              </a:pPr>
              <a:t>8/14/2021</a:t>
            </a:fld>
            <a:endParaRPr lang="en-US" altLang="en-US"/>
          </a:p>
        </p:txBody>
      </p:sp>
      <p:sp>
        <p:nvSpPr>
          <p:cNvPr id="6" name="Rectangle 6">
            <a:extLst>
              <a:ext uri="{FF2B5EF4-FFF2-40B4-BE49-F238E27FC236}">
                <a16:creationId xmlns:a16="http://schemas.microsoft.com/office/drawing/2014/main" id="{A21E082B-EC7F-42D6-85DB-61C8624E633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90051DEE-B06A-4BAC-8031-BF700539F095}"/>
              </a:ext>
            </a:extLst>
          </p:cNvPr>
          <p:cNvSpPr>
            <a:spLocks noGrp="1" noChangeArrowheads="1"/>
          </p:cNvSpPr>
          <p:nvPr>
            <p:ph type="sldNum" sz="quarter" idx="12"/>
          </p:nvPr>
        </p:nvSpPr>
        <p:spPr>
          <a:ln/>
        </p:spPr>
        <p:txBody>
          <a:bodyPr/>
          <a:lstStyle>
            <a:lvl1pPr>
              <a:defRPr/>
            </a:lvl1pPr>
          </a:lstStyle>
          <a:p>
            <a:fld id="{F8F645F1-E8B9-49D9-A29F-8819D0DCA964}" type="slidenum">
              <a:rPr lang="en-US" altLang="en-US"/>
              <a:pPr/>
              <a:t>‹#›</a:t>
            </a:fld>
            <a:endParaRPr lang="en-US" altLang="en-US"/>
          </a:p>
        </p:txBody>
      </p:sp>
    </p:spTree>
    <p:extLst>
      <p:ext uri="{BB962C8B-B14F-4D97-AF65-F5344CB8AC3E}">
        <p14:creationId xmlns:p14="http://schemas.microsoft.com/office/powerpoint/2010/main" val="114612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36E37EDC-61A5-4A36-80F6-D8ACCE25C4D0}"/>
              </a:ext>
            </a:extLst>
          </p:cNvPr>
          <p:cNvSpPr>
            <a:spLocks noGrp="1" noChangeArrowheads="1"/>
          </p:cNvSpPr>
          <p:nvPr>
            <p:ph type="dt" sz="half" idx="10"/>
          </p:nvPr>
        </p:nvSpPr>
        <p:spPr>
          <a:ln/>
        </p:spPr>
        <p:txBody>
          <a:bodyPr/>
          <a:lstStyle>
            <a:lvl1pPr>
              <a:defRPr/>
            </a:lvl1pPr>
          </a:lstStyle>
          <a:p>
            <a:pPr>
              <a:defRPr/>
            </a:pPr>
            <a:fld id="{A6E62860-1239-4634-938F-FD9E07CFB17D}" type="datetime1">
              <a:rPr lang="en-US"/>
              <a:pPr>
                <a:defRPr/>
              </a:pPr>
              <a:t>8/14/2021</a:t>
            </a:fld>
            <a:endParaRPr lang="en-US" altLang="en-US"/>
          </a:p>
        </p:txBody>
      </p:sp>
      <p:sp>
        <p:nvSpPr>
          <p:cNvPr id="8" name="Rectangle 6">
            <a:extLst>
              <a:ext uri="{FF2B5EF4-FFF2-40B4-BE49-F238E27FC236}">
                <a16:creationId xmlns:a16="http://schemas.microsoft.com/office/drawing/2014/main" id="{CB7DDAA5-0142-456D-AEC2-4D381924053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a:extLst>
              <a:ext uri="{FF2B5EF4-FFF2-40B4-BE49-F238E27FC236}">
                <a16:creationId xmlns:a16="http://schemas.microsoft.com/office/drawing/2014/main" id="{D9CB602B-9E79-4866-ABB6-E42AE28D5B7B}"/>
              </a:ext>
            </a:extLst>
          </p:cNvPr>
          <p:cNvSpPr>
            <a:spLocks noGrp="1" noChangeArrowheads="1"/>
          </p:cNvSpPr>
          <p:nvPr>
            <p:ph type="sldNum" sz="quarter" idx="12"/>
          </p:nvPr>
        </p:nvSpPr>
        <p:spPr>
          <a:ln/>
        </p:spPr>
        <p:txBody>
          <a:bodyPr/>
          <a:lstStyle>
            <a:lvl1pPr>
              <a:defRPr/>
            </a:lvl1pPr>
          </a:lstStyle>
          <a:p>
            <a:fld id="{70E17EBC-61C2-463C-A7CC-2B4C8237AF62}" type="slidenum">
              <a:rPr lang="en-US" altLang="en-US"/>
              <a:pPr/>
              <a:t>‹#›</a:t>
            </a:fld>
            <a:endParaRPr lang="en-US" altLang="en-US"/>
          </a:p>
        </p:txBody>
      </p:sp>
    </p:spTree>
    <p:extLst>
      <p:ext uri="{BB962C8B-B14F-4D97-AF65-F5344CB8AC3E}">
        <p14:creationId xmlns:p14="http://schemas.microsoft.com/office/powerpoint/2010/main" val="16598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6242C73F-4018-4514-82C2-774DBDC0943C}"/>
              </a:ext>
            </a:extLst>
          </p:cNvPr>
          <p:cNvSpPr>
            <a:spLocks noGrp="1" noChangeArrowheads="1"/>
          </p:cNvSpPr>
          <p:nvPr>
            <p:ph type="dt" sz="half" idx="10"/>
          </p:nvPr>
        </p:nvSpPr>
        <p:spPr>
          <a:ln/>
        </p:spPr>
        <p:txBody>
          <a:bodyPr/>
          <a:lstStyle>
            <a:lvl1pPr>
              <a:defRPr/>
            </a:lvl1pPr>
          </a:lstStyle>
          <a:p>
            <a:pPr>
              <a:defRPr/>
            </a:pPr>
            <a:fld id="{E02AAB9B-C9E3-4847-B91C-ABC4548C84D3}" type="datetime1">
              <a:rPr lang="en-US"/>
              <a:pPr>
                <a:defRPr/>
              </a:pPr>
              <a:t>8/14/2021</a:t>
            </a:fld>
            <a:endParaRPr lang="en-US" altLang="en-US"/>
          </a:p>
        </p:txBody>
      </p:sp>
      <p:sp>
        <p:nvSpPr>
          <p:cNvPr id="4" name="Rectangle 6">
            <a:extLst>
              <a:ext uri="{FF2B5EF4-FFF2-40B4-BE49-F238E27FC236}">
                <a16:creationId xmlns:a16="http://schemas.microsoft.com/office/drawing/2014/main" id="{4FBC3313-F913-4B16-9DB4-4BAA934E36C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12FBF84A-417B-411A-B59F-37FB56629D09}"/>
              </a:ext>
            </a:extLst>
          </p:cNvPr>
          <p:cNvSpPr>
            <a:spLocks noGrp="1" noChangeArrowheads="1"/>
          </p:cNvSpPr>
          <p:nvPr>
            <p:ph type="sldNum" sz="quarter" idx="12"/>
          </p:nvPr>
        </p:nvSpPr>
        <p:spPr>
          <a:ln/>
        </p:spPr>
        <p:txBody>
          <a:bodyPr/>
          <a:lstStyle>
            <a:lvl1pPr>
              <a:defRPr/>
            </a:lvl1pPr>
          </a:lstStyle>
          <a:p>
            <a:fld id="{961638A2-4021-4167-85E3-4123088E0AD7}" type="slidenum">
              <a:rPr lang="en-US" altLang="en-US"/>
              <a:pPr/>
              <a:t>‹#›</a:t>
            </a:fld>
            <a:endParaRPr lang="en-US" altLang="en-US"/>
          </a:p>
        </p:txBody>
      </p:sp>
    </p:spTree>
    <p:extLst>
      <p:ext uri="{BB962C8B-B14F-4D97-AF65-F5344CB8AC3E}">
        <p14:creationId xmlns:p14="http://schemas.microsoft.com/office/powerpoint/2010/main" val="51428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8BB95F2-4B46-4A42-9A48-A738BE61BB67}"/>
              </a:ext>
            </a:extLst>
          </p:cNvPr>
          <p:cNvSpPr>
            <a:spLocks noGrp="1" noChangeArrowheads="1"/>
          </p:cNvSpPr>
          <p:nvPr>
            <p:ph type="dt" sz="half" idx="10"/>
          </p:nvPr>
        </p:nvSpPr>
        <p:spPr>
          <a:ln/>
        </p:spPr>
        <p:txBody>
          <a:bodyPr/>
          <a:lstStyle>
            <a:lvl1pPr>
              <a:defRPr/>
            </a:lvl1pPr>
          </a:lstStyle>
          <a:p>
            <a:pPr>
              <a:defRPr/>
            </a:pPr>
            <a:fld id="{521A0B12-F305-46FC-86B9-C55D7FBF8F68}" type="datetime1">
              <a:rPr lang="en-US"/>
              <a:pPr>
                <a:defRPr/>
              </a:pPr>
              <a:t>8/14/2021</a:t>
            </a:fld>
            <a:endParaRPr lang="en-US" altLang="en-US"/>
          </a:p>
        </p:txBody>
      </p:sp>
      <p:sp>
        <p:nvSpPr>
          <p:cNvPr id="3" name="Rectangle 6">
            <a:extLst>
              <a:ext uri="{FF2B5EF4-FFF2-40B4-BE49-F238E27FC236}">
                <a16:creationId xmlns:a16="http://schemas.microsoft.com/office/drawing/2014/main" id="{4C1820A8-A486-426A-8C6C-E606AA5BBFF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a:extLst>
              <a:ext uri="{FF2B5EF4-FFF2-40B4-BE49-F238E27FC236}">
                <a16:creationId xmlns:a16="http://schemas.microsoft.com/office/drawing/2014/main" id="{1FE472C3-D9B8-4166-B210-5DF8E6A4389B}"/>
              </a:ext>
            </a:extLst>
          </p:cNvPr>
          <p:cNvSpPr>
            <a:spLocks noGrp="1" noChangeArrowheads="1"/>
          </p:cNvSpPr>
          <p:nvPr>
            <p:ph type="sldNum" sz="quarter" idx="12"/>
          </p:nvPr>
        </p:nvSpPr>
        <p:spPr>
          <a:ln/>
        </p:spPr>
        <p:txBody>
          <a:bodyPr/>
          <a:lstStyle>
            <a:lvl1pPr>
              <a:defRPr/>
            </a:lvl1pPr>
          </a:lstStyle>
          <a:p>
            <a:fld id="{63CA1C15-EF97-4379-B126-605977770172}" type="slidenum">
              <a:rPr lang="en-US" altLang="en-US"/>
              <a:pPr/>
              <a:t>‹#›</a:t>
            </a:fld>
            <a:endParaRPr lang="en-US" altLang="en-US"/>
          </a:p>
        </p:txBody>
      </p:sp>
    </p:spTree>
    <p:extLst>
      <p:ext uri="{BB962C8B-B14F-4D97-AF65-F5344CB8AC3E}">
        <p14:creationId xmlns:p14="http://schemas.microsoft.com/office/powerpoint/2010/main" val="337370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a:extLst>
              <a:ext uri="{FF2B5EF4-FFF2-40B4-BE49-F238E27FC236}">
                <a16:creationId xmlns:a16="http://schemas.microsoft.com/office/drawing/2014/main" id="{E7112478-704F-45BB-9F79-22D1C0F670B6}"/>
              </a:ext>
            </a:extLst>
          </p:cNvPr>
          <p:cNvSpPr>
            <a:spLocks noGrp="1" noChangeArrowheads="1"/>
          </p:cNvSpPr>
          <p:nvPr>
            <p:ph type="dt" sz="half" idx="10"/>
          </p:nvPr>
        </p:nvSpPr>
        <p:spPr>
          <a:ln/>
        </p:spPr>
        <p:txBody>
          <a:bodyPr/>
          <a:lstStyle>
            <a:lvl1pPr>
              <a:defRPr/>
            </a:lvl1pPr>
          </a:lstStyle>
          <a:p>
            <a:pPr>
              <a:defRPr/>
            </a:pPr>
            <a:fld id="{239ED70D-A01F-4A3E-BAA4-54BA78E1CB62}" type="datetime1">
              <a:rPr lang="en-US"/>
              <a:pPr>
                <a:defRPr/>
              </a:pPr>
              <a:t>8/14/2021</a:t>
            </a:fld>
            <a:endParaRPr lang="en-US" altLang="en-US"/>
          </a:p>
        </p:txBody>
      </p:sp>
      <p:sp>
        <p:nvSpPr>
          <p:cNvPr id="6" name="Rectangle 6">
            <a:extLst>
              <a:ext uri="{FF2B5EF4-FFF2-40B4-BE49-F238E27FC236}">
                <a16:creationId xmlns:a16="http://schemas.microsoft.com/office/drawing/2014/main" id="{566FF4A5-4650-49C4-BF72-E14CDF2FB91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F7B131F2-EEA2-4A85-AE52-5E166FB4A26E}"/>
              </a:ext>
            </a:extLst>
          </p:cNvPr>
          <p:cNvSpPr>
            <a:spLocks noGrp="1" noChangeArrowheads="1"/>
          </p:cNvSpPr>
          <p:nvPr>
            <p:ph type="sldNum" sz="quarter" idx="12"/>
          </p:nvPr>
        </p:nvSpPr>
        <p:spPr>
          <a:ln/>
        </p:spPr>
        <p:txBody>
          <a:bodyPr/>
          <a:lstStyle>
            <a:lvl1pPr>
              <a:defRPr/>
            </a:lvl1pPr>
          </a:lstStyle>
          <a:p>
            <a:fld id="{5F8A902A-0F09-4190-871E-1BECC7718062}" type="slidenum">
              <a:rPr lang="en-US" altLang="en-US"/>
              <a:pPr/>
              <a:t>‹#›</a:t>
            </a:fld>
            <a:endParaRPr lang="en-US" altLang="en-US"/>
          </a:p>
        </p:txBody>
      </p:sp>
    </p:spTree>
    <p:extLst>
      <p:ext uri="{BB962C8B-B14F-4D97-AF65-F5344CB8AC3E}">
        <p14:creationId xmlns:p14="http://schemas.microsoft.com/office/powerpoint/2010/main" val="84149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a:extLst>
              <a:ext uri="{FF2B5EF4-FFF2-40B4-BE49-F238E27FC236}">
                <a16:creationId xmlns:a16="http://schemas.microsoft.com/office/drawing/2014/main" id="{49B26CC5-D8AB-44C4-B5F0-20D2AB05026E}"/>
              </a:ext>
            </a:extLst>
          </p:cNvPr>
          <p:cNvSpPr>
            <a:spLocks noGrp="1" noChangeArrowheads="1"/>
          </p:cNvSpPr>
          <p:nvPr>
            <p:ph type="dt" sz="half" idx="10"/>
          </p:nvPr>
        </p:nvSpPr>
        <p:spPr>
          <a:ln/>
        </p:spPr>
        <p:txBody>
          <a:bodyPr/>
          <a:lstStyle>
            <a:lvl1pPr>
              <a:defRPr/>
            </a:lvl1pPr>
          </a:lstStyle>
          <a:p>
            <a:pPr>
              <a:defRPr/>
            </a:pPr>
            <a:fld id="{01495F70-F33E-46F8-BC88-78D1C64F2F6E}" type="datetime1">
              <a:rPr lang="en-US"/>
              <a:pPr>
                <a:defRPr/>
              </a:pPr>
              <a:t>8/14/2021</a:t>
            </a:fld>
            <a:endParaRPr lang="en-US" altLang="en-US"/>
          </a:p>
        </p:txBody>
      </p:sp>
      <p:sp>
        <p:nvSpPr>
          <p:cNvPr id="6" name="Rectangle 6">
            <a:extLst>
              <a:ext uri="{FF2B5EF4-FFF2-40B4-BE49-F238E27FC236}">
                <a16:creationId xmlns:a16="http://schemas.microsoft.com/office/drawing/2014/main" id="{974485C4-4329-463C-8FA7-35E89811DB9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5010A89D-FF55-4544-BBA0-A9A7BA4299EA}"/>
              </a:ext>
            </a:extLst>
          </p:cNvPr>
          <p:cNvSpPr>
            <a:spLocks noGrp="1" noChangeArrowheads="1"/>
          </p:cNvSpPr>
          <p:nvPr>
            <p:ph type="sldNum" sz="quarter" idx="12"/>
          </p:nvPr>
        </p:nvSpPr>
        <p:spPr>
          <a:ln/>
        </p:spPr>
        <p:txBody>
          <a:bodyPr/>
          <a:lstStyle>
            <a:lvl1pPr>
              <a:defRPr/>
            </a:lvl1pPr>
          </a:lstStyle>
          <a:p>
            <a:fld id="{AAB93E8A-DC7C-475D-B9CF-1D0653983F52}" type="slidenum">
              <a:rPr lang="en-US" altLang="en-US"/>
              <a:pPr/>
              <a:t>‹#›</a:t>
            </a:fld>
            <a:endParaRPr lang="en-US" altLang="en-US"/>
          </a:p>
        </p:txBody>
      </p:sp>
    </p:spTree>
    <p:extLst>
      <p:ext uri="{BB962C8B-B14F-4D97-AF65-F5344CB8AC3E}">
        <p14:creationId xmlns:p14="http://schemas.microsoft.com/office/powerpoint/2010/main" val="221927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FFF25C0E-8866-4284-BBE7-EBC5CCF80477}"/>
              </a:ext>
            </a:extLst>
          </p:cNvPr>
          <p:cNvSpPr>
            <a:spLocks noChangeShapeType="1"/>
          </p:cNvSpPr>
          <p:nvPr/>
        </p:nvSpPr>
        <p:spPr bwMode="auto">
          <a:xfrm>
            <a:off x="7962900" y="114300"/>
            <a:ext cx="1588" cy="941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 name="Rectangle 3">
            <a:extLst>
              <a:ext uri="{FF2B5EF4-FFF2-40B4-BE49-F238E27FC236}">
                <a16:creationId xmlns:a16="http://schemas.microsoft.com/office/drawing/2014/main" id="{8B7794C5-8C22-41A0-9DFA-B4007F08E835}"/>
              </a:ext>
            </a:extLst>
          </p:cNvPr>
          <p:cNvSpPr>
            <a:spLocks noGrp="1" noChangeArrowheads="1"/>
          </p:cNvSpPr>
          <p:nvPr>
            <p:ph type="title"/>
          </p:nvPr>
        </p:nvSpPr>
        <p:spPr bwMode="auto">
          <a:xfrm>
            <a:off x="457200" y="92075"/>
            <a:ext cx="75438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Layered Architectures</a:t>
            </a:r>
          </a:p>
        </p:txBody>
      </p:sp>
      <p:sp>
        <p:nvSpPr>
          <p:cNvPr id="1028" name="Rectangle 4">
            <a:extLst>
              <a:ext uri="{FF2B5EF4-FFF2-40B4-BE49-F238E27FC236}">
                <a16:creationId xmlns:a16="http://schemas.microsoft.com/office/drawing/2014/main" id="{0F70C2E8-09C0-487C-A7AE-C5650087BE2B}"/>
              </a:ext>
            </a:extLst>
          </p:cNvPr>
          <p:cNvSpPr>
            <a:spLocks noGrp="1" noChangeArrowheads="1"/>
          </p:cNvSpPr>
          <p:nvPr>
            <p:ph type="body" idx="1"/>
          </p:nvPr>
        </p:nvSpPr>
        <p:spPr bwMode="auto">
          <a:xfrm>
            <a:off x="457200" y="1085850"/>
            <a:ext cx="8229600" cy="351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8469" name="Rectangle 5">
            <a:extLst>
              <a:ext uri="{FF2B5EF4-FFF2-40B4-BE49-F238E27FC236}">
                <a16:creationId xmlns:a16="http://schemas.microsoft.com/office/drawing/2014/main" id="{3346C6B2-7857-4F4A-B49D-CEE8053534E0}"/>
              </a:ext>
            </a:extLst>
          </p:cNvPr>
          <p:cNvSpPr>
            <a:spLocks noGrp="1" noChangeArrowheads="1"/>
          </p:cNvSpPr>
          <p:nvPr>
            <p:ph type="dt" sz="half" idx="2"/>
          </p:nvPr>
        </p:nvSpPr>
        <p:spPr bwMode="auto">
          <a:xfrm>
            <a:off x="457200" y="4686300"/>
            <a:ext cx="2133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750">
                <a:latin typeface="Arial" charset="0"/>
              </a:defRPr>
            </a:lvl1pPr>
          </a:lstStyle>
          <a:p>
            <a:pPr>
              <a:defRPr/>
            </a:pPr>
            <a:fld id="{35195C50-3975-423E-AC57-07DB31F72452}" type="datetime1">
              <a:rPr lang="en-US"/>
              <a:pPr>
                <a:defRPr/>
              </a:pPr>
              <a:t>8/14/2021</a:t>
            </a:fld>
            <a:endParaRPr lang="en-US" altLang="en-US"/>
          </a:p>
        </p:txBody>
      </p:sp>
      <p:sp>
        <p:nvSpPr>
          <p:cNvPr id="318470" name="Rectangle 6">
            <a:extLst>
              <a:ext uri="{FF2B5EF4-FFF2-40B4-BE49-F238E27FC236}">
                <a16:creationId xmlns:a16="http://schemas.microsoft.com/office/drawing/2014/main" id="{FFB71D94-F865-45CF-9508-390A0675816B}"/>
              </a:ext>
            </a:extLst>
          </p:cNvPr>
          <p:cNvSpPr>
            <a:spLocks noGrp="1" noChangeArrowheads="1"/>
          </p:cNvSpPr>
          <p:nvPr>
            <p:ph type="ftr" sz="quarter" idx="3"/>
          </p:nvPr>
        </p:nvSpPr>
        <p:spPr bwMode="auto">
          <a:xfrm>
            <a:off x="3124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750">
                <a:latin typeface="Arial" charset="0"/>
              </a:defRPr>
            </a:lvl1pPr>
          </a:lstStyle>
          <a:p>
            <a:pPr>
              <a:defRPr/>
            </a:pPr>
            <a:endParaRPr lang="en-US" altLang="en-US"/>
          </a:p>
        </p:txBody>
      </p:sp>
      <p:sp>
        <p:nvSpPr>
          <p:cNvPr id="318471" name="Rectangle 7">
            <a:extLst>
              <a:ext uri="{FF2B5EF4-FFF2-40B4-BE49-F238E27FC236}">
                <a16:creationId xmlns:a16="http://schemas.microsoft.com/office/drawing/2014/main" id="{326D3E0D-EC58-4A4D-8601-0B6FACA91D3F}"/>
              </a:ext>
            </a:extLst>
          </p:cNvPr>
          <p:cNvSpPr>
            <a:spLocks noGrp="1" noChangeArrowheads="1"/>
          </p:cNvSpPr>
          <p:nvPr>
            <p:ph type="sldNum" sz="quarter" idx="4"/>
          </p:nvPr>
        </p:nvSpPr>
        <p:spPr bwMode="auto">
          <a:xfrm>
            <a:off x="6553200" y="4686300"/>
            <a:ext cx="2133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700"/>
            </a:lvl1pPr>
          </a:lstStyle>
          <a:p>
            <a:fld id="{A7C6970B-903F-4D3C-AE6A-DFAAD05D964E}" type="slidenum">
              <a:rPr lang="en-US" altLang="en-US"/>
              <a:pPr/>
              <a:t>‹#›</a:t>
            </a:fld>
            <a:endParaRPr lang="en-US" altLang="en-US"/>
          </a:p>
        </p:txBody>
      </p:sp>
      <p:grpSp>
        <p:nvGrpSpPr>
          <p:cNvPr id="1032" name="Group 8">
            <a:extLst>
              <a:ext uri="{FF2B5EF4-FFF2-40B4-BE49-F238E27FC236}">
                <a16:creationId xmlns:a16="http://schemas.microsoft.com/office/drawing/2014/main" id="{CEE4CF51-9415-4107-A2EF-F7C554AEFCEB}"/>
              </a:ext>
            </a:extLst>
          </p:cNvPr>
          <p:cNvGrpSpPr>
            <a:grpSpLocks/>
          </p:cNvGrpSpPr>
          <p:nvPr userDrawn="1"/>
        </p:nvGrpSpPr>
        <p:grpSpPr bwMode="auto">
          <a:xfrm>
            <a:off x="8153400" y="114300"/>
            <a:ext cx="792163" cy="800100"/>
            <a:chOff x="5136" y="960"/>
            <a:chExt cx="528" cy="864"/>
          </a:xfrm>
        </p:grpSpPr>
        <p:sp>
          <p:nvSpPr>
            <p:cNvPr id="1033" name="Oval 9">
              <a:extLst>
                <a:ext uri="{FF2B5EF4-FFF2-40B4-BE49-F238E27FC236}">
                  <a16:creationId xmlns:a16="http://schemas.microsoft.com/office/drawing/2014/main" id="{ED8995A1-7E87-439A-A4EA-A1660F700C4B}"/>
                </a:ext>
              </a:extLst>
            </p:cNvPr>
            <p:cNvSpPr>
              <a:spLocks noChangeArrowheads="1"/>
            </p:cNvSpPr>
            <p:nvPr/>
          </p:nvSpPr>
          <p:spPr bwMode="auto">
            <a:xfrm>
              <a:off x="5136" y="960"/>
              <a:ext cx="80" cy="8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34" name="Oval 10">
              <a:extLst>
                <a:ext uri="{FF2B5EF4-FFF2-40B4-BE49-F238E27FC236}">
                  <a16:creationId xmlns:a16="http://schemas.microsoft.com/office/drawing/2014/main" id="{EE63D2AC-DC9D-4759-8469-AE05AD71A4BC}"/>
                </a:ext>
              </a:extLst>
            </p:cNvPr>
            <p:cNvSpPr>
              <a:spLocks noChangeArrowheads="1"/>
            </p:cNvSpPr>
            <p:nvPr/>
          </p:nvSpPr>
          <p:spPr bwMode="auto">
            <a:xfrm>
              <a:off x="5248" y="960"/>
              <a:ext cx="79" cy="8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35" name="Oval 11">
              <a:extLst>
                <a:ext uri="{FF2B5EF4-FFF2-40B4-BE49-F238E27FC236}">
                  <a16:creationId xmlns:a16="http://schemas.microsoft.com/office/drawing/2014/main" id="{3174C3D5-933B-46C3-81C5-2D6928656A52}"/>
                </a:ext>
              </a:extLst>
            </p:cNvPr>
            <p:cNvSpPr>
              <a:spLocks noChangeArrowheads="1"/>
            </p:cNvSpPr>
            <p:nvPr/>
          </p:nvSpPr>
          <p:spPr bwMode="auto">
            <a:xfrm>
              <a:off x="5360" y="960"/>
              <a:ext cx="76" cy="8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36" name="Oval 12">
              <a:extLst>
                <a:ext uri="{FF2B5EF4-FFF2-40B4-BE49-F238E27FC236}">
                  <a16:creationId xmlns:a16="http://schemas.microsoft.com/office/drawing/2014/main" id="{09B1F4D6-8894-40EB-82E1-5E2BFF8851B5}"/>
                </a:ext>
              </a:extLst>
            </p:cNvPr>
            <p:cNvSpPr>
              <a:spLocks noChangeArrowheads="1"/>
            </p:cNvSpPr>
            <p:nvPr/>
          </p:nvSpPr>
          <p:spPr bwMode="auto">
            <a:xfrm>
              <a:off x="5136" y="1071"/>
              <a:ext cx="80" cy="8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37" name="Oval 13">
              <a:extLst>
                <a:ext uri="{FF2B5EF4-FFF2-40B4-BE49-F238E27FC236}">
                  <a16:creationId xmlns:a16="http://schemas.microsoft.com/office/drawing/2014/main" id="{153DFA03-64ED-474E-B0AA-CE26E8A71613}"/>
                </a:ext>
              </a:extLst>
            </p:cNvPr>
            <p:cNvSpPr>
              <a:spLocks noChangeArrowheads="1"/>
            </p:cNvSpPr>
            <p:nvPr/>
          </p:nvSpPr>
          <p:spPr bwMode="auto">
            <a:xfrm>
              <a:off x="5248" y="1071"/>
              <a:ext cx="79" cy="8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38" name="Oval 14">
              <a:extLst>
                <a:ext uri="{FF2B5EF4-FFF2-40B4-BE49-F238E27FC236}">
                  <a16:creationId xmlns:a16="http://schemas.microsoft.com/office/drawing/2014/main" id="{7EF8ED70-AFC7-4E00-AA48-1F2DFFAC509C}"/>
                </a:ext>
              </a:extLst>
            </p:cNvPr>
            <p:cNvSpPr>
              <a:spLocks noChangeArrowheads="1"/>
            </p:cNvSpPr>
            <p:nvPr/>
          </p:nvSpPr>
          <p:spPr bwMode="auto">
            <a:xfrm>
              <a:off x="5360" y="1071"/>
              <a:ext cx="76" cy="8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39" name="Oval 15">
              <a:extLst>
                <a:ext uri="{FF2B5EF4-FFF2-40B4-BE49-F238E27FC236}">
                  <a16:creationId xmlns:a16="http://schemas.microsoft.com/office/drawing/2014/main" id="{B09BC581-DEAF-40F0-9024-BEB9B3810EB1}"/>
                </a:ext>
              </a:extLst>
            </p:cNvPr>
            <p:cNvSpPr>
              <a:spLocks noChangeArrowheads="1"/>
            </p:cNvSpPr>
            <p:nvPr/>
          </p:nvSpPr>
          <p:spPr bwMode="auto">
            <a:xfrm>
              <a:off x="5472" y="1071"/>
              <a:ext cx="73" cy="8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0" name="Oval 16">
              <a:extLst>
                <a:ext uri="{FF2B5EF4-FFF2-40B4-BE49-F238E27FC236}">
                  <a16:creationId xmlns:a16="http://schemas.microsoft.com/office/drawing/2014/main" id="{5829186B-3DE4-45C1-983C-EE4F9732A637}"/>
                </a:ext>
              </a:extLst>
            </p:cNvPr>
            <p:cNvSpPr>
              <a:spLocks noChangeArrowheads="1"/>
            </p:cNvSpPr>
            <p:nvPr/>
          </p:nvSpPr>
          <p:spPr bwMode="auto">
            <a:xfrm>
              <a:off x="5136" y="1185"/>
              <a:ext cx="80"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1" name="Oval 17">
              <a:extLst>
                <a:ext uri="{FF2B5EF4-FFF2-40B4-BE49-F238E27FC236}">
                  <a16:creationId xmlns:a16="http://schemas.microsoft.com/office/drawing/2014/main" id="{FBF59996-4469-437F-9F0E-86E09FF005B8}"/>
                </a:ext>
              </a:extLst>
            </p:cNvPr>
            <p:cNvSpPr>
              <a:spLocks noChangeArrowheads="1"/>
            </p:cNvSpPr>
            <p:nvPr/>
          </p:nvSpPr>
          <p:spPr bwMode="auto">
            <a:xfrm>
              <a:off x="5248" y="1185"/>
              <a:ext cx="79"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2" name="Oval 18">
              <a:extLst>
                <a:ext uri="{FF2B5EF4-FFF2-40B4-BE49-F238E27FC236}">
                  <a16:creationId xmlns:a16="http://schemas.microsoft.com/office/drawing/2014/main" id="{814D2E16-8A29-4821-851A-6BD4ADDB2165}"/>
                </a:ext>
              </a:extLst>
            </p:cNvPr>
            <p:cNvSpPr>
              <a:spLocks noChangeArrowheads="1"/>
            </p:cNvSpPr>
            <p:nvPr/>
          </p:nvSpPr>
          <p:spPr bwMode="auto">
            <a:xfrm>
              <a:off x="5360" y="1185"/>
              <a:ext cx="76"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3" name="Oval 19">
              <a:extLst>
                <a:ext uri="{FF2B5EF4-FFF2-40B4-BE49-F238E27FC236}">
                  <a16:creationId xmlns:a16="http://schemas.microsoft.com/office/drawing/2014/main" id="{1B2A7AA4-0B9C-4DEA-8954-45CB3F2DBA31}"/>
                </a:ext>
              </a:extLst>
            </p:cNvPr>
            <p:cNvSpPr>
              <a:spLocks noChangeArrowheads="1"/>
            </p:cNvSpPr>
            <p:nvPr/>
          </p:nvSpPr>
          <p:spPr bwMode="auto">
            <a:xfrm>
              <a:off x="5472" y="1185"/>
              <a:ext cx="73"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4" name="Oval 20">
              <a:extLst>
                <a:ext uri="{FF2B5EF4-FFF2-40B4-BE49-F238E27FC236}">
                  <a16:creationId xmlns:a16="http://schemas.microsoft.com/office/drawing/2014/main" id="{DB2C74C6-B24C-4AB9-9C48-2F5B046926E5}"/>
                </a:ext>
              </a:extLst>
            </p:cNvPr>
            <p:cNvSpPr>
              <a:spLocks noChangeArrowheads="1"/>
            </p:cNvSpPr>
            <p:nvPr/>
          </p:nvSpPr>
          <p:spPr bwMode="auto">
            <a:xfrm>
              <a:off x="5584" y="1185"/>
              <a:ext cx="80"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5" name="Oval 21">
              <a:extLst>
                <a:ext uri="{FF2B5EF4-FFF2-40B4-BE49-F238E27FC236}">
                  <a16:creationId xmlns:a16="http://schemas.microsoft.com/office/drawing/2014/main" id="{1CF0EE5E-A2A7-41D0-8300-E964D62E8074}"/>
                </a:ext>
              </a:extLst>
            </p:cNvPr>
            <p:cNvSpPr>
              <a:spLocks noChangeArrowheads="1"/>
            </p:cNvSpPr>
            <p:nvPr/>
          </p:nvSpPr>
          <p:spPr bwMode="auto">
            <a:xfrm>
              <a:off x="5136" y="1296"/>
              <a:ext cx="80" cy="8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6" name="Oval 22">
              <a:extLst>
                <a:ext uri="{FF2B5EF4-FFF2-40B4-BE49-F238E27FC236}">
                  <a16:creationId xmlns:a16="http://schemas.microsoft.com/office/drawing/2014/main" id="{FF9ABEC1-C39D-4F78-B5F9-11C51B067365}"/>
                </a:ext>
              </a:extLst>
            </p:cNvPr>
            <p:cNvSpPr>
              <a:spLocks noChangeArrowheads="1"/>
            </p:cNvSpPr>
            <p:nvPr/>
          </p:nvSpPr>
          <p:spPr bwMode="auto">
            <a:xfrm>
              <a:off x="5248" y="1296"/>
              <a:ext cx="79" cy="8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7" name="Oval 23">
              <a:extLst>
                <a:ext uri="{FF2B5EF4-FFF2-40B4-BE49-F238E27FC236}">
                  <a16:creationId xmlns:a16="http://schemas.microsoft.com/office/drawing/2014/main" id="{56D17160-2607-434A-9C6D-42370F27692F}"/>
                </a:ext>
              </a:extLst>
            </p:cNvPr>
            <p:cNvSpPr>
              <a:spLocks noChangeArrowheads="1"/>
            </p:cNvSpPr>
            <p:nvPr/>
          </p:nvSpPr>
          <p:spPr bwMode="auto">
            <a:xfrm>
              <a:off x="5360" y="1296"/>
              <a:ext cx="76" cy="8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8" name="Oval 24">
              <a:extLst>
                <a:ext uri="{FF2B5EF4-FFF2-40B4-BE49-F238E27FC236}">
                  <a16:creationId xmlns:a16="http://schemas.microsoft.com/office/drawing/2014/main" id="{73806A30-4794-4B3C-9932-AA7A3AF0A32B}"/>
                </a:ext>
              </a:extLst>
            </p:cNvPr>
            <p:cNvSpPr>
              <a:spLocks noChangeArrowheads="1"/>
            </p:cNvSpPr>
            <p:nvPr/>
          </p:nvSpPr>
          <p:spPr bwMode="auto">
            <a:xfrm>
              <a:off x="5472" y="1296"/>
              <a:ext cx="73" cy="8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9" name="Oval 25">
              <a:extLst>
                <a:ext uri="{FF2B5EF4-FFF2-40B4-BE49-F238E27FC236}">
                  <a16:creationId xmlns:a16="http://schemas.microsoft.com/office/drawing/2014/main" id="{639B8BF3-F59C-4164-A867-B963C3F48075}"/>
                </a:ext>
              </a:extLst>
            </p:cNvPr>
            <p:cNvSpPr>
              <a:spLocks noChangeArrowheads="1"/>
            </p:cNvSpPr>
            <p:nvPr/>
          </p:nvSpPr>
          <p:spPr bwMode="auto">
            <a:xfrm>
              <a:off x="5136" y="1407"/>
              <a:ext cx="80" cy="8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0" name="Oval 26">
              <a:extLst>
                <a:ext uri="{FF2B5EF4-FFF2-40B4-BE49-F238E27FC236}">
                  <a16:creationId xmlns:a16="http://schemas.microsoft.com/office/drawing/2014/main" id="{A314A4D4-6DD9-4302-8B32-C31AE6DF3FB9}"/>
                </a:ext>
              </a:extLst>
            </p:cNvPr>
            <p:cNvSpPr>
              <a:spLocks noChangeArrowheads="1"/>
            </p:cNvSpPr>
            <p:nvPr/>
          </p:nvSpPr>
          <p:spPr bwMode="auto">
            <a:xfrm>
              <a:off x="5248" y="1407"/>
              <a:ext cx="79" cy="8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1" name="Oval 27">
              <a:extLst>
                <a:ext uri="{FF2B5EF4-FFF2-40B4-BE49-F238E27FC236}">
                  <a16:creationId xmlns:a16="http://schemas.microsoft.com/office/drawing/2014/main" id="{655C340F-1ACA-49C3-AADB-7B80F12225F1}"/>
                </a:ext>
              </a:extLst>
            </p:cNvPr>
            <p:cNvSpPr>
              <a:spLocks noChangeArrowheads="1"/>
            </p:cNvSpPr>
            <p:nvPr/>
          </p:nvSpPr>
          <p:spPr bwMode="auto">
            <a:xfrm>
              <a:off x="5360" y="1407"/>
              <a:ext cx="76" cy="8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2" name="Oval 28">
              <a:extLst>
                <a:ext uri="{FF2B5EF4-FFF2-40B4-BE49-F238E27FC236}">
                  <a16:creationId xmlns:a16="http://schemas.microsoft.com/office/drawing/2014/main" id="{9D57D7DB-358D-4D0F-9787-FF36AC3CFF0D}"/>
                </a:ext>
              </a:extLst>
            </p:cNvPr>
            <p:cNvSpPr>
              <a:spLocks noChangeArrowheads="1"/>
            </p:cNvSpPr>
            <p:nvPr/>
          </p:nvSpPr>
          <p:spPr bwMode="auto">
            <a:xfrm>
              <a:off x="5472" y="1407"/>
              <a:ext cx="73" cy="8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3" name="Oval 29">
              <a:extLst>
                <a:ext uri="{FF2B5EF4-FFF2-40B4-BE49-F238E27FC236}">
                  <a16:creationId xmlns:a16="http://schemas.microsoft.com/office/drawing/2014/main" id="{68AB1053-C911-4E22-9729-2314EC31B4BC}"/>
                </a:ext>
              </a:extLst>
            </p:cNvPr>
            <p:cNvSpPr>
              <a:spLocks noChangeArrowheads="1"/>
            </p:cNvSpPr>
            <p:nvPr/>
          </p:nvSpPr>
          <p:spPr bwMode="auto">
            <a:xfrm>
              <a:off x="5584" y="1407"/>
              <a:ext cx="80" cy="8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4" name="Oval 30">
              <a:extLst>
                <a:ext uri="{FF2B5EF4-FFF2-40B4-BE49-F238E27FC236}">
                  <a16:creationId xmlns:a16="http://schemas.microsoft.com/office/drawing/2014/main" id="{7187C27A-41F3-4DC6-A2F0-6235829FC441}"/>
                </a:ext>
              </a:extLst>
            </p:cNvPr>
            <p:cNvSpPr>
              <a:spLocks noChangeArrowheads="1"/>
            </p:cNvSpPr>
            <p:nvPr/>
          </p:nvSpPr>
          <p:spPr bwMode="auto">
            <a:xfrm>
              <a:off x="5136" y="1521"/>
              <a:ext cx="80" cy="8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5" name="Oval 31">
              <a:extLst>
                <a:ext uri="{FF2B5EF4-FFF2-40B4-BE49-F238E27FC236}">
                  <a16:creationId xmlns:a16="http://schemas.microsoft.com/office/drawing/2014/main" id="{23BF4DC9-C2E4-42F2-A735-061B756EF128}"/>
                </a:ext>
              </a:extLst>
            </p:cNvPr>
            <p:cNvSpPr>
              <a:spLocks noChangeArrowheads="1"/>
            </p:cNvSpPr>
            <p:nvPr/>
          </p:nvSpPr>
          <p:spPr bwMode="auto">
            <a:xfrm>
              <a:off x="5248" y="1521"/>
              <a:ext cx="79" cy="82"/>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6" name="Oval 32">
              <a:extLst>
                <a:ext uri="{FF2B5EF4-FFF2-40B4-BE49-F238E27FC236}">
                  <a16:creationId xmlns:a16="http://schemas.microsoft.com/office/drawing/2014/main" id="{496B6E40-C7F7-4B49-81D2-1A9FCF733A67}"/>
                </a:ext>
              </a:extLst>
            </p:cNvPr>
            <p:cNvSpPr>
              <a:spLocks noChangeArrowheads="1"/>
            </p:cNvSpPr>
            <p:nvPr/>
          </p:nvSpPr>
          <p:spPr bwMode="auto">
            <a:xfrm>
              <a:off x="5360" y="1521"/>
              <a:ext cx="76" cy="82"/>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7" name="Oval 33">
              <a:extLst>
                <a:ext uri="{FF2B5EF4-FFF2-40B4-BE49-F238E27FC236}">
                  <a16:creationId xmlns:a16="http://schemas.microsoft.com/office/drawing/2014/main" id="{A674DDC9-E4FB-47B3-8A62-24D08B866E77}"/>
                </a:ext>
              </a:extLst>
            </p:cNvPr>
            <p:cNvSpPr>
              <a:spLocks noChangeArrowheads="1"/>
            </p:cNvSpPr>
            <p:nvPr/>
          </p:nvSpPr>
          <p:spPr bwMode="auto">
            <a:xfrm>
              <a:off x="5472" y="1521"/>
              <a:ext cx="73" cy="82"/>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8" name="Oval 34">
              <a:extLst>
                <a:ext uri="{FF2B5EF4-FFF2-40B4-BE49-F238E27FC236}">
                  <a16:creationId xmlns:a16="http://schemas.microsoft.com/office/drawing/2014/main" id="{70C1CBE3-09C5-4EFE-8D99-D3C0E2782C27}"/>
                </a:ext>
              </a:extLst>
            </p:cNvPr>
            <p:cNvSpPr>
              <a:spLocks noChangeArrowheads="1"/>
            </p:cNvSpPr>
            <p:nvPr/>
          </p:nvSpPr>
          <p:spPr bwMode="auto">
            <a:xfrm>
              <a:off x="5136" y="1632"/>
              <a:ext cx="80" cy="8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9" name="Oval 35">
              <a:extLst>
                <a:ext uri="{FF2B5EF4-FFF2-40B4-BE49-F238E27FC236}">
                  <a16:creationId xmlns:a16="http://schemas.microsoft.com/office/drawing/2014/main" id="{7A5BD15C-658F-4A86-97ED-602FBB31E06D}"/>
                </a:ext>
              </a:extLst>
            </p:cNvPr>
            <p:cNvSpPr>
              <a:spLocks noChangeArrowheads="1"/>
            </p:cNvSpPr>
            <p:nvPr/>
          </p:nvSpPr>
          <p:spPr bwMode="auto">
            <a:xfrm>
              <a:off x="5248" y="1632"/>
              <a:ext cx="79" cy="8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60" name="Oval 36">
              <a:extLst>
                <a:ext uri="{FF2B5EF4-FFF2-40B4-BE49-F238E27FC236}">
                  <a16:creationId xmlns:a16="http://schemas.microsoft.com/office/drawing/2014/main" id="{01FD7CC1-871F-4EAF-935B-F7BADC7687DB}"/>
                </a:ext>
              </a:extLst>
            </p:cNvPr>
            <p:cNvSpPr>
              <a:spLocks noChangeArrowheads="1"/>
            </p:cNvSpPr>
            <p:nvPr/>
          </p:nvSpPr>
          <p:spPr bwMode="auto">
            <a:xfrm>
              <a:off x="5360" y="1632"/>
              <a:ext cx="76" cy="8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61" name="Oval 37">
              <a:extLst>
                <a:ext uri="{FF2B5EF4-FFF2-40B4-BE49-F238E27FC236}">
                  <a16:creationId xmlns:a16="http://schemas.microsoft.com/office/drawing/2014/main" id="{F362DD6D-ABA1-4D8A-A517-763C51DC35DA}"/>
                </a:ext>
              </a:extLst>
            </p:cNvPr>
            <p:cNvSpPr>
              <a:spLocks noChangeArrowheads="1"/>
            </p:cNvSpPr>
            <p:nvPr/>
          </p:nvSpPr>
          <p:spPr bwMode="auto">
            <a:xfrm>
              <a:off x="5472" y="1632"/>
              <a:ext cx="73" cy="8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62" name="Oval 38">
              <a:extLst>
                <a:ext uri="{FF2B5EF4-FFF2-40B4-BE49-F238E27FC236}">
                  <a16:creationId xmlns:a16="http://schemas.microsoft.com/office/drawing/2014/main" id="{1E8CAC7E-0707-4456-B91A-D49B719378CC}"/>
                </a:ext>
              </a:extLst>
            </p:cNvPr>
            <p:cNvSpPr>
              <a:spLocks noChangeArrowheads="1"/>
            </p:cNvSpPr>
            <p:nvPr/>
          </p:nvSpPr>
          <p:spPr bwMode="auto">
            <a:xfrm>
              <a:off x="5248" y="1743"/>
              <a:ext cx="79" cy="8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63" name="Oval 39">
              <a:extLst>
                <a:ext uri="{FF2B5EF4-FFF2-40B4-BE49-F238E27FC236}">
                  <a16:creationId xmlns:a16="http://schemas.microsoft.com/office/drawing/2014/main" id="{F6FD3782-6436-464A-ABA5-D1947DBCEA75}"/>
                </a:ext>
              </a:extLst>
            </p:cNvPr>
            <p:cNvSpPr>
              <a:spLocks noChangeArrowheads="1"/>
            </p:cNvSpPr>
            <p:nvPr/>
          </p:nvSpPr>
          <p:spPr bwMode="auto">
            <a:xfrm>
              <a:off x="5472" y="1743"/>
              <a:ext cx="73" cy="8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grpSp>
    </p:spTree>
  </p:cSld>
  <p:clrMap bg1="lt1" tx1="dk1" bg2="lt2" tx2="dk2" accent1="accent1" accent2="accent2" accent3="accent3" accent4="accent4" accent5="accent5" accent6="accent6" hlink="hlink" folHlink="folHlink"/>
  <p:sldLayoutIdLst>
    <p:sldLayoutId id="2147484557" r:id="rId1"/>
    <p:sldLayoutId id="2147484545" r:id="rId2"/>
    <p:sldLayoutId id="2147484546" r:id="rId3"/>
    <p:sldLayoutId id="2147484547" r:id="rId4"/>
    <p:sldLayoutId id="2147484548" r:id="rId5"/>
    <p:sldLayoutId id="2147484549" r:id="rId6"/>
    <p:sldLayoutId id="2147484550" r:id="rId7"/>
    <p:sldLayoutId id="2147484551" r:id="rId8"/>
    <p:sldLayoutId id="2147484552" r:id="rId9"/>
    <p:sldLayoutId id="2147484553" r:id="rId10"/>
    <p:sldLayoutId id="2147484554" r:id="rId11"/>
    <p:sldLayoutId id="2147484555" r:id="rId12"/>
    <p:sldLayoutId id="2147484556" r:id="rId13"/>
    <p:sldLayoutId id="2147484558" r:id="rId14"/>
  </p:sldLayoutIdLst>
  <p:hf hdr="0" ftr="0" dt="0"/>
  <p:txStyles>
    <p:titleStyle>
      <a:lvl1pPr algn="l" rtl="0" eaLnBrk="0" fontAlgn="base" hangingPunct="0">
        <a:spcBef>
          <a:spcPct val="0"/>
        </a:spcBef>
        <a:spcAft>
          <a:spcPct val="0"/>
        </a:spcAft>
        <a:defRPr sz="2900" b="1">
          <a:solidFill>
            <a:schemeClr val="tx2"/>
          </a:solidFill>
          <a:latin typeface="+mj-lt"/>
          <a:ea typeface="+mj-ea"/>
          <a:cs typeface="+mj-cs"/>
        </a:defRPr>
      </a:lvl1pPr>
      <a:lvl2pPr algn="l" rtl="0" eaLnBrk="0" fontAlgn="base" hangingPunct="0">
        <a:spcBef>
          <a:spcPct val="0"/>
        </a:spcBef>
        <a:spcAft>
          <a:spcPct val="0"/>
        </a:spcAft>
        <a:defRPr sz="2900" b="1">
          <a:solidFill>
            <a:schemeClr val="tx2"/>
          </a:solidFill>
          <a:latin typeface="Arial" charset="0"/>
        </a:defRPr>
      </a:lvl2pPr>
      <a:lvl3pPr algn="l" rtl="0" eaLnBrk="0" fontAlgn="base" hangingPunct="0">
        <a:spcBef>
          <a:spcPct val="0"/>
        </a:spcBef>
        <a:spcAft>
          <a:spcPct val="0"/>
        </a:spcAft>
        <a:defRPr sz="2900" b="1">
          <a:solidFill>
            <a:schemeClr val="tx2"/>
          </a:solidFill>
          <a:latin typeface="Arial" charset="0"/>
        </a:defRPr>
      </a:lvl3pPr>
      <a:lvl4pPr algn="l" rtl="0" eaLnBrk="0" fontAlgn="base" hangingPunct="0">
        <a:spcBef>
          <a:spcPct val="0"/>
        </a:spcBef>
        <a:spcAft>
          <a:spcPct val="0"/>
        </a:spcAft>
        <a:defRPr sz="2900" b="1">
          <a:solidFill>
            <a:schemeClr val="tx2"/>
          </a:solidFill>
          <a:latin typeface="Arial" charset="0"/>
        </a:defRPr>
      </a:lvl4pPr>
      <a:lvl5pPr algn="l" rtl="0" eaLnBrk="0" fontAlgn="base" hangingPunct="0">
        <a:spcBef>
          <a:spcPct val="0"/>
        </a:spcBef>
        <a:spcAft>
          <a:spcPct val="0"/>
        </a:spcAft>
        <a:defRPr sz="2900" b="1">
          <a:solidFill>
            <a:schemeClr val="tx2"/>
          </a:solidFill>
          <a:latin typeface="Arial" charset="0"/>
        </a:defRPr>
      </a:lvl5pPr>
      <a:lvl6pPr marL="342900" algn="l" rtl="0" fontAlgn="base">
        <a:spcBef>
          <a:spcPct val="0"/>
        </a:spcBef>
        <a:spcAft>
          <a:spcPct val="0"/>
        </a:spcAft>
        <a:defRPr sz="2925" b="1">
          <a:solidFill>
            <a:schemeClr val="tx2"/>
          </a:solidFill>
          <a:latin typeface="Arial" charset="0"/>
        </a:defRPr>
      </a:lvl6pPr>
      <a:lvl7pPr marL="685800" algn="l" rtl="0" fontAlgn="base">
        <a:spcBef>
          <a:spcPct val="0"/>
        </a:spcBef>
        <a:spcAft>
          <a:spcPct val="0"/>
        </a:spcAft>
        <a:defRPr sz="2925" b="1">
          <a:solidFill>
            <a:schemeClr val="tx2"/>
          </a:solidFill>
          <a:latin typeface="Arial" charset="0"/>
        </a:defRPr>
      </a:lvl7pPr>
      <a:lvl8pPr marL="1028700" algn="l" rtl="0" fontAlgn="base">
        <a:spcBef>
          <a:spcPct val="0"/>
        </a:spcBef>
        <a:spcAft>
          <a:spcPct val="0"/>
        </a:spcAft>
        <a:defRPr sz="2925" b="1">
          <a:solidFill>
            <a:schemeClr val="tx2"/>
          </a:solidFill>
          <a:latin typeface="Arial" charset="0"/>
        </a:defRPr>
      </a:lvl8pPr>
      <a:lvl9pPr marL="1371600" algn="l" rtl="0" fontAlgn="base">
        <a:spcBef>
          <a:spcPct val="0"/>
        </a:spcBef>
        <a:spcAft>
          <a:spcPct val="0"/>
        </a:spcAft>
        <a:defRPr sz="2925" b="1">
          <a:solidFill>
            <a:schemeClr val="tx2"/>
          </a:solidFill>
          <a:latin typeface="Arial" charset="0"/>
        </a:defRPr>
      </a:lvl9pPr>
    </p:titleStyle>
    <p:bodyStyle>
      <a:lvl1pPr marL="257175" indent="-257175" algn="l" rtl="0" eaLnBrk="0" fontAlgn="base" hangingPunct="0">
        <a:spcBef>
          <a:spcPct val="20000"/>
        </a:spcBef>
        <a:spcAft>
          <a:spcPct val="0"/>
        </a:spcAft>
        <a:buClr>
          <a:schemeClr val="tx2"/>
        </a:buClr>
        <a:buSzPct val="70000"/>
        <a:buFont typeface="Wingdings" panose="05000000000000000000" pitchFamily="2" charset="2"/>
        <a:buChar char="l"/>
        <a:defRPr sz="2200">
          <a:solidFill>
            <a:schemeClr val="tx1"/>
          </a:solidFill>
          <a:latin typeface="+mn-lt"/>
          <a:ea typeface="+mn-ea"/>
          <a:cs typeface="+mn-cs"/>
        </a:defRPr>
      </a:lvl1pPr>
      <a:lvl2pPr marL="519113" indent="-260350" algn="l" rtl="0" eaLnBrk="0" fontAlgn="base" hangingPunct="0">
        <a:spcBef>
          <a:spcPct val="20000"/>
        </a:spcBef>
        <a:spcAft>
          <a:spcPct val="0"/>
        </a:spcAft>
        <a:buClr>
          <a:schemeClr val="accent2"/>
        </a:buClr>
        <a:buSzPct val="70000"/>
        <a:buFont typeface="Wingdings" panose="05000000000000000000" pitchFamily="2" charset="2"/>
        <a:buChar char="l"/>
        <a:defRPr sz="1900">
          <a:solidFill>
            <a:schemeClr val="tx1"/>
          </a:solidFill>
          <a:latin typeface="+mn-lt"/>
        </a:defRPr>
      </a:lvl2pPr>
      <a:lvl3pPr marL="739775" indent="-219075" algn="l" rtl="0" eaLnBrk="0" fontAlgn="base" hangingPunct="0">
        <a:spcBef>
          <a:spcPct val="20000"/>
        </a:spcBef>
        <a:spcAft>
          <a:spcPct val="0"/>
        </a:spcAft>
        <a:buClr>
          <a:schemeClr val="accent1"/>
        </a:buClr>
        <a:buSzPct val="70000"/>
        <a:buFont typeface="Wingdings" panose="05000000000000000000" pitchFamily="2" charset="2"/>
        <a:buChar char="l"/>
        <a:defRPr sz="1700">
          <a:solidFill>
            <a:schemeClr val="tx1"/>
          </a:solidFill>
          <a:latin typeface="+mn-lt"/>
        </a:defRPr>
      </a:lvl3pPr>
      <a:lvl4pPr marL="960438" indent="-219075" algn="l" rtl="0" eaLnBrk="0" fontAlgn="base" hangingPunct="0">
        <a:spcBef>
          <a:spcPct val="20000"/>
        </a:spcBef>
        <a:spcAft>
          <a:spcPct val="0"/>
        </a:spcAft>
        <a:buClr>
          <a:schemeClr val="tx2"/>
        </a:buClr>
        <a:buSzPct val="75000"/>
        <a:buFont typeface="Wingdings" panose="05000000000000000000" pitchFamily="2" charset="2"/>
        <a:buChar char="§"/>
        <a:defRPr sz="1500">
          <a:solidFill>
            <a:schemeClr val="tx1"/>
          </a:solidFill>
          <a:latin typeface="+mn-lt"/>
        </a:defRPr>
      </a:lvl4pPr>
      <a:lvl5pPr marL="1198563" indent="-236538" algn="l" rtl="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mn-lt"/>
        </a:defRPr>
      </a:lvl5pPr>
      <a:lvl6pPr marL="1541860" indent="-236935" algn="l" rtl="0" fontAlgn="base">
        <a:spcBef>
          <a:spcPct val="20000"/>
        </a:spcBef>
        <a:spcAft>
          <a:spcPct val="0"/>
        </a:spcAft>
        <a:buClr>
          <a:schemeClr val="folHlink"/>
        </a:buClr>
        <a:buSzPct val="80000"/>
        <a:buFont typeface="Wingdings" pitchFamily="2" charset="2"/>
        <a:buChar char="§"/>
        <a:defRPr sz="1500">
          <a:solidFill>
            <a:schemeClr val="tx1"/>
          </a:solidFill>
          <a:latin typeface="+mn-lt"/>
        </a:defRPr>
      </a:lvl6pPr>
      <a:lvl7pPr marL="1884760" indent="-236935" algn="l" rtl="0" fontAlgn="base">
        <a:spcBef>
          <a:spcPct val="20000"/>
        </a:spcBef>
        <a:spcAft>
          <a:spcPct val="0"/>
        </a:spcAft>
        <a:buClr>
          <a:schemeClr val="folHlink"/>
        </a:buClr>
        <a:buSzPct val="80000"/>
        <a:buFont typeface="Wingdings" pitchFamily="2" charset="2"/>
        <a:buChar char="§"/>
        <a:defRPr sz="1500">
          <a:solidFill>
            <a:schemeClr val="tx1"/>
          </a:solidFill>
          <a:latin typeface="+mn-lt"/>
        </a:defRPr>
      </a:lvl7pPr>
      <a:lvl8pPr marL="2227660" indent="-236935" algn="l" rtl="0" fontAlgn="base">
        <a:spcBef>
          <a:spcPct val="20000"/>
        </a:spcBef>
        <a:spcAft>
          <a:spcPct val="0"/>
        </a:spcAft>
        <a:buClr>
          <a:schemeClr val="folHlink"/>
        </a:buClr>
        <a:buSzPct val="80000"/>
        <a:buFont typeface="Wingdings" pitchFamily="2" charset="2"/>
        <a:buChar char="§"/>
        <a:defRPr sz="1500">
          <a:solidFill>
            <a:schemeClr val="tx1"/>
          </a:solidFill>
          <a:latin typeface="+mn-lt"/>
        </a:defRPr>
      </a:lvl8pPr>
      <a:lvl9pPr marL="2570560" indent="-236935" algn="l" rtl="0" fontAlgn="base">
        <a:spcBef>
          <a:spcPct val="20000"/>
        </a:spcBef>
        <a:spcAft>
          <a:spcPct val="0"/>
        </a:spcAft>
        <a:buClr>
          <a:schemeClr val="folHlink"/>
        </a:buClr>
        <a:buSzPct val="80000"/>
        <a:buFont typeface="Wingdings" pitchFamily="2" charset="2"/>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E7E0E89-6C27-4DF7-8277-2E1D3B512505}"/>
              </a:ext>
            </a:extLst>
          </p:cNvPr>
          <p:cNvSpPr>
            <a:spLocks noGrp="1" noChangeArrowheads="1"/>
          </p:cNvSpPr>
          <p:nvPr>
            <p:ph type="ctrTitle"/>
          </p:nvPr>
        </p:nvSpPr>
        <p:spPr>
          <a:xfrm>
            <a:off x="2879725" y="341313"/>
            <a:ext cx="5751513" cy="1600200"/>
          </a:xfrm>
        </p:spPr>
        <p:txBody>
          <a:bodyPr/>
          <a:lstStyle/>
          <a:p>
            <a:pPr algn="l" eaLnBrk="1" hangingPunct="1"/>
            <a:r>
              <a:rPr lang="en-US" altLang="en-US" sz="2000"/>
              <a:t>Unit 04.01.01</a:t>
            </a:r>
            <a:br>
              <a:rPr lang="en-US" altLang="en-US" sz="2000"/>
            </a:br>
            <a:r>
              <a:rPr lang="en-US" altLang="en-US" sz="2000"/>
              <a:t>CS 5220: </a:t>
            </a:r>
            <a:br>
              <a:rPr lang="en-US" altLang="en-US" sz="2000"/>
            </a:br>
            <a:r>
              <a:rPr lang="en-US" altLang="en-US" sz="2000"/>
              <a:t>COMPUTER COMMUNICATIONS</a:t>
            </a:r>
          </a:p>
        </p:txBody>
      </p:sp>
      <p:pic>
        <p:nvPicPr>
          <p:cNvPr id="17410" name="Picture 6">
            <a:extLst>
              <a:ext uri="{FF2B5EF4-FFF2-40B4-BE49-F238E27FC236}">
                <a16:creationId xmlns:a16="http://schemas.microsoft.com/office/drawing/2014/main" id="{4C4FBF29-B47D-4C16-9C43-2588F92AC8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117600"/>
            <a:ext cx="1966913"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a:extLst>
              <a:ext uri="{FF2B5EF4-FFF2-40B4-BE49-F238E27FC236}">
                <a16:creationId xmlns:a16="http://schemas.microsoft.com/office/drawing/2014/main" id="{5BEE5C21-782E-4C04-B2CB-F441FBC425F2}"/>
              </a:ext>
            </a:extLst>
          </p:cNvPr>
          <p:cNvSpPr>
            <a:spLocks noGrp="1" noChangeArrowheads="1"/>
          </p:cNvSpPr>
          <p:nvPr>
            <p:ph type="subTitle" idx="1"/>
          </p:nvPr>
        </p:nvSpPr>
        <p:spPr>
          <a:xfrm>
            <a:off x="2879725" y="2278063"/>
            <a:ext cx="5708650" cy="1771650"/>
          </a:xfrm>
        </p:spPr>
        <p:txBody>
          <a:bodyPr/>
          <a:lstStyle/>
          <a:p>
            <a:pPr algn="l" eaLnBrk="1" hangingPunct="1">
              <a:lnSpc>
                <a:spcPct val="80000"/>
              </a:lnSpc>
            </a:pPr>
            <a:r>
              <a:rPr lang="en-US" altLang="en-US">
                <a:solidFill>
                  <a:srgbClr val="0000CC"/>
                </a:solidFill>
              </a:rPr>
              <a:t>TCP/IP Architecture and IP Packet</a:t>
            </a:r>
          </a:p>
          <a:p>
            <a:pPr algn="l" eaLnBrk="1" hangingPunct="1">
              <a:lnSpc>
                <a:spcPct val="80000"/>
              </a:lnSpc>
              <a:spcBef>
                <a:spcPts val="1800"/>
              </a:spcBef>
            </a:pPr>
            <a:r>
              <a:rPr lang="en-US" altLang="en-US" sz="2200"/>
              <a:t>XIAOBO ZHOU, Ph.D.</a:t>
            </a:r>
          </a:p>
          <a:p>
            <a:pPr algn="l" eaLnBrk="1" hangingPunct="1">
              <a:lnSpc>
                <a:spcPct val="80000"/>
              </a:lnSpc>
              <a:spcBef>
                <a:spcPts val="1200"/>
              </a:spcBef>
            </a:pPr>
            <a:r>
              <a:rPr lang="en-US" altLang="en-US" sz="1800"/>
              <a:t>Professor, Department of Computer Science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DE43D9CA-D7F9-44C8-8F22-5CEA0353BFA7}"/>
              </a:ext>
            </a:extLst>
          </p:cNvPr>
          <p:cNvSpPr>
            <a:spLocks noGrp="1" noChangeArrowheads="1"/>
          </p:cNvSpPr>
          <p:nvPr>
            <p:ph type="title"/>
          </p:nvPr>
        </p:nvSpPr>
        <p:spPr>
          <a:xfrm>
            <a:off x="2366963" y="92075"/>
            <a:ext cx="5634037" cy="765175"/>
          </a:xfrm>
        </p:spPr>
        <p:txBody>
          <a:bodyPr/>
          <a:lstStyle/>
          <a:p>
            <a:pPr eaLnBrk="1" hangingPunct="1"/>
            <a:r>
              <a:rPr lang="en-US" altLang="en-US">
                <a:ea typeface="MS PGothic" panose="020B0600070205080204" pitchFamily="34" charset="-128"/>
              </a:rPr>
              <a:t>IP Packet Header</a:t>
            </a:r>
          </a:p>
        </p:txBody>
      </p:sp>
      <p:grpSp>
        <p:nvGrpSpPr>
          <p:cNvPr id="35842" name="Group 3">
            <a:extLst>
              <a:ext uri="{FF2B5EF4-FFF2-40B4-BE49-F238E27FC236}">
                <a16:creationId xmlns:a16="http://schemas.microsoft.com/office/drawing/2014/main" id="{E7B18BF0-7A2C-4473-B306-23956EE60E68}"/>
              </a:ext>
            </a:extLst>
          </p:cNvPr>
          <p:cNvGrpSpPr>
            <a:grpSpLocks/>
          </p:cNvGrpSpPr>
          <p:nvPr/>
        </p:nvGrpSpPr>
        <p:grpSpPr bwMode="auto">
          <a:xfrm>
            <a:off x="2819400" y="952500"/>
            <a:ext cx="5024438" cy="2522538"/>
            <a:chOff x="751" y="1081"/>
            <a:chExt cx="4219" cy="2118"/>
          </a:xfrm>
        </p:grpSpPr>
        <p:sp>
          <p:nvSpPr>
            <p:cNvPr id="44038" name="Rectangle 4">
              <a:extLst>
                <a:ext uri="{FF2B5EF4-FFF2-40B4-BE49-F238E27FC236}">
                  <a16:creationId xmlns:a16="http://schemas.microsoft.com/office/drawing/2014/main" id="{6B5A05EC-19D2-4820-9EF1-41224971A4A9}"/>
                </a:ext>
              </a:extLst>
            </p:cNvPr>
            <p:cNvSpPr>
              <a:spLocks noChangeArrowheads="1"/>
            </p:cNvSpPr>
            <p:nvPr/>
          </p:nvSpPr>
          <p:spPr bwMode="auto">
            <a:xfrm>
              <a:off x="850" y="1356"/>
              <a:ext cx="33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Version      IHL      Type of Service                          Total Length</a:t>
              </a:r>
              <a:endParaRPr lang="en-US" altLang="en-US" sz="2100">
                <a:latin typeface="Times New Roman" panose="02020603050405020304" pitchFamily="18" charset="0"/>
                <a:ea typeface="MS PGothic" panose="020B0600070205080204" pitchFamily="34" charset="-128"/>
              </a:endParaRPr>
            </a:p>
          </p:txBody>
        </p:sp>
        <p:sp>
          <p:nvSpPr>
            <p:cNvPr id="44039" name="Rectangle 5">
              <a:extLst>
                <a:ext uri="{FF2B5EF4-FFF2-40B4-BE49-F238E27FC236}">
                  <a16:creationId xmlns:a16="http://schemas.microsoft.com/office/drawing/2014/main" id="{5811F7A0-F87C-4BFF-9EF2-5DBF2811C471}"/>
                </a:ext>
              </a:extLst>
            </p:cNvPr>
            <p:cNvSpPr>
              <a:spLocks noChangeArrowheads="1"/>
            </p:cNvSpPr>
            <p:nvPr/>
          </p:nvSpPr>
          <p:spPr bwMode="auto">
            <a:xfrm>
              <a:off x="1406" y="1651"/>
              <a:ext cx="306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Identification                        Flags            Fragment Offset</a:t>
              </a:r>
              <a:endParaRPr lang="en-US" altLang="en-US" sz="2100">
                <a:latin typeface="Times New Roman" panose="02020603050405020304" pitchFamily="18" charset="0"/>
                <a:ea typeface="MS PGothic" panose="020B0600070205080204" pitchFamily="34" charset="-128"/>
              </a:endParaRPr>
            </a:p>
          </p:txBody>
        </p:sp>
        <p:sp>
          <p:nvSpPr>
            <p:cNvPr id="35849" name="Rectangle 6">
              <a:extLst>
                <a:ext uri="{FF2B5EF4-FFF2-40B4-BE49-F238E27FC236}">
                  <a16:creationId xmlns:a16="http://schemas.microsoft.com/office/drawing/2014/main" id="{8B0CB6DA-A2EE-48E9-BA04-B7E13FFEE1A2}"/>
                </a:ext>
              </a:extLst>
            </p:cNvPr>
            <p:cNvSpPr>
              <a:spLocks noChangeArrowheads="1"/>
            </p:cNvSpPr>
            <p:nvPr/>
          </p:nvSpPr>
          <p:spPr bwMode="auto">
            <a:xfrm>
              <a:off x="754" y="1230"/>
              <a:ext cx="4110" cy="196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50" name="Line 7">
              <a:extLst>
                <a:ext uri="{FF2B5EF4-FFF2-40B4-BE49-F238E27FC236}">
                  <a16:creationId xmlns:a16="http://schemas.microsoft.com/office/drawing/2014/main" id="{46E90007-8E41-4A6B-B22D-C34FAC2E1043}"/>
                </a:ext>
              </a:extLst>
            </p:cNvPr>
            <p:cNvSpPr>
              <a:spLocks noChangeShapeType="1"/>
            </p:cNvSpPr>
            <p:nvPr/>
          </p:nvSpPr>
          <p:spPr bwMode="auto">
            <a:xfrm flipV="1">
              <a:off x="751" y="1546"/>
              <a:ext cx="4117" cy="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1" name="Line 8">
              <a:extLst>
                <a:ext uri="{FF2B5EF4-FFF2-40B4-BE49-F238E27FC236}">
                  <a16:creationId xmlns:a16="http://schemas.microsoft.com/office/drawing/2014/main" id="{70E9D924-0F8D-4025-BF64-D4C3B12F62AC}"/>
                </a:ext>
              </a:extLst>
            </p:cNvPr>
            <p:cNvSpPr>
              <a:spLocks noChangeShapeType="1"/>
            </p:cNvSpPr>
            <p:nvPr/>
          </p:nvSpPr>
          <p:spPr bwMode="auto">
            <a:xfrm>
              <a:off x="762" y="1852"/>
              <a:ext cx="410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2" name="Line 9">
              <a:extLst>
                <a:ext uri="{FF2B5EF4-FFF2-40B4-BE49-F238E27FC236}">
                  <a16:creationId xmlns:a16="http://schemas.microsoft.com/office/drawing/2014/main" id="{0CD55194-FDB5-44A9-B034-B213AF8A1C9F}"/>
                </a:ext>
              </a:extLst>
            </p:cNvPr>
            <p:cNvSpPr>
              <a:spLocks noChangeShapeType="1"/>
            </p:cNvSpPr>
            <p:nvPr/>
          </p:nvSpPr>
          <p:spPr bwMode="auto">
            <a:xfrm>
              <a:off x="751" y="2181"/>
              <a:ext cx="41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3" name="Line 10">
              <a:extLst>
                <a:ext uri="{FF2B5EF4-FFF2-40B4-BE49-F238E27FC236}">
                  <a16:creationId xmlns:a16="http://schemas.microsoft.com/office/drawing/2014/main" id="{B6C700F2-E002-4C60-BEDA-FF9DDA375080}"/>
                </a:ext>
              </a:extLst>
            </p:cNvPr>
            <p:cNvSpPr>
              <a:spLocks noChangeShapeType="1"/>
            </p:cNvSpPr>
            <p:nvPr/>
          </p:nvSpPr>
          <p:spPr bwMode="auto">
            <a:xfrm>
              <a:off x="762" y="2510"/>
              <a:ext cx="410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4" name="Line 11">
              <a:extLst>
                <a:ext uri="{FF2B5EF4-FFF2-40B4-BE49-F238E27FC236}">
                  <a16:creationId xmlns:a16="http://schemas.microsoft.com/office/drawing/2014/main" id="{CF9FCC3B-A5F3-4F3D-BB25-2C8D3514A61A}"/>
                </a:ext>
              </a:extLst>
            </p:cNvPr>
            <p:cNvSpPr>
              <a:spLocks noChangeShapeType="1"/>
            </p:cNvSpPr>
            <p:nvPr/>
          </p:nvSpPr>
          <p:spPr bwMode="auto">
            <a:xfrm>
              <a:off x="751" y="2861"/>
              <a:ext cx="41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5" name="Line 12">
              <a:extLst>
                <a:ext uri="{FF2B5EF4-FFF2-40B4-BE49-F238E27FC236}">
                  <a16:creationId xmlns:a16="http://schemas.microsoft.com/office/drawing/2014/main" id="{84380D96-7249-4052-A6B0-E01D58A794AB}"/>
                </a:ext>
              </a:extLst>
            </p:cNvPr>
            <p:cNvSpPr>
              <a:spLocks noChangeShapeType="1"/>
            </p:cNvSpPr>
            <p:nvPr/>
          </p:nvSpPr>
          <p:spPr bwMode="auto">
            <a:xfrm flipV="1">
              <a:off x="2803" y="1227"/>
              <a:ext cx="1" cy="95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6" name="Line 13">
              <a:extLst>
                <a:ext uri="{FF2B5EF4-FFF2-40B4-BE49-F238E27FC236}">
                  <a16:creationId xmlns:a16="http://schemas.microsoft.com/office/drawing/2014/main" id="{D6E314F3-6FC2-4204-804B-E8272CAA83A4}"/>
                </a:ext>
              </a:extLst>
            </p:cNvPr>
            <p:cNvSpPr>
              <a:spLocks noChangeShapeType="1"/>
            </p:cNvSpPr>
            <p:nvPr/>
          </p:nvSpPr>
          <p:spPr bwMode="auto">
            <a:xfrm flipV="1">
              <a:off x="1777" y="1852"/>
              <a:ext cx="1" cy="33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7" name="Line 14">
              <a:extLst>
                <a:ext uri="{FF2B5EF4-FFF2-40B4-BE49-F238E27FC236}">
                  <a16:creationId xmlns:a16="http://schemas.microsoft.com/office/drawing/2014/main" id="{E937D7CF-72C7-4284-8AEF-D76B53027296}"/>
                </a:ext>
              </a:extLst>
            </p:cNvPr>
            <p:cNvSpPr>
              <a:spLocks noChangeShapeType="1"/>
            </p:cNvSpPr>
            <p:nvPr/>
          </p:nvSpPr>
          <p:spPr bwMode="auto">
            <a:xfrm flipV="1">
              <a:off x="1777" y="1227"/>
              <a:ext cx="1" cy="32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8" name="Line 15">
              <a:extLst>
                <a:ext uri="{FF2B5EF4-FFF2-40B4-BE49-F238E27FC236}">
                  <a16:creationId xmlns:a16="http://schemas.microsoft.com/office/drawing/2014/main" id="{A5F356A1-198D-4C8B-91AB-BA41EF957DC6}"/>
                </a:ext>
              </a:extLst>
            </p:cNvPr>
            <p:cNvSpPr>
              <a:spLocks noChangeShapeType="1"/>
            </p:cNvSpPr>
            <p:nvPr/>
          </p:nvSpPr>
          <p:spPr bwMode="auto">
            <a:xfrm flipH="1" flipV="1">
              <a:off x="1265" y="1227"/>
              <a:ext cx="7" cy="32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9" name="Line 16">
              <a:extLst>
                <a:ext uri="{FF2B5EF4-FFF2-40B4-BE49-F238E27FC236}">
                  <a16:creationId xmlns:a16="http://schemas.microsoft.com/office/drawing/2014/main" id="{906DC772-7634-4744-B5FF-378CB58BC8EB}"/>
                </a:ext>
              </a:extLst>
            </p:cNvPr>
            <p:cNvSpPr>
              <a:spLocks noChangeShapeType="1"/>
            </p:cNvSpPr>
            <p:nvPr/>
          </p:nvSpPr>
          <p:spPr bwMode="auto">
            <a:xfrm flipV="1">
              <a:off x="3207" y="1545"/>
              <a:ext cx="1" cy="30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1" name="Rectangle 17">
              <a:extLst>
                <a:ext uri="{FF2B5EF4-FFF2-40B4-BE49-F238E27FC236}">
                  <a16:creationId xmlns:a16="http://schemas.microsoft.com/office/drawing/2014/main" id="{88552C41-D436-4891-999A-45A079F45C64}"/>
                </a:ext>
              </a:extLst>
            </p:cNvPr>
            <p:cNvSpPr>
              <a:spLocks noChangeArrowheads="1"/>
            </p:cNvSpPr>
            <p:nvPr/>
          </p:nvSpPr>
          <p:spPr bwMode="auto">
            <a:xfrm>
              <a:off x="926" y="1959"/>
              <a:ext cx="345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Time to Live              Protocol                          Header Checksum</a:t>
              </a:r>
              <a:endParaRPr lang="en-US" altLang="en-US" sz="2100">
                <a:latin typeface="Times New Roman" panose="02020603050405020304" pitchFamily="18" charset="0"/>
                <a:ea typeface="MS PGothic" panose="020B0600070205080204" pitchFamily="34" charset="-128"/>
              </a:endParaRPr>
            </a:p>
          </p:txBody>
        </p:sp>
        <p:sp>
          <p:nvSpPr>
            <p:cNvPr id="44052" name="Rectangle 18">
              <a:extLst>
                <a:ext uri="{FF2B5EF4-FFF2-40B4-BE49-F238E27FC236}">
                  <a16:creationId xmlns:a16="http://schemas.microsoft.com/office/drawing/2014/main" id="{09B6B3BF-29A8-4454-B98D-D9459D7D0293}"/>
                </a:ext>
              </a:extLst>
            </p:cNvPr>
            <p:cNvSpPr>
              <a:spLocks noChangeArrowheads="1"/>
            </p:cNvSpPr>
            <p:nvPr/>
          </p:nvSpPr>
          <p:spPr bwMode="auto">
            <a:xfrm>
              <a:off x="2379" y="2299"/>
              <a:ext cx="10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Source IP Address</a:t>
              </a:r>
              <a:endParaRPr lang="en-US" altLang="en-US" sz="2100">
                <a:latin typeface="Times New Roman" panose="02020603050405020304" pitchFamily="18" charset="0"/>
                <a:ea typeface="MS PGothic" panose="020B0600070205080204" pitchFamily="34" charset="-128"/>
              </a:endParaRPr>
            </a:p>
          </p:txBody>
        </p:sp>
        <p:sp>
          <p:nvSpPr>
            <p:cNvPr id="44053" name="Rectangle 19">
              <a:extLst>
                <a:ext uri="{FF2B5EF4-FFF2-40B4-BE49-F238E27FC236}">
                  <a16:creationId xmlns:a16="http://schemas.microsoft.com/office/drawing/2014/main" id="{7F4C7AFB-F5EE-4E4F-9242-A28DA599A3ED}"/>
                </a:ext>
              </a:extLst>
            </p:cNvPr>
            <p:cNvSpPr>
              <a:spLocks noChangeArrowheads="1"/>
            </p:cNvSpPr>
            <p:nvPr/>
          </p:nvSpPr>
          <p:spPr bwMode="auto">
            <a:xfrm>
              <a:off x="2291" y="2639"/>
              <a:ext cx="123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Destination IP Address</a:t>
              </a:r>
              <a:endParaRPr lang="en-US" altLang="en-US" sz="2100">
                <a:latin typeface="Times New Roman" panose="02020603050405020304" pitchFamily="18" charset="0"/>
                <a:ea typeface="MS PGothic" panose="020B0600070205080204" pitchFamily="34" charset="-128"/>
              </a:endParaRPr>
            </a:p>
          </p:txBody>
        </p:sp>
        <p:sp>
          <p:nvSpPr>
            <p:cNvPr id="35863" name="Line 20">
              <a:extLst>
                <a:ext uri="{FF2B5EF4-FFF2-40B4-BE49-F238E27FC236}">
                  <a16:creationId xmlns:a16="http://schemas.microsoft.com/office/drawing/2014/main" id="{B0C0E938-D4C2-4D58-A324-E2B9CBCFF236}"/>
                </a:ext>
              </a:extLst>
            </p:cNvPr>
            <p:cNvSpPr>
              <a:spLocks noChangeShapeType="1"/>
            </p:cNvSpPr>
            <p:nvPr/>
          </p:nvSpPr>
          <p:spPr bwMode="auto">
            <a:xfrm flipV="1">
              <a:off x="3840" y="2861"/>
              <a:ext cx="1" cy="33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5" name="Rectangle 21">
              <a:extLst>
                <a:ext uri="{FF2B5EF4-FFF2-40B4-BE49-F238E27FC236}">
                  <a16:creationId xmlns:a16="http://schemas.microsoft.com/office/drawing/2014/main" id="{EE24F7BD-2769-47D1-B378-6C4E71CEB9E4}"/>
                </a:ext>
              </a:extLst>
            </p:cNvPr>
            <p:cNvSpPr>
              <a:spLocks noChangeArrowheads="1"/>
            </p:cNvSpPr>
            <p:nvPr/>
          </p:nvSpPr>
          <p:spPr bwMode="auto">
            <a:xfrm>
              <a:off x="2072" y="2990"/>
              <a:ext cx="254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Options                                                  Padding</a:t>
              </a:r>
              <a:endParaRPr lang="en-US" altLang="en-US" sz="2100">
                <a:latin typeface="Times New Roman" panose="02020603050405020304" pitchFamily="18" charset="0"/>
                <a:ea typeface="MS PGothic" panose="020B0600070205080204" pitchFamily="34" charset="-128"/>
              </a:endParaRPr>
            </a:p>
          </p:txBody>
        </p:sp>
        <p:sp>
          <p:nvSpPr>
            <p:cNvPr id="44056" name="Rectangle 22">
              <a:extLst>
                <a:ext uri="{FF2B5EF4-FFF2-40B4-BE49-F238E27FC236}">
                  <a16:creationId xmlns:a16="http://schemas.microsoft.com/office/drawing/2014/main" id="{BA84A4C6-E2E3-4A09-8167-1B1267FFAA64}"/>
                </a:ext>
              </a:extLst>
            </p:cNvPr>
            <p:cNvSpPr>
              <a:spLocks noChangeArrowheads="1"/>
            </p:cNvSpPr>
            <p:nvPr/>
          </p:nvSpPr>
          <p:spPr bwMode="auto">
            <a:xfrm>
              <a:off x="774" y="1081"/>
              <a:ext cx="4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latin typeface="Times New Roman" panose="02020603050405020304" pitchFamily="18" charset="0"/>
                  <a:ea typeface="MS PGothic" panose="020B0600070205080204" pitchFamily="34" charset="-128"/>
                </a:rPr>
                <a:t>0               4               8                                16        19                 24                           31</a:t>
              </a:r>
              <a:endParaRPr lang="en-US" altLang="en-US" sz="2100">
                <a:latin typeface="Times New Roman" panose="02020603050405020304" pitchFamily="18" charset="0"/>
                <a:ea typeface="MS PGothic" panose="020B0600070205080204" pitchFamily="34" charset="-128"/>
              </a:endParaRPr>
            </a:p>
          </p:txBody>
        </p:sp>
      </p:grpSp>
      <p:sp>
        <p:nvSpPr>
          <p:cNvPr id="44035" name="Text Box 23">
            <a:extLst>
              <a:ext uri="{FF2B5EF4-FFF2-40B4-BE49-F238E27FC236}">
                <a16:creationId xmlns:a16="http://schemas.microsoft.com/office/drawing/2014/main" id="{56B204E4-7332-413C-B0B4-113CC47F0E10}"/>
              </a:ext>
            </a:extLst>
          </p:cNvPr>
          <p:cNvSpPr txBox="1">
            <a:spLocks noChangeArrowheads="1"/>
          </p:cNvSpPr>
          <p:nvPr/>
        </p:nvSpPr>
        <p:spPr bwMode="auto">
          <a:xfrm>
            <a:off x="2519363" y="3594100"/>
            <a:ext cx="6116637"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b="1" dirty="0"/>
              <a:t>Time to live (TTL):</a:t>
            </a:r>
            <a:r>
              <a:rPr lang="en-US" altLang="en-US" sz="1350" dirty="0"/>
              <a:t> number of hops packet is allowed to traverse </a:t>
            </a:r>
            <a:r>
              <a:rPr lang="en-US" altLang="en-US" sz="1350"/>
              <a:t>in network</a:t>
            </a:r>
            <a:r>
              <a:rPr lang="en-US" altLang="en-US" sz="1350" dirty="0"/>
              <a:t>.</a:t>
            </a:r>
          </a:p>
          <a:p>
            <a:pPr>
              <a:spcBef>
                <a:spcPct val="30000"/>
              </a:spcBef>
              <a:buFontTx/>
              <a:buChar char="•"/>
              <a:defRPr/>
            </a:pPr>
            <a:r>
              <a:rPr lang="en-US" altLang="en-US" sz="1350" dirty="0"/>
              <a:t>  Each router along the path to the destination decrements this value by one. </a:t>
            </a:r>
          </a:p>
          <a:p>
            <a:pPr>
              <a:spcBef>
                <a:spcPct val="30000"/>
              </a:spcBef>
              <a:buFontTx/>
              <a:buChar char="•"/>
              <a:defRPr/>
            </a:pPr>
            <a:r>
              <a:rPr lang="en-US" altLang="en-US" sz="1350" dirty="0"/>
              <a:t>   If the value reaches zero before the packet reaches the destination, the router discards the packet and sends an error message back to the source.</a:t>
            </a:r>
          </a:p>
        </p:txBody>
      </p:sp>
      <p:grpSp>
        <p:nvGrpSpPr>
          <p:cNvPr id="35844" name="Group 12">
            <a:extLst>
              <a:ext uri="{FF2B5EF4-FFF2-40B4-BE49-F238E27FC236}">
                <a16:creationId xmlns:a16="http://schemas.microsoft.com/office/drawing/2014/main" id="{02D96221-658B-416B-BF74-16B3758D5DFF}"/>
              </a:ext>
            </a:extLst>
          </p:cNvPr>
          <p:cNvGrpSpPr>
            <a:grpSpLocks/>
          </p:cNvGrpSpPr>
          <p:nvPr/>
        </p:nvGrpSpPr>
        <p:grpSpPr bwMode="auto">
          <a:xfrm>
            <a:off x="446088" y="979488"/>
            <a:ext cx="1701800" cy="3516312"/>
            <a:chOff x="685800" y="609600"/>
            <a:chExt cx="2667000" cy="6248400"/>
          </a:xfrm>
        </p:grpSpPr>
        <p:sp>
          <p:nvSpPr>
            <p:cNvPr id="25" name="Rounded Rectangle 24">
              <a:extLst>
                <a:ext uri="{FF2B5EF4-FFF2-40B4-BE49-F238E27FC236}">
                  <a16:creationId xmlns:a16="http://schemas.microsoft.com/office/drawing/2014/main" id="{ABD82AC7-C0E6-4727-B5BF-FD24755A5E7E}"/>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26" name="Oval 25">
              <a:extLst>
                <a:ext uri="{FF2B5EF4-FFF2-40B4-BE49-F238E27FC236}">
                  <a16:creationId xmlns:a16="http://schemas.microsoft.com/office/drawing/2014/main" id="{A1CC8D8A-EC9F-41C1-BBBD-6FDE6E7C0954}"/>
                </a:ext>
              </a:extLst>
            </p:cNvPr>
            <p:cNvSpPr/>
            <p:nvPr/>
          </p:nvSpPr>
          <p:spPr>
            <a:xfrm>
              <a:off x="1143569" y="609600"/>
              <a:ext cx="1903222"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2D26E6E5-FE7E-4BD9-BF34-B466CDA44940}"/>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IP Packet Header</a:t>
            </a:r>
          </a:p>
        </p:txBody>
      </p:sp>
      <p:grpSp>
        <p:nvGrpSpPr>
          <p:cNvPr id="37890" name="Group 3">
            <a:extLst>
              <a:ext uri="{FF2B5EF4-FFF2-40B4-BE49-F238E27FC236}">
                <a16:creationId xmlns:a16="http://schemas.microsoft.com/office/drawing/2014/main" id="{DE8E4F41-1B4C-4268-8B79-2F5496726E97}"/>
              </a:ext>
            </a:extLst>
          </p:cNvPr>
          <p:cNvGrpSpPr>
            <a:grpSpLocks/>
          </p:cNvGrpSpPr>
          <p:nvPr/>
        </p:nvGrpSpPr>
        <p:grpSpPr bwMode="auto">
          <a:xfrm>
            <a:off x="1985963" y="993775"/>
            <a:ext cx="5024437" cy="2530475"/>
            <a:chOff x="751" y="1072"/>
            <a:chExt cx="4219" cy="2127"/>
          </a:xfrm>
        </p:grpSpPr>
        <p:sp>
          <p:nvSpPr>
            <p:cNvPr id="46084" name="Rectangle 4">
              <a:extLst>
                <a:ext uri="{FF2B5EF4-FFF2-40B4-BE49-F238E27FC236}">
                  <a16:creationId xmlns:a16="http://schemas.microsoft.com/office/drawing/2014/main" id="{A61D4E56-E270-45AC-8B96-717032A5BC49}"/>
                </a:ext>
              </a:extLst>
            </p:cNvPr>
            <p:cNvSpPr>
              <a:spLocks noChangeArrowheads="1"/>
            </p:cNvSpPr>
            <p:nvPr/>
          </p:nvSpPr>
          <p:spPr bwMode="auto">
            <a:xfrm>
              <a:off x="850" y="1354"/>
              <a:ext cx="33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Version      IHL      Type of Service                          Total Length</a:t>
              </a:r>
              <a:endParaRPr lang="en-US" altLang="en-US" sz="2100">
                <a:latin typeface="Times New Roman" panose="02020603050405020304" pitchFamily="18" charset="0"/>
                <a:ea typeface="MS PGothic" panose="020B0600070205080204" pitchFamily="34" charset="-128"/>
              </a:endParaRPr>
            </a:p>
          </p:txBody>
        </p:sp>
        <p:sp>
          <p:nvSpPr>
            <p:cNvPr id="46085" name="Rectangle 5">
              <a:extLst>
                <a:ext uri="{FF2B5EF4-FFF2-40B4-BE49-F238E27FC236}">
                  <a16:creationId xmlns:a16="http://schemas.microsoft.com/office/drawing/2014/main" id="{FEB97485-A65C-40C2-824F-6CD1448B6F2B}"/>
                </a:ext>
              </a:extLst>
            </p:cNvPr>
            <p:cNvSpPr>
              <a:spLocks noChangeArrowheads="1"/>
            </p:cNvSpPr>
            <p:nvPr/>
          </p:nvSpPr>
          <p:spPr bwMode="auto">
            <a:xfrm>
              <a:off x="1406" y="1651"/>
              <a:ext cx="306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Identification                        Flags            Fragment Offset</a:t>
              </a:r>
              <a:endParaRPr lang="en-US" altLang="en-US" sz="2100">
                <a:latin typeface="Times New Roman" panose="02020603050405020304" pitchFamily="18" charset="0"/>
                <a:ea typeface="MS PGothic" panose="020B0600070205080204" pitchFamily="34" charset="-128"/>
              </a:endParaRPr>
            </a:p>
          </p:txBody>
        </p:sp>
        <p:sp>
          <p:nvSpPr>
            <p:cNvPr id="37894" name="Rectangle 6">
              <a:extLst>
                <a:ext uri="{FF2B5EF4-FFF2-40B4-BE49-F238E27FC236}">
                  <a16:creationId xmlns:a16="http://schemas.microsoft.com/office/drawing/2014/main" id="{77DF0428-F5FC-47D7-BDD8-25B1779BD6C6}"/>
                </a:ext>
              </a:extLst>
            </p:cNvPr>
            <p:cNvSpPr>
              <a:spLocks noChangeArrowheads="1"/>
            </p:cNvSpPr>
            <p:nvPr/>
          </p:nvSpPr>
          <p:spPr bwMode="auto">
            <a:xfrm>
              <a:off x="754" y="1230"/>
              <a:ext cx="4110" cy="196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7895" name="Line 7">
              <a:extLst>
                <a:ext uri="{FF2B5EF4-FFF2-40B4-BE49-F238E27FC236}">
                  <a16:creationId xmlns:a16="http://schemas.microsoft.com/office/drawing/2014/main" id="{60F678C1-EDA1-4ECB-840B-FD5D70CE1B7C}"/>
                </a:ext>
              </a:extLst>
            </p:cNvPr>
            <p:cNvSpPr>
              <a:spLocks noChangeShapeType="1"/>
            </p:cNvSpPr>
            <p:nvPr/>
          </p:nvSpPr>
          <p:spPr bwMode="auto">
            <a:xfrm flipV="1">
              <a:off x="751" y="1546"/>
              <a:ext cx="4117" cy="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6" name="Line 8">
              <a:extLst>
                <a:ext uri="{FF2B5EF4-FFF2-40B4-BE49-F238E27FC236}">
                  <a16:creationId xmlns:a16="http://schemas.microsoft.com/office/drawing/2014/main" id="{CCD84C60-D883-4783-B188-EBADB092ADCE}"/>
                </a:ext>
              </a:extLst>
            </p:cNvPr>
            <p:cNvSpPr>
              <a:spLocks noChangeShapeType="1"/>
            </p:cNvSpPr>
            <p:nvPr/>
          </p:nvSpPr>
          <p:spPr bwMode="auto">
            <a:xfrm>
              <a:off x="762" y="1852"/>
              <a:ext cx="410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7" name="Line 9">
              <a:extLst>
                <a:ext uri="{FF2B5EF4-FFF2-40B4-BE49-F238E27FC236}">
                  <a16:creationId xmlns:a16="http://schemas.microsoft.com/office/drawing/2014/main" id="{46BCA4C3-EDFA-406E-A46D-CF32556A2C50}"/>
                </a:ext>
              </a:extLst>
            </p:cNvPr>
            <p:cNvSpPr>
              <a:spLocks noChangeShapeType="1"/>
            </p:cNvSpPr>
            <p:nvPr/>
          </p:nvSpPr>
          <p:spPr bwMode="auto">
            <a:xfrm>
              <a:off x="751" y="2181"/>
              <a:ext cx="41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8" name="Line 10">
              <a:extLst>
                <a:ext uri="{FF2B5EF4-FFF2-40B4-BE49-F238E27FC236}">
                  <a16:creationId xmlns:a16="http://schemas.microsoft.com/office/drawing/2014/main" id="{45031969-8218-4E3C-9F8F-9C03D131A82B}"/>
                </a:ext>
              </a:extLst>
            </p:cNvPr>
            <p:cNvSpPr>
              <a:spLocks noChangeShapeType="1"/>
            </p:cNvSpPr>
            <p:nvPr/>
          </p:nvSpPr>
          <p:spPr bwMode="auto">
            <a:xfrm>
              <a:off x="762" y="2510"/>
              <a:ext cx="410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Line 11">
              <a:extLst>
                <a:ext uri="{FF2B5EF4-FFF2-40B4-BE49-F238E27FC236}">
                  <a16:creationId xmlns:a16="http://schemas.microsoft.com/office/drawing/2014/main" id="{BBABAA59-1AA9-4DBD-93A2-8934856C4004}"/>
                </a:ext>
              </a:extLst>
            </p:cNvPr>
            <p:cNvSpPr>
              <a:spLocks noChangeShapeType="1"/>
            </p:cNvSpPr>
            <p:nvPr/>
          </p:nvSpPr>
          <p:spPr bwMode="auto">
            <a:xfrm>
              <a:off x="751" y="2861"/>
              <a:ext cx="41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0" name="Line 12">
              <a:extLst>
                <a:ext uri="{FF2B5EF4-FFF2-40B4-BE49-F238E27FC236}">
                  <a16:creationId xmlns:a16="http://schemas.microsoft.com/office/drawing/2014/main" id="{D2964ADD-701F-443B-BE20-AF257F4055DA}"/>
                </a:ext>
              </a:extLst>
            </p:cNvPr>
            <p:cNvSpPr>
              <a:spLocks noChangeShapeType="1"/>
            </p:cNvSpPr>
            <p:nvPr/>
          </p:nvSpPr>
          <p:spPr bwMode="auto">
            <a:xfrm flipV="1">
              <a:off x="2803" y="1227"/>
              <a:ext cx="1" cy="95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Line 13">
              <a:extLst>
                <a:ext uri="{FF2B5EF4-FFF2-40B4-BE49-F238E27FC236}">
                  <a16:creationId xmlns:a16="http://schemas.microsoft.com/office/drawing/2014/main" id="{336A111B-2802-4A45-AF00-541362891AF4}"/>
                </a:ext>
              </a:extLst>
            </p:cNvPr>
            <p:cNvSpPr>
              <a:spLocks noChangeShapeType="1"/>
            </p:cNvSpPr>
            <p:nvPr/>
          </p:nvSpPr>
          <p:spPr bwMode="auto">
            <a:xfrm flipV="1">
              <a:off x="1777" y="1852"/>
              <a:ext cx="1" cy="33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2" name="Line 14">
              <a:extLst>
                <a:ext uri="{FF2B5EF4-FFF2-40B4-BE49-F238E27FC236}">
                  <a16:creationId xmlns:a16="http://schemas.microsoft.com/office/drawing/2014/main" id="{5E48B0BB-3F65-40F2-92D9-4DEFFB42D53D}"/>
                </a:ext>
              </a:extLst>
            </p:cNvPr>
            <p:cNvSpPr>
              <a:spLocks noChangeShapeType="1"/>
            </p:cNvSpPr>
            <p:nvPr/>
          </p:nvSpPr>
          <p:spPr bwMode="auto">
            <a:xfrm flipV="1">
              <a:off x="1777" y="1227"/>
              <a:ext cx="1" cy="32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3" name="Line 15">
              <a:extLst>
                <a:ext uri="{FF2B5EF4-FFF2-40B4-BE49-F238E27FC236}">
                  <a16:creationId xmlns:a16="http://schemas.microsoft.com/office/drawing/2014/main" id="{097F3D47-625F-4075-8649-D3BFB04B1EF5}"/>
                </a:ext>
              </a:extLst>
            </p:cNvPr>
            <p:cNvSpPr>
              <a:spLocks noChangeShapeType="1"/>
            </p:cNvSpPr>
            <p:nvPr/>
          </p:nvSpPr>
          <p:spPr bwMode="auto">
            <a:xfrm flipH="1" flipV="1">
              <a:off x="1265" y="1227"/>
              <a:ext cx="7" cy="32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4" name="Line 16">
              <a:extLst>
                <a:ext uri="{FF2B5EF4-FFF2-40B4-BE49-F238E27FC236}">
                  <a16:creationId xmlns:a16="http://schemas.microsoft.com/office/drawing/2014/main" id="{0CCA29E3-3FCF-4E89-AB28-C00F7D4A6185}"/>
                </a:ext>
              </a:extLst>
            </p:cNvPr>
            <p:cNvSpPr>
              <a:spLocks noChangeShapeType="1"/>
            </p:cNvSpPr>
            <p:nvPr/>
          </p:nvSpPr>
          <p:spPr bwMode="auto">
            <a:xfrm flipV="1">
              <a:off x="3207" y="1545"/>
              <a:ext cx="1" cy="30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7" name="Rectangle 17">
              <a:extLst>
                <a:ext uri="{FF2B5EF4-FFF2-40B4-BE49-F238E27FC236}">
                  <a16:creationId xmlns:a16="http://schemas.microsoft.com/office/drawing/2014/main" id="{76EB6A6F-1F88-4682-ACC8-39BA5376F693}"/>
                </a:ext>
              </a:extLst>
            </p:cNvPr>
            <p:cNvSpPr>
              <a:spLocks noChangeArrowheads="1"/>
            </p:cNvSpPr>
            <p:nvPr/>
          </p:nvSpPr>
          <p:spPr bwMode="auto">
            <a:xfrm>
              <a:off x="926" y="1959"/>
              <a:ext cx="345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Time to Live              Protocol                          Header Checksum</a:t>
              </a:r>
              <a:endParaRPr lang="en-US" altLang="en-US" sz="2100">
                <a:latin typeface="Times New Roman" panose="02020603050405020304" pitchFamily="18" charset="0"/>
                <a:ea typeface="MS PGothic" panose="020B0600070205080204" pitchFamily="34" charset="-128"/>
              </a:endParaRPr>
            </a:p>
          </p:txBody>
        </p:sp>
        <p:sp>
          <p:nvSpPr>
            <p:cNvPr id="46098" name="Rectangle 18">
              <a:extLst>
                <a:ext uri="{FF2B5EF4-FFF2-40B4-BE49-F238E27FC236}">
                  <a16:creationId xmlns:a16="http://schemas.microsoft.com/office/drawing/2014/main" id="{04A9AA68-D478-4B5A-9D20-F99900FA9D85}"/>
                </a:ext>
              </a:extLst>
            </p:cNvPr>
            <p:cNvSpPr>
              <a:spLocks noChangeArrowheads="1"/>
            </p:cNvSpPr>
            <p:nvPr/>
          </p:nvSpPr>
          <p:spPr bwMode="auto">
            <a:xfrm>
              <a:off x="2379" y="2300"/>
              <a:ext cx="100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Source IP Address</a:t>
              </a:r>
              <a:endParaRPr lang="en-US" altLang="en-US" sz="2100">
                <a:latin typeface="Times New Roman" panose="02020603050405020304" pitchFamily="18" charset="0"/>
                <a:ea typeface="MS PGothic" panose="020B0600070205080204" pitchFamily="34" charset="-128"/>
              </a:endParaRPr>
            </a:p>
          </p:txBody>
        </p:sp>
        <p:sp>
          <p:nvSpPr>
            <p:cNvPr id="46099" name="Rectangle 19">
              <a:extLst>
                <a:ext uri="{FF2B5EF4-FFF2-40B4-BE49-F238E27FC236}">
                  <a16:creationId xmlns:a16="http://schemas.microsoft.com/office/drawing/2014/main" id="{4AB564E8-9B50-445C-9666-7227A29E6173}"/>
                </a:ext>
              </a:extLst>
            </p:cNvPr>
            <p:cNvSpPr>
              <a:spLocks noChangeArrowheads="1"/>
            </p:cNvSpPr>
            <p:nvPr/>
          </p:nvSpPr>
          <p:spPr bwMode="auto">
            <a:xfrm>
              <a:off x="2291" y="2639"/>
              <a:ext cx="123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Destination IP Address</a:t>
              </a:r>
              <a:endParaRPr lang="en-US" altLang="en-US" sz="2100">
                <a:latin typeface="Times New Roman" panose="02020603050405020304" pitchFamily="18" charset="0"/>
                <a:ea typeface="MS PGothic" panose="020B0600070205080204" pitchFamily="34" charset="-128"/>
              </a:endParaRPr>
            </a:p>
          </p:txBody>
        </p:sp>
        <p:sp>
          <p:nvSpPr>
            <p:cNvPr id="37908" name="Line 20">
              <a:extLst>
                <a:ext uri="{FF2B5EF4-FFF2-40B4-BE49-F238E27FC236}">
                  <a16:creationId xmlns:a16="http://schemas.microsoft.com/office/drawing/2014/main" id="{17A3C669-3BC9-42EE-BE7F-6306A0311E5E}"/>
                </a:ext>
              </a:extLst>
            </p:cNvPr>
            <p:cNvSpPr>
              <a:spLocks noChangeShapeType="1"/>
            </p:cNvSpPr>
            <p:nvPr/>
          </p:nvSpPr>
          <p:spPr bwMode="auto">
            <a:xfrm flipV="1">
              <a:off x="3840" y="2861"/>
              <a:ext cx="1" cy="33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1" name="Rectangle 21">
              <a:extLst>
                <a:ext uri="{FF2B5EF4-FFF2-40B4-BE49-F238E27FC236}">
                  <a16:creationId xmlns:a16="http://schemas.microsoft.com/office/drawing/2014/main" id="{C6A8E285-7B44-4083-9535-B344DBA8ADF8}"/>
                </a:ext>
              </a:extLst>
            </p:cNvPr>
            <p:cNvSpPr>
              <a:spLocks noChangeArrowheads="1"/>
            </p:cNvSpPr>
            <p:nvPr/>
          </p:nvSpPr>
          <p:spPr bwMode="auto">
            <a:xfrm>
              <a:off x="2072" y="2990"/>
              <a:ext cx="254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Options                                                  Padding</a:t>
              </a:r>
              <a:endParaRPr lang="en-US" altLang="en-US" sz="2100">
                <a:latin typeface="Times New Roman" panose="02020603050405020304" pitchFamily="18" charset="0"/>
                <a:ea typeface="MS PGothic" panose="020B0600070205080204" pitchFamily="34" charset="-128"/>
              </a:endParaRPr>
            </a:p>
          </p:txBody>
        </p:sp>
        <p:sp>
          <p:nvSpPr>
            <p:cNvPr id="46102" name="Rectangle 22">
              <a:extLst>
                <a:ext uri="{FF2B5EF4-FFF2-40B4-BE49-F238E27FC236}">
                  <a16:creationId xmlns:a16="http://schemas.microsoft.com/office/drawing/2014/main" id="{F3D49E52-997A-45B3-BB07-DED59113AA2E}"/>
                </a:ext>
              </a:extLst>
            </p:cNvPr>
            <p:cNvSpPr>
              <a:spLocks noChangeArrowheads="1"/>
            </p:cNvSpPr>
            <p:nvPr/>
          </p:nvSpPr>
          <p:spPr bwMode="auto">
            <a:xfrm>
              <a:off x="774" y="1072"/>
              <a:ext cx="4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latin typeface="Times New Roman" panose="02020603050405020304" pitchFamily="18" charset="0"/>
                  <a:ea typeface="MS PGothic" panose="020B0600070205080204" pitchFamily="34" charset="-128"/>
                </a:rPr>
                <a:t>0               4               8                                16        19                 24                           31</a:t>
              </a:r>
              <a:endParaRPr lang="en-US" altLang="en-US" sz="2100">
                <a:latin typeface="Times New Roman" panose="02020603050405020304" pitchFamily="18" charset="0"/>
                <a:ea typeface="MS PGothic" panose="020B0600070205080204" pitchFamily="34" charset="-128"/>
              </a:endParaRPr>
            </a:p>
          </p:txBody>
        </p:sp>
      </p:grpSp>
      <p:sp>
        <p:nvSpPr>
          <p:cNvPr id="46083" name="Text Box 23">
            <a:extLst>
              <a:ext uri="{FF2B5EF4-FFF2-40B4-BE49-F238E27FC236}">
                <a16:creationId xmlns:a16="http://schemas.microsoft.com/office/drawing/2014/main" id="{B64EF0E5-D734-4CC1-B888-A3B810207F53}"/>
              </a:ext>
            </a:extLst>
          </p:cNvPr>
          <p:cNvSpPr txBox="1">
            <a:spLocks noChangeArrowheads="1"/>
          </p:cNvSpPr>
          <p:nvPr/>
        </p:nvSpPr>
        <p:spPr bwMode="auto">
          <a:xfrm>
            <a:off x="1441450" y="3600450"/>
            <a:ext cx="6938963"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b="1" dirty="0"/>
              <a:t>Protocol:</a:t>
            </a:r>
            <a:r>
              <a:rPr lang="en-US" altLang="en-US" sz="1350" dirty="0"/>
              <a:t> specifies upper-layer protocol that is to receive IP data at the destination. Examples include TCP (protocol = 6), UDP (protocol = 17), and ICMP (protocol = 1). </a:t>
            </a:r>
          </a:p>
          <a:p>
            <a:pPr>
              <a:defRPr/>
            </a:pPr>
            <a:r>
              <a:rPr lang="en-US" altLang="en-US" sz="1350" b="1" dirty="0"/>
              <a:t>Header checksum:</a:t>
            </a:r>
            <a:r>
              <a:rPr lang="en-US" altLang="en-US" sz="1350" dirty="0"/>
              <a:t> verifies the integrity of the IP header. </a:t>
            </a:r>
          </a:p>
          <a:p>
            <a:pPr>
              <a:defRPr/>
            </a:pPr>
            <a:r>
              <a:rPr lang="en-US" altLang="en-US" sz="1350" b="1" dirty="0"/>
              <a:t>Source IP address </a:t>
            </a:r>
            <a:r>
              <a:rPr lang="en-US" altLang="en-US" sz="1350" dirty="0"/>
              <a:t>and</a:t>
            </a:r>
            <a:r>
              <a:rPr lang="en-US" altLang="en-US" sz="1350" b="1" dirty="0"/>
              <a:t> destination IP address:</a:t>
            </a:r>
            <a:r>
              <a:rPr lang="en-US" altLang="en-US" sz="1350" dirty="0"/>
              <a:t> contain the addresses of the source and destination hosts.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933CEBC8-EEA5-448A-8F5E-D32A03B624AB}"/>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IP Packet Header</a:t>
            </a:r>
          </a:p>
        </p:txBody>
      </p:sp>
      <p:grpSp>
        <p:nvGrpSpPr>
          <p:cNvPr id="39938" name="Group 3">
            <a:extLst>
              <a:ext uri="{FF2B5EF4-FFF2-40B4-BE49-F238E27FC236}">
                <a16:creationId xmlns:a16="http://schemas.microsoft.com/office/drawing/2014/main" id="{813243B5-2001-44C4-8880-C3C64534A7B3}"/>
              </a:ext>
            </a:extLst>
          </p:cNvPr>
          <p:cNvGrpSpPr>
            <a:grpSpLocks/>
          </p:cNvGrpSpPr>
          <p:nvPr/>
        </p:nvGrpSpPr>
        <p:grpSpPr bwMode="auto">
          <a:xfrm>
            <a:off x="2036763" y="1101725"/>
            <a:ext cx="5024437" cy="2520950"/>
            <a:chOff x="751" y="1081"/>
            <a:chExt cx="4219" cy="2118"/>
          </a:xfrm>
        </p:grpSpPr>
        <p:sp>
          <p:nvSpPr>
            <p:cNvPr id="48132" name="Rectangle 4">
              <a:extLst>
                <a:ext uri="{FF2B5EF4-FFF2-40B4-BE49-F238E27FC236}">
                  <a16:creationId xmlns:a16="http://schemas.microsoft.com/office/drawing/2014/main" id="{5DBDB085-4D82-4B8C-9D2A-BE35BA4B8DA9}"/>
                </a:ext>
              </a:extLst>
            </p:cNvPr>
            <p:cNvSpPr>
              <a:spLocks noChangeArrowheads="1"/>
            </p:cNvSpPr>
            <p:nvPr/>
          </p:nvSpPr>
          <p:spPr bwMode="auto">
            <a:xfrm>
              <a:off x="850" y="1354"/>
              <a:ext cx="33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Version      IHL      Type of Service                          Total Length</a:t>
              </a:r>
              <a:endParaRPr lang="en-US" altLang="en-US" sz="2100">
                <a:latin typeface="Times New Roman" panose="02020603050405020304" pitchFamily="18" charset="0"/>
                <a:ea typeface="MS PGothic" panose="020B0600070205080204" pitchFamily="34" charset="-128"/>
              </a:endParaRPr>
            </a:p>
          </p:txBody>
        </p:sp>
        <p:sp>
          <p:nvSpPr>
            <p:cNvPr id="48133" name="Rectangle 5">
              <a:extLst>
                <a:ext uri="{FF2B5EF4-FFF2-40B4-BE49-F238E27FC236}">
                  <a16:creationId xmlns:a16="http://schemas.microsoft.com/office/drawing/2014/main" id="{413776DC-51F5-4CE8-8C1B-FBA46E9B6F2D}"/>
                </a:ext>
              </a:extLst>
            </p:cNvPr>
            <p:cNvSpPr>
              <a:spLocks noChangeArrowheads="1"/>
            </p:cNvSpPr>
            <p:nvPr/>
          </p:nvSpPr>
          <p:spPr bwMode="auto">
            <a:xfrm>
              <a:off x="1406" y="1651"/>
              <a:ext cx="306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Identification                        Flags            Fragment Offset</a:t>
              </a:r>
              <a:endParaRPr lang="en-US" altLang="en-US" sz="2100">
                <a:latin typeface="Times New Roman" panose="02020603050405020304" pitchFamily="18" charset="0"/>
                <a:ea typeface="MS PGothic" panose="020B0600070205080204" pitchFamily="34" charset="-128"/>
              </a:endParaRPr>
            </a:p>
          </p:txBody>
        </p:sp>
        <p:sp>
          <p:nvSpPr>
            <p:cNvPr id="39942" name="Rectangle 6">
              <a:extLst>
                <a:ext uri="{FF2B5EF4-FFF2-40B4-BE49-F238E27FC236}">
                  <a16:creationId xmlns:a16="http://schemas.microsoft.com/office/drawing/2014/main" id="{A6B93A21-F43F-4D09-88A1-97A9E5E52ED6}"/>
                </a:ext>
              </a:extLst>
            </p:cNvPr>
            <p:cNvSpPr>
              <a:spLocks noChangeArrowheads="1"/>
            </p:cNvSpPr>
            <p:nvPr/>
          </p:nvSpPr>
          <p:spPr bwMode="auto">
            <a:xfrm>
              <a:off x="754" y="1230"/>
              <a:ext cx="4110" cy="196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9943" name="Line 7">
              <a:extLst>
                <a:ext uri="{FF2B5EF4-FFF2-40B4-BE49-F238E27FC236}">
                  <a16:creationId xmlns:a16="http://schemas.microsoft.com/office/drawing/2014/main" id="{805CA040-E430-43D4-914D-A81AF7BD91DD}"/>
                </a:ext>
              </a:extLst>
            </p:cNvPr>
            <p:cNvSpPr>
              <a:spLocks noChangeShapeType="1"/>
            </p:cNvSpPr>
            <p:nvPr/>
          </p:nvSpPr>
          <p:spPr bwMode="auto">
            <a:xfrm flipV="1">
              <a:off x="751" y="1546"/>
              <a:ext cx="4117" cy="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4" name="Line 8">
              <a:extLst>
                <a:ext uri="{FF2B5EF4-FFF2-40B4-BE49-F238E27FC236}">
                  <a16:creationId xmlns:a16="http://schemas.microsoft.com/office/drawing/2014/main" id="{097CD6E4-C35E-4C1C-81D9-A6EF49AAB1B6}"/>
                </a:ext>
              </a:extLst>
            </p:cNvPr>
            <p:cNvSpPr>
              <a:spLocks noChangeShapeType="1"/>
            </p:cNvSpPr>
            <p:nvPr/>
          </p:nvSpPr>
          <p:spPr bwMode="auto">
            <a:xfrm>
              <a:off x="762" y="1852"/>
              <a:ext cx="410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5" name="Line 9">
              <a:extLst>
                <a:ext uri="{FF2B5EF4-FFF2-40B4-BE49-F238E27FC236}">
                  <a16:creationId xmlns:a16="http://schemas.microsoft.com/office/drawing/2014/main" id="{DD5F8B1C-E818-47A5-AFE9-FAD5ECFF9121}"/>
                </a:ext>
              </a:extLst>
            </p:cNvPr>
            <p:cNvSpPr>
              <a:spLocks noChangeShapeType="1"/>
            </p:cNvSpPr>
            <p:nvPr/>
          </p:nvSpPr>
          <p:spPr bwMode="auto">
            <a:xfrm>
              <a:off x="751" y="2181"/>
              <a:ext cx="41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6" name="Line 10">
              <a:extLst>
                <a:ext uri="{FF2B5EF4-FFF2-40B4-BE49-F238E27FC236}">
                  <a16:creationId xmlns:a16="http://schemas.microsoft.com/office/drawing/2014/main" id="{E499C9E0-9345-4D96-9D29-0A8E9FB1274D}"/>
                </a:ext>
              </a:extLst>
            </p:cNvPr>
            <p:cNvSpPr>
              <a:spLocks noChangeShapeType="1"/>
            </p:cNvSpPr>
            <p:nvPr/>
          </p:nvSpPr>
          <p:spPr bwMode="auto">
            <a:xfrm>
              <a:off x="762" y="2510"/>
              <a:ext cx="410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7" name="Line 11">
              <a:extLst>
                <a:ext uri="{FF2B5EF4-FFF2-40B4-BE49-F238E27FC236}">
                  <a16:creationId xmlns:a16="http://schemas.microsoft.com/office/drawing/2014/main" id="{5B00A9AA-1A02-469E-BE88-5386AF722BBA}"/>
                </a:ext>
              </a:extLst>
            </p:cNvPr>
            <p:cNvSpPr>
              <a:spLocks noChangeShapeType="1"/>
            </p:cNvSpPr>
            <p:nvPr/>
          </p:nvSpPr>
          <p:spPr bwMode="auto">
            <a:xfrm>
              <a:off x="751" y="2861"/>
              <a:ext cx="41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8" name="Line 12">
              <a:extLst>
                <a:ext uri="{FF2B5EF4-FFF2-40B4-BE49-F238E27FC236}">
                  <a16:creationId xmlns:a16="http://schemas.microsoft.com/office/drawing/2014/main" id="{89690924-C50B-4308-9D9C-D18F6999BA64}"/>
                </a:ext>
              </a:extLst>
            </p:cNvPr>
            <p:cNvSpPr>
              <a:spLocks noChangeShapeType="1"/>
            </p:cNvSpPr>
            <p:nvPr/>
          </p:nvSpPr>
          <p:spPr bwMode="auto">
            <a:xfrm flipV="1">
              <a:off x="2803" y="1227"/>
              <a:ext cx="1" cy="95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9" name="Line 13">
              <a:extLst>
                <a:ext uri="{FF2B5EF4-FFF2-40B4-BE49-F238E27FC236}">
                  <a16:creationId xmlns:a16="http://schemas.microsoft.com/office/drawing/2014/main" id="{3470E8E0-0F13-4306-A366-120C0EDB0DF4}"/>
                </a:ext>
              </a:extLst>
            </p:cNvPr>
            <p:cNvSpPr>
              <a:spLocks noChangeShapeType="1"/>
            </p:cNvSpPr>
            <p:nvPr/>
          </p:nvSpPr>
          <p:spPr bwMode="auto">
            <a:xfrm flipV="1">
              <a:off x="1777" y="1852"/>
              <a:ext cx="1" cy="33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0" name="Line 14">
              <a:extLst>
                <a:ext uri="{FF2B5EF4-FFF2-40B4-BE49-F238E27FC236}">
                  <a16:creationId xmlns:a16="http://schemas.microsoft.com/office/drawing/2014/main" id="{1651BB6C-4B6D-4955-81F4-A703154829E3}"/>
                </a:ext>
              </a:extLst>
            </p:cNvPr>
            <p:cNvSpPr>
              <a:spLocks noChangeShapeType="1"/>
            </p:cNvSpPr>
            <p:nvPr/>
          </p:nvSpPr>
          <p:spPr bwMode="auto">
            <a:xfrm flipV="1">
              <a:off x="1777" y="1227"/>
              <a:ext cx="1" cy="32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1" name="Line 15">
              <a:extLst>
                <a:ext uri="{FF2B5EF4-FFF2-40B4-BE49-F238E27FC236}">
                  <a16:creationId xmlns:a16="http://schemas.microsoft.com/office/drawing/2014/main" id="{577ED7EB-04F3-4A84-AB83-FCCEF8530C63}"/>
                </a:ext>
              </a:extLst>
            </p:cNvPr>
            <p:cNvSpPr>
              <a:spLocks noChangeShapeType="1"/>
            </p:cNvSpPr>
            <p:nvPr/>
          </p:nvSpPr>
          <p:spPr bwMode="auto">
            <a:xfrm flipH="1" flipV="1">
              <a:off x="1265" y="1227"/>
              <a:ext cx="7" cy="32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2" name="Line 16">
              <a:extLst>
                <a:ext uri="{FF2B5EF4-FFF2-40B4-BE49-F238E27FC236}">
                  <a16:creationId xmlns:a16="http://schemas.microsoft.com/office/drawing/2014/main" id="{6FCC2397-BD8B-49A1-8455-5D86C5675E8E}"/>
                </a:ext>
              </a:extLst>
            </p:cNvPr>
            <p:cNvSpPr>
              <a:spLocks noChangeShapeType="1"/>
            </p:cNvSpPr>
            <p:nvPr/>
          </p:nvSpPr>
          <p:spPr bwMode="auto">
            <a:xfrm flipV="1">
              <a:off x="3207" y="1545"/>
              <a:ext cx="1" cy="30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5" name="Rectangle 17">
              <a:extLst>
                <a:ext uri="{FF2B5EF4-FFF2-40B4-BE49-F238E27FC236}">
                  <a16:creationId xmlns:a16="http://schemas.microsoft.com/office/drawing/2014/main" id="{22337BDA-6C0F-4B19-BAAB-B22B127F6D4F}"/>
                </a:ext>
              </a:extLst>
            </p:cNvPr>
            <p:cNvSpPr>
              <a:spLocks noChangeArrowheads="1"/>
            </p:cNvSpPr>
            <p:nvPr/>
          </p:nvSpPr>
          <p:spPr bwMode="auto">
            <a:xfrm>
              <a:off x="926" y="1959"/>
              <a:ext cx="34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Time to Live              Protocol                          Header Checksum</a:t>
              </a:r>
              <a:endParaRPr lang="en-US" altLang="en-US" sz="2100">
                <a:latin typeface="Times New Roman" panose="02020603050405020304" pitchFamily="18" charset="0"/>
                <a:ea typeface="MS PGothic" panose="020B0600070205080204" pitchFamily="34" charset="-128"/>
              </a:endParaRPr>
            </a:p>
          </p:txBody>
        </p:sp>
        <p:sp>
          <p:nvSpPr>
            <p:cNvPr id="48146" name="Rectangle 18">
              <a:extLst>
                <a:ext uri="{FF2B5EF4-FFF2-40B4-BE49-F238E27FC236}">
                  <a16:creationId xmlns:a16="http://schemas.microsoft.com/office/drawing/2014/main" id="{E1BE2887-787D-45FF-968E-B2ED1EEA372E}"/>
                </a:ext>
              </a:extLst>
            </p:cNvPr>
            <p:cNvSpPr>
              <a:spLocks noChangeArrowheads="1"/>
            </p:cNvSpPr>
            <p:nvPr/>
          </p:nvSpPr>
          <p:spPr bwMode="auto">
            <a:xfrm>
              <a:off x="2379" y="2299"/>
              <a:ext cx="10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Source IP Address</a:t>
              </a:r>
              <a:endParaRPr lang="en-US" altLang="en-US" sz="2100">
                <a:latin typeface="Times New Roman" panose="02020603050405020304" pitchFamily="18" charset="0"/>
                <a:ea typeface="MS PGothic" panose="020B0600070205080204" pitchFamily="34" charset="-128"/>
              </a:endParaRPr>
            </a:p>
          </p:txBody>
        </p:sp>
        <p:sp>
          <p:nvSpPr>
            <p:cNvPr id="48147" name="Rectangle 19">
              <a:extLst>
                <a:ext uri="{FF2B5EF4-FFF2-40B4-BE49-F238E27FC236}">
                  <a16:creationId xmlns:a16="http://schemas.microsoft.com/office/drawing/2014/main" id="{1190C5BB-DB59-4CDD-8488-532D67FDF02C}"/>
                </a:ext>
              </a:extLst>
            </p:cNvPr>
            <p:cNvSpPr>
              <a:spLocks noChangeArrowheads="1"/>
            </p:cNvSpPr>
            <p:nvPr/>
          </p:nvSpPr>
          <p:spPr bwMode="auto">
            <a:xfrm>
              <a:off x="2291" y="2639"/>
              <a:ext cx="123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Destination IP Address</a:t>
              </a:r>
              <a:endParaRPr lang="en-US" altLang="en-US" sz="2100">
                <a:latin typeface="Times New Roman" panose="02020603050405020304" pitchFamily="18" charset="0"/>
                <a:ea typeface="MS PGothic" panose="020B0600070205080204" pitchFamily="34" charset="-128"/>
              </a:endParaRPr>
            </a:p>
          </p:txBody>
        </p:sp>
        <p:sp>
          <p:nvSpPr>
            <p:cNvPr id="39956" name="Line 20">
              <a:extLst>
                <a:ext uri="{FF2B5EF4-FFF2-40B4-BE49-F238E27FC236}">
                  <a16:creationId xmlns:a16="http://schemas.microsoft.com/office/drawing/2014/main" id="{45DCC216-B566-4338-A62E-79BFE0914AC8}"/>
                </a:ext>
              </a:extLst>
            </p:cNvPr>
            <p:cNvSpPr>
              <a:spLocks noChangeShapeType="1"/>
            </p:cNvSpPr>
            <p:nvPr/>
          </p:nvSpPr>
          <p:spPr bwMode="auto">
            <a:xfrm flipV="1">
              <a:off x="3840" y="2861"/>
              <a:ext cx="1" cy="33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9" name="Rectangle 21">
              <a:extLst>
                <a:ext uri="{FF2B5EF4-FFF2-40B4-BE49-F238E27FC236}">
                  <a16:creationId xmlns:a16="http://schemas.microsoft.com/office/drawing/2014/main" id="{EEE1F951-5E06-40B8-AE05-2BB766FE110C}"/>
                </a:ext>
              </a:extLst>
            </p:cNvPr>
            <p:cNvSpPr>
              <a:spLocks noChangeArrowheads="1"/>
            </p:cNvSpPr>
            <p:nvPr/>
          </p:nvSpPr>
          <p:spPr bwMode="auto">
            <a:xfrm>
              <a:off x="2072" y="2990"/>
              <a:ext cx="254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Options                                                  Padding</a:t>
              </a:r>
              <a:endParaRPr lang="en-US" altLang="en-US" sz="2100">
                <a:latin typeface="Times New Roman" panose="02020603050405020304" pitchFamily="18" charset="0"/>
                <a:ea typeface="MS PGothic" panose="020B0600070205080204" pitchFamily="34" charset="-128"/>
              </a:endParaRPr>
            </a:p>
          </p:txBody>
        </p:sp>
        <p:sp>
          <p:nvSpPr>
            <p:cNvPr id="48150" name="Rectangle 22">
              <a:extLst>
                <a:ext uri="{FF2B5EF4-FFF2-40B4-BE49-F238E27FC236}">
                  <a16:creationId xmlns:a16="http://schemas.microsoft.com/office/drawing/2014/main" id="{E4A84A40-7DFE-4987-969B-90E40B6F6086}"/>
                </a:ext>
              </a:extLst>
            </p:cNvPr>
            <p:cNvSpPr>
              <a:spLocks noChangeArrowheads="1"/>
            </p:cNvSpPr>
            <p:nvPr/>
          </p:nvSpPr>
          <p:spPr bwMode="auto">
            <a:xfrm>
              <a:off x="774" y="1081"/>
              <a:ext cx="4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latin typeface="Times New Roman" panose="02020603050405020304" pitchFamily="18" charset="0"/>
                  <a:ea typeface="MS PGothic" panose="020B0600070205080204" pitchFamily="34" charset="-128"/>
                </a:rPr>
                <a:t>0               4               8                                16        19                 24                           31</a:t>
              </a:r>
              <a:endParaRPr lang="en-US" altLang="en-US" sz="2100">
                <a:latin typeface="Times New Roman" panose="02020603050405020304" pitchFamily="18" charset="0"/>
                <a:ea typeface="MS PGothic" panose="020B0600070205080204" pitchFamily="34" charset="-128"/>
              </a:endParaRPr>
            </a:p>
          </p:txBody>
        </p:sp>
      </p:grpSp>
      <p:sp>
        <p:nvSpPr>
          <p:cNvPr id="48131" name="Text Box 23">
            <a:extLst>
              <a:ext uri="{FF2B5EF4-FFF2-40B4-BE49-F238E27FC236}">
                <a16:creationId xmlns:a16="http://schemas.microsoft.com/office/drawing/2014/main" id="{C3183573-3B01-431C-B6D8-08F1EA22A597}"/>
              </a:ext>
            </a:extLst>
          </p:cNvPr>
          <p:cNvSpPr txBox="1">
            <a:spLocks noChangeArrowheads="1"/>
          </p:cNvSpPr>
          <p:nvPr/>
        </p:nvSpPr>
        <p:spPr bwMode="auto">
          <a:xfrm>
            <a:off x="1290638" y="3813175"/>
            <a:ext cx="67103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b="1" dirty="0"/>
              <a:t>Options:</a:t>
            </a:r>
            <a:r>
              <a:rPr lang="en-US" altLang="en-US" sz="1350" dirty="0"/>
              <a:t> Variable length field, allows packet to request special features such as security level, route to be taken by the packet, and timestamp at each router. Detailed descriptions of these options can be found in [RFC 791].</a:t>
            </a:r>
          </a:p>
          <a:p>
            <a:pPr>
              <a:defRPr/>
            </a:pPr>
            <a:r>
              <a:rPr lang="en-US" altLang="en-US" sz="1350" b="1" dirty="0"/>
              <a:t>Padding:</a:t>
            </a:r>
            <a:r>
              <a:rPr lang="en-US" altLang="en-US" sz="1350" dirty="0"/>
              <a:t> This field is used to make the header a multiple of 32-bit words.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9A95AAF0-5F4C-498A-8DFB-934DF7A3D095}"/>
              </a:ext>
            </a:extLst>
          </p:cNvPr>
          <p:cNvSpPr>
            <a:spLocks noGrp="1" noChangeArrowheads="1"/>
          </p:cNvSpPr>
          <p:nvPr>
            <p:ph type="title"/>
          </p:nvPr>
        </p:nvSpPr>
        <p:spPr>
          <a:xfrm>
            <a:off x="600075" y="92075"/>
            <a:ext cx="7400925" cy="765175"/>
          </a:xfrm>
        </p:spPr>
        <p:txBody>
          <a:bodyPr/>
          <a:lstStyle/>
          <a:p>
            <a:pPr eaLnBrk="1" hangingPunct="1"/>
            <a:r>
              <a:rPr lang="en-US" altLang="en-US">
                <a:ea typeface="MS PGothic" panose="020B0600070205080204" pitchFamily="34" charset="-128"/>
              </a:rPr>
              <a:t>IP Header Processing</a:t>
            </a:r>
          </a:p>
        </p:txBody>
      </p:sp>
      <p:sp>
        <p:nvSpPr>
          <p:cNvPr id="41986" name="Rectangle 3">
            <a:extLst>
              <a:ext uri="{FF2B5EF4-FFF2-40B4-BE49-F238E27FC236}">
                <a16:creationId xmlns:a16="http://schemas.microsoft.com/office/drawing/2014/main" id="{5A67274E-4C9B-4537-8F3A-166C28936897}"/>
              </a:ext>
            </a:extLst>
          </p:cNvPr>
          <p:cNvSpPr>
            <a:spLocks noGrp="1" noChangeArrowheads="1"/>
          </p:cNvSpPr>
          <p:nvPr>
            <p:ph type="body" idx="1"/>
          </p:nvPr>
        </p:nvSpPr>
        <p:spPr>
          <a:xfrm>
            <a:off x="803275" y="1085850"/>
            <a:ext cx="7883525" cy="2530475"/>
          </a:xfrm>
        </p:spPr>
        <p:txBody>
          <a:bodyPr/>
          <a:lstStyle/>
          <a:p>
            <a:pPr marL="428625" indent="-428625" eaLnBrk="1" hangingPunct="1">
              <a:buFont typeface="Wingdings" panose="05000000000000000000" pitchFamily="2" charset="2"/>
              <a:buAutoNum type="arabicPeriod"/>
            </a:pPr>
            <a:r>
              <a:rPr lang="en-US" altLang="en-US">
                <a:ea typeface="MS PGothic" panose="020B0600070205080204" pitchFamily="34" charset="-128"/>
              </a:rPr>
              <a:t>Compute header checksum for correctness and check that fields in header (e.g. version and total length) contain valid values</a:t>
            </a:r>
          </a:p>
          <a:p>
            <a:pPr marL="428625" indent="-428625" eaLnBrk="1" hangingPunct="1">
              <a:spcBef>
                <a:spcPts val="1200"/>
              </a:spcBef>
              <a:buFont typeface="Wingdings" panose="05000000000000000000" pitchFamily="2" charset="2"/>
              <a:buAutoNum type="arabicPeriod"/>
            </a:pPr>
            <a:r>
              <a:rPr lang="en-US" altLang="en-US">
                <a:ea typeface="MS PGothic" panose="020B0600070205080204" pitchFamily="34" charset="-128"/>
              </a:rPr>
              <a:t>Consult routing table to determine next hop</a:t>
            </a:r>
          </a:p>
          <a:p>
            <a:pPr marL="428625" indent="-428625" eaLnBrk="1" hangingPunct="1">
              <a:spcBef>
                <a:spcPts val="1200"/>
              </a:spcBef>
              <a:buFont typeface="Wingdings" panose="05000000000000000000" pitchFamily="2" charset="2"/>
              <a:buAutoNum type="arabicPeriod"/>
            </a:pPr>
            <a:r>
              <a:rPr lang="en-US" altLang="en-US">
                <a:ea typeface="MS PGothic" panose="020B0600070205080204" pitchFamily="34" charset="-128"/>
              </a:rPr>
              <a:t>Change fields that require updating (TTL, header checksum)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ED1B3DA5-FFA0-4D68-8F02-204E4AD150F3}"/>
              </a:ext>
            </a:extLst>
          </p:cNvPr>
          <p:cNvSpPr>
            <a:spLocks noGrp="1" noChangeArrowheads="1"/>
          </p:cNvSpPr>
          <p:nvPr>
            <p:ph type="ctrTitle"/>
          </p:nvPr>
        </p:nvSpPr>
        <p:spPr>
          <a:xfrm>
            <a:off x="2879725" y="341313"/>
            <a:ext cx="5751513" cy="1600200"/>
          </a:xfrm>
        </p:spPr>
        <p:txBody>
          <a:bodyPr/>
          <a:lstStyle/>
          <a:p>
            <a:pPr algn="l" eaLnBrk="1" hangingPunct="1"/>
            <a:r>
              <a:rPr lang="en-US" altLang="en-US" sz="2000"/>
              <a:t>Unit 04.01.02</a:t>
            </a:r>
            <a:br>
              <a:rPr lang="en-US" altLang="en-US" sz="2000"/>
            </a:br>
            <a:r>
              <a:rPr lang="en-US" altLang="en-US" sz="2000"/>
              <a:t>CS 5220: </a:t>
            </a:r>
            <a:br>
              <a:rPr lang="en-US" altLang="en-US" sz="2000"/>
            </a:br>
            <a:r>
              <a:rPr lang="en-US" altLang="en-US" sz="2000"/>
              <a:t>COMPUTER COMMUNICATIONS</a:t>
            </a:r>
          </a:p>
        </p:txBody>
      </p:sp>
      <p:pic>
        <p:nvPicPr>
          <p:cNvPr id="17410" name="Picture 6">
            <a:extLst>
              <a:ext uri="{FF2B5EF4-FFF2-40B4-BE49-F238E27FC236}">
                <a16:creationId xmlns:a16="http://schemas.microsoft.com/office/drawing/2014/main" id="{8C510ED9-6FCF-4C96-B44A-6ADB2E1146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117600"/>
            <a:ext cx="1966913"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a:extLst>
              <a:ext uri="{FF2B5EF4-FFF2-40B4-BE49-F238E27FC236}">
                <a16:creationId xmlns:a16="http://schemas.microsoft.com/office/drawing/2014/main" id="{EEF9B0CF-DA49-4172-9E8C-4D45A59416B6}"/>
              </a:ext>
            </a:extLst>
          </p:cNvPr>
          <p:cNvSpPr>
            <a:spLocks noGrp="1" noChangeArrowheads="1"/>
          </p:cNvSpPr>
          <p:nvPr>
            <p:ph type="subTitle" idx="1"/>
          </p:nvPr>
        </p:nvSpPr>
        <p:spPr>
          <a:xfrm>
            <a:off x="2879725" y="2278063"/>
            <a:ext cx="5708650" cy="1771650"/>
          </a:xfrm>
        </p:spPr>
        <p:txBody>
          <a:bodyPr/>
          <a:lstStyle/>
          <a:p>
            <a:pPr algn="l" eaLnBrk="1" hangingPunct="1">
              <a:lnSpc>
                <a:spcPct val="80000"/>
              </a:lnSpc>
            </a:pPr>
            <a:r>
              <a:rPr lang="en-US" altLang="en-US">
                <a:solidFill>
                  <a:srgbClr val="0000CC"/>
                </a:solidFill>
              </a:rPr>
              <a:t>IP Addressing</a:t>
            </a:r>
          </a:p>
          <a:p>
            <a:pPr algn="l" eaLnBrk="1" hangingPunct="1">
              <a:lnSpc>
                <a:spcPct val="80000"/>
              </a:lnSpc>
              <a:spcBef>
                <a:spcPts val="1800"/>
              </a:spcBef>
            </a:pPr>
            <a:r>
              <a:rPr lang="en-US" altLang="en-US" sz="2200"/>
              <a:t>XIAOBO ZHOU, Ph.D.</a:t>
            </a:r>
          </a:p>
          <a:p>
            <a:pPr algn="l" eaLnBrk="1" hangingPunct="1">
              <a:lnSpc>
                <a:spcPct val="80000"/>
              </a:lnSpc>
              <a:spcBef>
                <a:spcPts val="1200"/>
              </a:spcBef>
            </a:pPr>
            <a:r>
              <a:rPr lang="en-US" altLang="en-US" sz="1800"/>
              <a:t>Professor, Department of Computer Science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1F4A9811-672F-4ED3-84F2-B976952BB464}"/>
              </a:ext>
            </a:extLst>
          </p:cNvPr>
          <p:cNvSpPr>
            <a:spLocks noGrp="1" noChangeArrowheads="1"/>
          </p:cNvSpPr>
          <p:nvPr>
            <p:ph type="title"/>
          </p:nvPr>
        </p:nvSpPr>
        <p:spPr>
          <a:xfrm>
            <a:off x="2355850" y="122238"/>
            <a:ext cx="5084763" cy="857250"/>
          </a:xfrm>
          <a:noFill/>
        </p:spPr>
        <p:txBody>
          <a:bodyPr lIns="67866" tIns="33338" rIns="67866" bIns="33338" anchor="ctr"/>
          <a:lstStyle/>
          <a:p>
            <a:pPr eaLnBrk="1" hangingPunct="1"/>
            <a:r>
              <a:rPr lang="en-US" altLang="en-US">
                <a:ea typeface="MS PGothic" panose="020B0600070205080204" pitchFamily="34" charset="-128"/>
              </a:rPr>
              <a:t>IP Addressing</a:t>
            </a:r>
          </a:p>
        </p:txBody>
      </p:sp>
      <p:sp>
        <p:nvSpPr>
          <p:cNvPr id="19458" name="Rectangle 3">
            <a:extLst>
              <a:ext uri="{FF2B5EF4-FFF2-40B4-BE49-F238E27FC236}">
                <a16:creationId xmlns:a16="http://schemas.microsoft.com/office/drawing/2014/main" id="{87ED7934-EBC6-48CB-AEF7-FB6A6B7572A7}"/>
              </a:ext>
            </a:extLst>
          </p:cNvPr>
          <p:cNvSpPr>
            <a:spLocks noGrp="1" noChangeArrowheads="1"/>
          </p:cNvSpPr>
          <p:nvPr>
            <p:ph type="body" idx="1"/>
          </p:nvPr>
        </p:nvSpPr>
        <p:spPr>
          <a:xfrm>
            <a:off x="2551113" y="979488"/>
            <a:ext cx="6326187" cy="3246437"/>
          </a:xfrm>
          <a:noFill/>
        </p:spPr>
        <p:txBody>
          <a:bodyPr lIns="67866" tIns="33338" rIns="67866" bIns="33338"/>
          <a:lstStyle/>
          <a:p>
            <a:pPr eaLnBrk="1" hangingPunct="1">
              <a:lnSpc>
                <a:spcPct val="90000"/>
              </a:lnSpc>
            </a:pPr>
            <a:r>
              <a:rPr lang="en-US" altLang="en-US" sz="1800">
                <a:ea typeface="MS PGothic" panose="020B0600070205080204" pitchFamily="34" charset="-128"/>
              </a:rPr>
              <a:t>Each host on Internet has unique 32 bit IP address</a:t>
            </a:r>
          </a:p>
          <a:p>
            <a:pPr eaLnBrk="1" hangingPunct="1">
              <a:lnSpc>
                <a:spcPct val="90000"/>
              </a:lnSpc>
              <a:spcBef>
                <a:spcPts val="900"/>
              </a:spcBef>
            </a:pPr>
            <a:r>
              <a:rPr lang="en-US" altLang="en-US" sz="1800">
                <a:ea typeface="MS PGothic" panose="020B0600070205080204" pitchFamily="34" charset="-128"/>
              </a:rPr>
              <a:t>Each address has two parts: </a:t>
            </a:r>
            <a:r>
              <a:rPr lang="en-US" altLang="en-US" sz="1800" i="1">
                <a:ea typeface="MS PGothic" panose="020B0600070205080204" pitchFamily="34" charset="-128"/>
              </a:rPr>
              <a:t> netid</a:t>
            </a:r>
            <a:r>
              <a:rPr lang="en-US" altLang="en-US" sz="1800">
                <a:ea typeface="MS PGothic" panose="020B0600070205080204" pitchFamily="34" charset="-128"/>
              </a:rPr>
              <a:t> and </a:t>
            </a:r>
            <a:r>
              <a:rPr lang="en-US" altLang="en-US" sz="1800" i="1">
                <a:ea typeface="MS PGothic" panose="020B0600070205080204" pitchFamily="34" charset="-128"/>
              </a:rPr>
              <a:t>hostid</a:t>
            </a:r>
          </a:p>
          <a:p>
            <a:pPr eaLnBrk="1" hangingPunct="1">
              <a:lnSpc>
                <a:spcPct val="90000"/>
              </a:lnSpc>
              <a:spcBef>
                <a:spcPts val="900"/>
              </a:spcBef>
            </a:pPr>
            <a:r>
              <a:rPr lang="en-US" altLang="en-US" sz="1800" i="1">
                <a:ea typeface="MS PGothic" panose="020B0600070205080204" pitchFamily="34" charset="-128"/>
              </a:rPr>
              <a:t>netid</a:t>
            </a:r>
            <a:r>
              <a:rPr lang="en-US" altLang="en-US" sz="1800">
                <a:ea typeface="MS PGothic" panose="020B0600070205080204" pitchFamily="34" charset="-128"/>
              </a:rPr>
              <a:t> is unique &amp; administered by Internet registration</a:t>
            </a:r>
          </a:p>
          <a:p>
            <a:pPr eaLnBrk="1" hangingPunct="1">
              <a:lnSpc>
                <a:spcPct val="90000"/>
              </a:lnSpc>
              <a:spcBef>
                <a:spcPts val="900"/>
              </a:spcBef>
            </a:pPr>
            <a:r>
              <a:rPr lang="en-US" altLang="en-US" sz="1800" i="1">
                <a:ea typeface="MS PGothic" panose="020B0600070205080204" pitchFamily="34" charset="-128"/>
              </a:rPr>
              <a:t>netid </a:t>
            </a:r>
            <a:r>
              <a:rPr lang="en-US" altLang="en-US" sz="1800">
                <a:ea typeface="MS PGothic" panose="020B0600070205080204" pitchFamily="34" charset="-128"/>
              </a:rPr>
              <a:t>facilitates routing and reduces routing table</a:t>
            </a:r>
          </a:p>
          <a:p>
            <a:pPr eaLnBrk="1" hangingPunct="1">
              <a:lnSpc>
                <a:spcPct val="90000"/>
              </a:lnSpc>
              <a:spcBef>
                <a:spcPts val="900"/>
              </a:spcBef>
            </a:pPr>
            <a:r>
              <a:rPr lang="en-US" altLang="en-US" sz="1800">
                <a:ea typeface="MS PGothic" panose="020B0600070205080204" pitchFamily="34" charset="-128"/>
              </a:rPr>
              <a:t>A separate address is required for each physical connection of a host to a network;  </a:t>
            </a:r>
            <a:r>
              <a:rPr lang="ja-JP" altLang="en-US" sz="1800">
                <a:ea typeface="MS PGothic" panose="020B0600070205080204" pitchFamily="34" charset="-128"/>
              </a:rPr>
              <a:t>“</a:t>
            </a:r>
            <a:r>
              <a:rPr lang="en-US" altLang="ja-JP" sz="1800">
                <a:ea typeface="MS PGothic" panose="020B0600070205080204" pitchFamily="34" charset="-128"/>
              </a:rPr>
              <a:t>multi-homed</a:t>
            </a:r>
            <a:r>
              <a:rPr lang="ja-JP" altLang="en-US" sz="1800">
                <a:ea typeface="MS PGothic" panose="020B0600070205080204" pitchFamily="34" charset="-128"/>
              </a:rPr>
              <a:t>”</a:t>
            </a:r>
            <a:r>
              <a:rPr lang="en-US" altLang="ja-JP" sz="1800">
                <a:ea typeface="MS PGothic" panose="020B0600070205080204" pitchFamily="34" charset="-128"/>
              </a:rPr>
              <a:t> hosts </a:t>
            </a:r>
          </a:p>
          <a:p>
            <a:pPr eaLnBrk="1" hangingPunct="1">
              <a:lnSpc>
                <a:spcPct val="90000"/>
              </a:lnSpc>
              <a:spcBef>
                <a:spcPts val="900"/>
              </a:spcBef>
            </a:pPr>
            <a:r>
              <a:rPr lang="en-US" altLang="en-US" sz="1800">
                <a:ea typeface="MS PGothic" panose="020B0600070205080204" pitchFamily="34" charset="-128"/>
              </a:rPr>
              <a:t>Dotted-Decimal Notation:</a:t>
            </a:r>
          </a:p>
          <a:p>
            <a:pPr marL="557213" lvl="1" indent="-214313" eaLnBrk="1" hangingPunct="1">
              <a:lnSpc>
                <a:spcPct val="90000"/>
              </a:lnSpc>
              <a:buFont typeface="Wingdings" panose="05000000000000000000" pitchFamily="2" charset="2"/>
              <a:buNone/>
            </a:pPr>
            <a:r>
              <a:rPr lang="en-US" altLang="en-US" sz="1500">
                <a:ea typeface="MS PGothic" panose="020B0600070205080204" pitchFamily="34" charset="-128"/>
              </a:rPr>
              <a:t>int1.int2.int3.int4	where intj = integer value of jth octet</a:t>
            </a:r>
          </a:p>
          <a:p>
            <a:pPr marL="557213" lvl="1" indent="-214313" eaLnBrk="1" hangingPunct="1">
              <a:lnSpc>
                <a:spcPct val="90000"/>
              </a:lnSpc>
              <a:buFont typeface="Wingdings" panose="05000000000000000000" pitchFamily="2" charset="2"/>
              <a:buNone/>
            </a:pPr>
            <a:r>
              <a:rPr lang="en-US" altLang="en-US" sz="1500">
                <a:ea typeface="MS PGothic" panose="020B0600070205080204" pitchFamily="34" charset="-128"/>
              </a:rPr>
              <a:t>IP address of 10000000 10000111 01000100 00000101</a:t>
            </a:r>
          </a:p>
          <a:p>
            <a:pPr marL="557213" lvl="1" indent="-214313" eaLnBrk="1" hangingPunct="1">
              <a:lnSpc>
                <a:spcPct val="90000"/>
              </a:lnSpc>
              <a:buFont typeface="Wingdings" panose="05000000000000000000" pitchFamily="2" charset="2"/>
              <a:buNone/>
            </a:pPr>
            <a:r>
              <a:rPr lang="en-US" altLang="en-US" sz="1500">
                <a:ea typeface="MS PGothic" panose="020B0600070205080204" pitchFamily="34" charset="-128"/>
              </a:rPr>
              <a:t>is 128.135.68.5 in dotted-decimal notation</a:t>
            </a:r>
          </a:p>
        </p:txBody>
      </p:sp>
      <p:grpSp>
        <p:nvGrpSpPr>
          <p:cNvPr id="19459" name="Group 12">
            <a:extLst>
              <a:ext uri="{FF2B5EF4-FFF2-40B4-BE49-F238E27FC236}">
                <a16:creationId xmlns:a16="http://schemas.microsoft.com/office/drawing/2014/main" id="{61216730-7967-4449-A863-E658682D5D32}"/>
              </a:ext>
            </a:extLst>
          </p:cNvPr>
          <p:cNvGrpSpPr>
            <a:grpSpLocks/>
          </p:cNvGrpSpPr>
          <p:nvPr/>
        </p:nvGrpSpPr>
        <p:grpSpPr bwMode="auto">
          <a:xfrm>
            <a:off x="471488" y="782638"/>
            <a:ext cx="1701800" cy="3516312"/>
            <a:chOff x="685800" y="609600"/>
            <a:chExt cx="2667000" cy="6248400"/>
          </a:xfrm>
        </p:grpSpPr>
        <p:sp>
          <p:nvSpPr>
            <p:cNvPr id="5" name="Rounded Rectangle 4">
              <a:extLst>
                <a:ext uri="{FF2B5EF4-FFF2-40B4-BE49-F238E27FC236}">
                  <a16:creationId xmlns:a16="http://schemas.microsoft.com/office/drawing/2014/main" id="{42D255E1-1387-431B-A431-4E026E6D7FA8}"/>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6" name="Oval 5">
              <a:extLst>
                <a:ext uri="{FF2B5EF4-FFF2-40B4-BE49-F238E27FC236}">
                  <a16:creationId xmlns:a16="http://schemas.microsoft.com/office/drawing/2014/main" id="{44FCC2E6-0D71-4A84-B14B-C40463E5555D}"/>
                </a:ext>
              </a:extLst>
            </p:cNvPr>
            <p:cNvSpPr/>
            <p:nvPr/>
          </p:nvSpPr>
          <p:spPr>
            <a:xfrm>
              <a:off x="1158496" y="609600"/>
              <a:ext cx="1903222"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07FA3A91-9D35-43FC-89F6-FBB91B0C2387}"/>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Classful Addresses</a:t>
            </a:r>
          </a:p>
        </p:txBody>
      </p:sp>
      <p:sp>
        <p:nvSpPr>
          <p:cNvPr id="21506" name="Rectangle 48">
            <a:extLst>
              <a:ext uri="{FF2B5EF4-FFF2-40B4-BE49-F238E27FC236}">
                <a16:creationId xmlns:a16="http://schemas.microsoft.com/office/drawing/2014/main" id="{9C15635A-5625-40E3-ADD7-912F6F5EB9C3}"/>
              </a:ext>
            </a:extLst>
          </p:cNvPr>
          <p:cNvSpPr>
            <a:spLocks noChangeArrowheads="1"/>
          </p:cNvSpPr>
          <p:nvPr/>
        </p:nvSpPr>
        <p:spPr bwMode="auto">
          <a:xfrm>
            <a:off x="1824038" y="1174750"/>
            <a:ext cx="5067300" cy="333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07" name="Line 49">
            <a:extLst>
              <a:ext uri="{FF2B5EF4-FFF2-40B4-BE49-F238E27FC236}">
                <a16:creationId xmlns:a16="http://schemas.microsoft.com/office/drawing/2014/main" id="{23BA459C-7776-4455-BEEB-C58502BC9AD2}"/>
              </a:ext>
            </a:extLst>
          </p:cNvPr>
          <p:cNvSpPr>
            <a:spLocks noChangeShapeType="1"/>
          </p:cNvSpPr>
          <p:nvPr/>
        </p:nvSpPr>
        <p:spPr bwMode="auto">
          <a:xfrm>
            <a:off x="2143125" y="1174750"/>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8" name="Line 50">
            <a:extLst>
              <a:ext uri="{FF2B5EF4-FFF2-40B4-BE49-F238E27FC236}">
                <a16:creationId xmlns:a16="http://schemas.microsoft.com/office/drawing/2014/main" id="{A8F62EBF-72AA-4B97-ACAF-3DA8AF0B45BA}"/>
              </a:ext>
            </a:extLst>
          </p:cNvPr>
          <p:cNvSpPr>
            <a:spLocks noChangeShapeType="1"/>
          </p:cNvSpPr>
          <p:nvPr/>
        </p:nvSpPr>
        <p:spPr bwMode="auto">
          <a:xfrm>
            <a:off x="3305175" y="1184275"/>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9" name="Rectangle 51">
            <a:extLst>
              <a:ext uri="{FF2B5EF4-FFF2-40B4-BE49-F238E27FC236}">
                <a16:creationId xmlns:a16="http://schemas.microsoft.com/office/drawing/2014/main" id="{BB51C101-DC2F-4303-9DD4-49641435BBB7}"/>
              </a:ext>
            </a:extLst>
          </p:cNvPr>
          <p:cNvSpPr>
            <a:spLocks noChangeArrowheads="1"/>
          </p:cNvSpPr>
          <p:nvPr/>
        </p:nvSpPr>
        <p:spPr bwMode="auto">
          <a:xfrm>
            <a:off x="1976438" y="2565400"/>
            <a:ext cx="5067300" cy="333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10" name="Line 52">
            <a:extLst>
              <a:ext uri="{FF2B5EF4-FFF2-40B4-BE49-F238E27FC236}">
                <a16:creationId xmlns:a16="http://schemas.microsoft.com/office/drawing/2014/main" id="{50F841EE-47E1-4014-9777-32A7B487B302}"/>
              </a:ext>
            </a:extLst>
          </p:cNvPr>
          <p:cNvSpPr>
            <a:spLocks noChangeShapeType="1"/>
          </p:cNvSpPr>
          <p:nvPr/>
        </p:nvSpPr>
        <p:spPr bwMode="auto">
          <a:xfrm>
            <a:off x="2295525" y="2565400"/>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1" name="Line 53">
            <a:extLst>
              <a:ext uri="{FF2B5EF4-FFF2-40B4-BE49-F238E27FC236}">
                <a16:creationId xmlns:a16="http://schemas.microsoft.com/office/drawing/2014/main" id="{FE1CAFE9-E989-4177-8117-06BE7B5161D4}"/>
              </a:ext>
            </a:extLst>
          </p:cNvPr>
          <p:cNvSpPr>
            <a:spLocks noChangeShapeType="1"/>
          </p:cNvSpPr>
          <p:nvPr/>
        </p:nvSpPr>
        <p:spPr bwMode="auto">
          <a:xfrm>
            <a:off x="4638675" y="2574925"/>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2" name="Line 54">
            <a:extLst>
              <a:ext uri="{FF2B5EF4-FFF2-40B4-BE49-F238E27FC236}">
                <a16:creationId xmlns:a16="http://schemas.microsoft.com/office/drawing/2014/main" id="{1564DCA3-F739-426E-B319-F09A79D065B7}"/>
              </a:ext>
            </a:extLst>
          </p:cNvPr>
          <p:cNvSpPr>
            <a:spLocks noChangeShapeType="1"/>
          </p:cNvSpPr>
          <p:nvPr/>
        </p:nvSpPr>
        <p:spPr bwMode="auto">
          <a:xfrm>
            <a:off x="2628900" y="2565400"/>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3" name="Rectangle 55">
            <a:extLst>
              <a:ext uri="{FF2B5EF4-FFF2-40B4-BE49-F238E27FC236}">
                <a16:creationId xmlns:a16="http://schemas.microsoft.com/office/drawing/2014/main" id="{2C6EBFD4-5D3B-41B8-AF43-20D75302CD5F}"/>
              </a:ext>
            </a:extLst>
          </p:cNvPr>
          <p:cNvSpPr>
            <a:spLocks noChangeArrowheads="1"/>
          </p:cNvSpPr>
          <p:nvPr/>
        </p:nvSpPr>
        <p:spPr bwMode="auto">
          <a:xfrm>
            <a:off x="1884363" y="1193800"/>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0</a:t>
            </a:r>
          </a:p>
        </p:txBody>
      </p:sp>
      <p:sp>
        <p:nvSpPr>
          <p:cNvPr id="21514" name="Rectangle 56">
            <a:extLst>
              <a:ext uri="{FF2B5EF4-FFF2-40B4-BE49-F238E27FC236}">
                <a16:creationId xmlns:a16="http://schemas.microsoft.com/office/drawing/2014/main" id="{4E9C655B-8106-451E-B218-717940374A1A}"/>
              </a:ext>
            </a:extLst>
          </p:cNvPr>
          <p:cNvSpPr>
            <a:spLocks noChangeArrowheads="1"/>
          </p:cNvSpPr>
          <p:nvPr/>
        </p:nvSpPr>
        <p:spPr bwMode="auto">
          <a:xfrm>
            <a:off x="2008188" y="2603500"/>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1515" name="Rectangle 57">
            <a:extLst>
              <a:ext uri="{FF2B5EF4-FFF2-40B4-BE49-F238E27FC236}">
                <a16:creationId xmlns:a16="http://schemas.microsoft.com/office/drawing/2014/main" id="{941E4895-F43F-4FFB-90DD-FAB48BD00D99}"/>
              </a:ext>
            </a:extLst>
          </p:cNvPr>
          <p:cNvSpPr>
            <a:spLocks noChangeArrowheads="1"/>
          </p:cNvSpPr>
          <p:nvPr/>
        </p:nvSpPr>
        <p:spPr bwMode="auto">
          <a:xfrm>
            <a:off x="2341563" y="2593975"/>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0</a:t>
            </a:r>
          </a:p>
        </p:txBody>
      </p:sp>
      <p:sp>
        <p:nvSpPr>
          <p:cNvPr id="21516" name="Rectangle 58">
            <a:extLst>
              <a:ext uri="{FF2B5EF4-FFF2-40B4-BE49-F238E27FC236}">
                <a16:creationId xmlns:a16="http://schemas.microsoft.com/office/drawing/2014/main" id="{0C22D71C-A09F-414E-97E3-1605E631EB35}"/>
              </a:ext>
            </a:extLst>
          </p:cNvPr>
          <p:cNvSpPr>
            <a:spLocks noChangeArrowheads="1"/>
          </p:cNvSpPr>
          <p:nvPr/>
        </p:nvSpPr>
        <p:spPr bwMode="auto">
          <a:xfrm>
            <a:off x="2332038" y="1184275"/>
            <a:ext cx="555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netid</a:t>
            </a:r>
          </a:p>
        </p:txBody>
      </p:sp>
      <p:sp>
        <p:nvSpPr>
          <p:cNvPr id="21517" name="Rectangle 59">
            <a:extLst>
              <a:ext uri="{FF2B5EF4-FFF2-40B4-BE49-F238E27FC236}">
                <a16:creationId xmlns:a16="http://schemas.microsoft.com/office/drawing/2014/main" id="{D4F11C2A-9568-428B-BF13-B6AE1DFD9FC9}"/>
              </a:ext>
            </a:extLst>
          </p:cNvPr>
          <p:cNvSpPr>
            <a:spLocks noChangeArrowheads="1"/>
          </p:cNvSpPr>
          <p:nvPr/>
        </p:nvSpPr>
        <p:spPr bwMode="auto">
          <a:xfrm>
            <a:off x="3379788" y="2593975"/>
            <a:ext cx="555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netid</a:t>
            </a:r>
          </a:p>
        </p:txBody>
      </p:sp>
      <p:sp>
        <p:nvSpPr>
          <p:cNvPr id="21518" name="Rectangle 60">
            <a:extLst>
              <a:ext uri="{FF2B5EF4-FFF2-40B4-BE49-F238E27FC236}">
                <a16:creationId xmlns:a16="http://schemas.microsoft.com/office/drawing/2014/main" id="{C5CFCE8C-EDEC-45B7-80A9-FA96EAFD92F8}"/>
              </a:ext>
            </a:extLst>
          </p:cNvPr>
          <p:cNvSpPr>
            <a:spLocks noChangeArrowheads="1"/>
          </p:cNvSpPr>
          <p:nvPr/>
        </p:nvSpPr>
        <p:spPr bwMode="auto">
          <a:xfrm>
            <a:off x="4589463" y="1174750"/>
            <a:ext cx="652462"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hostid</a:t>
            </a:r>
          </a:p>
        </p:txBody>
      </p:sp>
      <p:sp>
        <p:nvSpPr>
          <p:cNvPr id="21519" name="Rectangle 61">
            <a:extLst>
              <a:ext uri="{FF2B5EF4-FFF2-40B4-BE49-F238E27FC236}">
                <a16:creationId xmlns:a16="http://schemas.microsoft.com/office/drawing/2014/main" id="{065F05D5-82DF-476A-81FE-40017C2818B6}"/>
              </a:ext>
            </a:extLst>
          </p:cNvPr>
          <p:cNvSpPr>
            <a:spLocks noChangeArrowheads="1"/>
          </p:cNvSpPr>
          <p:nvPr/>
        </p:nvSpPr>
        <p:spPr bwMode="auto">
          <a:xfrm>
            <a:off x="5618163" y="2584450"/>
            <a:ext cx="652462"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hostid</a:t>
            </a:r>
          </a:p>
        </p:txBody>
      </p:sp>
      <p:sp>
        <p:nvSpPr>
          <p:cNvPr id="21520" name="Rectangle 62">
            <a:extLst>
              <a:ext uri="{FF2B5EF4-FFF2-40B4-BE49-F238E27FC236}">
                <a16:creationId xmlns:a16="http://schemas.microsoft.com/office/drawing/2014/main" id="{C65FEA67-246F-4BB0-9789-B21DA5C9438F}"/>
              </a:ext>
            </a:extLst>
          </p:cNvPr>
          <p:cNvSpPr>
            <a:spLocks noChangeArrowheads="1"/>
          </p:cNvSpPr>
          <p:nvPr/>
        </p:nvSpPr>
        <p:spPr bwMode="auto">
          <a:xfrm>
            <a:off x="2312988" y="979488"/>
            <a:ext cx="5397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7 bits</a:t>
            </a:r>
          </a:p>
        </p:txBody>
      </p:sp>
      <p:sp>
        <p:nvSpPr>
          <p:cNvPr id="21521" name="Rectangle 63">
            <a:extLst>
              <a:ext uri="{FF2B5EF4-FFF2-40B4-BE49-F238E27FC236}">
                <a16:creationId xmlns:a16="http://schemas.microsoft.com/office/drawing/2014/main" id="{4994BF6E-1E88-4E29-BB92-7B070D3AD5C2}"/>
              </a:ext>
            </a:extLst>
          </p:cNvPr>
          <p:cNvSpPr>
            <a:spLocks noChangeArrowheads="1"/>
          </p:cNvSpPr>
          <p:nvPr/>
        </p:nvSpPr>
        <p:spPr bwMode="auto">
          <a:xfrm>
            <a:off x="4446588" y="979488"/>
            <a:ext cx="62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24 bits</a:t>
            </a:r>
          </a:p>
        </p:txBody>
      </p:sp>
      <p:sp>
        <p:nvSpPr>
          <p:cNvPr id="21522" name="Rectangle 64">
            <a:extLst>
              <a:ext uri="{FF2B5EF4-FFF2-40B4-BE49-F238E27FC236}">
                <a16:creationId xmlns:a16="http://schemas.microsoft.com/office/drawing/2014/main" id="{8CFA2973-EB39-4495-82C9-3A6A7F1E9813}"/>
              </a:ext>
            </a:extLst>
          </p:cNvPr>
          <p:cNvSpPr>
            <a:spLocks noChangeArrowheads="1"/>
          </p:cNvSpPr>
          <p:nvPr/>
        </p:nvSpPr>
        <p:spPr bwMode="auto">
          <a:xfrm>
            <a:off x="3322638" y="2360613"/>
            <a:ext cx="62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14 bits</a:t>
            </a:r>
          </a:p>
        </p:txBody>
      </p:sp>
      <p:sp>
        <p:nvSpPr>
          <p:cNvPr id="21523" name="Rectangle 65">
            <a:extLst>
              <a:ext uri="{FF2B5EF4-FFF2-40B4-BE49-F238E27FC236}">
                <a16:creationId xmlns:a16="http://schemas.microsoft.com/office/drawing/2014/main" id="{3E36337C-A51C-48E2-A39E-A3904B58BDAA}"/>
              </a:ext>
            </a:extLst>
          </p:cNvPr>
          <p:cNvSpPr>
            <a:spLocks noChangeArrowheads="1"/>
          </p:cNvSpPr>
          <p:nvPr/>
        </p:nvSpPr>
        <p:spPr bwMode="auto">
          <a:xfrm>
            <a:off x="5513388" y="2379663"/>
            <a:ext cx="62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16 bits</a:t>
            </a:r>
          </a:p>
        </p:txBody>
      </p:sp>
      <p:sp>
        <p:nvSpPr>
          <p:cNvPr id="60436" name="Rectangle 67">
            <a:extLst>
              <a:ext uri="{FF2B5EF4-FFF2-40B4-BE49-F238E27FC236}">
                <a16:creationId xmlns:a16="http://schemas.microsoft.com/office/drawing/2014/main" id="{99575CE4-DE8D-4A51-937F-15A1EBA18665}"/>
              </a:ext>
            </a:extLst>
          </p:cNvPr>
          <p:cNvSpPr>
            <a:spLocks noChangeArrowheads="1"/>
          </p:cNvSpPr>
          <p:nvPr/>
        </p:nvSpPr>
        <p:spPr bwMode="auto">
          <a:xfrm>
            <a:off x="1238250" y="877888"/>
            <a:ext cx="765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b="1"/>
              <a:t>Class A</a:t>
            </a:r>
          </a:p>
        </p:txBody>
      </p:sp>
      <p:sp>
        <p:nvSpPr>
          <p:cNvPr id="60437" name="Rectangle 68">
            <a:extLst>
              <a:ext uri="{FF2B5EF4-FFF2-40B4-BE49-F238E27FC236}">
                <a16:creationId xmlns:a16="http://schemas.microsoft.com/office/drawing/2014/main" id="{A29AEE54-652A-4E54-9103-0031F005CB6D}"/>
              </a:ext>
            </a:extLst>
          </p:cNvPr>
          <p:cNvSpPr>
            <a:spLocks noChangeArrowheads="1"/>
          </p:cNvSpPr>
          <p:nvPr/>
        </p:nvSpPr>
        <p:spPr bwMode="auto">
          <a:xfrm>
            <a:off x="1244600" y="2249488"/>
            <a:ext cx="771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b="1"/>
              <a:t>Class B</a:t>
            </a:r>
          </a:p>
        </p:txBody>
      </p:sp>
      <p:sp>
        <p:nvSpPr>
          <p:cNvPr id="21526" name="Rectangle 69">
            <a:extLst>
              <a:ext uri="{FF2B5EF4-FFF2-40B4-BE49-F238E27FC236}">
                <a16:creationId xmlns:a16="http://schemas.microsoft.com/office/drawing/2014/main" id="{42ACAC9D-0282-4AAF-BAAE-1E71DEAD5A64}"/>
              </a:ext>
            </a:extLst>
          </p:cNvPr>
          <p:cNvSpPr>
            <a:spLocks noChangeArrowheads="1"/>
          </p:cNvSpPr>
          <p:nvPr/>
        </p:nvSpPr>
        <p:spPr bwMode="auto">
          <a:xfrm>
            <a:off x="1506538" y="1560513"/>
            <a:ext cx="49212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lstStyle>
            <a:lvl1pPr marL="342900" indent="-342900">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buClrTx/>
              <a:buSzTx/>
              <a:buFontTx/>
              <a:buChar char="•"/>
            </a:pPr>
            <a:r>
              <a:rPr lang="en-US" altLang="en-US" sz="1800">
                <a:ea typeface="MS PGothic" panose="020B0600070205080204" pitchFamily="34" charset="-128"/>
              </a:rPr>
              <a:t>126 networks with up to 16 million hosts</a:t>
            </a:r>
          </a:p>
        </p:txBody>
      </p:sp>
      <p:sp>
        <p:nvSpPr>
          <p:cNvPr id="21527" name="Rectangle 70">
            <a:extLst>
              <a:ext uri="{FF2B5EF4-FFF2-40B4-BE49-F238E27FC236}">
                <a16:creationId xmlns:a16="http://schemas.microsoft.com/office/drawing/2014/main" id="{0328289A-3A39-4E19-AC6D-52F964B13C04}"/>
              </a:ext>
            </a:extLst>
          </p:cNvPr>
          <p:cNvSpPr>
            <a:spLocks noChangeArrowheads="1"/>
          </p:cNvSpPr>
          <p:nvPr/>
        </p:nvSpPr>
        <p:spPr bwMode="auto">
          <a:xfrm>
            <a:off x="1508125" y="2943225"/>
            <a:ext cx="48656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lstStyle>
            <a:lvl1pPr marL="342900" indent="-342900">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buClrTx/>
              <a:buSzTx/>
              <a:buFontTx/>
              <a:buChar char="•"/>
            </a:pPr>
            <a:r>
              <a:rPr lang="en-US" altLang="en-US" sz="1800">
                <a:ea typeface="MS PGothic" panose="020B0600070205080204" pitchFamily="34" charset="-128"/>
              </a:rPr>
              <a:t>16,382 networks with up to 64,000 hosts</a:t>
            </a:r>
          </a:p>
        </p:txBody>
      </p:sp>
      <p:sp>
        <p:nvSpPr>
          <p:cNvPr id="60440" name="Rectangle 71">
            <a:extLst>
              <a:ext uri="{FF2B5EF4-FFF2-40B4-BE49-F238E27FC236}">
                <a16:creationId xmlns:a16="http://schemas.microsoft.com/office/drawing/2014/main" id="{C81B88CC-D3F9-4EF5-9391-F2FA832874A8}"/>
              </a:ext>
            </a:extLst>
          </p:cNvPr>
          <p:cNvSpPr>
            <a:spLocks noChangeArrowheads="1"/>
          </p:cNvSpPr>
          <p:nvPr/>
        </p:nvSpPr>
        <p:spPr bwMode="auto">
          <a:xfrm>
            <a:off x="6524625" y="1555750"/>
            <a:ext cx="14351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b="1"/>
              <a:t>1.0.0.0 to</a:t>
            </a:r>
          </a:p>
          <a:p>
            <a:pPr>
              <a:defRPr/>
            </a:pPr>
            <a:r>
              <a:rPr lang="en-US" altLang="en-US" sz="1350" b="1"/>
              <a:t>127.255.255.255</a:t>
            </a:r>
          </a:p>
        </p:txBody>
      </p:sp>
      <p:sp>
        <p:nvSpPr>
          <p:cNvPr id="60441" name="Rectangle 72">
            <a:extLst>
              <a:ext uri="{FF2B5EF4-FFF2-40B4-BE49-F238E27FC236}">
                <a16:creationId xmlns:a16="http://schemas.microsoft.com/office/drawing/2014/main" id="{2E676965-2BAF-4BAB-A10D-C6C95238B801}"/>
              </a:ext>
            </a:extLst>
          </p:cNvPr>
          <p:cNvSpPr>
            <a:spLocks noChangeArrowheads="1"/>
          </p:cNvSpPr>
          <p:nvPr/>
        </p:nvSpPr>
        <p:spPr bwMode="auto">
          <a:xfrm>
            <a:off x="6524625" y="2924175"/>
            <a:ext cx="14351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b="1"/>
              <a:t>128.0.0.0 to</a:t>
            </a:r>
          </a:p>
          <a:p>
            <a:pPr>
              <a:defRPr/>
            </a:pPr>
            <a:r>
              <a:rPr lang="en-US" altLang="en-US" sz="1350" b="1"/>
              <a:t>191.255.255.255</a:t>
            </a:r>
          </a:p>
        </p:txBody>
      </p:sp>
      <p:sp>
        <p:nvSpPr>
          <p:cNvPr id="21530" name="Rectangle 73">
            <a:extLst>
              <a:ext uri="{FF2B5EF4-FFF2-40B4-BE49-F238E27FC236}">
                <a16:creationId xmlns:a16="http://schemas.microsoft.com/office/drawing/2014/main" id="{13C3EB80-28EE-4379-8F1D-3AB349718C88}"/>
              </a:ext>
            </a:extLst>
          </p:cNvPr>
          <p:cNvSpPr>
            <a:spLocks noChangeArrowheads="1"/>
          </p:cNvSpPr>
          <p:nvPr/>
        </p:nvSpPr>
        <p:spPr bwMode="auto">
          <a:xfrm>
            <a:off x="1843088" y="3803650"/>
            <a:ext cx="5067300" cy="333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31" name="Line 74">
            <a:extLst>
              <a:ext uri="{FF2B5EF4-FFF2-40B4-BE49-F238E27FC236}">
                <a16:creationId xmlns:a16="http://schemas.microsoft.com/office/drawing/2014/main" id="{3A8D3881-484C-4B1C-9E75-027DF7BF800C}"/>
              </a:ext>
            </a:extLst>
          </p:cNvPr>
          <p:cNvSpPr>
            <a:spLocks noChangeShapeType="1"/>
          </p:cNvSpPr>
          <p:nvPr/>
        </p:nvSpPr>
        <p:spPr bwMode="auto">
          <a:xfrm>
            <a:off x="2162175" y="3803650"/>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2" name="Line 75">
            <a:extLst>
              <a:ext uri="{FF2B5EF4-FFF2-40B4-BE49-F238E27FC236}">
                <a16:creationId xmlns:a16="http://schemas.microsoft.com/office/drawing/2014/main" id="{02AC7589-9B92-4582-B298-E850AEAA830F}"/>
              </a:ext>
            </a:extLst>
          </p:cNvPr>
          <p:cNvSpPr>
            <a:spLocks noChangeShapeType="1"/>
          </p:cNvSpPr>
          <p:nvPr/>
        </p:nvSpPr>
        <p:spPr bwMode="auto">
          <a:xfrm>
            <a:off x="5819775" y="3803650"/>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3" name="Line 76">
            <a:extLst>
              <a:ext uri="{FF2B5EF4-FFF2-40B4-BE49-F238E27FC236}">
                <a16:creationId xmlns:a16="http://schemas.microsoft.com/office/drawing/2014/main" id="{0AF45069-048B-4AB0-A197-5884CFB778DE}"/>
              </a:ext>
            </a:extLst>
          </p:cNvPr>
          <p:cNvSpPr>
            <a:spLocks noChangeShapeType="1"/>
          </p:cNvSpPr>
          <p:nvPr/>
        </p:nvSpPr>
        <p:spPr bwMode="auto">
          <a:xfrm>
            <a:off x="2495550" y="3813175"/>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4" name="Rectangle 77">
            <a:extLst>
              <a:ext uri="{FF2B5EF4-FFF2-40B4-BE49-F238E27FC236}">
                <a16:creationId xmlns:a16="http://schemas.microsoft.com/office/drawing/2014/main" id="{DB52013E-08FC-46EB-B16F-BB856FD1F555}"/>
              </a:ext>
            </a:extLst>
          </p:cNvPr>
          <p:cNvSpPr>
            <a:spLocks noChangeArrowheads="1"/>
          </p:cNvSpPr>
          <p:nvPr/>
        </p:nvSpPr>
        <p:spPr bwMode="auto">
          <a:xfrm>
            <a:off x="1884363" y="3841750"/>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1535" name="Rectangle 78">
            <a:extLst>
              <a:ext uri="{FF2B5EF4-FFF2-40B4-BE49-F238E27FC236}">
                <a16:creationId xmlns:a16="http://schemas.microsoft.com/office/drawing/2014/main" id="{F5827120-91E0-4905-ACAB-4B1F86BD6BB0}"/>
              </a:ext>
            </a:extLst>
          </p:cNvPr>
          <p:cNvSpPr>
            <a:spLocks noChangeArrowheads="1"/>
          </p:cNvSpPr>
          <p:nvPr/>
        </p:nvSpPr>
        <p:spPr bwMode="auto">
          <a:xfrm>
            <a:off x="2217738" y="3832225"/>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1536" name="Rectangle 79">
            <a:extLst>
              <a:ext uri="{FF2B5EF4-FFF2-40B4-BE49-F238E27FC236}">
                <a16:creationId xmlns:a16="http://schemas.microsoft.com/office/drawing/2014/main" id="{74D99942-296E-473A-A279-678C2F7BCCA2}"/>
              </a:ext>
            </a:extLst>
          </p:cNvPr>
          <p:cNvSpPr>
            <a:spLocks noChangeArrowheads="1"/>
          </p:cNvSpPr>
          <p:nvPr/>
        </p:nvSpPr>
        <p:spPr bwMode="auto">
          <a:xfrm>
            <a:off x="4008438" y="3822700"/>
            <a:ext cx="555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netid</a:t>
            </a:r>
          </a:p>
        </p:txBody>
      </p:sp>
      <p:sp>
        <p:nvSpPr>
          <p:cNvPr id="21537" name="Rectangle 80">
            <a:extLst>
              <a:ext uri="{FF2B5EF4-FFF2-40B4-BE49-F238E27FC236}">
                <a16:creationId xmlns:a16="http://schemas.microsoft.com/office/drawing/2014/main" id="{2AE91439-AE11-40B3-BACF-1EF7A0B025AD}"/>
              </a:ext>
            </a:extLst>
          </p:cNvPr>
          <p:cNvSpPr>
            <a:spLocks noChangeArrowheads="1"/>
          </p:cNvSpPr>
          <p:nvPr/>
        </p:nvSpPr>
        <p:spPr bwMode="auto">
          <a:xfrm>
            <a:off x="6122988" y="3822700"/>
            <a:ext cx="652462"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hostid</a:t>
            </a:r>
          </a:p>
        </p:txBody>
      </p:sp>
      <p:sp>
        <p:nvSpPr>
          <p:cNvPr id="21538" name="Rectangle 81">
            <a:extLst>
              <a:ext uri="{FF2B5EF4-FFF2-40B4-BE49-F238E27FC236}">
                <a16:creationId xmlns:a16="http://schemas.microsoft.com/office/drawing/2014/main" id="{40DDCAD5-681F-4C4C-9356-A25F0E08532D}"/>
              </a:ext>
            </a:extLst>
          </p:cNvPr>
          <p:cNvSpPr>
            <a:spLocks noChangeArrowheads="1"/>
          </p:cNvSpPr>
          <p:nvPr/>
        </p:nvSpPr>
        <p:spPr bwMode="auto">
          <a:xfrm>
            <a:off x="3665538" y="3598863"/>
            <a:ext cx="623887"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21 bits</a:t>
            </a:r>
          </a:p>
        </p:txBody>
      </p:sp>
      <p:sp>
        <p:nvSpPr>
          <p:cNvPr id="21539" name="Rectangle 82">
            <a:extLst>
              <a:ext uri="{FF2B5EF4-FFF2-40B4-BE49-F238E27FC236}">
                <a16:creationId xmlns:a16="http://schemas.microsoft.com/office/drawing/2014/main" id="{1121A6B3-B80C-4E78-9D02-5422D7140AC6}"/>
              </a:ext>
            </a:extLst>
          </p:cNvPr>
          <p:cNvSpPr>
            <a:spLocks noChangeArrowheads="1"/>
          </p:cNvSpPr>
          <p:nvPr/>
        </p:nvSpPr>
        <p:spPr bwMode="auto">
          <a:xfrm>
            <a:off x="6122988" y="3608388"/>
            <a:ext cx="5397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8 bits</a:t>
            </a:r>
          </a:p>
        </p:txBody>
      </p:sp>
      <p:sp>
        <p:nvSpPr>
          <p:cNvPr id="60452" name="Rectangle 84">
            <a:extLst>
              <a:ext uri="{FF2B5EF4-FFF2-40B4-BE49-F238E27FC236}">
                <a16:creationId xmlns:a16="http://schemas.microsoft.com/office/drawing/2014/main" id="{C4DD1E25-E1C4-4E2D-B9B6-5CE8B3EE1798}"/>
              </a:ext>
            </a:extLst>
          </p:cNvPr>
          <p:cNvSpPr>
            <a:spLocks noChangeArrowheads="1"/>
          </p:cNvSpPr>
          <p:nvPr/>
        </p:nvSpPr>
        <p:spPr bwMode="auto">
          <a:xfrm>
            <a:off x="1239838" y="3544888"/>
            <a:ext cx="771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b="1"/>
              <a:t>Class C</a:t>
            </a:r>
          </a:p>
        </p:txBody>
      </p:sp>
      <p:sp>
        <p:nvSpPr>
          <p:cNvPr id="21541" name="Line 85">
            <a:extLst>
              <a:ext uri="{FF2B5EF4-FFF2-40B4-BE49-F238E27FC236}">
                <a16:creationId xmlns:a16="http://schemas.microsoft.com/office/drawing/2014/main" id="{9679A30C-DC76-49B3-A3CB-A8D29A68E7E8}"/>
              </a:ext>
            </a:extLst>
          </p:cNvPr>
          <p:cNvSpPr>
            <a:spLocks noChangeShapeType="1"/>
          </p:cNvSpPr>
          <p:nvPr/>
        </p:nvSpPr>
        <p:spPr bwMode="auto">
          <a:xfrm>
            <a:off x="2828925" y="3813175"/>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2" name="Rectangle 86">
            <a:extLst>
              <a:ext uri="{FF2B5EF4-FFF2-40B4-BE49-F238E27FC236}">
                <a16:creationId xmlns:a16="http://schemas.microsoft.com/office/drawing/2014/main" id="{8E55888B-02A3-444B-8875-B48B428FC59B}"/>
              </a:ext>
            </a:extLst>
          </p:cNvPr>
          <p:cNvSpPr>
            <a:spLocks noChangeArrowheads="1"/>
          </p:cNvSpPr>
          <p:nvPr/>
        </p:nvSpPr>
        <p:spPr bwMode="auto">
          <a:xfrm>
            <a:off x="2560638" y="3822700"/>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0</a:t>
            </a:r>
          </a:p>
        </p:txBody>
      </p:sp>
      <p:sp>
        <p:nvSpPr>
          <p:cNvPr id="21543" name="Rectangle 87">
            <a:extLst>
              <a:ext uri="{FF2B5EF4-FFF2-40B4-BE49-F238E27FC236}">
                <a16:creationId xmlns:a16="http://schemas.microsoft.com/office/drawing/2014/main" id="{B2DF972C-91BA-4AA0-8AF9-CF4B714684B8}"/>
              </a:ext>
            </a:extLst>
          </p:cNvPr>
          <p:cNvSpPr>
            <a:spLocks noChangeArrowheads="1"/>
          </p:cNvSpPr>
          <p:nvPr/>
        </p:nvSpPr>
        <p:spPr bwMode="auto">
          <a:xfrm>
            <a:off x="1506538" y="4179888"/>
            <a:ext cx="529272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lstStyle>
            <a:lvl1pPr marL="342900" indent="-342900">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buClrTx/>
              <a:buSzTx/>
              <a:buFontTx/>
              <a:buChar char="•"/>
            </a:pPr>
            <a:r>
              <a:rPr lang="en-US" altLang="en-US" sz="1800">
                <a:ea typeface="MS PGothic" panose="020B0600070205080204" pitchFamily="34" charset="-128"/>
              </a:rPr>
              <a:t>2 million networks with up to 254 hosts</a:t>
            </a:r>
          </a:p>
        </p:txBody>
      </p:sp>
      <p:sp>
        <p:nvSpPr>
          <p:cNvPr id="60456" name="Rectangle 88">
            <a:extLst>
              <a:ext uri="{FF2B5EF4-FFF2-40B4-BE49-F238E27FC236}">
                <a16:creationId xmlns:a16="http://schemas.microsoft.com/office/drawing/2014/main" id="{00FC51ED-35A8-413B-A36B-F55C3B0B7992}"/>
              </a:ext>
            </a:extLst>
          </p:cNvPr>
          <p:cNvSpPr>
            <a:spLocks noChangeArrowheads="1"/>
          </p:cNvSpPr>
          <p:nvPr/>
        </p:nvSpPr>
        <p:spPr bwMode="auto">
          <a:xfrm>
            <a:off x="6524625" y="4183063"/>
            <a:ext cx="14351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b="1"/>
              <a:t>192.0.0.0 to</a:t>
            </a:r>
          </a:p>
          <a:p>
            <a:pPr>
              <a:defRPr/>
            </a:pPr>
            <a:r>
              <a:rPr lang="en-US" altLang="en-US" sz="1350" b="1"/>
              <a:t>223.255.255.255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026">
            <a:extLst>
              <a:ext uri="{FF2B5EF4-FFF2-40B4-BE49-F238E27FC236}">
                <a16:creationId xmlns:a16="http://schemas.microsoft.com/office/drawing/2014/main" id="{C740A65B-6E71-4E32-A13A-6282B41C5D3B}"/>
              </a:ext>
            </a:extLst>
          </p:cNvPr>
          <p:cNvSpPr>
            <a:spLocks noGrp="1" noChangeArrowheads="1"/>
          </p:cNvSpPr>
          <p:nvPr>
            <p:ph type="body" idx="1"/>
          </p:nvPr>
        </p:nvSpPr>
        <p:spPr>
          <a:xfrm>
            <a:off x="1309688" y="2636838"/>
            <a:ext cx="5838825" cy="2084387"/>
          </a:xfrm>
        </p:spPr>
        <p:txBody>
          <a:bodyPr lIns="67866" tIns="33338" rIns="67866" bIns="33338"/>
          <a:lstStyle/>
          <a:p>
            <a:pPr eaLnBrk="1" hangingPunct="1">
              <a:lnSpc>
                <a:spcPct val="90000"/>
              </a:lnSpc>
              <a:buFont typeface="Wingdings" charset="2"/>
              <a:buChar char="l"/>
              <a:defRPr/>
            </a:pPr>
            <a:r>
              <a:rPr lang="en-US" altLang="en-US" sz="1800" dirty="0">
                <a:ea typeface="ＭＳ Ｐゴシック" charset="-128"/>
              </a:rPr>
              <a:t>Up to 250 million multicast groups at the same time</a:t>
            </a:r>
          </a:p>
          <a:p>
            <a:pPr eaLnBrk="1" hangingPunct="1">
              <a:lnSpc>
                <a:spcPct val="90000"/>
              </a:lnSpc>
              <a:buFont typeface="Wingdings" charset="2"/>
              <a:buChar char="l"/>
              <a:defRPr/>
            </a:pPr>
            <a:r>
              <a:rPr lang="en-US" altLang="en-US" sz="1800" dirty="0">
                <a:ea typeface="ＭＳ Ｐゴシック" charset="-128"/>
              </a:rPr>
              <a:t>Permanent group addresses</a:t>
            </a:r>
          </a:p>
          <a:p>
            <a:pPr marL="557213" lvl="1" indent="-214313" eaLnBrk="1" hangingPunct="1">
              <a:lnSpc>
                <a:spcPct val="90000"/>
              </a:lnSpc>
              <a:buFont typeface="Wingdings" charset="2"/>
              <a:buChar char="l"/>
              <a:defRPr/>
            </a:pPr>
            <a:r>
              <a:rPr lang="en-US" altLang="en-US" sz="1650" dirty="0">
                <a:ea typeface="ＭＳ Ｐゴシック" charset="-128"/>
              </a:rPr>
              <a:t>All systems in LAN; All routers in LAN; </a:t>
            </a:r>
          </a:p>
          <a:p>
            <a:pPr marL="557213" lvl="1" indent="-214313" eaLnBrk="1" hangingPunct="1">
              <a:lnSpc>
                <a:spcPct val="90000"/>
              </a:lnSpc>
              <a:buFont typeface="Wingdings" charset="2"/>
              <a:buChar char="l"/>
              <a:defRPr/>
            </a:pPr>
            <a:r>
              <a:rPr lang="en-US" altLang="en-US" sz="1650" dirty="0">
                <a:ea typeface="ＭＳ Ｐゴシック" charset="-128"/>
              </a:rPr>
              <a:t>All OSPF routers on LAN;  All designated OSPF routers on a LAN, etc.</a:t>
            </a:r>
          </a:p>
          <a:p>
            <a:pPr eaLnBrk="1" hangingPunct="1">
              <a:lnSpc>
                <a:spcPct val="90000"/>
              </a:lnSpc>
              <a:buFont typeface="Wingdings" charset="2"/>
              <a:buChar char="l"/>
              <a:defRPr/>
            </a:pPr>
            <a:r>
              <a:rPr lang="en-US" altLang="en-US" sz="1800" dirty="0">
                <a:ea typeface="ＭＳ Ｐゴシック" charset="-128"/>
              </a:rPr>
              <a:t>Temporary groups addresses created as needed</a:t>
            </a:r>
          </a:p>
          <a:p>
            <a:pPr eaLnBrk="1" hangingPunct="1">
              <a:lnSpc>
                <a:spcPct val="90000"/>
              </a:lnSpc>
              <a:buFont typeface="Wingdings" charset="2"/>
              <a:buChar char="l"/>
              <a:defRPr/>
            </a:pPr>
            <a:r>
              <a:rPr lang="en-US" altLang="en-US" sz="1800" dirty="0">
                <a:ea typeface="ＭＳ Ｐゴシック" charset="-128"/>
              </a:rPr>
              <a:t>Special multicast routers </a:t>
            </a:r>
          </a:p>
        </p:txBody>
      </p:sp>
      <p:sp>
        <p:nvSpPr>
          <p:cNvPr id="23554" name="Rectangle 1027">
            <a:extLst>
              <a:ext uri="{FF2B5EF4-FFF2-40B4-BE49-F238E27FC236}">
                <a16:creationId xmlns:a16="http://schemas.microsoft.com/office/drawing/2014/main" id="{3B80FC5C-5A51-4490-8A46-CDBF82AE650B}"/>
              </a:ext>
            </a:extLst>
          </p:cNvPr>
          <p:cNvSpPr>
            <a:spLocks noChangeArrowheads="1"/>
          </p:cNvSpPr>
          <p:nvPr/>
        </p:nvSpPr>
        <p:spPr bwMode="auto">
          <a:xfrm>
            <a:off x="1824038" y="1558925"/>
            <a:ext cx="5067300" cy="333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55" name="Line 1028">
            <a:extLst>
              <a:ext uri="{FF2B5EF4-FFF2-40B4-BE49-F238E27FC236}">
                <a16:creationId xmlns:a16="http://schemas.microsoft.com/office/drawing/2014/main" id="{B3A2EF22-0260-4264-87F4-E63038CED6BC}"/>
              </a:ext>
            </a:extLst>
          </p:cNvPr>
          <p:cNvSpPr>
            <a:spLocks noChangeShapeType="1"/>
          </p:cNvSpPr>
          <p:nvPr/>
        </p:nvSpPr>
        <p:spPr bwMode="auto">
          <a:xfrm>
            <a:off x="2143125" y="1558925"/>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6" name="Line 1029">
            <a:extLst>
              <a:ext uri="{FF2B5EF4-FFF2-40B4-BE49-F238E27FC236}">
                <a16:creationId xmlns:a16="http://schemas.microsoft.com/office/drawing/2014/main" id="{6F601196-FC6E-4ED3-9BCD-5F579F4CB466}"/>
              </a:ext>
            </a:extLst>
          </p:cNvPr>
          <p:cNvSpPr>
            <a:spLocks noChangeShapeType="1"/>
          </p:cNvSpPr>
          <p:nvPr/>
        </p:nvSpPr>
        <p:spPr bwMode="auto">
          <a:xfrm>
            <a:off x="2476500" y="1568450"/>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7" name="Rectangle 1030">
            <a:extLst>
              <a:ext uri="{FF2B5EF4-FFF2-40B4-BE49-F238E27FC236}">
                <a16:creationId xmlns:a16="http://schemas.microsoft.com/office/drawing/2014/main" id="{0CD4F58D-B3CA-4BF9-AC7A-C7D927BC45F9}"/>
              </a:ext>
            </a:extLst>
          </p:cNvPr>
          <p:cNvSpPr>
            <a:spLocks noChangeArrowheads="1"/>
          </p:cNvSpPr>
          <p:nvPr/>
        </p:nvSpPr>
        <p:spPr bwMode="auto">
          <a:xfrm>
            <a:off x="1865313" y="1597025"/>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3558" name="Rectangle 1031">
            <a:extLst>
              <a:ext uri="{FF2B5EF4-FFF2-40B4-BE49-F238E27FC236}">
                <a16:creationId xmlns:a16="http://schemas.microsoft.com/office/drawing/2014/main" id="{61E0A411-8460-4C7F-A6FF-9041E7EF9BF9}"/>
              </a:ext>
            </a:extLst>
          </p:cNvPr>
          <p:cNvSpPr>
            <a:spLocks noChangeArrowheads="1"/>
          </p:cNvSpPr>
          <p:nvPr/>
        </p:nvSpPr>
        <p:spPr bwMode="auto">
          <a:xfrm>
            <a:off x="2198688" y="1587500"/>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3559" name="Rectangle 1032">
            <a:extLst>
              <a:ext uri="{FF2B5EF4-FFF2-40B4-BE49-F238E27FC236}">
                <a16:creationId xmlns:a16="http://schemas.microsoft.com/office/drawing/2014/main" id="{1BB6B389-2623-4F3F-AC5D-1609996A067D}"/>
              </a:ext>
            </a:extLst>
          </p:cNvPr>
          <p:cNvSpPr>
            <a:spLocks noChangeArrowheads="1"/>
          </p:cNvSpPr>
          <p:nvPr/>
        </p:nvSpPr>
        <p:spPr bwMode="auto">
          <a:xfrm>
            <a:off x="4237038" y="1597025"/>
            <a:ext cx="1636712"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multicast address</a:t>
            </a:r>
          </a:p>
        </p:txBody>
      </p:sp>
      <p:sp>
        <p:nvSpPr>
          <p:cNvPr id="23560" name="Rectangle 1033">
            <a:extLst>
              <a:ext uri="{FF2B5EF4-FFF2-40B4-BE49-F238E27FC236}">
                <a16:creationId xmlns:a16="http://schemas.microsoft.com/office/drawing/2014/main" id="{827D7C89-6C25-4A41-A457-3A9243FA0E28}"/>
              </a:ext>
            </a:extLst>
          </p:cNvPr>
          <p:cNvSpPr>
            <a:spLocks noChangeArrowheads="1"/>
          </p:cNvSpPr>
          <p:nvPr/>
        </p:nvSpPr>
        <p:spPr bwMode="auto">
          <a:xfrm>
            <a:off x="4665663" y="1333500"/>
            <a:ext cx="6254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28 bits</a:t>
            </a:r>
          </a:p>
        </p:txBody>
      </p:sp>
      <p:sp>
        <p:nvSpPr>
          <p:cNvPr id="23561" name="Line 1034">
            <a:extLst>
              <a:ext uri="{FF2B5EF4-FFF2-40B4-BE49-F238E27FC236}">
                <a16:creationId xmlns:a16="http://schemas.microsoft.com/office/drawing/2014/main" id="{05BDEC87-2C14-4D18-998A-AA15DF33EA0B}"/>
              </a:ext>
            </a:extLst>
          </p:cNvPr>
          <p:cNvSpPr>
            <a:spLocks noChangeShapeType="1"/>
          </p:cNvSpPr>
          <p:nvPr/>
        </p:nvSpPr>
        <p:spPr bwMode="auto">
          <a:xfrm>
            <a:off x="2809875" y="1568450"/>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2" name="Rectangle 1035">
            <a:extLst>
              <a:ext uri="{FF2B5EF4-FFF2-40B4-BE49-F238E27FC236}">
                <a16:creationId xmlns:a16="http://schemas.microsoft.com/office/drawing/2014/main" id="{0FD02148-7271-404C-8F9E-94F598827C38}"/>
              </a:ext>
            </a:extLst>
          </p:cNvPr>
          <p:cNvSpPr>
            <a:spLocks noChangeArrowheads="1"/>
          </p:cNvSpPr>
          <p:nvPr/>
        </p:nvSpPr>
        <p:spPr bwMode="auto">
          <a:xfrm>
            <a:off x="2532063" y="1587500"/>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3563" name="Rectangle 1036">
            <a:extLst>
              <a:ext uri="{FF2B5EF4-FFF2-40B4-BE49-F238E27FC236}">
                <a16:creationId xmlns:a16="http://schemas.microsoft.com/office/drawing/2014/main" id="{74CC1A9C-C370-45B6-8E32-02C052833DCB}"/>
              </a:ext>
            </a:extLst>
          </p:cNvPr>
          <p:cNvSpPr>
            <a:spLocks noChangeArrowheads="1"/>
          </p:cNvSpPr>
          <p:nvPr/>
        </p:nvSpPr>
        <p:spPr bwMode="auto">
          <a:xfrm>
            <a:off x="2855913" y="1577975"/>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0</a:t>
            </a:r>
          </a:p>
        </p:txBody>
      </p:sp>
      <p:sp>
        <p:nvSpPr>
          <p:cNvPr id="23564" name="Line 1037">
            <a:extLst>
              <a:ext uri="{FF2B5EF4-FFF2-40B4-BE49-F238E27FC236}">
                <a16:creationId xmlns:a16="http://schemas.microsoft.com/office/drawing/2014/main" id="{56933E1F-7BB7-49FF-BC37-57E311EEF6B9}"/>
              </a:ext>
            </a:extLst>
          </p:cNvPr>
          <p:cNvSpPr>
            <a:spLocks noChangeShapeType="1"/>
          </p:cNvSpPr>
          <p:nvPr/>
        </p:nvSpPr>
        <p:spPr bwMode="auto">
          <a:xfrm>
            <a:off x="3105150" y="1568450"/>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7" name="Rectangle 1038">
            <a:extLst>
              <a:ext uri="{FF2B5EF4-FFF2-40B4-BE49-F238E27FC236}">
                <a16:creationId xmlns:a16="http://schemas.microsoft.com/office/drawing/2014/main" id="{F0B3C1C2-5F40-4114-84D4-EA7865FDAD14}"/>
              </a:ext>
            </a:extLst>
          </p:cNvPr>
          <p:cNvSpPr>
            <a:spLocks noChangeArrowheads="1"/>
          </p:cNvSpPr>
          <p:nvPr/>
        </p:nvSpPr>
        <p:spPr bwMode="auto">
          <a:xfrm>
            <a:off x="1323975" y="1270000"/>
            <a:ext cx="771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b="1"/>
              <a:t>Class D</a:t>
            </a:r>
          </a:p>
        </p:txBody>
      </p:sp>
      <p:sp>
        <p:nvSpPr>
          <p:cNvPr id="62478" name="Rectangle 1039">
            <a:extLst>
              <a:ext uri="{FF2B5EF4-FFF2-40B4-BE49-F238E27FC236}">
                <a16:creationId xmlns:a16="http://schemas.microsoft.com/office/drawing/2014/main" id="{2CE13299-D807-4CD6-8E6B-5FF1E9E999A8}"/>
              </a:ext>
            </a:extLst>
          </p:cNvPr>
          <p:cNvSpPr>
            <a:spLocks noChangeArrowheads="1"/>
          </p:cNvSpPr>
          <p:nvPr/>
        </p:nvSpPr>
        <p:spPr bwMode="auto">
          <a:xfrm>
            <a:off x="6002338" y="1947863"/>
            <a:ext cx="14366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b="1"/>
              <a:t>224.0.0.0 to</a:t>
            </a:r>
          </a:p>
          <a:p>
            <a:pPr>
              <a:defRPr/>
            </a:pPr>
            <a:r>
              <a:rPr lang="en-US" altLang="en-US" sz="1350" b="1"/>
              <a:t>239.255.255.255</a:t>
            </a:r>
          </a:p>
        </p:txBody>
      </p:sp>
      <p:sp>
        <p:nvSpPr>
          <p:cNvPr id="23567" name="Rectangle 4">
            <a:extLst>
              <a:ext uri="{FF2B5EF4-FFF2-40B4-BE49-F238E27FC236}">
                <a16:creationId xmlns:a16="http://schemas.microsoft.com/office/drawing/2014/main" id="{4B692032-EC86-4E00-B38D-AEBD6FA0ACAC}"/>
              </a:ext>
            </a:extLst>
          </p:cNvPr>
          <p:cNvSpPr>
            <a:spLocks noGrp="1" noChangeArrowheads="1"/>
          </p:cNvSpPr>
          <p:nvPr>
            <p:ph type="title"/>
          </p:nvPr>
        </p:nvSpPr>
        <p:spPr>
          <a:noFill/>
        </p:spPr>
        <p:txBody>
          <a:bodyPr/>
          <a:lstStyle/>
          <a:p>
            <a:pPr eaLnBrk="1" hangingPunct="1"/>
            <a:r>
              <a:rPr lang="en-US" altLang="en-US">
                <a:ea typeface="MS PGothic" panose="020B0600070205080204" pitchFamily="34" charset="-128"/>
              </a:rPr>
              <a:t>Class D Addresses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ED3739A-33B4-494B-ABAD-BB8C1E84D6EE}"/>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Reserved Host IDs (all 0s &amp; 1s)</a:t>
            </a:r>
          </a:p>
        </p:txBody>
      </p:sp>
      <p:sp>
        <p:nvSpPr>
          <p:cNvPr id="25602" name="Rectangle 4">
            <a:extLst>
              <a:ext uri="{FF2B5EF4-FFF2-40B4-BE49-F238E27FC236}">
                <a16:creationId xmlns:a16="http://schemas.microsoft.com/office/drawing/2014/main" id="{628EF6E7-4064-4095-A26F-79F413D1320D}"/>
              </a:ext>
            </a:extLst>
          </p:cNvPr>
          <p:cNvSpPr>
            <a:spLocks noChangeArrowheads="1"/>
          </p:cNvSpPr>
          <p:nvPr/>
        </p:nvSpPr>
        <p:spPr bwMode="auto">
          <a:xfrm>
            <a:off x="1298575" y="3214688"/>
            <a:ext cx="569595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lstStyle>
            <a:lvl1pPr marL="342900" indent="-342900">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buClrTx/>
              <a:buSzTx/>
              <a:buFontTx/>
              <a:buNone/>
            </a:pPr>
            <a:r>
              <a:rPr lang="en-US" altLang="en-US" sz="1800">
                <a:ea typeface="MS PGothic" panose="020B0600070205080204" pitchFamily="34" charset="-128"/>
              </a:rPr>
              <a:t>Broadcast address has hostid set to all 1s</a:t>
            </a:r>
          </a:p>
        </p:txBody>
      </p:sp>
      <p:sp>
        <p:nvSpPr>
          <p:cNvPr id="25603" name="Rectangle 5">
            <a:extLst>
              <a:ext uri="{FF2B5EF4-FFF2-40B4-BE49-F238E27FC236}">
                <a16:creationId xmlns:a16="http://schemas.microsoft.com/office/drawing/2014/main" id="{966B32F4-28CA-4800-A8E2-8336EFE67A55}"/>
              </a:ext>
            </a:extLst>
          </p:cNvPr>
          <p:cNvSpPr>
            <a:spLocks noChangeArrowheads="1"/>
          </p:cNvSpPr>
          <p:nvPr/>
        </p:nvSpPr>
        <p:spPr bwMode="auto">
          <a:xfrm>
            <a:off x="1662113" y="1797050"/>
            <a:ext cx="5067300" cy="333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5604" name="Line 6">
            <a:extLst>
              <a:ext uri="{FF2B5EF4-FFF2-40B4-BE49-F238E27FC236}">
                <a16:creationId xmlns:a16="http://schemas.microsoft.com/office/drawing/2014/main" id="{C2820698-93AC-4B02-A57E-6264B1FA56B4}"/>
              </a:ext>
            </a:extLst>
          </p:cNvPr>
          <p:cNvSpPr>
            <a:spLocks noChangeShapeType="1"/>
          </p:cNvSpPr>
          <p:nvPr/>
        </p:nvSpPr>
        <p:spPr bwMode="auto">
          <a:xfrm>
            <a:off x="1981200" y="1795463"/>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05" name="Line 7">
            <a:extLst>
              <a:ext uri="{FF2B5EF4-FFF2-40B4-BE49-F238E27FC236}">
                <a16:creationId xmlns:a16="http://schemas.microsoft.com/office/drawing/2014/main" id="{843FFDB6-0709-4BFB-9021-BAE1CA07F1BC}"/>
              </a:ext>
            </a:extLst>
          </p:cNvPr>
          <p:cNvSpPr>
            <a:spLocks noChangeShapeType="1"/>
          </p:cNvSpPr>
          <p:nvPr/>
        </p:nvSpPr>
        <p:spPr bwMode="auto">
          <a:xfrm>
            <a:off x="2314575" y="1804988"/>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06" name="Rectangle 8">
            <a:extLst>
              <a:ext uri="{FF2B5EF4-FFF2-40B4-BE49-F238E27FC236}">
                <a16:creationId xmlns:a16="http://schemas.microsoft.com/office/drawing/2014/main" id="{42B93F06-A925-4B41-8F71-82CBB9E6E029}"/>
              </a:ext>
            </a:extLst>
          </p:cNvPr>
          <p:cNvSpPr>
            <a:spLocks noChangeArrowheads="1"/>
          </p:cNvSpPr>
          <p:nvPr/>
        </p:nvSpPr>
        <p:spPr bwMode="auto">
          <a:xfrm>
            <a:off x="1703388" y="1833563"/>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0</a:t>
            </a:r>
          </a:p>
        </p:txBody>
      </p:sp>
      <p:sp>
        <p:nvSpPr>
          <p:cNvPr id="25607" name="Rectangle 9">
            <a:extLst>
              <a:ext uri="{FF2B5EF4-FFF2-40B4-BE49-F238E27FC236}">
                <a16:creationId xmlns:a16="http://schemas.microsoft.com/office/drawing/2014/main" id="{967B662B-E853-4C8B-80B4-23725556C6B1}"/>
              </a:ext>
            </a:extLst>
          </p:cNvPr>
          <p:cNvSpPr>
            <a:spLocks noChangeArrowheads="1"/>
          </p:cNvSpPr>
          <p:nvPr/>
        </p:nvSpPr>
        <p:spPr bwMode="auto">
          <a:xfrm>
            <a:off x="2036763" y="1824038"/>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0</a:t>
            </a:r>
          </a:p>
        </p:txBody>
      </p:sp>
      <p:sp>
        <p:nvSpPr>
          <p:cNvPr id="25608" name="Line 10">
            <a:extLst>
              <a:ext uri="{FF2B5EF4-FFF2-40B4-BE49-F238E27FC236}">
                <a16:creationId xmlns:a16="http://schemas.microsoft.com/office/drawing/2014/main" id="{D891B42A-65AB-4C2E-BA02-AE3BD17E556F}"/>
              </a:ext>
            </a:extLst>
          </p:cNvPr>
          <p:cNvSpPr>
            <a:spLocks noChangeShapeType="1"/>
          </p:cNvSpPr>
          <p:nvPr/>
        </p:nvSpPr>
        <p:spPr bwMode="auto">
          <a:xfrm>
            <a:off x="2647950" y="1804988"/>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09" name="Rectangle 11">
            <a:extLst>
              <a:ext uri="{FF2B5EF4-FFF2-40B4-BE49-F238E27FC236}">
                <a16:creationId xmlns:a16="http://schemas.microsoft.com/office/drawing/2014/main" id="{F947BA3B-EEDE-4115-91F6-D38B8EAEB684}"/>
              </a:ext>
            </a:extLst>
          </p:cNvPr>
          <p:cNvSpPr>
            <a:spLocks noChangeArrowheads="1"/>
          </p:cNvSpPr>
          <p:nvPr/>
        </p:nvSpPr>
        <p:spPr bwMode="auto">
          <a:xfrm>
            <a:off x="2370138" y="1824038"/>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0</a:t>
            </a:r>
          </a:p>
        </p:txBody>
      </p:sp>
      <p:sp>
        <p:nvSpPr>
          <p:cNvPr id="25610" name="Rectangle 12">
            <a:extLst>
              <a:ext uri="{FF2B5EF4-FFF2-40B4-BE49-F238E27FC236}">
                <a16:creationId xmlns:a16="http://schemas.microsoft.com/office/drawing/2014/main" id="{756B49A7-8578-4A3E-A3CE-2820A6824952}"/>
              </a:ext>
            </a:extLst>
          </p:cNvPr>
          <p:cNvSpPr>
            <a:spLocks noChangeArrowheads="1"/>
          </p:cNvSpPr>
          <p:nvPr/>
        </p:nvSpPr>
        <p:spPr bwMode="auto">
          <a:xfrm>
            <a:off x="2693988" y="1814513"/>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0</a:t>
            </a:r>
          </a:p>
        </p:txBody>
      </p:sp>
      <p:sp>
        <p:nvSpPr>
          <p:cNvPr id="25611" name="Line 13">
            <a:extLst>
              <a:ext uri="{FF2B5EF4-FFF2-40B4-BE49-F238E27FC236}">
                <a16:creationId xmlns:a16="http://schemas.microsoft.com/office/drawing/2014/main" id="{4EDF2C7F-AC6B-4502-9E1E-3630FD77C638}"/>
              </a:ext>
            </a:extLst>
          </p:cNvPr>
          <p:cNvSpPr>
            <a:spLocks noChangeShapeType="1"/>
          </p:cNvSpPr>
          <p:nvPr/>
        </p:nvSpPr>
        <p:spPr bwMode="auto">
          <a:xfrm>
            <a:off x="2943225" y="1804988"/>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2" name="Line 14">
            <a:extLst>
              <a:ext uri="{FF2B5EF4-FFF2-40B4-BE49-F238E27FC236}">
                <a16:creationId xmlns:a16="http://schemas.microsoft.com/office/drawing/2014/main" id="{4E64826C-9F6F-4873-9713-680E1E0A5103}"/>
              </a:ext>
            </a:extLst>
          </p:cNvPr>
          <p:cNvSpPr>
            <a:spLocks noChangeShapeType="1"/>
          </p:cNvSpPr>
          <p:nvPr/>
        </p:nvSpPr>
        <p:spPr bwMode="auto">
          <a:xfrm>
            <a:off x="5991225" y="1795463"/>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3" name="Line 15">
            <a:extLst>
              <a:ext uri="{FF2B5EF4-FFF2-40B4-BE49-F238E27FC236}">
                <a16:creationId xmlns:a16="http://schemas.microsoft.com/office/drawing/2014/main" id="{D832ECF8-8FA4-4DD3-9E0C-C288A39B34C1}"/>
              </a:ext>
            </a:extLst>
          </p:cNvPr>
          <p:cNvSpPr>
            <a:spLocks noChangeShapeType="1"/>
          </p:cNvSpPr>
          <p:nvPr/>
        </p:nvSpPr>
        <p:spPr bwMode="auto">
          <a:xfrm>
            <a:off x="6324600" y="1795463"/>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4" name="Rectangle 16">
            <a:extLst>
              <a:ext uri="{FF2B5EF4-FFF2-40B4-BE49-F238E27FC236}">
                <a16:creationId xmlns:a16="http://schemas.microsoft.com/office/drawing/2014/main" id="{28EAFCAE-6CC2-45FF-AD3B-E60EC62B8687}"/>
              </a:ext>
            </a:extLst>
          </p:cNvPr>
          <p:cNvSpPr>
            <a:spLocks noChangeArrowheads="1"/>
          </p:cNvSpPr>
          <p:nvPr/>
        </p:nvSpPr>
        <p:spPr bwMode="auto">
          <a:xfrm>
            <a:off x="6046788" y="1814513"/>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0</a:t>
            </a:r>
          </a:p>
        </p:txBody>
      </p:sp>
      <p:sp>
        <p:nvSpPr>
          <p:cNvPr id="25615" name="Rectangle 17">
            <a:extLst>
              <a:ext uri="{FF2B5EF4-FFF2-40B4-BE49-F238E27FC236}">
                <a16:creationId xmlns:a16="http://schemas.microsoft.com/office/drawing/2014/main" id="{73F181D4-0A36-43E2-8E96-587841337F9B}"/>
              </a:ext>
            </a:extLst>
          </p:cNvPr>
          <p:cNvSpPr>
            <a:spLocks noChangeArrowheads="1"/>
          </p:cNvSpPr>
          <p:nvPr/>
        </p:nvSpPr>
        <p:spPr bwMode="auto">
          <a:xfrm>
            <a:off x="6437313" y="1814513"/>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0</a:t>
            </a:r>
          </a:p>
        </p:txBody>
      </p:sp>
      <p:sp>
        <p:nvSpPr>
          <p:cNvPr id="25616" name="Rectangle 18">
            <a:extLst>
              <a:ext uri="{FF2B5EF4-FFF2-40B4-BE49-F238E27FC236}">
                <a16:creationId xmlns:a16="http://schemas.microsoft.com/office/drawing/2014/main" id="{EFC61616-DD47-492D-836C-DF872EF916BE}"/>
              </a:ext>
            </a:extLst>
          </p:cNvPr>
          <p:cNvSpPr>
            <a:spLocks noChangeArrowheads="1"/>
          </p:cNvSpPr>
          <p:nvPr/>
        </p:nvSpPr>
        <p:spPr bwMode="auto">
          <a:xfrm>
            <a:off x="6904038" y="1646238"/>
            <a:ext cx="928687"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ea typeface="MS PGothic" panose="020B0600070205080204" pitchFamily="34" charset="-128"/>
              </a:rPr>
              <a:t>this host</a:t>
            </a:r>
          </a:p>
          <a:p>
            <a:pPr>
              <a:spcBef>
                <a:spcPct val="0"/>
              </a:spcBef>
              <a:buClrTx/>
              <a:buSzTx/>
              <a:buFontTx/>
              <a:buNone/>
            </a:pPr>
            <a:r>
              <a:rPr lang="en-US" altLang="en-US" sz="1200">
                <a:ea typeface="MS PGothic" panose="020B0600070205080204" pitchFamily="34" charset="-128"/>
              </a:rPr>
              <a:t>(used when</a:t>
            </a:r>
          </a:p>
          <a:p>
            <a:pPr>
              <a:spcBef>
                <a:spcPct val="0"/>
              </a:spcBef>
              <a:buClrTx/>
              <a:buSzTx/>
              <a:buFontTx/>
              <a:buNone/>
            </a:pPr>
            <a:r>
              <a:rPr lang="en-US" altLang="en-US" sz="1200">
                <a:ea typeface="MS PGothic" panose="020B0600070205080204" pitchFamily="34" charset="-128"/>
              </a:rPr>
              <a:t>booting up)</a:t>
            </a:r>
          </a:p>
        </p:txBody>
      </p:sp>
      <p:sp>
        <p:nvSpPr>
          <p:cNvPr id="25617" name="Rectangle 19">
            <a:extLst>
              <a:ext uri="{FF2B5EF4-FFF2-40B4-BE49-F238E27FC236}">
                <a16:creationId xmlns:a16="http://schemas.microsoft.com/office/drawing/2014/main" id="{CAA9FBD0-5742-4914-AC0E-7699A62B9A1B}"/>
              </a:ext>
            </a:extLst>
          </p:cNvPr>
          <p:cNvSpPr>
            <a:spLocks noChangeArrowheads="1"/>
          </p:cNvSpPr>
          <p:nvPr/>
        </p:nvSpPr>
        <p:spPr bwMode="auto">
          <a:xfrm>
            <a:off x="1671638" y="2462213"/>
            <a:ext cx="5067300" cy="333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5618" name="Line 20">
            <a:extLst>
              <a:ext uri="{FF2B5EF4-FFF2-40B4-BE49-F238E27FC236}">
                <a16:creationId xmlns:a16="http://schemas.microsoft.com/office/drawing/2014/main" id="{E158E823-73B6-4496-B082-6805B19C293B}"/>
              </a:ext>
            </a:extLst>
          </p:cNvPr>
          <p:cNvSpPr>
            <a:spLocks noChangeShapeType="1"/>
          </p:cNvSpPr>
          <p:nvPr/>
        </p:nvSpPr>
        <p:spPr bwMode="auto">
          <a:xfrm>
            <a:off x="1990725" y="2462213"/>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9" name="Line 21">
            <a:extLst>
              <a:ext uri="{FF2B5EF4-FFF2-40B4-BE49-F238E27FC236}">
                <a16:creationId xmlns:a16="http://schemas.microsoft.com/office/drawing/2014/main" id="{D475A5D7-B4C1-4C0D-BCC5-31B0B822D635}"/>
              </a:ext>
            </a:extLst>
          </p:cNvPr>
          <p:cNvSpPr>
            <a:spLocks noChangeShapeType="1"/>
          </p:cNvSpPr>
          <p:nvPr/>
        </p:nvSpPr>
        <p:spPr bwMode="auto">
          <a:xfrm>
            <a:off x="2324100" y="2471738"/>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0" name="Rectangle 22">
            <a:extLst>
              <a:ext uri="{FF2B5EF4-FFF2-40B4-BE49-F238E27FC236}">
                <a16:creationId xmlns:a16="http://schemas.microsoft.com/office/drawing/2014/main" id="{49ED6E49-D57E-4A09-A77E-CCC5AEEA8401}"/>
              </a:ext>
            </a:extLst>
          </p:cNvPr>
          <p:cNvSpPr>
            <a:spLocks noChangeArrowheads="1"/>
          </p:cNvSpPr>
          <p:nvPr/>
        </p:nvSpPr>
        <p:spPr bwMode="auto">
          <a:xfrm>
            <a:off x="1712913" y="2500313"/>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0</a:t>
            </a:r>
          </a:p>
        </p:txBody>
      </p:sp>
      <p:sp>
        <p:nvSpPr>
          <p:cNvPr id="25621" name="Rectangle 23">
            <a:extLst>
              <a:ext uri="{FF2B5EF4-FFF2-40B4-BE49-F238E27FC236}">
                <a16:creationId xmlns:a16="http://schemas.microsoft.com/office/drawing/2014/main" id="{12BD415D-ADE7-478F-8466-166574039F0D}"/>
              </a:ext>
            </a:extLst>
          </p:cNvPr>
          <p:cNvSpPr>
            <a:spLocks noChangeArrowheads="1"/>
          </p:cNvSpPr>
          <p:nvPr/>
        </p:nvSpPr>
        <p:spPr bwMode="auto">
          <a:xfrm>
            <a:off x="2046288" y="2490788"/>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0</a:t>
            </a:r>
          </a:p>
        </p:txBody>
      </p:sp>
      <p:sp>
        <p:nvSpPr>
          <p:cNvPr id="25622" name="Line 24">
            <a:extLst>
              <a:ext uri="{FF2B5EF4-FFF2-40B4-BE49-F238E27FC236}">
                <a16:creationId xmlns:a16="http://schemas.microsoft.com/office/drawing/2014/main" id="{7ABB06BF-4C80-4269-B564-06DB36A3711B}"/>
              </a:ext>
            </a:extLst>
          </p:cNvPr>
          <p:cNvSpPr>
            <a:spLocks noChangeShapeType="1"/>
          </p:cNvSpPr>
          <p:nvPr/>
        </p:nvSpPr>
        <p:spPr bwMode="auto">
          <a:xfrm>
            <a:off x="3143250" y="2462213"/>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3" name="Rectangle 25">
            <a:extLst>
              <a:ext uri="{FF2B5EF4-FFF2-40B4-BE49-F238E27FC236}">
                <a16:creationId xmlns:a16="http://schemas.microsoft.com/office/drawing/2014/main" id="{55695C79-5AD1-4AD0-B911-F1CFC401281D}"/>
              </a:ext>
            </a:extLst>
          </p:cNvPr>
          <p:cNvSpPr>
            <a:spLocks noChangeArrowheads="1"/>
          </p:cNvSpPr>
          <p:nvPr/>
        </p:nvSpPr>
        <p:spPr bwMode="auto">
          <a:xfrm>
            <a:off x="3189288" y="2471738"/>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0</a:t>
            </a:r>
          </a:p>
        </p:txBody>
      </p:sp>
      <p:sp>
        <p:nvSpPr>
          <p:cNvPr id="25624" name="Line 26">
            <a:extLst>
              <a:ext uri="{FF2B5EF4-FFF2-40B4-BE49-F238E27FC236}">
                <a16:creationId xmlns:a16="http://schemas.microsoft.com/office/drawing/2014/main" id="{C67A418D-48F4-4A40-A18B-B1782F1B9B39}"/>
              </a:ext>
            </a:extLst>
          </p:cNvPr>
          <p:cNvSpPr>
            <a:spLocks noChangeShapeType="1"/>
          </p:cNvSpPr>
          <p:nvPr/>
        </p:nvSpPr>
        <p:spPr bwMode="auto">
          <a:xfrm>
            <a:off x="3438525" y="2462213"/>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37" name="Rectangle 27">
            <a:extLst>
              <a:ext uri="{FF2B5EF4-FFF2-40B4-BE49-F238E27FC236}">
                <a16:creationId xmlns:a16="http://schemas.microsoft.com/office/drawing/2014/main" id="{B6D903E2-B59C-49C1-932B-2A8034ADA837}"/>
              </a:ext>
            </a:extLst>
          </p:cNvPr>
          <p:cNvSpPr>
            <a:spLocks noChangeArrowheads="1"/>
          </p:cNvSpPr>
          <p:nvPr/>
        </p:nvSpPr>
        <p:spPr bwMode="auto">
          <a:xfrm>
            <a:off x="4284663" y="2532063"/>
            <a:ext cx="4206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050" b="1"/>
              <a:t>host</a:t>
            </a:r>
          </a:p>
        </p:txBody>
      </p:sp>
      <p:sp>
        <p:nvSpPr>
          <p:cNvPr id="25626" name="Rectangle 28">
            <a:extLst>
              <a:ext uri="{FF2B5EF4-FFF2-40B4-BE49-F238E27FC236}">
                <a16:creationId xmlns:a16="http://schemas.microsoft.com/office/drawing/2014/main" id="{20FD4C65-FE5C-4913-91D4-7DC9AAC1C03B}"/>
              </a:ext>
            </a:extLst>
          </p:cNvPr>
          <p:cNvSpPr>
            <a:spLocks noChangeArrowheads="1"/>
          </p:cNvSpPr>
          <p:nvPr/>
        </p:nvSpPr>
        <p:spPr bwMode="auto">
          <a:xfrm>
            <a:off x="6942138" y="2351088"/>
            <a:ext cx="674687"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ea typeface="MS PGothic" panose="020B0600070205080204" pitchFamily="34" charset="-128"/>
              </a:rPr>
              <a:t>a host</a:t>
            </a:r>
          </a:p>
          <a:p>
            <a:pPr>
              <a:spcBef>
                <a:spcPct val="0"/>
              </a:spcBef>
              <a:buClrTx/>
              <a:buSzTx/>
              <a:buFontTx/>
              <a:buNone/>
            </a:pPr>
            <a:r>
              <a:rPr lang="en-US" altLang="en-US" sz="1200">
                <a:ea typeface="MS PGothic" panose="020B0600070205080204" pitchFamily="34" charset="-128"/>
              </a:rPr>
              <a:t>in this</a:t>
            </a:r>
          </a:p>
          <a:p>
            <a:pPr>
              <a:spcBef>
                <a:spcPct val="0"/>
              </a:spcBef>
              <a:buClrTx/>
              <a:buSzTx/>
              <a:buFontTx/>
              <a:buNone/>
            </a:pPr>
            <a:r>
              <a:rPr lang="en-US" altLang="en-US" sz="1200">
                <a:ea typeface="MS PGothic" panose="020B0600070205080204" pitchFamily="34" charset="-128"/>
              </a:rPr>
              <a:t>network</a:t>
            </a:r>
          </a:p>
        </p:txBody>
      </p:sp>
      <p:sp>
        <p:nvSpPr>
          <p:cNvPr id="25627" name="Rectangle 29">
            <a:extLst>
              <a:ext uri="{FF2B5EF4-FFF2-40B4-BE49-F238E27FC236}">
                <a16:creationId xmlns:a16="http://schemas.microsoft.com/office/drawing/2014/main" id="{20400CCC-92B6-46AE-989C-C8E3F5835EDA}"/>
              </a:ext>
            </a:extLst>
          </p:cNvPr>
          <p:cNvSpPr>
            <a:spLocks noChangeArrowheads="1"/>
          </p:cNvSpPr>
          <p:nvPr/>
        </p:nvSpPr>
        <p:spPr bwMode="auto">
          <a:xfrm>
            <a:off x="1690688" y="3709988"/>
            <a:ext cx="5067300" cy="333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5628" name="Line 30">
            <a:extLst>
              <a:ext uri="{FF2B5EF4-FFF2-40B4-BE49-F238E27FC236}">
                <a16:creationId xmlns:a16="http://schemas.microsoft.com/office/drawing/2014/main" id="{309DE9C5-DF60-4506-8302-7BDB750A24E1}"/>
              </a:ext>
            </a:extLst>
          </p:cNvPr>
          <p:cNvSpPr>
            <a:spLocks noChangeShapeType="1"/>
          </p:cNvSpPr>
          <p:nvPr/>
        </p:nvSpPr>
        <p:spPr bwMode="auto">
          <a:xfrm>
            <a:off x="2009775" y="3709988"/>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9" name="Line 31">
            <a:extLst>
              <a:ext uri="{FF2B5EF4-FFF2-40B4-BE49-F238E27FC236}">
                <a16:creationId xmlns:a16="http://schemas.microsoft.com/office/drawing/2014/main" id="{FE98DB19-B770-4F59-88E2-4B9EB454FC6B}"/>
              </a:ext>
            </a:extLst>
          </p:cNvPr>
          <p:cNvSpPr>
            <a:spLocks noChangeShapeType="1"/>
          </p:cNvSpPr>
          <p:nvPr/>
        </p:nvSpPr>
        <p:spPr bwMode="auto">
          <a:xfrm>
            <a:off x="2343150" y="3719513"/>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0" name="Rectangle 32">
            <a:extLst>
              <a:ext uri="{FF2B5EF4-FFF2-40B4-BE49-F238E27FC236}">
                <a16:creationId xmlns:a16="http://schemas.microsoft.com/office/drawing/2014/main" id="{77ABD308-C551-4739-84B1-ACFC7E073984}"/>
              </a:ext>
            </a:extLst>
          </p:cNvPr>
          <p:cNvSpPr>
            <a:spLocks noChangeArrowheads="1"/>
          </p:cNvSpPr>
          <p:nvPr/>
        </p:nvSpPr>
        <p:spPr bwMode="auto">
          <a:xfrm>
            <a:off x="1731963" y="3748088"/>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5631" name="Rectangle 33">
            <a:extLst>
              <a:ext uri="{FF2B5EF4-FFF2-40B4-BE49-F238E27FC236}">
                <a16:creationId xmlns:a16="http://schemas.microsoft.com/office/drawing/2014/main" id="{0E7A1BA0-2AD5-452F-AA43-4FB8FCE0D6A8}"/>
              </a:ext>
            </a:extLst>
          </p:cNvPr>
          <p:cNvSpPr>
            <a:spLocks noChangeArrowheads="1"/>
          </p:cNvSpPr>
          <p:nvPr/>
        </p:nvSpPr>
        <p:spPr bwMode="auto">
          <a:xfrm>
            <a:off x="2065338" y="3738563"/>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5632" name="Line 34">
            <a:extLst>
              <a:ext uri="{FF2B5EF4-FFF2-40B4-BE49-F238E27FC236}">
                <a16:creationId xmlns:a16="http://schemas.microsoft.com/office/drawing/2014/main" id="{F309B8B0-E983-48BE-A9A7-BA43DADB907B}"/>
              </a:ext>
            </a:extLst>
          </p:cNvPr>
          <p:cNvSpPr>
            <a:spLocks noChangeShapeType="1"/>
          </p:cNvSpPr>
          <p:nvPr/>
        </p:nvSpPr>
        <p:spPr bwMode="auto">
          <a:xfrm>
            <a:off x="2676525" y="3719513"/>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3" name="Rectangle 35">
            <a:extLst>
              <a:ext uri="{FF2B5EF4-FFF2-40B4-BE49-F238E27FC236}">
                <a16:creationId xmlns:a16="http://schemas.microsoft.com/office/drawing/2014/main" id="{9BE38420-BF99-4D66-99CE-2C9AE89FC6C4}"/>
              </a:ext>
            </a:extLst>
          </p:cNvPr>
          <p:cNvSpPr>
            <a:spLocks noChangeArrowheads="1"/>
          </p:cNvSpPr>
          <p:nvPr/>
        </p:nvSpPr>
        <p:spPr bwMode="auto">
          <a:xfrm>
            <a:off x="2398713" y="3738563"/>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5634" name="Rectangle 36">
            <a:extLst>
              <a:ext uri="{FF2B5EF4-FFF2-40B4-BE49-F238E27FC236}">
                <a16:creationId xmlns:a16="http://schemas.microsoft.com/office/drawing/2014/main" id="{69049602-08D2-44DC-93A3-87E48A03A9E1}"/>
              </a:ext>
            </a:extLst>
          </p:cNvPr>
          <p:cNvSpPr>
            <a:spLocks noChangeArrowheads="1"/>
          </p:cNvSpPr>
          <p:nvPr/>
        </p:nvSpPr>
        <p:spPr bwMode="auto">
          <a:xfrm>
            <a:off x="2722563" y="3729038"/>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5635" name="Line 37">
            <a:extLst>
              <a:ext uri="{FF2B5EF4-FFF2-40B4-BE49-F238E27FC236}">
                <a16:creationId xmlns:a16="http://schemas.microsoft.com/office/drawing/2014/main" id="{FAA3F481-BC42-46E9-8AF6-3A6F9553B365}"/>
              </a:ext>
            </a:extLst>
          </p:cNvPr>
          <p:cNvSpPr>
            <a:spLocks noChangeShapeType="1"/>
          </p:cNvSpPr>
          <p:nvPr/>
        </p:nvSpPr>
        <p:spPr bwMode="auto">
          <a:xfrm>
            <a:off x="2971800" y="3719513"/>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6" name="Line 38">
            <a:extLst>
              <a:ext uri="{FF2B5EF4-FFF2-40B4-BE49-F238E27FC236}">
                <a16:creationId xmlns:a16="http://schemas.microsoft.com/office/drawing/2014/main" id="{F74C641D-B60E-44D9-8956-5C27704B076C}"/>
              </a:ext>
            </a:extLst>
          </p:cNvPr>
          <p:cNvSpPr>
            <a:spLocks noChangeShapeType="1"/>
          </p:cNvSpPr>
          <p:nvPr/>
        </p:nvSpPr>
        <p:spPr bwMode="auto">
          <a:xfrm>
            <a:off x="6019800" y="3709988"/>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7" name="Line 39">
            <a:extLst>
              <a:ext uri="{FF2B5EF4-FFF2-40B4-BE49-F238E27FC236}">
                <a16:creationId xmlns:a16="http://schemas.microsoft.com/office/drawing/2014/main" id="{B9AECE01-4357-4601-8866-D637B8C041F0}"/>
              </a:ext>
            </a:extLst>
          </p:cNvPr>
          <p:cNvSpPr>
            <a:spLocks noChangeShapeType="1"/>
          </p:cNvSpPr>
          <p:nvPr/>
        </p:nvSpPr>
        <p:spPr bwMode="auto">
          <a:xfrm>
            <a:off x="6353175" y="3709988"/>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8" name="Rectangle 40">
            <a:extLst>
              <a:ext uri="{FF2B5EF4-FFF2-40B4-BE49-F238E27FC236}">
                <a16:creationId xmlns:a16="http://schemas.microsoft.com/office/drawing/2014/main" id="{B4B0C10A-30F1-45A5-8B0A-09A3B1A2B785}"/>
              </a:ext>
            </a:extLst>
          </p:cNvPr>
          <p:cNvSpPr>
            <a:spLocks noChangeArrowheads="1"/>
          </p:cNvSpPr>
          <p:nvPr/>
        </p:nvSpPr>
        <p:spPr bwMode="auto">
          <a:xfrm>
            <a:off x="6075363" y="3729038"/>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5639" name="Rectangle 41">
            <a:extLst>
              <a:ext uri="{FF2B5EF4-FFF2-40B4-BE49-F238E27FC236}">
                <a16:creationId xmlns:a16="http://schemas.microsoft.com/office/drawing/2014/main" id="{7E6685AF-B751-4142-8568-457EE47C1710}"/>
              </a:ext>
            </a:extLst>
          </p:cNvPr>
          <p:cNvSpPr>
            <a:spLocks noChangeArrowheads="1"/>
          </p:cNvSpPr>
          <p:nvPr/>
        </p:nvSpPr>
        <p:spPr bwMode="auto">
          <a:xfrm>
            <a:off x="6465888" y="3729038"/>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5640" name="Rectangle 42">
            <a:extLst>
              <a:ext uri="{FF2B5EF4-FFF2-40B4-BE49-F238E27FC236}">
                <a16:creationId xmlns:a16="http://schemas.microsoft.com/office/drawing/2014/main" id="{6594AC60-DF34-419F-B51B-5957453E5EA6}"/>
              </a:ext>
            </a:extLst>
          </p:cNvPr>
          <p:cNvSpPr>
            <a:spLocks noChangeArrowheads="1"/>
          </p:cNvSpPr>
          <p:nvPr/>
        </p:nvSpPr>
        <p:spPr bwMode="auto">
          <a:xfrm>
            <a:off x="6884988" y="3589338"/>
            <a:ext cx="111601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ea typeface="MS PGothic" panose="020B0600070205080204" pitchFamily="34" charset="-128"/>
              </a:rPr>
              <a:t>broadcast on local network</a:t>
            </a:r>
          </a:p>
        </p:txBody>
      </p:sp>
      <p:sp>
        <p:nvSpPr>
          <p:cNvPr id="25641" name="Rectangle 43">
            <a:extLst>
              <a:ext uri="{FF2B5EF4-FFF2-40B4-BE49-F238E27FC236}">
                <a16:creationId xmlns:a16="http://schemas.microsoft.com/office/drawing/2014/main" id="{F3F77DC2-4AE5-41B9-AB24-EF86C523E89E}"/>
              </a:ext>
            </a:extLst>
          </p:cNvPr>
          <p:cNvSpPr>
            <a:spLocks noChangeArrowheads="1"/>
          </p:cNvSpPr>
          <p:nvPr/>
        </p:nvSpPr>
        <p:spPr bwMode="auto">
          <a:xfrm>
            <a:off x="1709738" y="4376738"/>
            <a:ext cx="5067300" cy="333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5642" name="Line 44">
            <a:extLst>
              <a:ext uri="{FF2B5EF4-FFF2-40B4-BE49-F238E27FC236}">
                <a16:creationId xmlns:a16="http://schemas.microsoft.com/office/drawing/2014/main" id="{D3B956D8-E540-4D5D-A85A-9AB948F68FE7}"/>
              </a:ext>
            </a:extLst>
          </p:cNvPr>
          <p:cNvSpPr>
            <a:spLocks noChangeShapeType="1"/>
          </p:cNvSpPr>
          <p:nvPr/>
        </p:nvSpPr>
        <p:spPr bwMode="auto">
          <a:xfrm>
            <a:off x="3514725" y="4376738"/>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3" name="Line 45">
            <a:extLst>
              <a:ext uri="{FF2B5EF4-FFF2-40B4-BE49-F238E27FC236}">
                <a16:creationId xmlns:a16="http://schemas.microsoft.com/office/drawing/2014/main" id="{80D91249-9770-4CF1-B677-0BDCDC193363}"/>
              </a:ext>
            </a:extLst>
          </p:cNvPr>
          <p:cNvSpPr>
            <a:spLocks noChangeShapeType="1"/>
          </p:cNvSpPr>
          <p:nvPr/>
        </p:nvSpPr>
        <p:spPr bwMode="auto">
          <a:xfrm>
            <a:off x="3848100" y="4386263"/>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4" name="Rectangle 46">
            <a:extLst>
              <a:ext uri="{FF2B5EF4-FFF2-40B4-BE49-F238E27FC236}">
                <a16:creationId xmlns:a16="http://schemas.microsoft.com/office/drawing/2014/main" id="{458F6041-C8E6-486E-97CF-604B6DEBEDFB}"/>
              </a:ext>
            </a:extLst>
          </p:cNvPr>
          <p:cNvSpPr>
            <a:spLocks noChangeArrowheads="1"/>
          </p:cNvSpPr>
          <p:nvPr/>
        </p:nvSpPr>
        <p:spPr bwMode="auto">
          <a:xfrm>
            <a:off x="3570288" y="4405313"/>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5645" name="Line 47">
            <a:extLst>
              <a:ext uri="{FF2B5EF4-FFF2-40B4-BE49-F238E27FC236}">
                <a16:creationId xmlns:a16="http://schemas.microsoft.com/office/drawing/2014/main" id="{0A9C09D1-8036-4152-9372-A0413A63AC8D}"/>
              </a:ext>
            </a:extLst>
          </p:cNvPr>
          <p:cNvSpPr>
            <a:spLocks noChangeShapeType="1"/>
          </p:cNvSpPr>
          <p:nvPr/>
        </p:nvSpPr>
        <p:spPr bwMode="auto">
          <a:xfrm>
            <a:off x="4181475" y="4386263"/>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6" name="Rectangle 48">
            <a:extLst>
              <a:ext uri="{FF2B5EF4-FFF2-40B4-BE49-F238E27FC236}">
                <a16:creationId xmlns:a16="http://schemas.microsoft.com/office/drawing/2014/main" id="{8D0D775E-04FB-471C-BD16-3600A46E468E}"/>
              </a:ext>
            </a:extLst>
          </p:cNvPr>
          <p:cNvSpPr>
            <a:spLocks noChangeArrowheads="1"/>
          </p:cNvSpPr>
          <p:nvPr/>
        </p:nvSpPr>
        <p:spPr bwMode="auto">
          <a:xfrm>
            <a:off x="3903663" y="4405313"/>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5647" name="Rectangle 49">
            <a:extLst>
              <a:ext uri="{FF2B5EF4-FFF2-40B4-BE49-F238E27FC236}">
                <a16:creationId xmlns:a16="http://schemas.microsoft.com/office/drawing/2014/main" id="{D55FF7C2-EA6C-4298-8289-7DEC48535D3D}"/>
              </a:ext>
            </a:extLst>
          </p:cNvPr>
          <p:cNvSpPr>
            <a:spLocks noChangeArrowheads="1"/>
          </p:cNvSpPr>
          <p:nvPr/>
        </p:nvSpPr>
        <p:spPr bwMode="auto">
          <a:xfrm>
            <a:off x="4227513" y="4395788"/>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5648" name="Line 50">
            <a:extLst>
              <a:ext uri="{FF2B5EF4-FFF2-40B4-BE49-F238E27FC236}">
                <a16:creationId xmlns:a16="http://schemas.microsoft.com/office/drawing/2014/main" id="{329455A2-E770-458C-9E55-7BA5745D3D46}"/>
              </a:ext>
            </a:extLst>
          </p:cNvPr>
          <p:cNvSpPr>
            <a:spLocks noChangeShapeType="1"/>
          </p:cNvSpPr>
          <p:nvPr/>
        </p:nvSpPr>
        <p:spPr bwMode="auto">
          <a:xfrm>
            <a:off x="4476750" y="4386263"/>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9" name="Line 51">
            <a:extLst>
              <a:ext uri="{FF2B5EF4-FFF2-40B4-BE49-F238E27FC236}">
                <a16:creationId xmlns:a16="http://schemas.microsoft.com/office/drawing/2014/main" id="{4F9013C4-144A-458C-A5B5-CAEF8A5AE33C}"/>
              </a:ext>
            </a:extLst>
          </p:cNvPr>
          <p:cNvSpPr>
            <a:spLocks noChangeShapeType="1"/>
          </p:cNvSpPr>
          <p:nvPr/>
        </p:nvSpPr>
        <p:spPr bwMode="auto">
          <a:xfrm>
            <a:off x="5429250" y="4376738"/>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0" name="Line 52">
            <a:extLst>
              <a:ext uri="{FF2B5EF4-FFF2-40B4-BE49-F238E27FC236}">
                <a16:creationId xmlns:a16="http://schemas.microsoft.com/office/drawing/2014/main" id="{165B4D9C-075B-451B-995D-3F1482DF0E75}"/>
              </a:ext>
            </a:extLst>
          </p:cNvPr>
          <p:cNvSpPr>
            <a:spLocks noChangeShapeType="1"/>
          </p:cNvSpPr>
          <p:nvPr/>
        </p:nvSpPr>
        <p:spPr bwMode="auto">
          <a:xfrm>
            <a:off x="5762625" y="4386263"/>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1" name="Rectangle 53">
            <a:extLst>
              <a:ext uri="{FF2B5EF4-FFF2-40B4-BE49-F238E27FC236}">
                <a16:creationId xmlns:a16="http://schemas.microsoft.com/office/drawing/2014/main" id="{CEC57C3E-1980-45E6-A8BB-EF3E0F939F33}"/>
              </a:ext>
            </a:extLst>
          </p:cNvPr>
          <p:cNvSpPr>
            <a:spLocks noChangeArrowheads="1"/>
          </p:cNvSpPr>
          <p:nvPr/>
        </p:nvSpPr>
        <p:spPr bwMode="auto">
          <a:xfrm>
            <a:off x="5484813" y="4405313"/>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5652" name="Line 54">
            <a:extLst>
              <a:ext uri="{FF2B5EF4-FFF2-40B4-BE49-F238E27FC236}">
                <a16:creationId xmlns:a16="http://schemas.microsoft.com/office/drawing/2014/main" id="{791F778E-9559-4771-994E-4C3FCBC9A0B6}"/>
              </a:ext>
            </a:extLst>
          </p:cNvPr>
          <p:cNvSpPr>
            <a:spLocks noChangeShapeType="1"/>
          </p:cNvSpPr>
          <p:nvPr/>
        </p:nvSpPr>
        <p:spPr bwMode="auto">
          <a:xfrm>
            <a:off x="6096000" y="4386263"/>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3" name="Rectangle 55">
            <a:extLst>
              <a:ext uri="{FF2B5EF4-FFF2-40B4-BE49-F238E27FC236}">
                <a16:creationId xmlns:a16="http://schemas.microsoft.com/office/drawing/2014/main" id="{01F8DDAB-1A9B-4D03-B37F-FEAA971ABB86}"/>
              </a:ext>
            </a:extLst>
          </p:cNvPr>
          <p:cNvSpPr>
            <a:spLocks noChangeArrowheads="1"/>
          </p:cNvSpPr>
          <p:nvPr/>
        </p:nvSpPr>
        <p:spPr bwMode="auto">
          <a:xfrm>
            <a:off x="5818188" y="4405313"/>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5654" name="Rectangle 56">
            <a:extLst>
              <a:ext uri="{FF2B5EF4-FFF2-40B4-BE49-F238E27FC236}">
                <a16:creationId xmlns:a16="http://schemas.microsoft.com/office/drawing/2014/main" id="{D2D11F16-44DC-4FAB-B68C-8E81921A9057}"/>
              </a:ext>
            </a:extLst>
          </p:cNvPr>
          <p:cNvSpPr>
            <a:spLocks noChangeArrowheads="1"/>
          </p:cNvSpPr>
          <p:nvPr/>
        </p:nvSpPr>
        <p:spPr bwMode="auto">
          <a:xfrm>
            <a:off x="6142038" y="4395788"/>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25655" name="Line 57">
            <a:extLst>
              <a:ext uri="{FF2B5EF4-FFF2-40B4-BE49-F238E27FC236}">
                <a16:creationId xmlns:a16="http://schemas.microsoft.com/office/drawing/2014/main" id="{EF6F94C2-32EC-4A7F-B6FE-58DD93DC14EC}"/>
              </a:ext>
            </a:extLst>
          </p:cNvPr>
          <p:cNvSpPr>
            <a:spLocks noChangeShapeType="1"/>
          </p:cNvSpPr>
          <p:nvPr/>
        </p:nvSpPr>
        <p:spPr bwMode="auto">
          <a:xfrm>
            <a:off x="6391275" y="4386263"/>
            <a:ext cx="0" cy="333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6" name="Rectangle 58">
            <a:extLst>
              <a:ext uri="{FF2B5EF4-FFF2-40B4-BE49-F238E27FC236}">
                <a16:creationId xmlns:a16="http://schemas.microsoft.com/office/drawing/2014/main" id="{8432DE54-59D4-4B32-A539-F1606C399169}"/>
              </a:ext>
            </a:extLst>
          </p:cNvPr>
          <p:cNvSpPr>
            <a:spLocks noChangeArrowheads="1"/>
          </p:cNvSpPr>
          <p:nvPr/>
        </p:nvSpPr>
        <p:spPr bwMode="auto">
          <a:xfrm>
            <a:off x="6465888" y="4424363"/>
            <a:ext cx="2444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ea typeface="MS PGothic" panose="020B0600070205080204" pitchFamily="34" charset="-128"/>
              </a:rPr>
              <a:t>1</a:t>
            </a:r>
          </a:p>
        </p:txBody>
      </p:sp>
      <p:sp>
        <p:nvSpPr>
          <p:cNvPr id="64569" name="Rectangle 59">
            <a:extLst>
              <a:ext uri="{FF2B5EF4-FFF2-40B4-BE49-F238E27FC236}">
                <a16:creationId xmlns:a16="http://schemas.microsoft.com/office/drawing/2014/main" id="{7474C6D4-C239-4A56-AF2D-0F479AC1F08B}"/>
              </a:ext>
            </a:extLst>
          </p:cNvPr>
          <p:cNvSpPr>
            <a:spLocks noChangeArrowheads="1"/>
          </p:cNvSpPr>
          <p:nvPr/>
        </p:nvSpPr>
        <p:spPr bwMode="auto">
          <a:xfrm>
            <a:off x="2027238" y="4413250"/>
            <a:ext cx="5508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b="1"/>
              <a:t>netid</a:t>
            </a:r>
          </a:p>
        </p:txBody>
      </p:sp>
      <p:sp>
        <p:nvSpPr>
          <p:cNvPr id="25658" name="Rectangle 60">
            <a:extLst>
              <a:ext uri="{FF2B5EF4-FFF2-40B4-BE49-F238E27FC236}">
                <a16:creationId xmlns:a16="http://schemas.microsoft.com/office/drawing/2014/main" id="{B4E71979-EE86-447B-9F8E-0FC4C61861D6}"/>
              </a:ext>
            </a:extLst>
          </p:cNvPr>
          <p:cNvSpPr>
            <a:spLocks noChangeArrowheads="1"/>
          </p:cNvSpPr>
          <p:nvPr/>
        </p:nvSpPr>
        <p:spPr bwMode="auto">
          <a:xfrm>
            <a:off x="6913563" y="4294188"/>
            <a:ext cx="1087437"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ea typeface="MS PGothic" panose="020B0600070205080204" pitchFamily="34" charset="-128"/>
              </a:rPr>
              <a:t>broadcast on distant network</a:t>
            </a:r>
          </a:p>
        </p:txBody>
      </p:sp>
      <p:sp>
        <p:nvSpPr>
          <p:cNvPr id="25659" name="Text Box 61">
            <a:extLst>
              <a:ext uri="{FF2B5EF4-FFF2-40B4-BE49-F238E27FC236}">
                <a16:creationId xmlns:a16="http://schemas.microsoft.com/office/drawing/2014/main" id="{F3A2AF6B-4407-435D-9A6C-3429AB5A6EE7}"/>
              </a:ext>
            </a:extLst>
          </p:cNvPr>
          <p:cNvSpPr txBox="1">
            <a:spLocks noChangeArrowheads="1"/>
          </p:cNvSpPr>
          <p:nvPr/>
        </p:nvSpPr>
        <p:spPr bwMode="auto">
          <a:xfrm>
            <a:off x="1143000" y="1231900"/>
            <a:ext cx="685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ea typeface="MS PGothic" panose="020B0600070205080204" pitchFamily="34" charset="-128"/>
              </a:rPr>
              <a:t>Internet address used to refer to network has hostid set to all 0s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1B86A46C-B0C7-4E62-9B88-606AD1919910}"/>
              </a:ext>
            </a:extLst>
          </p:cNvPr>
          <p:cNvSpPr>
            <a:spLocks noGrp="1" noChangeArrowheads="1"/>
          </p:cNvSpPr>
          <p:nvPr>
            <p:ph type="title"/>
          </p:nvPr>
        </p:nvSpPr>
        <p:spPr>
          <a:xfrm>
            <a:off x="2540000" y="92075"/>
            <a:ext cx="5461000" cy="765175"/>
          </a:xfrm>
        </p:spPr>
        <p:txBody>
          <a:bodyPr/>
          <a:lstStyle/>
          <a:p>
            <a:pPr eaLnBrk="1" hangingPunct="1"/>
            <a:r>
              <a:rPr lang="en-US" altLang="en-US">
                <a:ea typeface="MS PGothic" panose="020B0600070205080204" pitchFamily="34" charset="-128"/>
              </a:rPr>
              <a:t>Private IP Addresses</a:t>
            </a:r>
          </a:p>
        </p:txBody>
      </p:sp>
      <p:sp>
        <p:nvSpPr>
          <p:cNvPr id="27650" name="Rectangle 3">
            <a:extLst>
              <a:ext uri="{FF2B5EF4-FFF2-40B4-BE49-F238E27FC236}">
                <a16:creationId xmlns:a16="http://schemas.microsoft.com/office/drawing/2014/main" id="{DB2B059A-0FC1-4E1B-B857-50ABA6D01A89}"/>
              </a:ext>
            </a:extLst>
          </p:cNvPr>
          <p:cNvSpPr>
            <a:spLocks noGrp="1" noChangeArrowheads="1"/>
          </p:cNvSpPr>
          <p:nvPr>
            <p:ph type="body" idx="1"/>
          </p:nvPr>
        </p:nvSpPr>
        <p:spPr>
          <a:xfrm>
            <a:off x="2540000" y="1085850"/>
            <a:ext cx="6188075" cy="3379788"/>
          </a:xfrm>
        </p:spPr>
        <p:txBody>
          <a:bodyPr/>
          <a:lstStyle/>
          <a:p>
            <a:pPr eaLnBrk="1" hangingPunct="1">
              <a:lnSpc>
                <a:spcPct val="90000"/>
              </a:lnSpc>
              <a:spcBef>
                <a:spcPts val="900"/>
              </a:spcBef>
            </a:pPr>
            <a:r>
              <a:rPr lang="en-US" altLang="en-US" sz="2000">
                <a:ea typeface="MS PGothic" panose="020B0600070205080204" pitchFamily="34" charset="-128"/>
              </a:rPr>
              <a:t>Specific ranges of IP addresses set aside for use in private networks (RFC 1918)</a:t>
            </a:r>
          </a:p>
          <a:p>
            <a:pPr eaLnBrk="1" hangingPunct="1">
              <a:lnSpc>
                <a:spcPct val="90000"/>
              </a:lnSpc>
              <a:spcBef>
                <a:spcPts val="900"/>
              </a:spcBef>
            </a:pPr>
            <a:r>
              <a:rPr lang="en-US" altLang="en-US" sz="2000">
                <a:ea typeface="MS PGothic" panose="020B0600070205080204" pitchFamily="34" charset="-128"/>
              </a:rPr>
              <a:t>Use restricted to private internets;  routers in public Internet discard packets with these addresses</a:t>
            </a:r>
          </a:p>
          <a:p>
            <a:pPr eaLnBrk="1" hangingPunct="1">
              <a:lnSpc>
                <a:spcPct val="90000"/>
              </a:lnSpc>
              <a:spcBef>
                <a:spcPts val="900"/>
              </a:spcBef>
            </a:pPr>
            <a:r>
              <a:rPr lang="en-US" altLang="en-US" sz="2000">
                <a:ea typeface="MS PGothic" panose="020B0600070205080204" pitchFamily="34" charset="-128"/>
              </a:rPr>
              <a:t>Range 1:  10.0.0.0 to 10.255.255.255</a:t>
            </a:r>
          </a:p>
          <a:p>
            <a:pPr eaLnBrk="1" hangingPunct="1">
              <a:lnSpc>
                <a:spcPct val="90000"/>
              </a:lnSpc>
              <a:spcBef>
                <a:spcPts val="900"/>
              </a:spcBef>
            </a:pPr>
            <a:r>
              <a:rPr lang="en-US" altLang="en-US" sz="2000">
                <a:ea typeface="MS PGothic" panose="020B0600070205080204" pitchFamily="34" charset="-128"/>
              </a:rPr>
              <a:t>Range 2:  172.16.0.0 to 172.31.255.255</a:t>
            </a:r>
          </a:p>
          <a:p>
            <a:pPr eaLnBrk="1" hangingPunct="1">
              <a:lnSpc>
                <a:spcPct val="90000"/>
              </a:lnSpc>
              <a:spcBef>
                <a:spcPts val="900"/>
              </a:spcBef>
            </a:pPr>
            <a:r>
              <a:rPr lang="en-US" altLang="en-US" sz="2000">
                <a:ea typeface="MS PGothic" panose="020B0600070205080204" pitchFamily="34" charset="-128"/>
              </a:rPr>
              <a:t>Range 3:  192.168.0.0 to 192.168.255.255</a:t>
            </a:r>
          </a:p>
          <a:p>
            <a:pPr eaLnBrk="1" hangingPunct="1">
              <a:lnSpc>
                <a:spcPct val="90000"/>
              </a:lnSpc>
              <a:spcBef>
                <a:spcPts val="900"/>
              </a:spcBef>
            </a:pPr>
            <a:r>
              <a:rPr lang="en-US" altLang="en-US" sz="2000">
                <a:ea typeface="MS PGothic" panose="020B0600070205080204" pitchFamily="34" charset="-128"/>
              </a:rPr>
              <a:t>Network Address Translation (NAT) used to convert between private &amp; global IP addresses</a:t>
            </a:r>
          </a:p>
        </p:txBody>
      </p:sp>
      <p:grpSp>
        <p:nvGrpSpPr>
          <p:cNvPr id="27651" name="Group 12">
            <a:extLst>
              <a:ext uri="{FF2B5EF4-FFF2-40B4-BE49-F238E27FC236}">
                <a16:creationId xmlns:a16="http://schemas.microsoft.com/office/drawing/2014/main" id="{40FF0AFE-5677-4DF3-923F-E05F60B72048}"/>
              </a:ext>
            </a:extLst>
          </p:cNvPr>
          <p:cNvGrpSpPr>
            <a:grpSpLocks/>
          </p:cNvGrpSpPr>
          <p:nvPr/>
        </p:nvGrpSpPr>
        <p:grpSpPr bwMode="auto">
          <a:xfrm>
            <a:off x="471488" y="782638"/>
            <a:ext cx="1701800" cy="3516312"/>
            <a:chOff x="685800" y="609600"/>
            <a:chExt cx="2667000" cy="6248400"/>
          </a:xfrm>
        </p:grpSpPr>
        <p:sp>
          <p:nvSpPr>
            <p:cNvPr id="5" name="Rounded Rectangle 4">
              <a:extLst>
                <a:ext uri="{FF2B5EF4-FFF2-40B4-BE49-F238E27FC236}">
                  <a16:creationId xmlns:a16="http://schemas.microsoft.com/office/drawing/2014/main" id="{1C5611FB-0887-4CA3-BBD0-1F1B2E9EFC24}"/>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6" name="Oval 5">
              <a:extLst>
                <a:ext uri="{FF2B5EF4-FFF2-40B4-BE49-F238E27FC236}">
                  <a16:creationId xmlns:a16="http://schemas.microsoft.com/office/drawing/2014/main" id="{5DF6FEB7-59E1-4614-A77A-AD027A633BD9}"/>
                </a:ext>
              </a:extLst>
            </p:cNvPr>
            <p:cNvSpPr/>
            <p:nvPr/>
          </p:nvSpPr>
          <p:spPr>
            <a:xfrm>
              <a:off x="1158496" y="609600"/>
              <a:ext cx="1903222"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1A92274F-9CAC-498E-800C-6308E4C5FB42}"/>
              </a:ext>
            </a:extLst>
          </p:cNvPr>
          <p:cNvSpPr>
            <a:spLocks noGrp="1" noChangeArrowheads="1"/>
          </p:cNvSpPr>
          <p:nvPr>
            <p:ph type="title"/>
          </p:nvPr>
        </p:nvSpPr>
        <p:spPr>
          <a:noFill/>
        </p:spPr>
        <p:txBody>
          <a:bodyPr lIns="67866" tIns="33338" rIns="67866" bIns="33338" anchor="ctr"/>
          <a:lstStyle/>
          <a:p>
            <a:pPr eaLnBrk="1" hangingPunct="1"/>
            <a:r>
              <a:rPr lang="en-US" altLang="en-US">
                <a:ea typeface="MS PGothic" panose="020B0600070205080204" pitchFamily="34" charset="-128"/>
              </a:rPr>
              <a:t>Why Internetworking?</a:t>
            </a:r>
          </a:p>
        </p:txBody>
      </p:sp>
      <p:sp>
        <p:nvSpPr>
          <p:cNvPr id="21506" name="Rectangle 3">
            <a:extLst>
              <a:ext uri="{FF2B5EF4-FFF2-40B4-BE49-F238E27FC236}">
                <a16:creationId xmlns:a16="http://schemas.microsoft.com/office/drawing/2014/main" id="{274F8FC2-8DA1-4A11-A09E-BD4837A29E51}"/>
              </a:ext>
            </a:extLst>
          </p:cNvPr>
          <p:cNvSpPr>
            <a:spLocks noGrp="1" noChangeArrowheads="1"/>
          </p:cNvSpPr>
          <p:nvPr>
            <p:ph type="body" idx="1"/>
          </p:nvPr>
        </p:nvSpPr>
        <p:spPr>
          <a:xfrm>
            <a:off x="2105025" y="914400"/>
            <a:ext cx="6400800" cy="1543050"/>
          </a:xfrm>
        </p:spPr>
        <p:txBody>
          <a:bodyPr lIns="67866" tIns="33338" rIns="67866" bIns="33338"/>
          <a:lstStyle/>
          <a:p>
            <a:pPr eaLnBrk="1" hangingPunct="1">
              <a:buFont typeface="Wingdings" charset="2"/>
              <a:buChar char="l"/>
              <a:defRPr/>
            </a:pPr>
            <a:r>
              <a:rPr lang="en-US" altLang="en-US" sz="1950" dirty="0">
                <a:ea typeface="ＭＳ Ｐゴシック" charset="-128"/>
              </a:rPr>
              <a:t>To build a </a:t>
            </a:r>
            <a:r>
              <a:rPr lang="ja-JP" altLang="en-US" sz="1950" dirty="0">
                <a:ea typeface="ＭＳ Ｐゴシック" charset="-128"/>
              </a:rPr>
              <a:t>“</a:t>
            </a:r>
            <a:r>
              <a:rPr lang="en-US" altLang="ja-JP" sz="1950" dirty="0">
                <a:ea typeface="ＭＳ Ｐゴシック" charset="-128"/>
              </a:rPr>
              <a:t>network of networks</a:t>
            </a:r>
            <a:r>
              <a:rPr lang="ja-JP" altLang="en-US" sz="1950" dirty="0">
                <a:ea typeface="ＭＳ Ｐゴシック" charset="-128"/>
              </a:rPr>
              <a:t>”</a:t>
            </a:r>
            <a:r>
              <a:rPr lang="en-US" altLang="ja-JP" sz="1950" dirty="0">
                <a:ea typeface="ＭＳ Ｐゴシック" charset="-128"/>
              </a:rPr>
              <a:t> or internet</a:t>
            </a:r>
          </a:p>
          <a:p>
            <a:pPr marL="557213" lvl="1" indent="-214313" eaLnBrk="1" hangingPunct="1">
              <a:buFont typeface="Wingdings" charset="2"/>
              <a:buChar char="l"/>
              <a:defRPr/>
            </a:pPr>
            <a:r>
              <a:rPr lang="en-US" altLang="en-US" sz="1650" dirty="0">
                <a:ea typeface="ＭＳ Ｐゴシック" charset="-128"/>
              </a:rPr>
              <a:t>operating over multiple, coexisting, different networks</a:t>
            </a:r>
          </a:p>
          <a:p>
            <a:pPr marL="557213" lvl="1" indent="-214313" eaLnBrk="1" hangingPunct="1">
              <a:buFont typeface="Wingdings" charset="2"/>
              <a:buChar char="l"/>
              <a:defRPr/>
            </a:pPr>
            <a:r>
              <a:rPr lang="en-US" altLang="en-US" sz="1650" dirty="0">
                <a:ea typeface="ＭＳ Ｐゴシック" charset="-128"/>
              </a:rPr>
              <a:t>providing ubiquitous connectivity through IP packet transfer </a:t>
            </a:r>
          </a:p>
          <a:p>
            <a:pPr marL="557213" lvl="1" indent="-214313" eaLnBrk="1" hangingPunct="1">
              <a:buFont typeface="Wingdings" charset="2"/>
              <a:buChar char="l"/>
              <a:defRPr/>
            </a:pPr>
            <a:r>
              <a:rPr lang="en-US" altLang="en-US" sz="1650" dirty="0">
                <a:ea typeface="ＭＳ Ｐゴシック" charset="-128"/>
              </a:rPr>
              <a:t>achieving huge economies of scale</a:t>
            </a:r>
          </a:p>
        </p:txBody>
      </p:sp>
      <p:sp>
        <p:nvSpPr>
          <p:cNvPr id="1097732" name="Cloud">
            <a:extLst>
              <a:ext uri="{FF2B5EF4-FFF2-40B4-BE49-F238E27FC236}">
                <a16:creationId xmlns:a16="http://schemas.microsoft.com/office/drawing/2014/main" id="{10198AC3-896A-40C4-B087-08341BB662E4}"/>
              </a:ext>
            </a:extLst>
          </p:cNvPr>
          <p:cNvSpPr>
            <a:spLocks noChangeAspect="1" noEditPoints="1" noChangeArrowheads="1"/>
          </p:cNvSpPr>
          <p:nvPr/>
        </p:nvSpPr>
        <p:spPr bwMode="auto">
          <a:xfrm>
            <a:off x="3811588" y="2714625"/>
            <a:ext cx="4551362" cy="1908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12700">
            <a:solidFill>
              <a:schemeClr val="tx1"/>
            </a:solidFill>
            <a:miter lim="800000"/>
            <a:headEnd/>
            <a:tailEnd/>
          </a:ln>
        </p:spPr>
        <p:txBody>
          <a:bodyPr/>
          <a:lstStyle/>
          <a:p>
            <a:endParaRPr lang="en-US"/>
          </a:p>
        </p:txBody>
      </p:sp>
      <p:sp>
        <p:nvSpPr>
          <p:cNvPr id="19460" name="Rectangle 5">
            <a:extLst>
              <a:ext uri="{FF2B5EF4-FFF2-40B4-BE49-F238E27FC236}">
                <a16:creationId xmlns:a16="http://schemas.microsoft.com/office/drawing/2014/main" id="{480C7E3D-2681-4D91-B04D-3794F701B665}"/>
              </a:ext>
            </a:extLst>
          </p:cNvPr>
          <p:cNvSpPr>
            <a:spLocks noChangeArrowheads="1"/>
          </p:cNvSpPr>
          <p:nvPr/>
        </p:nvSpPr>
        <p:spPr bwMode="auto">
          <a:xfrm>
            <a:off x="5983288" y="3429000"/>
            <a:ext cx="13652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endParaRPr lang="en-US" altLang="en-US" sz="1500">
              <a:latin typeface="Times New Roman" panose="02020603050405020304" pitchFamily="18" charset="0"/>
              <a:ea typeface="MS PGothic" panose="020B0600070205080204" pitchFamily="34" charset="-128"/>
            </a:endParaRPr>
          </a:p>
        </p:txBody>
      </p:sp>
      <p:grpSp>
        <p:nvGrpSpPr>
          <p:cNvPr id="2" name="Group 6">
            <a:extLst>
              <a:ext uri="{FF2B5EF4-FFF2-40B4-BE49-F238E27FC236}">
                <a16:creationId xmlns:a16="http://schemas.microsoft.com/office/drawing/2014/main" id="{CEB37156-F8ED-4E5D-873E-2E60A4C03CC6}"/>
              </a:ext>
            </a:extLst>
          </p:cNvPr>
          <p:cNvGrpSpPr>
            <a:grpSpLocks/>
          </p:cNvGrpSpPr>
          <p:nvPr/>
        </p:nvGrpSpPr>
        <p:grpSpPr bwMode="auto">
          <a:xfrm>
            <a:off x="4984750" y="3125788"/>
            <a:ext cx="941388" cy="277812"/>
            <a:chOff x="2010" y="2808"/>
            <a:chExt cx="791" cy="233"/>
          </a:xfrm>
        </p:grpSpPr>
        <p:sp>
          <p:nvSpPr>
            <p:cNvPr id="19522" name="Line 7">
              <a:extLst>
                <a:ext uri="{FF2B5EF4-FFF2-40B4-BE49-F238E27FC236}">
                  <a16:creationId xmlns:a16="http://schemas.microsoft.com/office/drawing/2014/main" id="{D3F02810-1E7C-446B-8CA5-F38A5D14BD68}"/>
                </a:ext>
              </a:extLst>
            </p:cNvPr>
            <p:cNvSpPr>
              <a:spLocks noChangeShapeType="1"/>
            </p:cNvSpPr>
            <p:nvPr/>
          </p:nvSpPr>
          <p:spPr bwMode="auto">
            <a:xfrm flipV="1">
              <a:off x="2010" y="2924"/>
              <a:ext cx="315" cy="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23" name="Line 8">
              <a:extLst>
                <a:ext uri="{FF2B5EF4-FFF2-40B4-BE49-F238E27FC236}">
                  <a16:creationId xmlns:a16="http://schemas.microsoft.com/office/drawing/2014/main" id="{331E2E86-11A0-4CA6-A1EB-DAE8497E878A}"/>
                </a:ext>
              </a:extLst>
            </p:cNvPr>
            <p:cNvSpPr>
              <a:spLocks noChangeShapeType="1"/>
            </p:cNvSpPr>
            <p:nvPr/>
          </p:nvSpPr>
          <p:spPr bwMode="auto">
            <a:xfrm flipV="1">
              <a:off x="2480" y="2856"/>
              <a:ext cx="321"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24" name="Text Box 9">
              <a:extLst>
                <a:ext uri="{FF2B5EF4-FFF2-40B4-BE49-F238E27FC236}">
                  <a16:creationId xmlns:a16="http://schemas.microsoft.com/office/drawing/2014/main" id="{1637C0D7-C262-481E-8907-F4455597613D}"/>
                </a:ext>
              </a:extLst>
            </p:cNvPr>
            <p:cNvSpPr txBox="1">
              <a:spLocks noChangeArrowheads="1"/>
            </p:cNvSpPr>
            <p:nvPr/>
          </p:nvSpPr>
          <p:spPr bwMode="auto">
            <a:xfrm>
              <a:off x="2286" y="2808"/>
              <a:ext cx="256" cy="233"/>
            </a:xfrm>
            <a:prstGeom prst="rect">
              <a:avLst/>
            </a:prstGeom>
            <a:solidFill>
              <a:schemeClr val="bg1"/>
            </a:solidFill>
            <a:ln w="25400">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G</a:t>
              </a:r>
            </a:p>
          </p:txBody>
        </p:sp>
      </p:grpSp>
      <p:grpSp>
        <p:nvGrpSpPr>
          <p:cNvPr id="3" name="Group 10">
            <a:extLst>
              <a:ext uri="{FF2B5EF4-FFF2-40B4-BE49-F238E27FC236}">
                <a16:creationId xmlns:a16="http://schemas.microsoft.com/office/drawing/2014/main" id="{F6AC718E-AF61-4AAC-B06B-4F901669F793}"/>
              </a:ext>
            </a:extLst>
          </p:cNvPr>
          <p:cNvGrpSpPr>
            <a:grpSpLocks/>
          </p:cNvGrpSpPr>
          <p:nvPr/>
        </p:nvGrpSpPr>
        <p:grpSpPr bwMode="auto">
          <a:xfrm>
            <a:off x="6018213" y="3292475"/>
            <a:ext cx="304800" cy="604838"/>
            <a:chOff x="2878" y="2948"/>
            <a:chExt cx="256" cy="508"/>
          </a:xfrm>
        </p:grpSpPr>
        <p:sp>
          <p:nvSpPr>
            <p:cNvPr id="19519" name="Line 11">
              <a:extLst>
                <a:ext uri="{FF2B5EF4-FFF2-40B4-BE49-F238E27FC236}">
                  <a16:creationId xmlns:a16="http://schemas.microsoft.com/office/drawing/2014/main" id="{EB6A5C61-EABF-4016-B3CC-13F2DD75A74F}"/>
                </a:ext>
              </a:extLst>
            </p:cNvPr>
            <p:cNvSpPr>
              <a:spLocks noChangeShapeType="1"/>
            </p:cNvSpPr>
            <p:nvPr/>
          </p:nvSpPr>
          <p:spPr bwMode="auto">
            <a:xfrm flipH="1">
              <a:off x="2968" y="2948"/>
              <a:ext cx="61" cy="1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20" name="Line 12">
              <a:extLst>
                <a:ext uri="{FF2B5EF4-FFF2-40B4-BE49-F238E27FC236}">
                  <a16:creationId xmlns:a16="http://schemas.microsoft.com/office/drawing/2014/main" id="{807EA15C-F910-43CD-958F-5FBAF91986C1}"/>
                </a:ext>
              </a:extLst>
            </p:cNvPr>
            <p:cNvSpPr>
              <a:spLocks noChangeShapeType="1"/>
            </p:cNvSpPr>
            <p:nvPr/>
          </p:nvSpPr>
          <p:spPr bwMode="auto">
            <a:xfrm flipH="1">
              <a:off x="2928" y="3226"/>
              <a:ext cx="49"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21" name="Text Box 13">
              <a:extLst>
                <a:ext uri="{FF2B5EF4-FFF2-40B4-BE49-F238E27FC236}">
                  <a16:creationId xmlns:a16="http://schemas.microsoft.com/office/drawing/2014/main" id="{D3EFB878-3F33-4EE8-B6CB-62307821E8AB}"/>
                </a:ext>
              </a:extLst>
            </p:cNvPr>
            <p:cNvSpPr txBox="1">
              <a:spLocks noChangeArrowheads="1"/>
            </p:cNvSpPr>
            <p:nvPr/>
          </p:nvSpPr>
          <p:spPr bwMode="auto">
            <a:xfrm>
              <a:off x="2878" y="3080"/>
              <a:ext cx="256" cy="233"/>
            </a:xfrm>
            <a:prstGeom prst="rect">
              <a:avLst/>
            </a:prstGeom>
            <a:solidFill>
              <a:schemeClr val="bg1"/>
            </a:solidFill>
            <a:ln w="25400">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G</a:t>
              </a:r>
            </a:p>
          </p:txBody>
        </p:sp>
      </p:grpSp>
      <p:grpSp>
        <p:nvGrpSpPr>
          <p:cNvPr id="4" name="Group 14">
            <a:extLst>
              <a:ext uri="{FF2B5EF4-FFF2-40B4-BE49-F238E27FC236}">
                <a16:creationId xmlns:a16="http://schemas.microsoft.com/office/drawing/2014/main" id="{451F45BF-87FD-436B-BCB3-D59739300196}"/>
              </a:ext>
            </a:extLst>
          </p:cNvPr>
          <p:cNvGrpSpPr>
            <a:grpSpLocks/>
          </p:cNvGrpSpPr>
          <p:nvPr/>
        </p:nvGrpSpPr>
        <p:grpSpPr bwMode="auto">
          <a:xfrm>
            <a:off x="6488113" y="3254375"/>
            <a:ext cx="428625" cy="422275"/>
            <a:chOff x="3273" y="2916"/>
            <a:chExt cx="360" cy="355"/>
          </a:xfrm>
        </p:grpSpPr>
        <p:sp>
          <p:nvSpPr>
            <p:cNvPr id="19516" name="Line 15">
              <a:extLst>
                <a:ext uri="{FF2B5EF4-FFF2-40B4-BE49-F238E27FC236}">
                  <a16:creationId xmlns:a16="http://schemas.microsoft.com/office/drawing/2014/main" id="{2BBB2142-A637-4B70-91AC-01AED510F988}"/>
                </a:ext>
              </a:extLst>
            </p:cNvPr>
            <p:cNvSpPr>
              <a:spLocks noChangeShapeType="1"/>
            </p:cNvSpPr>
            <p:nvPr/>
          </p:nvSpPr>
          <p:spPr bwMode="auto">
            <a:xfrm>
              <a:off x="3273" y="2916"/>
              <a:ext cx="83"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17" name="Line 16">
              <a:extLst>
                <a:ext uri="{FF2B5EF4-FFF2-40B4-BE49-F238E27FC236}">
                  <a16:creationId xmlns:a16="http://schemas.microsoft.com/office/drawing/2014/main" id="{87DA9084-653D-4CC5-B9A4-9F75FF7628E9}"/>
                </a:ext>
              </a:extLst>
            </p:cNvPr>
            <p:cNvSpPr>
              <a:spLocks noChangeShapeType="1"/>
            </p:cNvSpPr>
            <p:nvPr/>
          </p:nvSpPr>
          <p:spPr bwMode="auto">
            <a:xfrm>
              <a:off x="3495" y="3157"/>
              <a:ext cx="138" cy="1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18" name="Text Box 17">
              <a:extLst>
                <a:ext uri="{FF2B5EF4-FFF2-40B4-BE49-F238E27FC236}">
                  <a16:creationId xmlns:a16="http://schemas.microsoft.com/office/drawing/2014/main" id="{EA95C07A-A1EC-4CD1-946C-FC6C5D14E07E}"/>
                </a:ext>
              </a:extLst>
            </p:cNvPr>
            <p:cNvSpPr txBox="1">
              <a:spLocks noChangeArrowheads="1"/>
            </p:cNvSpPr>
            <p:nvPr/>
          </p:nvSpPr>
          <p:spPr bwMode="auto">
            <a:xfrm>
              <a:off x="3318" y="2968"/>
              <a:ext cx="256" cy="233"/>
            </a:xfrm>
            <a:prstGeom prst="rect">
              <a:avLst/>
            </a:prstGeom>
            <a:solidFill>
              <a:schemeClr val="bg1"/>
            </a:solidFill>
            <a:ln w="25400">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G</a:t>
              </a:r>
            </a:p>
          </p:txBody>
        </p:sp>
      </p:grpSp>
      <p:grpSp>
        <p:nvGrpSpPr>
          <p:cNvPr id="5" name="Group 18">
            <a:extLst>
              <a:ext uri="{FF2B5EF4-FFF2-40B4-BE49-F238E27FC236}">
                <a16:creationId xmlns:a16="http://schemas.microsoft.com/office/drawing/2014/main" id="{7182D042-44ED-4FF8-86A2-72F07BE93546}"/>
              </a:ext>
            </a:extLst>
          </p:cNvPr>
          <p:cNvGrpSpPr>
            <a:grpSpLocks/>
          </p:cNvGrpSpPr>
          <p:nvPr/>
        </p:nvGrpSpPr>
        <p:grpSpPr bwMode="auto">
          <a:xfrm>
            <a:off x="6354763" y="3906838"/>
            <a:ext cx="561975" cy="277812"/>
            <a:chOff x="3162" y="3464"/>
            <a:chExt cx="472" cy="233"/>
          </a:xfrm>
        </p:grpSpPr>
        <p:sp>
          <p:nvSpPr>
            <p:cNvPr id="19513" name="Line 19">
              <a:extLst>
                <a:ext uri="{FF2B5EF4-FFF2-40B4-BE49-F238E27FC236}">
                  <a16:creationId xmlns:a16="http://schemas.microsoft.com/office/drawing/2014/main" id="{740587DA-05C1-40ED-B04F-9A429AC0E4DB}"/>
                </a:ext>
              </a:extLst>
            </p:cNvPr>
            <p:cNvSpPr>
              <a:spLocks noChangeShapeType="1"/>
            </p:cNvSpPr>
            <p:nvPr/>
          </p:nvSpPr>
          <p:spPr bwMode="auto">
            <a:xfrm flipH="1">
              <a:off x="3477" y="3476"/>
              <a:ext cx="157" cy="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14" name="Line 20">
              <a:extLst>
                <a:ext uri="{FF2B5EF4-FFF2-40B4-BE49-F238E27FC236}">
                  <a16:creationId xmlns:a16="http://schemas.microsoft.com/office/drawing/2014/main" id="{7AFB9F2C-D8A4-43AE-8CB0-9CBD49EA500D}"/>
                </a:ext>
              </a:extLst>
            </p:cNvPr>
            <p:cNvSpPr>
              <a:spLocks noChangeShapeType="1"/>
            </p:cNvSpPr>
            <p:nvPr/>
          </p:nvSpPr>
          <p:spPr bwMode="auto">
            <a:xfrm flipH="1">
              <a:off x="3162" y="3584"/>
              <a:ext cx="1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15" name="Text Box 21">
              <a:extLst>
                <a:ext uri="{FF2B5EF4-FFF2-40B4-BE49-F238E27FC236}">
                  <a16:creationId xmlns:a16="http://schemas.microsoft.com/office/drawing/2014/main" id="{04E5B1AF-D7B0-48E4-A543-9077F7C2AC0A}"/>
                </a:ext>
              </a:extLst>
            </p:cNvPr>
            <p:cNvSpPr txBox="1">
              <a:spLocks noChangeArrowheads="1"/>
            </p:cNvSpPr>
            <p:nvPr/>
          </p:nvSpPr>
          <p:spPr bwMode="auto">
            <a:xfrm>
              <a:off x="3294" y="3464"/>
              <a:ext cx="256" cy="233"/>
            </a:xfrm>
            <a:prstGeom prst="rect">
              <a:avLst/>
            </a:prstGeom>
            <a:solidFill>
              <a:schemeClr val="bg1"/>
            </a:solidFill>
            <a:ln w="25400">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G</a:t>
              </a:r>
            </a:p>
          </p:txBody>
        </p:sp>
      </p:grpSp>
      <p:grpSp>
        <p:nvGrpSpPr>
          <p:cNvPr id="6" name="Group 22">
            <a:extLst>
              <a:ext uri="{FF2B5EF4-FFF2-40B4-BE49-F238E27FC236}">
                <a16:creationId xmlns:a16="http://schemas.microsoft.com/office/drawing/2014/main" id="{73B45254-C370-4ADC-B6AA-CBFDD76B12E1}"/>
              </a:ext>
            </a:extLst>
          </p:cNvPr>
          <p:cNvGrpSpPr>
            <a:grpSpLocks/>
          </p:cNvGrpSpPr>
          <p:nvPr/>
        </p:nvGrpSpPr>
        <p:grpSpPr bwMode="auto">
          <a:xfrm>
            <a:off x="5191125" y="3897313"/>
            <a:ext cx="581025" cy="277812"/>
            <a:chOff x="2184" y="3456"/>
            <a:chExt cx="488" cy="233"/>
          </a:xfrm>
        </p:grpSpPr>
        <p:sp>
          <p:nvSpPr>
            <p:cNvPr id="19510" name="Line 23">
              <a:extLst>
                <a:ext uri="{FF2B5EF4-FFF2-40B4-BE49-F238E27FC236}">
                  <a16:creationId xmlns:a16="http://schemas.microsoft.com/office/drawing/2014/main" id="{07B211E0-D346-4A37-9E9A-1A3C29DEA1C1}"/>
                </a:ext>
              </a:extLst>
            </p:cNvPr>
            <p:cNvSpPr>
              <a:spLocks noChangeShapeType="1"/>
            </p:cNvSpPr>
            <p:nvPr/>
          </p:nvSpPr>
          <p:spPr bwMode="auto">
            <a:xfrm>
              <a:off x="2480" y="3568"/>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11" name="Line 24">
              <a:extLst>
                <a:ext uri="{FF2B5EF4-FFF2-40B4-BE49-F238E27FC236}">
                  <a16:creationId xmlns:a16="http://schemas.microsoft.com/office/drawing/2014/main" id="{E8E9ECCF-2656-480D-B401-BB202A3AB1CD}"/>
                </a:ext>
              </a:extLst>
            </p:cNvPr>
            <p:cNvSpPr>
              <a:spLocks noChangeShapeType="1"/>
            </p:cNvSpPr>
            <p:nvPr/>
          </p:nvSpPr>
          <p:spPr bwMode="auto">
            <a:xfrm>
              <a:off x="2184" y="3563"/>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12" name="Text Box 25">
              <a:extLst>
                <a:ext uri="{FF2B5EF4-FFF2-40B4-BE49-F238E27FC236}">
                  <a16:creationId xmlns:a16="http://schemas.microsoft.com/office/drawing/2014/main" id="{01F5FDE1-9990-4A7A-964C-5C97B2C06D74}"/>
                </a:ext>
              </a:extLst>
            </p:cNvPr>
            <p:cNvSpPr txBox="1">
              <a:spLocks noChangeArrowheads="1"/>
            </p:cNvSpPr>
            <p:nvPr/>
          </p:nvSpPr>
          <p:spPr bwMode="auto">
            <a:xfrm>
              <a:off x="2302" y="3456"/>
              <a:ext cx="256" cy="233"/>
            </a:xfrm>
            <a:prstGeom prst="rect">
              <a:avLst/>
            </a:prstGeom>
            <a:solidFill>
              <a:schemeClr val="bg1"/>
            </a:solidFill>
            <a:ln w="25400">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G</a:t>
              </a:r>
            </a:p>
          </p:txBody>
        </p:sp>
      </p:grpSp>
      <p:grpSp>
        <p:nvGrpSpPr>
          <p:cNvPr id="7" name="Group 26">
            <a:extLst>
              <a:ext uri="{FF2B5EF4-FFF2-40B4-BE49-F238E27FC236}">
                <a16:creationId xmlns:a16="http://schemas.microsoft.com/office/drawing/2014/main" id="{DA6105A0-9024-46F4-BA58-D2DEDD30F6FF}"/>
              </a:ext>
            </a:extLst>
          </p:cNvPr>
          <p:cNvGrpSpPr>
            <a:grpSpLocks/>
          </p:cNvGrpSpPr>
          <p:nvPr/>
        </p:nvGrpSpPr>
        <p:grpSpPr bwMode="auto">
          <a:xfrm>
            <a:off x="4846638" y="3440113"/>
            <a:ext cx="304800" cy="457200"/>
            <a:chOff x="1894" y="3072"/>
            <a:chExt cx="256" cy="384"/>
          </a:xfrm>
        </p:grpSpPr>
        <p:sp>
          <p:nvSpPr>
            <p:cNvPr id="19507" name="Line 27">
              <a:extLst>
                <a:ext uri="{FF2B5EF4-FFF2-40B4-BE49-F238E27FC236}">
                  <a16:creationId xmlns:a16="http://schemas.microsoft.com/office/drawing/2014/main" id="{9F21D540-8253-431F-9BFD-3BD7DBB6F32C}"/>
                </a:ext>
              </a:extLst>
            </p:cNvPr>
            <p:cNvSpPr>
              <a:spLocks noChangeShapeType="1"/>
            </p:cNvSpPr>
            <p:nvPr/>
          </p:nvSpPr>
          <p:spPr bwMode="auto">
            <a:xfrm>
              <a:off x="1920" y="3072"/>
              <a:ext cx="53" cy="1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8" name="Line 28">
              <a:extLst>
                <a:ext uri="{FF2B5EF4-FFF2-40B4-BE49-F238E27FC236}">
                  <a16:creationId xmlns:a16="http://schemas.microsoft.com/office/drawing/2014/main" id="{25B878D1-0490-4BEC-8B01-D7BC579BDF19}"/>
                </a:ext>
              </a:extLst>
            </p:cNvPr>
            <p:cNvSpPr>
              <a:spLocks noChangeShapeType="1"/>
            </p:cNvSpPr>
            <p:nvPr/>
          </p:nvSpPr>
          <p:spPr bwMode="auto">
            <a:xfrm flipH="1">
              <a:off x="1968" y="3381"/>
              <a:ext cx="23" cy="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9" name="Text Box 29">
              <a:extLst>
                <a:ext uri="{FF2B5EF4-FFF2-40B4-BE49-F238E27FC236}">
                  <a16:creationId xmlns:a16="http://schemas.microsoft.com/office/drawing/2014/main" id="{BE809C8E-8588-418F-B571-0285B4BC4654}"/>
                </a:ext>
              </a:extLst>
            </p:cNvPr>
            <p:cNvSpPr txBox="1">
              <a:spLocks noChangeArrowheads="1"/>
            </p:cNvSpPr>
            <p:nvPr/>
          </p:nvSpPr>
          <p:spPr bwMode="auto">
            <a:xfrm>
              <a:off x="1894" y="3160"/>
              <a:ext cx="256" cy="233"/>
            </a:xfrm>
            <a:prstGeom prst="rect">
              <a:avLst/>
            </a:prstGeom>
            <a:solidFill>
              <a:schemeClr val="bg1"/>
            </a:solidFill>
            <a:ln w="25400">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G</a:t>
              </a:r>
            </a:p>
          </p:txBody>
        </p:sp>
      </p:grpSp>
      <p:grpSp>
        <p:nvGrpSpPr>
          <p:cNvPr id="8" name="Group 30">
            <a:extLst>
              <a:ext uri="{FF2B5EF4-FFF2-40B4-BE49-F238E27FC236}">
                <a16:creationId xmlns:a16="http://schemas.microsoft.com/office/drawing/2014/main" id="{B3C0BB13-898D-4F04-BF2B-FD7AC776EDDC}"/>
              </a:ext>
            </a:extLst>
          </p:cNvPr>
          <p:cNvGrpSpPr>
            <a:grpSpLocks/>
          </p:cNvGrpSpPr>
          <p:nvPr/>
        </p:nvGrpSpPr>
        <p:grpSpPr bwMode="auto">
          <a:xfrm>
            <a:off x="6813550" y="3536950"/>
            <a:ext cx="1481138" cy="995363"/>
            <a:chOff x="3547" y="3154"/>
            <a:chExt cx="1243" cy="835"/>
          </a:xfrm>
        </p:grpSpPr>
        <p:sp>
          <p:nvSpPr>
            <p:cNvPr id="19500" name="Line 31">
              <a:extLst>
                <a:ext uri="{FF2B5EF4-FFF2-40B4-BE49-F238E27FC236}">
                  <a16:creationId xmlns:a16="http://schemas.microsoft.com/office/drawing/2014/main" id="{9CAF7AC9-4CC2-4B5F-AD39-38ABAA2309A8}"/>
                </a:ext>
              </a:extLst>
            </p:cNvPr>
            <p:cNvSpPr>
              <a:spLocks noChangeShapeType="1"/>
            </p:cNvSpPr>
            <p:nvPr/>
          </p:nvSpPr>
          <p:spPr bwMode="auto">
            <a:xfrm>
              <a:off x="4013" y="3450"/>
              <a:ext cx="499" cy="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1" name="Text Box 32">
              <a:extLst>
                <a:ext uri="{FF2B5EF4-FFF2-40B4-BE49-F238E27FC236}">
                  <a16:creationId xmlns:a16="http://schemas.microsoft.com/office/drawing/2014/main" id="{58C8A1AD-058E-46B7-91CA-1390213EA2B0}"/>
                </a:ext>
              </a:extLst>
            </p:cNvPr>
            <p:cNvSpPr txBox="1">
              <a:spLocks noChangeArrowheads="1"/>
            </p:cNvSpPr>
            <p:nvPr/>
          </p:nvSpPr>
          <p:spPr bwMode="auto">
            <a:xfrm>
              <a:off x="4542" y="3756"/>
              <a:ext cx="248" cy="2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H</a:t>
              </a:r>
            </a:p>
          </p:txBody>
        </p:sp>
        <p:grpSp>
          <p:nvGrpSpPr>
            <p:cNvPr id="19502" name="Group 33">
              <a:extLst>
                <a:ext uri="{FF2B5EF4-FFF2-40B4-BE49-F238E27FC236}">
                  <a16:creationId xmlns:a16="http://schemas.microsoft.com/office/drawing/2014/main" id="{E7A6E312-6D62-4951-B2D5-D59BAD1E14C5}"/>
                </a:ext>
              </a:extLst>
            </p:cNvPr>
            <p:cNvGrpSpPr>
              <a:grpSpLocks/>
            </p:cNvGrpSpPr>
            <p:nvPr/>
          </p:nvGrpSpPr>
          <p:grpSpPr bwMode="auto">
            <a:xfrm>
              <a:off x="3547" y="3154"/>
              <a:ext cx="642" cy="433"/>
              <a:chOff x="3547" y="3154"/>
              <a:chExt cx="642" cy="433"/>
            </a:xfrm>
          </p:grpSpPr>
          <p:sp>
            <p:nvSpPr>
              <p:cNvPr id="19503" name="Rectangle 34">
                <a:extLst>
                  <a:ext uri="{FF2B5EF4-FFF2-40B4-BE49-F238E27FC236}">
                    <a16:creationId xmlns:a16="http://schemas.microsoft.com/office/drawing/2014/main" id="{A6E40E7D-B4B3-44BC-BA37-75E6DA6E391A}"/>
                  </a:ext>
                </a:extLst>
              </p:cNvPr>
              <p:cNvSpPr>
                <a:spLocks noChangeArrowheads="1"/>
              </p:cNvSpPr>
              <p:nvPr/>
            </p:nvSpPr>
            <p:spPr bwMode="auto">
              <a:xfrm>
                <a:off x="3591" y="3279"/>
                <a:ext cx="4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latin typeface="Times New Roman" panose="02020603050405020304" pitchFamily="18" charset="0"/>
                    <a:ea typeface="MS PGothic" panose="020B0600070205080204" pitchFamily="34" charset="-128"/>
                  </a:rPr>
                  <a:t>Net 5</a:t>
                </a:r>
              </a:p>
            </p:txBody>
          </p:sp>
          <p:grpSp>
            <p:nvGrpSpPr>
              <p:cNvPr id="19504" name="Group 35">
                <a:extLst>
                  <a:ext uri="{FF2B5EF4-FFF2-40B4-BE49-F238E27FC236}">
                    <a16:creationId xmlns:a16="http://schemas.microsoft.com/office/drawing/2014/main" id="{E41BE747-DC7E-4E8D-B342-C8B69BE1AF54}"/>
                  </a:ext>
                </a:extLst>
              </p:cNvPr>
              <p:cNvGrpSpPr>
                <a:grpSpLocks/>
              </p:cNvGrpSpPr>
              <p:nvPr/>
            </p:nvGrpSpPr>
            <p:grpSpPr bwMode="auto">
              <a:xfrm>
                <a:off x="3547" y="3154"/>
                <a:ext cx="642" cy="433"/>
                <a:chOff x="3123" y="1640"/>
                <a:chExt cx="642" cy="433"/>
              </a:xfrm>
            </p:grpSpPr>
            <p:sp>
              <p:nvSpPr>
                <p:cNvPr id="19505" name="Cloud">
                  <a:extLst>
                    <a:ext uri="{FF2B5EF4-FFF2-40B4-BE49-F238E27FC236}">
                      <a16:creationId xmlns:a16="http://schemas.microsoft.com/office/drawing/2014/main" id="{9EDC446D-6A9C-43AA-AE62-9017E895878D}"/>
                    </a:ext>
                  </a:extLst>
                </p:cNvPr>
                <p:cNvSpPr>
                  <a:spLocks noChangeAspect="1" noEditPoints="1" noChangeArrowheads="1"/>
                </p:cNvSpPr>
                <p:nvPr/>
              </p:nvSpPr>
              <p:spPr bwMode="auto">
                <a:xfrm>
                  <a:off x="3123" y="1640"/>
                  <a:ext cx="642" cy="4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61 w 21600"/>
                    <a:gd name="T13" fmla="*/ 3242 h 21600"/>
                    <a:gd name="T14" fmla="*/ 17092 w 21600"/>
                    <a:gd name="T15" fmla="*/ 1736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folHlink"/>
                </a:solidFill>
                <a:ln w="12700">
                  <a:solidFill>
                    <a:schemeClr val="hlink"/>
                  </a:solidFill>
                  <a:prstDash val="dash"/>
                  <a:miter lim="800000"/>
                  <a:headEnd/>
                  <a:tailEnd/>
                </a:ln>
              </p:spPr>
              <p:txBody>
                <a:bodyPr/>
                <a:lstStyle/>
                <a:p>
                  <a:endParaRPr lang="en-US"/>
                </a:p>
              </p:txBody>
            </p:sp>
            <p:sp>
              <p:nvSpPr>
                <p:cNvPr id="19506" name="Rectangle 37">
                  <a:extLst>
                    <a:ext uri="{FF2B5EF4-FFF2-40B4-BE49-F238E27FC236}">
                      <a16:creationId xmlns:a16="http://schemas.microsoft.com/office/drawing/2014/main" id="{C1E3F31A-11EA-4617-8900-6B699C392A8E}"/>
                    </a:ext>
                  </a:extLst>
                </p:cNvPr>
                <p:cNvSpPr>
                  <a:spLocks noChangeArrowheads="1"/>
                </p:cNvSpPr>
                <p:nvPr/>
              </p:nvSpPr>
              <p:spPr bwMode="auto">
                <a:xfrm>
                  <a:off x="3219" y="1727"/>
                  <a:ext cx="469" cy="250"/>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latin typeface="Times New Roman" panose="02020603050405020304" pitchFamily="18" charset="0"/>
                      <a:ea typeface="MS PGothic" panose="020B0600070205080204" pitchFamily="34" charset="-128"/>
                    </a:rPr>
                    <a:t>Net 5</a:t>
                  </a:r>
                </a:p>
              </p:txBody>
            </p:sp>
          </p:grpSp>
        </p:grpSp>
      </p:grpSp>
      <p:grpSp>
        <p:nvGrpSpPr>
          <p:cNvPr id="11" name="Group 38">
            <a:extLst>
              <a:ext uri="{FF2B5EF4-FFF2-40B4-BE49-F238E27FC236}">
                <a16:creationId xmlns:a16="http://schemas.microsoft.com/office/drawing/2014/main" id="{DBB3783E-E78E-46BE-9550-B522A9BA2290}"/>
              </a:ext>
            </a:extLst>
          </p:cNvPr>
          <p:cNvGrpSpPr>
            <a:grpSpLocks/>
          </p:cNvGrpSpPr>
          <p:nvPr/>
        </p:nvGrpSpPr>
        <p:grpSpPr bwMode="auto">
          <a:xfrm>
            <a:off x="3513138" y="3897313"/>
            <a:ext cx="1671637" cy="515937"/>
            <a:chOff x="774" y="3456"/>
            <a:chExt cx="1404" cy="433"/>
          </a:xfrm>
        </p:grpSpPr>
        <p:sp>
          <p:nvSpPr>
            <p:cNvPr id="19493" name="Line 39">
              <a:extLst>
                <a:ext uri="{FF2B5EF4-FFF2-40B4-BE49-F238E27FC236}">
                  <a16:creationId xmlns:a16="http://schemas.microsoft.com/office/drawing/2014/main" id="{C3FB82D4-6E36-43FE-B685-874AB1145A16}"/>
                </a:ext>
              </a:extLst>
            </p:cNvPr>
            <p:cNvSpPr>
              <a:spLocks noChangeShapeType="1"/>
            </p:cNvSpPr>
            <p:nvPr/>
          </p:nvSpPr>
          <p:spPr bwMode="auto">
            <a:xfrm flipV="1">
              <a:off x="1002" y="3570"/>
              <a:ext cx="665" cy="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4" name="Text Box 40">
              <a:extLst>
                <a:ext uri="{FF2B5EF4-FFF2-40B4-BE49-F238E27FC236}">
                  <a16:creationId xmlns:a16="http://schemas.microsoft.com/office/drawing/2014/main" id="{18EEA4B4-EDEB-4F64-AE5A-FDBD20A38E51}"/>
                </a:ext>
              </a:extLst>
            </p:cNvPr>
            <p:cNvSpPr txBox="1">
              <a:spLocks noChangeArrowheads="1"/>
            </p:cNvSpPr>
            <p:nvPr/>
          </p:nvSpPr>
          <p:spPr bwMode="auto">
            <a:xfrm>
              <a:off x="774" y="3496"/>
              <a:ext cx="248" cy="2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H</a:t>
              </a:r>
            </a:p>
          </p:txBody>
        </p:sp>
        <p:grpSp>
          <p:nvGrpSpPr>
            <p:cNvPr id="19495" name="Group 41">
              <a:extLst>
                <a:ext uri="{FF2B5EF4-FFF2-40B4-BE49-F238E27FC236}">
                  <a16:creationId xmlns:a16="http://schemas.microsoft.com/office/drawing/2014/main" id="{8F7C4BA7-E69F-4B7D-AE13-D4B8951C1694}"/>
                </a:ext>
              </a:extLst>
            </p:cNvPr>
            <p:cNvGrpSpPr>
              <a:grpSpLocks/>
            </p:cNvGrpSpPr>
            <p:nvPr/>
          </p:nvGrpSpPr>
          <p:grpSpPr bwMode="auto">
            <a:xfrm>
              <a:off x="1536" y="3456"/>
              <a:ext cx="642" cy="433"/>
              <a:chOff x="3547" y="3154"/>
              <a:chExt cx="642" cy="433"/>
            </a:xfrm>
          </p:grpSpPr>
          <p:sp>
            <p:nvSpPr>
              <p:cNvPr id="19496" name="Rectangle 42">
                <a:extLst>
                  <a:ext uri="{FF2B5EF4-FFF2-40B4-BE49-F238E27FC236}">
                    <a16:creationId xmlns:a16="http://schemas.microsoft.com/office/drawing/2014/main" id="{51753C1B-568A-451D-B9D6-9401B24FF133}"/>
                  </a:ext>
                </a:extLst>
              </p:cNvPr>
              <p:cNvSpPr>
                <a:spLocks noChangeArrowheads="1"/>
              </p:cNvSpPr>
              <p:nvPr/>
            </p:nvSpPr>
            <p:spPr bwMode="auto">
              <a:xfrm>
                <a:off x="3591" y="3279"/>
                <a:ext cx="4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latin typeface="Times New Roman" panose="02020603050405020304" pitchFamily="18" charset="0"/>
                    <a:ea typeface="MS PGothic" panose="020B0600070205080204" pitchFamily="34" charset="-128"/>
                  </a:rPr>
                  <a:t>Net 5</a:t>
                </a:r>
              </a:p>
            </p:txBody>
          </p:sp>
          <p:grpSp>
            <p:nvGrpSpPr>
              <p:cNvPr id="19497" name="Group 43">
                <a:extLst>
                  <a:ext uri="{FF2B5EF4-FFF2-40B4-BE49-F238E27FC236}">
                    <a16:creationId xmlns:a16="http://schemas.microsoft.com/office/drawing/2014/main" id="{F9E31D3C-0C72-4388-9C68-7CBC4AF166C9}"/>
                  </a:ext>
                </a:extLst>
              </p:cNvPr>
              <p:cNvGrpSpPr>
                <a:grpSpLocks/>
              </p:cNvGrpSpPr>
              <p:nvPr/>
            </p:nvGrpSpPr>
            <p:grpSpPr bwMode="auto">
              <a:xfrm>
                <a:off x="3547" y="3154"/>
                <a:ext cx="642" cy="433"/>
                <a:chOff x="3123" y="1640"/>
                <a:chExt cx="642" cy="433"/>
              </a:xfrm>
            </p:grpSpPr>
            <p:sp>
              <p:nvSpPr>
                <p:cNvPr id="19498" name="Cloud">
                  <a:extLst>
                    <a:ext uri="{FF2B5EF4-FFF2-40B4-BE49-F238E27FC236}">
                      <a16:creationId xmlns:a16="http://schemas.microsoft.com/office/drawing/2014/main" id="{F7806674-11B9-420D-8264-B826677E47BA}"/>
                    </a:ext>
                  </a:extLst>
                </p:cNvPr>
                <p:cNvSpPr>
                  <a:spLocks noChangeAspect="1" noEditPoints="1" noChangeArrowheads="1"/>
                </p:cNvSpPr>
                <p:nvPr/>
              </p:nvSpPr>
              <p:spPr bwMode="auto">
                <a:xfrm>
                  <a:off x="3123" y="1640"/>
                  <a:ext cx="642" cy="4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61 w 21600"/>
                    <a:gd name="T13" fmla="*/ 3242 h 21600"/>
                    <a:gd name="T14" fmla="*/ 17092 w 21600"/>
                    <a:gd name="T15" fmla="*/ 1736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folHlink"/>
                </a:solidFill>
                <a:ln w="12700">
                  <a:solidFill>
                    <a:schemeClr val="hlink"/>
                  </a:solidFill>
                  <a:prstDash val="dash"/>
                  <a:miter lim="800000"/>
                  <a:headEnd/>
                  <a:tailEnd/>
                </a:ln>
              </p:spPr>
              <p:txBody>
                <a:bodyPr/>
                <a:lstStyle/>
                <a:p>
                  <a:endParaRPr lang="en-US"/>
                </a:p>
              </p:txBody>
            </p:sp>
            <p:sp>
              <p:nvSpPr>
                <p:cNvPr id="19499" name="Rectangle 45">
                  <a:extLst>
                    <a:ext uri="{FF2B5EF4-FFF2-40B4-BE49-F238E27FC236}">
                      <a16:creationId xmlns:a16="http://schemas.microsoft.com/office/drawing/2014/main" id="{6DAAE476-705E-44B2-A234-6F942A4A2747}"/>
                    </a:ext>
                  </a:extLst>
                </p:cNvPr>
                <p:cNvSpPr>
                  <a:spLocks noChangeArrowheads="1"/>
                </p:cNvSpPr>
                <p:nvPr/>
              </p:nvSpPr>
              <p:spPr bwMode="auto">
                <a:xfrm>
                  <a:off x="3219" y="1727"/>
                  <a:ext cx="469" cy="250"/>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latin typeface="Times New Roman" panose="02020603050405020304" pitchFamily="18" charset="0"/>
                      <a:ea typeface="MS PGothic" panose="020B0600070205080204" pitchFamily="34" charset="-128"/>
                    </a:rPr>
                    <a:t>Net 2</a:t>
                  </a:r>
                </a:p>
              </p:txBody>
            </p:sp>
          </p:grpSp>
        </p:grpSp>
      </p:grpSp>
      <p:grpSp>
        <p:nvGrpSpPr>
          <p:cNvPr id="14" name="Group 46">
            <a:extLst>
              <a:ext uri="{FF2B5EF4-FFF2-40B4-BE49-F238E27FC236}">
                <a16:creationId xmlns:a16="http://schemas.microsoft.com/office/drawing/2014/main" id="{20F2C66D-09FA-4478-8414-E088DD207828}"/>
              </a:ext>
            </a:extLst>
          </p:cNvPr>
          <p:cNvGrpSpPr>
            <a:grpSpLocks/>
          </p:cNvGrpSpPr>
          <p:nvPr/>
        </p:nvGrpSpPr>
        <p:grpSpPr bwMode="auto">
          <a:xfrm>
            <a:off x="5791200" y="2239963"/>
            <a:ext cx="893763" cy="1143000"/>
            <a:chOff x="2688" y="2064"/>
            <a:chExt cx="750" cy="960"/>
          </a:xfrm>
        </p:grpSpPr>
        <p:sp>
          <p:nvSpPr>
            <p:cNvPr id="19486" name="Line 47">
              <a:extLst>
                <a:ext uri="{FF2B5EF4-FFF2-40B4-BE49-F238E27FC236}">
                  <a16:creationId xmlns:a16="http://schemas.microsoft.com/office/drawing/2014/main" id="{B5E8A1B2-9983-4B34-BD3A-5FDBDA8EE992}"/>
                </a:ext>
              </a:extLst>
            </p:cNvPr>
            <p:cNvSpPr>
              <a:spLocks noChangeShapeType="1"/>
            </p:cNvSpPr>
            <p:nvPr/>
          </p:nvSpPr>
          <p:spPr bwMode="auto">
            <a:xfrm flipH="1">
              <a:off x="3132" y="2304"/>
              <a:ext cx="178" cy="3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7" name="Text Box 48">
              <a:extLst>
                <a:ext uri="{FF2B5EF4-FFF2-40B4-BE49-F238E27FC236}">
                  <a16:creationId xmlns:a16="http://schemas.microsoft.com/office/drawing/2014/main" id="{E2608B2E-59C5-4504-9AF9-7DFF27282B85}"/>
                </a:ext>
              </a:extLst>
            </p:cNvPr>
            <p:cNvSpPr txBox="1">
              <a:spLocks noChangeArrowheads="1"/>
            </p:cNvSpPr>
            <p:nvPr/>
          </p:nvSpPr>
          <p:spPr bwMode="auto">
            <a:xfrm>
              <a:off x="3190" y="2064"/>
              <a:ext cx="248" cy="2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H</a:t>
              </a:r>
            </a:p>
          </p:txBody>
        </p:sp>
        <p:grpSp>
          <p:nvGrpSpPr>
            <p:cNvPr id="19488" name="Group 49">
              <a:extLst>
                <a:ext uri="{FF2B5EF4-FFF2-40B4-BE49-F238E27FC236}">
                  <a16:creationId xmlns:a16="http://schemas.microsoft.com/office/drawing/2014/main" id="{1D905BC7-8ED6-4D7F-8815-9CC6BAB06E99}"/>
                </a:ext>
              </a:extLst>
            </p:cNvPr>
            <p:cNvGrpSpPr>
              <a:grpSpLocks/>
            </p:cNvGrpSpPr>
            <p:nvPr/>
          </p:nvGrpSpPr>
          <p:grpSpPr bwMode="auto">
            <a:xfrm>
              <a:off x="2688" y="2591"/>
              <a:ext cx="642" cy="433"/>
              <a:chOff x="3547" y="3154"/>
              <a:chExt cx="642" cy="433"/>
            </a:xfrm>
          </p:grpSpPr>
          <p:sp>
            <p:nvSpPr>
              <p:cNvPr id="19489" name="Rectangle 50">
                <a:extLst>
                  <a:ext uri="{FF2B5EF4-FFF2-40B4-BE49-F238E27FC236}">
                    <a16:creationId xmlns:a16="http://schemas.microsoft.com/office/drawing/2014/main" id="{EFEC1A50-C196-4548-A106-377835E38CA9}"/>
                  </a:ext>
                </a:extLst>
              </p:cNvPr>
              <p:cNvSpPr>
                <a:spLocks noChangeArrowheads="1"/>
              </p:cNvSpPr>
              <p:nvPr/>
            </p:nvSpPr>
            <p:spPr bwMode="auto">
              <a:xfrm>
                <a:off x="3591" y="3279"/>
                <a:ext cx="4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latin typeface="Times New Roman" panose="02020603050405020304" pitchFamily="18" charset="0"/>
                    <a:ea typeface="MS PGothic" panose="020B0600070205080204" pitchFamily="34" charset="-128"/>
                  </a:rPr>
                  <a:t>Net 5</a:t>
                </a:r>
              </a:p>
            </p:txBody>
          </p:sp>
          <p:grpSp>
            <p:nvGrpSpPr>
              <p:cNvPr id="19490" name="Group 51">
                <a:extLst>
                  <a:ext uri="{FF2B5EF4-FFF2-40B4-BE49-F238E27FC236}">
                    <a16:creationId xmlns:a16="http://schemas.microsoft.com/office/drawing/2014/main" id="{C6D06E98-76FC-440E-8EE7-2BE6F1F3C229}"/>
                  </a:ext>
                </a:extLst>
              </p:cNvPr>
              <p:cNvGrpSpPr>
                <a:grpSpLocks/>
              </p:cNvGrpSpPr>
              <p:nvPr/>
            </p:nvGrpSpPr>
            <p:grpSpPr bwMode="auto">
              <a:xfrm>
                <a:off x="3547" y="3154"/>
                <a:ext cx="642" cy="433"/>
                <a:chOff x="3123" y="1640"/>
                <a:chExt cx="642" cy="433"/>
              </a:xfrm>
            </p:grpSpPr>
            <p:sp>
              <p:nvSpPr>
                <p:cNvPr id="19491" name="Cloud">
                  <a:extLst>
                    <a:ext uri="{FF2B5EF4-FFF2-40B4-BE49-F238E27FC236}">
                      <a16:creationId xmlns:a16="http://schemas.microsoft.com/office/drawing/2014/main" id="{21DCB021-8CC3-4DE1-ACA2-6C2828BE2F33}"/>
                    </a:ext>
                  </a:extLst>
                </p:cNvPr>
                <p:cNvSpPr>
                  <a:spLocks noChangeAspect="1" noEditPoints="1" noChangeArrowheads="1"/>
                </p:cNvSpPr>
                <p:nvPr/>
              </p:nvSpPr>
              <p:spPr bwMode="auto">
                <a:xfrm>
                  <a:off x="3123" y="1640"/>
                  <a:ext cx="642" cy="4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61 w 21600"/>
                    <a:gd name="T13" fmla="*/ 3242 h 21600"/>
                    <a:gd name="T14" fmla="*/ 17092 w 21600"/>
                    <a:gd name="T15" fmla="*/ 1736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folHlink"/>
                </a:solidFill>
                <a:ln w="12700">
                  <a:solidFill>
                    <a:schemeClr val="hlink"/>
                  </a:solidFill>
                  <a:prstDash val="dash"/>
                  <a:miter lim="800000"/>
                  <a:headEnd/>
                  <a:tailEnd/>
                </a:ln>
              </p:spPr>
              <p:txBody>
                <a:bodyPr/>
                <a:lstStyle/>
                <a:p>
                  <a:endParaRPr lang="en-US"/>
                </a:p>
              </p:txBody>
            </p:sp>
            <p:sp>
              <p:nvSpPr>
                <p:cNvPr id="19492" name="Rectangle 53">
                  <a:extLst>
                    <a:ext uri="{FF2B5EF4-FFF2-40B4-BE49-F238E27FC236}">
                      <a16:creationId xmlns:a16="http://schemas.microsoft.com/office/drawing/2014/main" id="{AB1B4262-6701-48B6-B6B1-C8ACA3DA1ECF}"/>
                    </a:ext>
                  </a:extLst>
                </p:cNvPr>
                <p:cNvSpPr>
                  <a:spLocks noChangeArrowheads="1"/>
                </p:cNvSpPr>
                <p:nvPr/>
              </p:nvSpPr>
              <p:spPr bwMode="auto">
                <a:xfrm>
                  <a:off x="3219" y="1727"/>
                  <a:ext cx="469" cy="250"/>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latin typeface="Times New Roman" panose="02020603050405020304" pitchFamily="18" charset="0"/>
                      <a:ea typeface="MS PGothic" panose="020B0600070205080204" pitchFamily="34" charset="-128"/>
                    </a:rPr>
                    <a:t>Net 3</a:t>
                  </a:r>
                </a:p>
              </p:txBody>
            </p:sp>
          </p:grpSp>
        </p:grpSp>
      </p:grpSp>
      <p:grpSp>
        <p:nvGrpSpPr>
          <p:cNvPr id="17" name="Group 54">
            <a:extLst>
              <a:ext uri="{FF2B5EF4-FFF2-40B4-BE49-F238E27FC236}">
                <a16:creationId xmlns:a16="http://schemas.microsoft.com/office/drawing/2014/main" id="{894E869F-465E-47D6-B8D9-6253113DE55B}"/>
              </a:ext>
            </a:extLst>
          </p:cNvPr>
          <p:cNvGrpSpPr>
            <a:grpSpLocks/>
          </p:cNvGrpSpPr>
          <p:nvPr/>
        </p:nvGrpSpPr>
        <p:grpSpPr bwMode="auto">
          <a:xfrm>
            <a:off x="3160713" y="2801938"/>
            <a:ext cx="1966912" cy="696912"/>
            <a:chOff x="478" y="2536"/>
            <a:chExt cx="1652" cy="585"/>
          </a:xfrm>
        </p:grpSpPr>
        <p:sp>
          <p:nvSpPr>
            <p:cNvPr id="19479" name="Line 55">
              <a:extLst>
                <a:ext uri="{FF2B5EF4-FFF2-40B4-BE49-F238E27FC236}">
                  <a16:creationId xmlns:a16="http://schemas.microsoft.com/office/drawing/2014/main" id="{E7728729-60F8-46FB-9B42-DA6500DD1BFF}"/>
                </a:ext>
              </a:extLst>
            </p:cNvPr>
            <p:cNvSpPr>
              <a:spLocks noChangeShapeType="1"/>
            </p:cNvSpPr>
            <p:nvPr/>
          </p:nvSpPr>
          <p:spPr bwMode="auto">
            <a:xfrm>
              <a:off x="696" y="2666"/>
              <a:ext cx="805" cy="3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0" name="Text Box 56">
              <a:extLst>
                <a:ext uri="{FF2B5EF4-FFF2-40B4-BE49-F238E27FC236}">
                  <a16:creationId xmlns:a16="http://schemas.microsoft.com/office/drawing/2014/main" id="{D82B11AE-6565-432E-8862-141E85C7268D}"/>
                </a:ext>
              </a:extLst>
            </p:cNvPr>
            <p:cNvSpPr txBox="1">
              <a:spLocks noChangeArrowheads="1"/>
            </p:cNvSpPr>
            <p:nvPr/>
          </p:nvSpPr>
          <p:spPr bwMode="auto">
            <a:xfrm>
              <a:off x="478" y="2536"/>
              <a:ext cx="248" cy="2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b="1">
                  <a:ea typeface="MS PGothic" panose="020B0600070205080204" pitchFamily="34" charset="-128"/>
                </a:rPr>
                <a:t>H</a:t>
              </a:r>
            </a:p>
          </p:txBody>
        </p:sp>
        <p:grpSp>
          <p:nvGrpSpPr>
            <p:cNvPr id="19481" name="Group 57">
              <a:extLst>
                <a:ext uri="{FF2B5EF4-FFF2-40B4-BE49-F238E27FC236}">
                  <a16:creationId xmlns:a16="http://schemas.microsoft.com/office/drawing/2014/main" id="{396E92DB-611B-4D4F-A512-177E6B845B35}"/>
                </a:ext>
              </a:extLst>
            </p:cNvPr>
            <p:cNvGrpSpPr>
              <a:grpSpLocks/>
            </p:cNvGrpSpPr>
            <p:nvPr/>
          </p:nvGrpSpPr>
          <p:grpSpPr bwMode="auto">
            <a:xfrm>
              <a:off x="1488" y="2688"/>
              <a:ext cx="642" cy="433"/>
              <a:chOff x="3547" y="3154"/>
              <a:chExt cx="642" cy="433"/>
            </a:xfrm>
          </p:grpSpPr>
          <p:sp>
            <p:nvSpPr>
              <p:cNvPr id="19482" name="Rectangle 58">
                <a:extLst>
                  <a:ext uri="{FF2B5EF4-FFF2-40B4-BE49-F238E27FC236}">
                    <a16:creationId xmlns:a16="http://schemas.microsoft.com/office/drawing/2014/main" id="{E805E572-B082-4654-81B6-90583DD2D014}"/>
                  </a:ext>
                </a:extLst>
              </p:cNvPr>
              <p:cNvSpPr>
                <a:spLocks noChangeArrowheads="1"/>
              </p:cNvSpPr>
              <p:nvPr/>
            </p:nvSpPr>
            <p:spPr bwMode="auto">
              <a:xfrm>
                <a:off x="3591" y="3279"/>
                <a:ext cx="4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latin typeface="Times New Roman" panose="02020603050405020304" pitchFamily="18" charset="0"/>
                    <a:ea typeface="MS PGothic" panose="020B0600070205080204" pitchFamily="34" charset="-128"/>
                  </a:rPr>
                  <a:t>Net 5</a:t>
                </a:r>
              </a:p>
            </p:txBody>
          </p:sp>
          <p:grpSp>
            <p:nvGrpSpPr>
              <p:cNvPr id="19483" name="Group 59">
                <a:extLst>
                  <a:ext uri="{FF2B5EF4-FFF2-40B4-BE49-F238E27FC236}">
                    <a16:creationId xmlns:a16="http://schemas.microsoft.com/office/drawing/2014/main" id="{995FDAD7-6ECC-412F-814F-8EB7138B3045}"/>
                  </a:ext>
                </a:extLst>
              </p:cNvPr>
              <p:cNvGrpSpPr>
                <a:grpSpLocks/>
              </p:cNvGrpSpPr>
              <p:nvPr/>
            </p:nvGrpSpPr>
            <p:grpSpPr bwMode="auto">
              <a:xfrm>
                <a:off x="3547" y="3154"/>
                <a:ext cx="642" cy="433"/>
                <a:chOff x="3123" y="1640"/>
                <a:chExt cx="642" cy="433"/>
              </a:xfrm>
            </p:grpSpPr>
            <p:sp>
              <p:nvSpPr>
                <p:cNvPr id="19484" name="Cloud">
                  <a:extLst>
                    <a:ext uri="{FF2B5EF4-FFF2-40B4-BE49-F238E27FC236}">
                      <a16:creationId xmlns:a16="http://schemas.microsoft.com/office/drawing/2014/main" id="{E2667201-3744-480B-925A-70DE04234691}"/>
                    </a:ext>
                  </a:extLst>
                </p:cNvPr>
                <p:cNvSpPr>
                  <a:spLocks noChangeAspect="1" noEditPoints="1" noChangeArrowheads="1"/>
                </p:cNvSpPr>
                <p:nvPr/>
              </p:nvSpPr>
              <p:spPr bwMode="auto">
                <a:xfrm>
                  <a:off x="3123" y="1640"/>
                  <a:ext cx="642" cy="4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61 w 21600"/>
                    <a:gd name="T13" fmla="*/ 3242 h 21600"/>
                    <a:gd name="T14" fmla="*/ 17092 w 21600"/>
                    <a:gd name="T15" fmla="*/ 1736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folHlink"/>
                </a:solidFill>
                <a:ln w="12700">
                  <a:solidFill>
                    <a:schemeClr val="hlink"/>
                  </a:solidFill>
                  <a:prstDash val="dash"/>
                  <a:miter lim="800000"/>
                  <a:headEnd/>
                  <a:tailEnd/>
                </a:ln>
              </p:spPr>
              <p:txBody>
                <a:bodyPr/>
                <a:lstStyle/>
                <a:p>
                  <a:endParaRPr lang="en-US"/>
                </a:p>
              </p:txBody>
            </p:sp>
            <p:sp>
              <p:nvSpPr>
                <p:cNvPr id="19485" name="Rectangle 61">
                  <a:extLst>
                    <a:ext uri="{FF2B5EF4-FFF2-40B4-BE49-F238E27FC236}">
                      <a16:creationId xmlns:a16="http://schemas.microsoft.com/office/drawing/2014/main" id="{8BDC0F1F-B657-4AA4-9DF6-013771323B60}"/>
                    </a:ext>
                  </a:extLst>
                </p:cNvPr>
                <p:cNvSpPr>
                  <a:spLocks noChangeArrowheads="1"/>
                </p:cNvSpPr>
                <p:nvPr/>
              </p:nvSpPr>
              <p:spPr bwMode="auto">
                <a:xfrm>
                  <a:off x="3219" y="1727"/>
                  <a:ext cx="469" cy="250"/>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latin typeface="Times New Roman" panose="02020603050405020304" pitchFamily="18" charset="0"/>
                      <a:ea typeface="MS PGothic" panose="020B0600070205080204" pitchFamily="34" charset="-128"/>
                    </a:rPr>
                    <a:t>Net 1</a:t>
                  </a:r>
                </a:p>
              </p:txBody>
            </p:sp>
          </p:grpSp>
        </p:grpSp>
      </p:grpSp>
      <p:grpSp>
        <p:nvGrpSpPr>
          <p:cNvPr id="20" name="Group 62">
            <a:extLst>
              <a:ext uri="{FF2B5EF4-FFF2-40B4-BE49-F238E27FC236}">
                <a16:creationId xmlns:a16="http://schemas.microsoft.com/office/drawing/2014/main" id="{495E5319-D4EE-462D-A5FC-E255B02DD5EB}"/>
              </a:ext>
            </a:extLst>
          </p:cNvPr>
          <p:cNvGrpSpPr>
            <a:grpSpLocks/>
          </p:cNvGrpSpPr>
          <p:nvPr/>
        </p:nvGrpSpPr>
        <p:grpSpPr bwMode="auto">
          <a:xfrm>
            <a:off x="5676900" y="3897313"/>
            <a:ext cx="765175" cy="515937"/>
            <a:chOff x="3547" y="3154"/>
            <a:chExt cx="642" cy="433"/>
          </a:xfrm>
        </p:grpSpPr>
        <p:sp>
          <p:nvSpPr>
            <p:cNvPr id="19475" name="Rectangle 63">
              <a:extLst>
                <a:ext uri="{FF2B5EF4-FFF2-40B4-BE49-F238E27FC236}">
                  <a16:creationId xmlns:a16="http://schemas.microsoft.com/office/drawing/2014/main" id="{D5C470A7-CC05-4C76-B2AB-668546F151C9}"/>
                </a:ext>
              </a:extLst>
            </p:cNvPr>
            <p:cNvSpPr>
              <a:spLocks noChangeArrowheads="1"/>
            </p:cNvSpPr>
            <p:nvPr/>
          </p:nvSpPr>
          <p:spPr bwMode="auto">
            <a:xfrm>
              <a:off x="3591" y="3279"/>
              <a:ext cx="4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latin typeface="Times New Roman" panose="02020603050405020304" pitchFamily="18" charset="0"/>
                  <a:ea typeface="MS PGothic" panose="020B0600070205080204" pitchFamily="34" charset="-128"/>
                </a:rPr>
                <a:t>Net 5</a:t>
              </a:r>
            </a:p>
          </p:txBody>
        </p:sp>
        <p:grpSp>
          <p:nvGrpSpPr>
            <p:cNvPr id="19476" name="Group 64">
              <a:extLst>
                <a:ext uri="{FF2B5EF4-FFF2-40B4-BE49-F238E27FC236}">
                  <a16:creationId xmlns:a16="http://schemas.microsoft.com/office/drawing/2014/main" id="{C972B49F-C93B-4C3E-9FF9-A593268DC6B5}"/>
                </a:ext>
              </a:extLst>
            </p:cNvPr>
            <p:cNvGrpSpPr>
              <a:grpSpLocks/>
            </p:cNvGrpSpPr>
            <p:nvPr/>
          </p:nvGrpSpPr>
          <p:grpSpPr bwMode="auto">
            <a:xfrm>
              <a:off x="3547" y="3154"/>
              <a:ext cx="642" cy="433"/>
              <a:chOff x="3123" y="1640"/>
              <a:chExt cx="642" cy="433"/>
            </a:xfrm>
          </p:grpSpPr>
          <p:sp>
            <p:nvSpPr>
              <p:cNvPr id="19477" name="Cloud">
                <a:extLst>
                  <a:ext uri="{FF2B5EF4-FFF2-40B4-BE49-F238E27FC236}">
                    <a16:creationId xmlns:a16="http://schemas.microsoft.com/office/drawing/2014/main" id="{5A78C0F7-B24F-4E66-A665-1240B488B599}"/>
                  </a:ext>
                </a:extLst>
              </p:cNvPr>
              <p:cNvSpPr>
                <a:spLocks noChangeAspect="1" noEditPoints="1" noChangeArrowheads="1"/>
              </p:cNvSpPr>
              <p:nvPr/>
            </p:nvSpPr>
            <p:spPr bwMode="auto">
              <a:xfrm>
                <a:off x="3123" y="1640"/>
                <a:ext cx="642" cy="4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61 w 21600"/>
                  <a:gd name="T13" fmla="*/ 3242 h 21600"/>
                  <a:gd name="T14" fmla="*/ 17092 w 21600"/>
                  <a:gd name="T15" fmla="*/ 1736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folHlink"/>
              </a:solidFill>
              <a:ln w="12700">
                <a:solidFill>
                  <a:schemeClr val="hlink"/>
                </a:solidFill>
                <a:prstDash val="dash"/>
                <a:miter lim="800000"/>
                <a:headEnd/>
                <a:tailEnd/>
              </a:ln>
            </p:spPr>
            <p:txBody>
              <a:bodyPr/>
              <a:lstStyle/>
              <a:p>
                <a:endParaRPr lang="en-US"/>
              </a:p>
            </p:txBody>
          </p:sp>
          <p:sp>
            <p:nvSpPr>
              <p:cNvPr id="19478" name="Rectangle 66">
                <a:extLst>
                  <a:ext uri="{FF2B5EF4-FFF2-40B4-BE49-F238E27FC236}">
                    <a16:creationId xmlns:a16="http://schemas.microsoft.com/office/drawing/2014/main" id="{885E286E-F180-41FD-8CF8-B57AE54769F6}"/>
                  </a:ext>
                </a:extLst>
              </p:cNvPr>
              <p:cNvSpPr>
                <a:spLocks noChangeArrowheads="1"/>
              </p:cNvSpPr>
              <p:nvPr/>
            </p:nvSpPr>
            <p:spPr bwMode="auto">
              <a:xfrm>
                <a:off x="3219" y="1727"/>
                <a:ext cx="469" cy="250"/>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500">
                    <a:latin typeface="Times New Roman" panose="02020603050405020304" pitchFamily="18" charset="0"/>
                    <a:ea typeface="MS PGothic" panose="020B0600070205080204" pitchFamily="34" charset="-128"/>
                  </a:rPr>
                  <a:t>Net 4</a:t>
                </a:r>
              </a:p>
            </p:txBody>
          </p:sp>
        </p:grpSp>
      </p:grpSp>
      <p:grpSp>
        <p:nvGrpSpPr>
          <p:cNvPr id="19472" name="Group 12">
            <a:extLst>
              <a:ext uri="{FF2B5EF4-FFF2-40B4-BE49-F238E27FC236}">
                <a16:creationId xmlns:a16="http://schemas.microsoft.com/office/drawing/2014/main" id="{6944B486-BCCB-43AE-86B1-A01E3A61C332}"/>
              </a:ext>
            </a:extLst>
          </p:cNvPr>
          <p:cNvGrpSpPr>
            <a:grpSpLocks/>
          </p:cNvGrpSpPr>
          <p:nvPr/>
        </p:nvGrpSpPr>
        <p:grpSpPr bwMode="auto">
          <a:xfrm>
            <a:off x="441325" y="782638"/>
            <a:ext cx="1701800" cy="3516312"/>
            <a:chOff x="685800" y="609600"/>
            <a:chExt cx="2667000" cy="6248400"/>
          </a:xfrm>
        </p:grpSpPr>
        <p:sp>
          <p:nvSpPr>
            <p:cNvPr id="68" name="Rounded Rectangle 67">
              <a:extLst>
                <a:ext uri="{FF2B5EF4-FFF2-40B4-BE49-F238E27FC236}">
                  <a16:creationId xmlns:a16="http://schemas.microsoft.com/office/drawing/2014/main" id="{EDC6A76A-CE88-4B0D-8620-A71A5B8CB76B}"/>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69" name="Oval 68">
              <a:extLst>
                <a:ext uri="{FF2B5EF4-FFF2-40B4-BE49-F238E27FC236}">
                  <a16:creationId xmlns:a16="http://schemas.microsoft.com/office/drawing/2014/main" id="{D63E134B-3F59-4801-93FB-8A8C24ACB1A7}"/>
                </a:ext>
              </a:extLst>
            </p:cNvPr>
            <p:cNvSpPr/>
            <p:nvPr/>
          </p:nvSpPr>
          <p:spPr>
            <a:xfrm>
              <a:off x="1143569" y="609600"/>
              <a:ext cx="1903224"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par>
                                <p:cTn id="11" presetID="5"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heckerboard(across)">
                                      <p:cBhvr>
                                        <p:cTn id="13" dur="500"/>
                                        <p:tgtEl>
                                          <p:spTgt spid="14"/>
                                        </p:tgtEl>
                                      </p:cBhvr>
                                    </p:animEffect>
                                  </p:childTnLst>
                                </p:cTn>
                              </p:par>
                              <p:par>
                                <p:cTn id="14" presetID="5"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heckerboard(across)">
                                      <p:cBhvr>
                                        <p:cTn id="21" dur="500"/>
                                        <p:tgtEl>
                                          <p:spTgt spid="2"/>
                                        </p:tgtEl>
                                      </p:cBhvr>
                                    </p:animEffect>
                                  </p:childTnLst>
                                </p:cTn>
                              </p:par>
                              <p:par>
                                <p:cTn id="22" presetID="5" presetClass="entr" presetSubtype="1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heckerboard(across)">
                                      <p:cBhvr>
                                        <p:cTn id="24" dur="500"/>
                                        <p:tgtEl>
                                          <p:spTgt spid="7"/>
                                        </p:tgtEl>
                                      </p:cBhvr>
                                    </p:animEffect>
                                  </p:childTnLst>
                                </p:cTn>
                              </p:par>
                              <p:par>
                                <p:cTn id="25" presetID="5" presetClass="entr" presetSubtype="1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heckerboard(across)">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par>
                                <p:cTn id="33" presetID="5" presetClass="entr" presetSubtype="1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checkerboard(across)">
                                      <p:cBhvr>
                                        <p:cTn id="35" dur="500"/>
                                        <p:tgtEl>
                                          <p:spTgt spid="3"/>
                                        </p:tgtEl>
                                      </p:cBhvr>
                                    </p:animEffect>
                                  </p:childTnLst>
                                </p:cTn>
                              </p:par>
                              <p:par>
                                <p:cTn id="36" presetID="5" presetClass="entr" presetSubtype="10"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par>
                                <p:cTn id="39" presetID="5" presetClass="entr" presetSubtype="1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checkerboard(across)">
                                      <p:cBhvr>
                                        <p:cTn id="41" dur="500"/>
                                        <p:tgtEl>
                                          <p:spTgt spid="2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nodeType="clickEffect">
                                  <p:stCondLst>
                                    <p:cond delay="0"/>
                                  </p:stCondLst>
                                  <p:childTnLst>
                                    <p:set>
                                      <p:cBhvr>
                                        <p:cTn id="45" dur="1" fill="hold">
                                          <p:stCondLst>
                                            <p:cond delay="0"/>
                                          </p:stCondLst>
                                        </p:cTn>
                                        <p:tgtEl>
                                          <p:spTgt spid="1097732"/>
                                        </p:tgtEl>
                                        <p:attrNameLst>
                                          <p:attrName>style.visibility</p:attrName>
                                        </p:attrNameLst>
                                      </p:cBhvr>
                                      <p:to>
                                        <p:strVal val="visible"/>
                                      </p:to>
                                    </p:set>
                                    <p:animEffect transition="in" filter="checkerboard(across)">
                                      <p:cBhvr>
                                        <p:cTn id="46" dur="500"/>
                                        <p:tgtEl>
                                          <p:spTgt spid="1097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86524814-5C40-4C0F-A93B-4EBB06AD6309}"/>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Example of IP Addressing</a:t>
            </a:r>
          </a:p>
        </p:txBody>
      </p:sp>
      <p:grpSp>
        <p:nvGrpSpPr>
          <p:cNvPr id="29698" name="Group 31">
            <a:extLst>
              <a:ext uri="{FF2B5EF4-FFF2-40B4-BE49-F238E27FC236}">
                <a16:creationId xmlns:a16="http://schemas.microsoft.com/office/drawing/2014/main" id="{ED5AB7D8-AE28-4A4C-9B5C-D6F8424096BE}"/>
              </a:ext>
            </a:extLst>
          </p:cNvPr>
          <p:cNvGrpSpPr>
            <a:grpSpLocks/>
          </p:cNvGrpSpPr>
          <p:nvPr/>
        </p:nvGrpSpPr>
        <p:grpSpPr bwMode="auto">
          <a:xfrm>
            <a:off x="920750" y="873125"/>
            <a:ext cx="7080250" cy="3597275"/>
            <a:chOff x="107950" y="1280946"/>
            <a:chExt cx="8601075" cy="5348454"/>
          </a:xfrm>
        </p:grpSpPr>
        <p:sp>
          <p:nvSpPr>
            <p:cNvPr id="29699" name="Oval 3">
              <a:extLst>
                <a:ext uri="{FF2B5EF4-FFF2-40B4-BE49-F238E27FC236}">
                  <a16:creationId xmlns:a16="http://schemas.microsoft.com/office/drawing/2014/main" id="{DC3E8B26-8641-4208-87DA-507A8AFE79D2}"/>
                </a:ext>
              </a:extLst>
            </p:cNvPr>
            <p:cNvSpPr>
              <a:spLocks noChangeArrowheads="1"/>
            </p:cNvSpPr>
            <p:nvPr/>
          </p:nvSpPr>
          <p:spPr bwMode="auto">
            <a:xfrm>
              <a:off x="685800" y="2438400"/>
              <a:ext cx="2590800" cy="19050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2000">
                <a:ea typeface="MS PGothic" panose="020B0600070205080204" pitchFamily="34" charset="-128"/>
              </a:endParaRPr>
            </a:p>
          </p:txBody>
        </p:sp>
        <p:sp>
          <p:nvSpPr>
            <p:cNvPr id="29700" name="Oval 4">
              <a:extLst>
                <a:ext uri="{FF2B5EF4-FFF2-40B4-BE49-F238E27FC236}">
                  <a16:creationId xmlns:a16="http://schemas.microsoft.com/office/drawing/2014/main" id="{862C76AA-5228-480B-A9B3-DBE0587CFF88}"/>
                </a:ext>
              </a:extLst>
            </p:cNvPr>
            <p:cNvSpPr>
              <a:spLocks noChangeArrowheads="1"/>
            </p:cNvSpPr>
            <p:nvPr/>
          </p:nvSpPr>
          <p:spPr bwMode="auto">
            <a:xfrm>
              <a:off x="5992965" y="2438399"/>
              <a:ext cx="2590800" cy="190499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2000">
                <a:ea typeface="MS PGothic" panose="020B0600070205080204" pitchFamily="34" charset="-128"/>
              </a:endParaRPr>
            </a:p>
          </p:txBody>
        </p:sp>
        <p:sp>
          <p:nvSpPr>
            <p:cNvPr id="29701" name="Rectangle 5">
              <a:extLst>
                <a:ext uri="{FF2B5EF4-FFF2-40B4-BE49-F238E27FC236}">
                  <a16:creationId xmlns:a16="http://schemas.microsoft.com/office/drawing/2014/main" id="{46613056-E71A-4D1D-8867-B875A57310D0}"/>
                </a:ext>
              </a:extLst>
            </p:cNvPr>
            <p:cNvSpPr>
              <a:spLocks noChangeArrowheads="1"/>
            </p:cNvSpPr>
            <p:nvPr/>
          </p:nvSpPr>
          <p:spPr bwMode="auto">
            <a:xfrm>
              <a:off x="4343400" y="3148013"/>
              <a:ext cx="381000" cy="409575"/>
            </a:xfrm>
            <a:prstGeom prst="rect">
              <a:avLst/>
            </a:prstGeom>
            <a:solidFill>
              <a:schemeClr val="bg1"/>
            </a:solidFill>
            <a:ln w="12700">
              <a:solidFill>
                <a:schemeClr val="tx1"/>
              </a:solidFill>
              <a:miter lim="800000"/>
              <a:headEnd/>
              <a:tailEnd/>
            </a:ln>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2000">
                  <a:ea typeface="MS PGothic" panose="020B0600070205080204" pitchFamily="34" charset="-128"/>
                </a:rPr>
                <a:t>R</a:t>
              </a:r>
            </a:p>
          </p:txBody>
        </p:sp>
        <p:sp>
          <p:nvSpPr>
            <p:cNvPr id="29702" name="Line 7">
              <a:extLst>
                <a:ext uri="{FF2B5EF4-FFF2-40B4-BE49-F238E27FC236}">
                  <a16:creationId xmlns:a16="http://schemas.microsoft.com/office/drawing/2014/main" id="{887880A5-333A-4748-9FA3-8EA4AABACDC5}"/>
                </a:ext>
              </a:extLst>
            </p:cNvPr>
            <p:cNvSpPr>
              <a:spLocks noChangeShapeType="1"/>
            </p:cNvSpPr>
            <p:nvPr/>
          </p:nvSpPr>
          <p:spPr bwMode="auto">
            <a:xfrm flipH="1">
              <a:off x="3276600" y="3352800"/>
              <a:ext cx="1066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9703" name="Line 8">
              <a:extLst>
                <a:ext uri="{FF2B5EF4-FFF2-40B4-BE49-F238E27FC236}">
                  <a16:creationId xmlns:a16="http://schemas.microsoft.com/office/drawing/2014/main" id="{1D466BC1-5826-4833-A4BB-A159ADC44ECE}"/>
                </a:ext>
              </a:extLst>
            </p:cNvPr>
            <p:cNvSpPr>
              <a:spLocks noChangeShapeType="1"/>
            </p:cNvSpPr>
            <p:nvPr/>
          </p:nvSpPr>
          <p:spPr bwMode="auto">
            <a:xfrm>
              <a:off x="4724400" y="3352800"/>
              <a:ext cx="1219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9704" name="Text Box 9">
              <a:extLst>
                <a:ext uri="{FF2B5EF4-FFF2-40B4-BE49-F238E27FC236}">
                  <a16:creationId xmlns:a16="http://schemas.microsoft.com/office/drawing/2014/main" id="{870C3CB0-25EA-4FB7-8A4F-CCC1A33CA209}"/>
                </a:ext>
              </a:extLst>
            </p:cNvPr>
            <p:cNvSpPr txBox="1">
              <a:spLocks noChangeArrowheads="1"/>
            </p:cNvSpPr>
            <p:nvPr/>
          </p:nvSpPr>
          <p:spPr bwMode="auto">
            <a:xfrm>
              <a:off x="1163638" y="2971800"/>
              <a:ext cx="1524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2000">
                  <a:ea typeface="MS PGothic" panose="020B0600070205080204" pitchFamily="34" charset="-128"/>
                </a:rPr>
                <a:t>Network</a:t>
              </a:r>
            </a:p>
            <a:p>
              <a:pPr>
                <a:spcBef>
                  <a:spcPct val="0"/>
                </a:spcBef>
                <a:buClrTx/>
                <a:buSzTx/>
                <a:buFontTx/>
                <a:buNone/>
              </a:pPr>
              <a:r>
                <a:rPr lang="en-US" altLang="en-US" sz="2000">
                  <a:ea typeface="MS PGothic" panose="020B0600070205080204" pitchFamily="34" charset="-128"/>
                </a:rPr>
                <a:t>128.135.0.0</a:t>
              </a:r>
            </a:p>
          </p:txBody>
        </p:sp>
        <p:sp>
          <p:nvSpPr>
            <p:cNvPr id="29705" name="Text Box 10">
              <a:extLst>
                <a:ext uri="{FF2B5EF4-FFF2-40B4-BE49-F238E27FC236}">
                  <a16:creationId xmlns:a16="http://schemas.microsoft.com/office/drawing/2014/main" id="{54A39B96-59D7-42BD-BB40-FF129CAB9F4F}"/>
                </a:ext>
              </a:extLst>
            </p:cNvPr>
            <p:cNvSpPr txBox="1">
              <a:spLocks noChangeArrowheads="1"/>
            </p:cNvSpPr>
            <p:nvPr/>
          </p:nvSpPr>
          <p:spPr bwMode="auto">
            <a:xfrm>
              <a:off x="6477000" y="2971800"/>
              <a:ext cx="1524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2000">
                  <a:ea typeface="MS PGothic" panose="020B0600070205080204" pitchFamily="34" charset="-128"/>
                </a:rPr>
                <a:t>Network</a:t>
              </a:r>
            </a:p>
            <a:p>
              <a:pPr>
                <a:spcBef>
                  <a:spcPct val="0"/>
                </a:spcBef>
                <a:buClrTx/>
                <a:buSzTx/>
                <a:buFontTx/>
                <a:buNone/>
              </a:pPr>
              <a:r>
                <a:rPr lang="en-US" altLang="en-US" sz="2000">
                  <a:ea typeface="MS PGothic" panose="020B0600070205080204" pitchFamily="34" charset="-128"/>
                </a:rPr>
                <a:t>128.140.0.0</a:t>
              </a:r>
            </a:p>
          </p:txBody>
        </p:sp>
        <p:sp>
          <p:nvSpPr>
            <p:cNvPr id="29706" name="Rectangle 11">
              <a:extLst>
                <a:ext uri="{FF2B5EF4-FFF2-40B4-BE49-F238E27FC236}">
                  <a16:creationId xmlns:a16="http://schemas.microsoft.com/office/drawing/2014/main" id="{7AD01558-3DB2-4888-B7BC-A434970CE14B}"/>
                </a:ext>
              </a:extLst>
            </p:cNvPr>
            <p:cNvSpPr>
              <a:spLocks noChangeArrowheads="1"/>
            </p:cNvSpPr>
            <p:nvPr/>
          </p:nvSpPr>
          <p:spPr bwMode="auto">
            <a:xfrm>
              <a:off x="609600" y="1828800"/>
              <a:ext cx="381000" cy="409575"/>
            </a:xfrm>
            <a:prstGeom prst="rect">
              <a:avLst/>
            </a:prstGeom>
            <a:solidFill>
              <a:schemeClr val="bg1"/>
            </a:solidFill>
            <a:ln w="12700">
              <a:solidFill>
                <a:schemeClr val="tx1"/>
              </a:solidFill>
              <a:miter lim="800000"/>
              <a:headEnd/>
              <a:tailEnd/>
            </a:ln>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2000">
                  <a:ea typeface="MS PGothic" panose="020B0600070205080204" pitchFamily="34" charset="-128"/>
                </a:rPr>
                <a:t>H</a:t>
              </a:r>
            </a:p>
          </p:txBody>
        </p:sp>
        <p:sp>
          <p:nvSpPr>
            <p:cNvPr id="29707" name="Rectangle 12">
              <a:extLst>
                <a:ext uri="{FF2B5EF4-FFF2-40B4-BE49-F238E27FC236}">
                  <a16:creationId xmlns:a16="http://schemas.microsoft.com/office/drawing/2014/main" id="{FE92E27C-80E6-4A47-9159-FFEA82610D20}"/>
                </a:ext>
              </a:extLst>
            </p:cNvPr>
            <p:cNvSpPr>
              <a:spLocks noChangeArrowheads="1"/>
            </p:cNvSpPr>
            <p:nvPr/>
          </p:nvSpPr>
          <p:spPr bwMode="auto">
            <a:xfrm>
              <a:off x="7772400" y="1752600"/>
              <a:ext cx="381000" cy="409575"/>
            </a:xfrm>
            <a:prstGeom prst="rect">
              <a:avLst/>
            </a:prstGeom>
            <a:solidFill>
              <a:schemeClr val="bg1"/>
            </a:solidFill>
            <a:ln w="12700">
              <a:solidFill>
                <a:schemeClr val="tx1"/>
              </a:solidFill>
              <a:miter lim="800000"/>
              <a:headEnd/>
              <a:tailEnd/>
            </a:ln>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2000">
                  <a:ea typeface="MS PGothic" panose="020B0600070205080204" pitchFamily="34" charset="-128"/>
                </a:rPr>
                <a:t>H</a:t>
              </a:r>
            </a:p>
          </p:txBody>
        </p:sp>
        <p:sp>
          <p:nvSpPr>
            <p:cNvPr id="29708" name="Rectangle 13">
              <a:extLst>
                <a:ext uri="{FF2B5EF4-FFF2-40B4-BE49-F238E27FC236}">
                  <a16:creationId xmlns:a16="http://schemas.microsoft.com/office/drawing/2014/main" id="{5926EC2F-F059-45B5-BB02-956307F7EDA7}"/>
                </a:ext>
              </a:extLst>
            </p:cNvPr>
            <p:cNvSpPr>
              <a:spLocks noChangeArrowheads="1"/>
            </p:cNvSpPr>
            <p:nvPr/>
          </p:nvSpPr>
          <p:spPr bwMode="auto">
            <a:xfrm>
              <a:off x="7543800" y="4724400"/>
              <a:ext cx="381000" cy="409575"/>
            </a:xfrm>
            <a:prstGeom prst="rect">
              <a:avLst/>
            </a:prstGeom>
            <a:solidFill>
              <a:schemeClr val="bg1"/>
            </a:solidFill>
            <a:ln w="12700">
              <a:solidFill>
                <a:schemeClr val="tx1"/>
              </a:solidFill>
              <a:miter lim="800000"/>
              <a:headEnd/>
              <a:tailEnd/>
            </a:ln>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2000">
                  <a:ea typeface="MS PGothic" panose="020B0600070205080204" pitchFamily="34" charset="-128"/>
                </a:rPr>
                <a:t>H</a:t>
              </a:r>
            </a:p>
          </p:txBody>
        </p:sp>
        <p:sp>
          <p:nvSpPr>
            <p:cNvPr id="29709" name="Rectangle 14">
              <a:extLst>
                <a:ext uri="{FF2B5EF4-FFF2-40B4-BE49-F238E27FC236}">
                  <a16:creationId xmlns:a16="http://schemas.microsoft.com/office/drawing/2014/main" id="{85FBC891-96F4-402F-8171-C45AC3F6EBDB}"/>
                </a:ext>
              </a:extLst>
            </p:cNvPr>
            <p:cNvSpPr>
              <a:spLocks noChangeArrowheads="1"/>
            </p:cNvSpPr>
            <p:nvPr/>
          </p:nvSpPr>
          <p:spPr bwMode="auto">
            <a:xfrm>
              <a:off x="381000" y="4467225"/>
              <a:ext cx="381000" cy="409575"/>
            </a:xfrm>
            <a:prstGeom prst="rect">
              <a:avLst/>
            </a:prstGeom>
            <a:solidFill>
              <a:schemeClr val="bg1"/>
            </a:solidFill>
            <a:ln w="12700">
              <a:solidFill>
                <a:schemeClr val="tx1"/>
              </a:solidFill>
              <a:miter lim="800000"/>
              <a:headEnd/>
              <a:tailEnd/>
            </a:ln>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2000">
                  <a:ea typeface="MS PGothic" panose="020B0600070205080204" pitchFamily="34" charset="-128"/>
                </a:rPr>
                <a:t>H</a:t>
              </a:r>
            </a:p>
          </p:txBody>
        </p:sp>
        <p:sp>
          <p:nvSpPr>
            <p:cNvPr id="29710" name="Rectangle 15">
              <a:extLst>
                <a:ext uri="{FF2B5EF4-FFF2-40B4-BE49-F238E27FC236}">
                  <a16:creationId xmlns:a16="http://schemas.microsoft.com/office/drawing/2014/main" id="{468FDA7D-C8C5-4C21-B18B-C071366D8322}"/>
                </a:ext>
              </a:extLst>
            </p:cNvPr>
            <p:cNvSpPr>
              <a:spLocks noChangeArrowheads="1"/>
            </p:cNvSpPr>
            <p:nvPr/>
          </p:nvSpPr>
          <p:spPr bwMode="auto">
            <a:xfrm>
              <a:off x="2667000" y="4572000"/>
              <a:ext cx="381000" cy="409575"/>
            </a:xfrm>
            <a:prstGeom prst="rect">
              <a:avLst/>
            </a:prstGeom>
            <a:solidFill>
              <a:schemeClr val="bg1"/>
            </a:solidFill>
            <a:ln w="12700">
              <a:solidFill>
                <a:schemeClr val="tx1"/>
              </a:solidFill>
              <a:miter lim="800000"/>
              <a:headEnd/>
              <a:tailEnd/>
            </a:ln>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2000">
                  <a:ea typeface="MS PGothic" panose="020B0600070205080204" pitchFamily="34" charset="-128"/>
                </a:rPr>
                <a:t>H</a:t>
              </a:r>
            </a:p>
          </p:txBody>
        </p:sp>
        <p:sp>
          <p:nvSpPr>
            <p:cNvPr id="29711" name="Text Box 16">
              <a:extLst>
                <a:ext uri="{FF2B5EF4-FFF2-40B4-BE49-F238E27FC236}">
                  <a16:creationId xmlns:a16="http://schemas.microsoft.com/office/drawing/2014/main" id="{EC560087-9FC6-4A62-A58A-935DA56EA8BD}"/>
                </a:ext>
              </a:extLst>
            </p:cNvPr>
            <p:cNvSpPr txBox="1">
              <a:spLocks noChangeArrowheads="1"/>
            </p:cNvSpPr>
            <p:nvPr/>
          </p:nvSpPr>
          <p:spPr bwMode="auto">
            <a:xfrm>
              <a:off x="7391400" y="5959475"/>
              <a:ext cx="13176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lnSpc>
                  <a:spcPct val="70000"/>
                </a:lnSpc>
                <a:spcBef>
                  <a:spcPct val="0"/>
                </a:spcBef>
                <a:buClrTx/>
                <a:buSzTx/>
                <a:buFontTx/>
                <a:buNone/>
              </a:pPr>
              <a:r>
                <a:rPr lang="en-US" altLang="en-US" sz="2000">
                  <a:ea typeface="MS PGothic" panose="020B0600070205080204" pitchFamily="34" charset="-128"/>
                </a:rPr>
                <a:t>R = router</a:t>
              </a:r>
            </a:p>
            <a:p>
              <a:pPr>
                <a:lnSpc>
                  <a:spcPct val="70000"/>
                </a:lnSpc>
                <a:spcBef>
                  <a:spcPct val="0"/>
                </a:spcBef>
                <a:buClrTx/>
                <a:buSzTx/>
                <a:buFontTx/>
                <a:buNone/>
              </a:pPr>
              <a:r>
                <a:rPr lang="en-US" altLang="en-US" sz="2000">
                  <a:ea typeface="MS PGothic" panose="020B0600070205080204" pitchFamily="34" charset="-128"/>
                </a:rPr>
                <a:t>H = host</a:t>
              </a:r>
            </a:p>
          </p:txBody>
        </p:sp>
        <p:sp>
          <p:nvSpPr>
            <p:cNvPr id="29712" name="Text Box 17">
              <a:extLst>
                <a:ext uri="{FF2B5EF4-FFF2-40B4-BE49-F238E27FC236}">
                  <a16:creationId xmlns:a16="http://schemas.microsoft.com/office/drawing/2014/main" id="{9FF11602-EDC4-4E8C-A00D-B048AAE661FE}"/>
                </a:ext>
              </a:extLst>
            </p:cNvPr>
            <p:cNvSpPr txBox="1">
              <a:spLocks noChangeArrowheads="1"/>
            </p:cNvSpPr>
            <p:nvPr/>
          </p:nvSpPr>
          <p:spPr bwMode="auto">
            <a:xfrm>
              <a:off x="2815669" y="1732620"/>
              <a:ext cx="1859918" cy="97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lnSpc>
                  <a:spcPct val="50000"/>
                </a:lnSpc>
                <a:spcBef>
                  <a:spcPts val="500"/>
                </a:spcBef>
                <a:buClrTx/>
                <a:buSzTx/>
                <a:buFontTx/>
                <a:buNone/>
              </a:pPr>
              <a:r>
                <a:rPr lang="en-US" altLang="en-US" sz="1800">
                  <a:ea typeface="MS PGothic" panose="020B0600070205080204" pitchFamily="34" charset="-128"/>
                </a:rPr>
                <a:t>Interface </a:t>
              </a:r>
            </a:p>
            <a:p>
              <a:pPr>
                <a:lnSpc>
                  <a:spcPct val="50000"/>
                </a:lnSpc>
                <a:spcBef>
                  <a:spcPts val="500"/>
                </a:spcBef>
                <a:buClrTx/>
                <a:buSzTx/>
                <a:buFontTx/>
                <a:buNone/>
              </a:pPr>
              <a:r>
                <a:rPr lang="en-US" altLang="en-US" sz="1800">
                  <a:ea typeface="MS PGothic" panose="020B0600070205080204" pitchFamily="34" charset="-128"/>
                </a:rPr>
                <a:t>Address is</a:t>
              </a:r>
            </a:p>
            <a:p>
              <a:pPr>
                <a:lnSpc>
                  <a:spcPct val="50000"/>
                </a:lnSpc>
                <a:spcBef>
                  <a:spcPts val="500"/>
                </a:spcBef>
                <a:buClrTx/>
                <a:buSzTx/>
                <a:buFontTx/>
                <a:buNone/>
              </a:pPr>
              <a:r>
                <a:rPr lang="en-US" altLang="en-US" sz="1800">
                  <a:ea typeface="MS PGothic" panose="020B0600070205080204" pitchFamily="34" charset="-128"/>
                </a:rPr>
                <a:t>128.135.10.2</a:t>
              </a:r>
            </a:p>
          </p:txBody>
        </p:sp>
        <p:sp>
          <p:nvSpPr>
            <p:cNvPr id="29713" name="Text Box 18">
              <a:extLst>
                <a:ext uri="{FF2B5EF4-FFF2-40B4-BE49-F238E27FC236}">
                  <a16:creationId xmlns:a16="http://schemas.microsoft.com/office/drawing/2014/main" id="{A7BAA681-566C-4775-8B3A-46B34571F310}"/>
                </a:ext>
              </a:extLst>
            </p:cNvPr>
            <p:cNvSpPr txBox="1">
              <a:spLocks noChangeArrowheads="1"/>
            </p:cNvSpPr>
            <p:nvPr/>
          </p:nvSpPr>
          <p:spPr bwMode="auto">
            <a:xfrm>
              <a:off x="4778069" y="1687294"/>
              <a:ext cx="1859918" cy="97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lnSpc>
                  <a:spcPct val="50000"/>
                </a:lnSpc>
                <a:spcBef>
                  <a:spcPts val="500"/>
                </a:spcBef>
                <a:buClrTx/>
                <a:buSzTx/>
                <a:buFontTx/>
                <a:buNone/>
              </a:pPr>
              <a:r>
                <a:rPr lang="en-US" altLang="en-US" sz="1800">
                  <a:ea typeface="MS PGothic" panose="020B0600070205080204" pitchFamily="34" charset="-128"/>
                </a:rPr>
                <a:t>Interface </a:t>
              </a:r>
            </a:p>
            <a:p>
              <a:pPr>
                <a:lnSpc>
                  <a:spcPct val="50000"/>
                </a:lnSpc>
                <a:spcBef>
                  <a:spcPts val="500"/>
                </a:spcBef>
                <a:buClrTx/>
                <a:buSzTx/>
                <a:buFontTx/>
                <a:buNone/>
              </a:pPr>
              <a:r>
                <a:rPr lang="en-US" altLang="en-US" sz="1800">
                  <a:ea typeface="MS PGothic" panose="020B0600070205080204" pitchFamily="34" charset="-128"/>
                </a:rPr>
                <a:t>Address is</a:t>
              </a:r>
            </a:p>
            <a:p>
              <a:pPr>
                <a:lnSpc>
                  <a:spcPct val="50000"/>
                </a:lnSpc>
                <a:spcBef>
                  <a:spcPts val="500"/>
                </a:spcBef>
                <a:buClrTx/>
                <a:buSzTx/>
                <a:buFontTx/>
                <a:buNone/>
              </a:pPr>
              <a:r>
                <a:rPr lang="en-US" altLang="en-US" sz="1800">
                  <a:ea typeface="MS PGothic" panose="020B0600070205080204" pitchFamily="34" charset="-128"/>
                </a:rPr>
                <a:t>128.140.5.35</a:t>
              </a:r>
            </a:p>
          </p:txBody>
        </p:sp>
        <p:sp>
          <p:nvSpPr>
            <p:cNvPr id="29714" name="Line 19">
              <a:extLst>
                <a:ext uri="{FF2B5EF4-FFF2-40B4-BE49-F238E27FC236}">
                  <a16:creationId xmlns:a16="http://schemas.microsoft.com/office/drawing/2014/main" id="{5F40E517-8360-4590-8814-BC0F922B7C9B}"/>
                </a:ext>
              </a:extLst>
            </p:cNvPr>
            <p:cNvSpPr>
              <a:spLocks noChangeShapeType="1"/>
            </p:cNvSpPr>
            <p:nvPr/>
          </p:nvSpPr>
          <p:spPr bwMode="auto">
            <a:xfrm>
              <a:off x="4038600" y="2590800"/>
              <a:ext cx="2286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9715" name="Line 20">
              <a:extLst>
                <a:ext uri="{FF2B5EF4-FFF2-40B4-BE49-F238E27FC236}">
                  <a16:creationId xmlns:a16="http://schemas.microsoft.com/office/drawing/2014/main" id="{3832E1E4-5BD5-488D-A605-05537894C050}"/>
                </a:ext>
              </a:extLst>
            </p:cNvPr>
            <p:cNvSpPr>
              <a:spLocks noChangeShapeType="1"/>
            </p:cNvSpPr>
            <p:nvPr/>
          </p:nvSpPr>
          <p:spPr bwMode="auto">
            <a:xfrm flipH="1">
              <a:off x="4800600" y="2590800"/>
              <a:ext cx="6096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9716" name="Line 21">
              <a:extLst>
                <a:ext uri="{FF2B5EF4-FFF2-40B4-BE49-F238E27FC236}">
                  <a16:creationId xmlns:a16="http://schemas.microsoft.com/office/drawing/2014/main" id="{E2249F0B-E25F-49CF-90D3-D1FE9FE5A908}"/>
                </a:ext>
              </a:extLst>
            </p:cNvPr>
            <p:cNvSpPr>
              <a:spLocks noChangeShapeType="1"/>
            </p:cNvSpPr>
            <p:nvPr/>
          </p:nvSpPr>
          <p:spPr bwMode="auto">
            <a:xfrm flipV="1">
              <a:off x="685800" y="4038600"/>
              <a:ext cx="3810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9717" name="Line 22">
              <a:extLst>
                <a:ext uri="{FF2B5EF4-FFF2-40B4-BE49-F238E27FC236}">
                  <a16:creationId xmlns:a16="http://schemas.microsoft.com/office/drawing/2014/main" id="{55E3E944-7C11-4D18-88FF-71EF00454438}"/>
                </a:ext>
              </a:extLst>
            </p:cNvPr>
            <p:cNvSpPr>
              <a:spLocks noChangeShapeType="1"/>
            </p:cNvSpPr>
            <p:nvPr/>
          </p:nvSpPr>
          <p:spPr bwMode="auto">
            <a:xfrm flipH="1" flipV="1">
              <a:off x="2667000" y="4191000"/>
              <a:ext cx="1524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9718" name="Line 23">
              <a:extLst>
                <a:ext uri="{FF2B5EF4-FFF2-40B4-BE49-F238E27FC236}">
                  <a16:creationId xmlns:a16="http://schemas.microsoft.com/office/drawing/2014/main" id="{2A963E0C-E355-4F0B-A713-69209D52F319}"/>
                </a:ext>
              </a:extLst>
            </p:cNvPr>
            <p:cNvSpPr>
              <a:spLocks noChangeShapeType="1"/>
            </p:cNvSpPr>
            <p:nvPr/>
          </p:nvSpPr>
          <p:spPr bwMode="auto">
            <a:xfrm>
              <a:off x="838200" y="2209800"/>
              <a:ext cx="3048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9719" name="Line 24">
              <a:extLst>
                <a:ext uri="{FF2B5EF4-FFF2-40B4-BE49-F238E27FC236}">
                  <a16:creationId xmlns:a16="http://schemas.microsoft.com/office/drawing/2014/main" id="{7BCA6295-D200-4312-96F8-BF143C3A182A}"/>
                </a:ext>
              </a:extLst>
            </p:cNvPr>
            <p:cNvSpPr>
              <a:spLocks noChangeShapeType="1"/>
            </p:cNvSpPr>
            <p:nvPr/>
          </p:nvSpPr>
          <p:spPr bwMode="auto">
            <a:xfrm flipH="1">
              <a:off x="7696200" y="2133600"/>
              <a:ext cx="2286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9720" name="Line 25">
              <a:extLst>
                <a:ext uri="{FF2B5EF4-FFF2-40B4-BE49-F238E27FC236}">
                  <a16:creationId xmlns:a16="http://schemas.microsoft.com/office/drawing/2014/main" id="{FF5E2BEA-E331-4F99-BFC8-1B41E6717CD4}"/>
                </a:ext>
              </a:extLst>
            </p:cNvPr>
            <p:cNvSpPr>
              <a:spLocks noChangeShapeType="1"/>
            </p:cNvSpPr>
            <p:nvPr/>
          </p:nvSpPr>
          <p:spPr bwMode="auto">
            <a:xfrm flipH="1" flipV="1">
              <a:off x="7620000" y="4267200"/>
              <a:ext cx="152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9721" name="Text Box 26">
              <a:extLst>
                <a:ext uri="{FF2B5EF4-FFF2-40B4-BE49-F238E27FC236}">
                  <a16:creationId xmlns:a16="http://schemas.microsoft.com/office/drawing/2014/main" id="{7D50EFA9-55CC-4A98-83FF-A2237767993D}"/>
                </a:ext>
              </a:extLst>
            </p:cNvPr>
            <p:cNvSpPr txBox="1">
              <a:spLocks noChangeArrowheads="1"/>
            </p:cNvSpPr>
            <p:nvPr/>
          </p:nvSpPr>
          <p:spPr bwMode="auto">
            <a:xfrm>
              <a:off x="107950" y="5029200"/>
              <a:ext cx="164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ea typeface="MS PGothic" panose="020B0600070205080204" pitchFamily="34" charset="-128"/>
                </a:rPr>
                <a:t>128.135.10.20</a:t>
              </a:r>
            </a:p>
          </p:txBody>
        </p:sp>
        <p:sp>
          <p:nvSpPr>
            <p:cNvPr id="29722" name="Text Box 27">
              <a:extLst>
                <a:ext uri="{FF2B5EF4-FFF2-40B4-BE49-F238E27FC236}">
                  <a16:creationId xmlns:a16="http://schemas.microsoft.com/office/drawing/2014/main" id="{88DAAC3D-FA70-457E-96DD-FB61F6CCCB3D}"/>
                </a:ext>
              </a:extLst>
            </p:cNvPr>
            <p:cNvSpPr txBox="1">
              <a:spLocks noChangeArrowheads="1"/>
            </p:cNvSpPr>
            <p:nvPr/>
          </p:nvSpPr>
          <p:spPr bwMode="auto">
            <a:xfrm>
              <a:off x="2209800" y="5029200"/>
              <a:ext cx="164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ea typeface="MS PGothic" panose="020B0600070205080204" pitchFamily="34" charset="-128"/>
                </a:rPr>
                <a:t>128.135.10.21</a:t>
              </a:r>
            </a:p>
          </p:txBody>
        </p:sp>
        <p:sp>
          <p:nvSpPr>
            <p:cNvPr id="29723" name="Text Box 28">
              <a:extLst>
                <a:ext uri="{FF2B5EF4-FFF2-40B4-BE49-F238E27FC236}">
                  <a16:creationId xmlns:a16="http://schemas.microsoft.com/office/drawing/2014/main" id="{FD79F0DA-72E1-45CA-8939-A6BA64E7CBB9}"/>
                </a:ext>
              </a:extLst>
            </p:cNvPr>
            <p:cNvSpPr txBox="1">
              <a:spLocks noChangeArrowheads="1"/>
            </p:cNvSpPr>
            <p:nvPr/>
          </p:nvSpPr>
          <p:spPr bwMode="auto">
            <a:xfrm>
              <a:off x="304800" y="1386545"/>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ea typeface="MS PGothic" panose="020B0600070205080204" pitchFamily="34" charset="-128"/>
                </a:rPr>
                <a:t>128.135.40.1</a:t>
              </a:r>
            </a:p>
          </p:txBody>
        </p:sp>
        <p:sp>
          <p:nvSpPr>
            <p:cNvPr id="29724" name="Text Box 29">
              <a:extLst>
                <a:ext uri="{FF2B5EF4-FFF2-40B4-BE49-F238E27FC236}">
                  <a16:creationId xmlns:a16="http://schemas.microsoft.com/office/drawing/2014/main" id="{45FBA315-44E8-46AE-B0B1-9E9CD68C4A95}"/>
                </a:ext>
              </a:extLst>
            </p:cNvPr>
            <p:cNvSpPr txBox="1">
              <a:spLocks noChangeArrowheads="1"/>
            </p:cNvSpPr>
            <p:nvPr/>
          </p:nvSpPr>
          <p:spPr bwMode="auto">
            <a:xfrm>
              <a:off x="6692900" y="5181600"/>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ea typeface="MS PGothic" panose="020B0600070205080204" pitchFamily="34" charset="-128"/>
                </a:rPr>
                <a:t>128.140.5.36</a:t>
              </a:r>
            </a:p>
          </p:txBody>
        </p:sp>
        <p:sp>
          <p:nvSpPr>
            <p:cNvPr id="29725" name="Text Box 30">
              <a:extLst>
                <a:ext uri="{FF2B5EF4-FFF2-40B4-BE49-F238E27FC236}">
                  <a16:creationId xmlns:a16="http://schemas.microsoft.com/office/drawing/2014/main" id="{AF362DB5-F33F-4D2B-A5C8-F0447821B79A}"/>
                </a:ext>
              </a:extLst>
            </p:cNvPr>
            <p:cNvSpPr txBox="1">
              <a:spLocks noChangeArrowheads="1"/>
            </p:cNvSpPr>
            <p:nvPr/>
          </p:nvSpPr>
          <p:spPr bwMode="auto">
            <a:xfrm>
              <a:off x="7074259" y="1280946"/>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ea typeface="MS PGothic" panose="020B0600070205080204" pitchFamily="34" charset="-128"/>
                </a:rPr>
                <a:t>128.140.5.40</a:t>
              </a:r>
            </a:p>
          </p:txBody>
        </p:sp>
        <p:sp>
          <p:nvSpPr>
            <p:cNvPr id="29726" name="Text Box 31">
              <a:extLst>
                <a:ext uri="{FF2B5EF4-FFF2-40B4-BE49-F238E27FC236}">
                  <a16:creationId xmlns:a16="http://schemas.microsoft.com/office/drawing/2014/main" id="{92563F4D-B28E-4B6E-BC67-36D943B4168A}"/>
                </a:ext>
              </a:extLst>
            </p:cNvPr>
            <p:cNvSpPr txBox="1">
              <a:spLocks noChangeArrowheads="1"/>
            </p:cNvSpPr>
            <p:nvPr/>
          </p:nvSpPr>
          <p:spPr bwMode="auto">
            <a:xfrm>
              <a:off x="184150" y="5791200"/>
              <a:ext cx="58420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ea typeface="MS PGothic" panose="020B0600070205080204" pitchFamily="34" charset="-128"/>
                </a:rPr>
                <a:t>Address with host ID=all 0s refers to the network</a:t>
              </a:r>
            </a:p>
            <a:p>
              <a:pPr>
                <a:spcBef>
                  <a:spcPct val="0"/>
                </a:spcBef>
                <a:buClrTx/>
                <a:buSzTx/>
                <a:buFontTx/>
                <a:buNone/>
              </a:pPr>
              <a:r>
                <a:rPr lang="en-US" altLang="en-US" sz="1800">
                  <a:ea typeface="MS PGothic" panose="020B0600070205080204" pitchFamily="34" charset="-128"/>
                </a:rPr>
                <a:t>Address with host ID=all 1s refers to a broadcast packet</a:t>
              </a:r>
            </a:p>
          </p:txBody>
        </p:sp>
        <p:sp>
          <p:nvSpPr>
            <p:cNvPr id="29727" name="Text Box 2">
              <a:extLst>
                <a:ext uri="{FF2B5EF4-FFF2-40B4-BE49-F238E27FC236}">
                  <a16:creationId xmlns:a16="http://schemas.microsoft.com/office/drawing/2014/main" id="{B7513978-AF41-4717-872B-70102D24A4A9}"/>
                </a:ext>
              </a:extLst>
            </p:cNvPr>
            <p:cNvSpPr txBox="1">
              <a:spLocks noChangeArrowheads="1"/>
            </p:cNvSpPr>
            <p:nvPr/>
          </p:nvSpPr>
          <p:spPr bwMode="auto">
            <a:xfrm>
              <a:off x="3551238" y="4071938"/>
              <a:ext cx="2398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2000" b="1">
                  <a:solidFill>
                    <a:srgbClr val="FF0000"/>
                  </a:solidFill>
                  <a:ea typeface="MS PGothic" panose="020B0600070205080204" pitchFamily="34" charset="-128"/>
                </a:rPr>
                <a:t>What class types?</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6D6529FD-EE1D-442B-A64A-AE484A2AA13C}"/>
              </a:ext>
            </a:extLst>
          </p:cNvPr>
          <p:cNvSpPr>
            <a:spLocks noGrp="1" noChangeArrowheads="1"/>
          </p:cNvSpPr>
          <p:nvPr>
            <p:ph type="title"/>
          </p:nvPr>
        </p:nvSpPr>
        <p:spPr>
          <a:xfrm>
            <a:off x="457200" y="92075"/>
            <a:ext cx="7543800" cy="765175"/>
          </a:xfrm>
        </p:spPr>
        <p:txBody>
          <a:bodyPr/>
          <a:lstStyle/>
          <a:p>
            <a:r>
              <a:rPr lang="en-US" altLang="en-US">
                <a:ea typeface="MS PGothic" panose="020B0600070205080204" pitchFamily="34" charset="-128"/>
              </a:rPr>
              <a:t>Subnets</a:t>
            </a:r>
          </a:p>
        </p:txBody>
      </p:sp>
      <p:sp>
        <p:nvSpPr>
          <p:cNvPr id="31746" name="Rectangle 3">
            <a:extLst>
              <a:ext uri="{FF2B5EF4-FFF2-40B4-BE49-F238E27FC236}">
                <a16:creationId xmlns:a16="http://schemas.microsoft.com/office/drawing/2014/main" id="{D3FF32DB-A389-4D75-BFCC-5BC2AD8ACF9E}"/>
              </a:ext>
            </a:extLst>
          </p:cNvPr>
          <p:cNvSpPr>
            <a:spLocks noGrp="1" noChangeArrowheads="1"/>
          </p:cNvSpPr>
          <p:nvPr>
            <p:ph type="body" sz="half" idx="1"/>
          </p:nvPr>
        </p:nvSpPr>
        <p:spPr>
          <a:xfrm>
            <a:off x="1600200" y="1046163"/>
            <a:ext cx="5943600" cy="212725"/>
          </a:xfrm>
        </p:spPr>
        <p:txBody>
          <a:bodyPr/>
          <a:lstStyle/>
          <a:p>
            <a:pPr marL="457200" indent="-457200" algn="ctr">
              <a:buFont typeface="Wingdings" panose="05000000000000000000" pitchFamily="2" charset="2"/>
              <a:buNone/>
            </a:pPr>
            <a:r>
              <a:rPr lang="en-US" altLang="en-US" sz="1500">
                <a:ea typeface="MS PGothic" panose="020B0600070205080204" pitchFamily="34" charset="-128"/>
              </a:rPr>
              <a:t>A campus network consisting of LANs for various departments.</a:t>
            </a:r>
          </a:p>
        </p:txBody>
      </p:sp>
      <p:pic>
        <p:nvPicPr>
          <p:cNvPr id="31747" name="Picture 4" descr="5-57">
            <a:extLst>
              <a:ext uri="{FF2B5EF4-FFF2-40B4-BE49-F238E27FC236}">
                <a16:creationId xmlns:a16="http://schemas.microsoft.com/office/drawing/2014/main" id="{245F3255-23BE-47BB-B017-D2B72AC79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1447800"/>
            <a:ext cx="58420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373" name="Rectangle 5">
            <a:extLst>
              <a:ext uri="{FF2B5EF4-FFF2-40B4-BE49-F238E27FC236}">
                <a16:creationId xmlns:a16="http://schemas.microsoft.com/office/drawing/2014/main" id="{694D2387-D12B-40DA-9A9F-B225FD0AFF73}"/>
              </a:ext>
            </a:extLst>
          </p:cNvPr>
          <p:cNvSpPr>
            <a:spLocks noChangeArrowheads="1"/>
          </p:cNvSpPr>
          <p:nvPr/>
        </p:nvSpPr>
        <p:spPr bwMode="auto">
          <a:xfrm>
            <a:off x="1363663" y="3989388"/>
            <a:ext cx="663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tIns="19050" rIns="47625" bIns="19050">
            <a:spAutoFit/>
          </a:bodyPr>
          <a:lstStyle>
            <a:lvl1pPr marL="609600" indent="-609600">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lnSpc>
                <a:spcPct val="85000"/>
              </a:lnSpc>
              <a:spcBef>
                <a:spcPct val="100000"/>
              </a:spcBef>
              <a:buClrTx/>
              <a:buSzPct val="100000"/>
              <a:buFontTx/>
              <a:buNone/>
            </a:pPr>
            <a:r>
              <a:rPr lang="en-US" altLang="en-US" sz="1600" b="1">
                <a:solidFill>
                  <a:schemeClr val="accent2"/>
                </a:solidFill>
                <a:ea typeface="MS PGothic" panose="020B0600070205080204" pitchFamily="34" charset="-128"/>
              </a:rPr>
              <a:t>- How to allow a network to be split into several parts for internal use but still act like a single network to the outside</a:t>
            </a:r>
            <a:endParaRPr lang="en-US" altLang="en-US" sz="1600" b="1">
              <a:solidFill>
                <a:schemeClr val="accent1"/>
              </a:solidFill>
              <a:ea typeface="MS PGothic" panose="020B0600070205080204"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2373"/>
                                        </p:tgtEl>
                                        <p:attrNameLst>
                                          <p:attrName>style.visibility</p:attrName>
                                        </p:attrNameLst>
                                      </p:cBhvr>
                                      <p:to>
                                        <p:strVal val="visible"/>
                                      </p:to>
                                    </p:set>
                                    <p:animEffect transition="in" filter="blinds(horizontal)">
                                      <p:cBhvr>
                                        <p:cTn id="7" dur="500"/>
                                        <p:tgtEl>
                                          <p:spTgt spid="442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F0E39031-EF6D-4CB7-B6F8-7BC63E6FA4E0}"/>
              </a:ext>
            </a:extLst>
          </p:cNvPr>
          <p:cNvSpPr>
            <a:spLocks noGrp="1" noChangeArrowheads="1"/>
          </p:cNvSpPr>
          <p:nvPr>
            <p:ph type="ctrTitle"/>
          </p:nvPr>
        </p:nvSpPr>
        <p:spPr>
          <a:xfrm>
            <a:off x="2879725" y="341313"/>
            <a:ext cx="5751513" cy="1600200"/>
          </a:xfrm>
        </p:spPr>
        <p:txBody>
          <a:bodyPr/>
          <a:lstStyle/>
          <a:p>
            <a:pPr algn="l" eaLnBrk="1" hangingPunct="1"/>
            <a:r>
              <a:rPr lang="en-US" altLang="en-US" sz="2000"/>
              <a:t>Unit 04.01.03</a:t>
            </a:r>
            <a:br>
              <a:rPr lang="en-US" altLang="en-US" sz="2000"/>
            </a:br>
            <a:r>
              <a:rPr lang="en-US" altLang="en-US" sz="2000"/>
              <a:t>CS 5220: </a:t>
            </a:r>
            <a:br>
              <a:rPr lang="en-US" altLang="en-US" sz="2000"/>
            </a:br>
            <a:r>
              <a:rPr lang="en-US" altLang="en-US" sz="2000"/>
              <a:t>COMPUTER COMMUNICATIONS</a:t>
            </a:r>
          </a:p>
        </p:txBody>
      </p:sp>
      <p:pic>
        <p:nvPicPr>
          <p:cNvPr id="18434" name="Picture 6">
            <a:extLst>
              <a:ext uri="{FF2B5EF4-FFF2-40B4-BE49-F238E27FC236}">
                <a16:creationId xmlns:a16="http://schemas.microsoft.com/office/drawing/2014/main" id="{34880C21-223F-4889-8B25-E88FD557BC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117600"/>
            <a:ext cx="1966913"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3">
            <a:extLst>
              <a:ext uri="{FF2B5EF4-FFF2-40B4-BE49-F238E27FC236}">
                <a16:creationId xmlns:a16="http://schemas.microsoft.com/office/drawing/2014/main" id="{893A0C75-7938-4EFF-8D29-EDDE017D2731}"/>
              </a:ext>
            </a:extLst>
          </p:cNvPr>
          <p:cNvSpPr>
            <a:spLocks noGrp="1" noChangeArrowheads="1"/>
          </p:cNvSpPr>
          <p:nvPr>
            <p:ph type="subTitle" idx="1"/>
          </p:nvPr>
        </p:nvSpPr>
        <p:spPr>
          <a:xfrm>
            <a:off x="2879725" y="2278063"/>
            <a:ext cx="5708650" cy="1771650"/>
          </a:xfrm>
        </p:spPr>
        <p:txBody>
          <a:bodyPr/>
          <a:lstStyle/>
          <a:p>
            <a:pPr algn="l" eaLnBrk="1" hangingPunct="1">
              <a:lnSpc>
                <a:spcPct val="80000"/>
              </a:lnSpc>
            </a:pPr>
            <a:r>
              <a:rPr lang="en-US" altLang="en-US">
                <a:solidFill>
                  <a:srgbClr val="0000CC"/>
                </a:solidFill>
              </a:rPr>
              <a:t>Subnetting</a:t>
            </a:r>
          </a:p>
          <a:p>
            <a:pPr algn="l" eaLnBrk="1" hangingPunct="1">
              <a:lnSpc>
                <a:spcPct val="80000"/>
              </a:lnSpc>
              <a:spcBef>
                <a:spcPts val="1800"/>
              </a:spcBef>
            </a:pPr>
            <a:r>
              <a:rPr lang="en-US" altLang="en-US" sz="2200"/>
              <a:t>XIAOBO ZHOU, Ph.D.</a:t>
            </a:r>
          </a:p>
          <a:p>
            <a:pPr algn="l" eaLnBrk="1" hangingPunct="1">
              <a:lnSpc>
                <a:spcPct val="80000"/>
              </a:lnSpc>
              <a:spcBef>
                <a:spcPts val="1200"/>
              </a:spcBef>
            </a:pPr>
            <a:r>
              <a:rPr lang="en-US" altLang="en-US" sz="1800"/>
              <a:t>Professor, Department of Computer Science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a:extLst>
              <a:ext uri="{FF2B5EF4-FFF2-40B4-BE49-F238E27FC236}">
                <a16:creationId xmlns:a16="http://schemas.microsoft.com/office/drawing/2014/main" id="{54DA84C0-B251-49B6-B2C8-EC2681EAD05D}"/>
              </a:ext>
            </a:extLst>
          </p:cNvPr>
          <p:cNvSpPr>
            <a:spLocks noGrp="1" noChangeArrowheads="1"/>
          </p:cNvSpPr>
          <p:nvPr>
            <p:ph type="title"/>
          </p:nvPr>
        </p:nvSpPr>
        <p:spPr>
          <a:xfrm>
            <a:off x="2547938" y="92075"/>
            <a:ext cx="5453062" cy="765175"/>
          </a:xfrm>
        </p:spPr>
        <p:txBody>
          <a:bodyPr/>
          <a:lstStyle/>
          <a:p>
            <a:pPr eaLnBrk="1" hangingPunct="1"/>
            <a:r>
              <a:rPr lang="en-US" altLang="en-US">
                <a:ea typeface="MS PGothic" panose="020B0600070205080204" pitchFamily="34" charset="-128"/>
              </a:rPr>
              <a:t>Subnet Addressing</a:t>
            </a:r>
          </a:p>
        </p:txBody>
      </p:sp>
      <p:sp>
        <p:nvSpPr>
          <p:cNvPr id="20482" name="Rectangle 3">
            <a:extLst>
              <a:ext uri="{FF2B5EF4-FFF2-40B4-BE49-F238E27FC236}">
                <a16:creationId xmlns:a16="http://schemas.microsoft.com/office/drawing/2014/main" id="{4A203B0B-4A66-4619-B64C-1CFEA6F6194D}"/>
              </a:ext>
            </a:extLst>
          </p:cNvPr>
          <p:cNvSpPr>
            <a:spLocks noGrp="1" noChangeArrowheads="1"/>
          </p:cNvSpPr>
          <p:nvPr>
            <p:ph type="body" sz="half" idx="1"/>
          </p:nvPr>
        </p:nvSpPr>
        <p:spPr>
          <a:xfrm>
            <a:off x="2743200" y="1035050"/>
            <a:ext cx="5722938" cy="1952625"/>
          </a:xfrm>
          <a:noFill/>
        </p:spPr>
        <p:txBody>
          <a:bodyPr lIns="67866" tIns="33338" rIns="67866" bIns="33338"/>
          <a:lstStyle/>
          <a:p>
            <a:pPr eaLnBrk="1" hangingPunct="1">
              <a:spcBef>
                <a:spcPct val="30000"/>
              </a:spcBef>
            </a:pPr>
            <a:r>
              <a:rPr lang="en-US" altLang="en-US" sz="2000">
                <a:ea typeface="MS PGothic" panose="020B0600070205080204" pitchFamily="34" charset="-128"/>
              </a:rPr>
              <a:t>Subnet addressing introduces another hierarchical level</a:t>
            </a:r>
          </a:p>
          <a:p>
            <a:pPr eaLnBrk="1" hangingPunct="1">
              <a:spcBef>
                <a:spcPct val="30000"/>
              </a:spcBef>
            </a:pPr>
            <a:r>
              <a:rPr lang="en-US" altLang="en-US" sz="2000">
                <a:ea typeface="MS PGothic" panose="020B0600070205080204" pitchFamily="34" charset="-128"/>
              </a:rPr>
              <a:t>Transparent to remote networks</a:t>
            </a:r>
          </a:p>
          <a:p>
            <a:pPr eaLnBrk="1" hangingPunct="1">
              <a:spcBef>
                <a:spcPct val="30000"/>
              </a:spcBef>
            </a:pPr>
            <a:r>
              <a:rPr lang="en-US" altLang="en-US" sz="2000">
                <a:ea typeface="MS PGothic" panose="020B0600070205080204" pitchFamily="34" charset="-128"/>
              </a:rPr>
              <a:t>Simplifies management of multiplicity of LANs</a:t>
            </a:r>
          </a:p>
          <a:p>
            <a:pPr eaLnBrk="1" hangingPunct="1">
              <a:spcBef>
                <a:spcPct val="30000"/>
              </a:spcBef>
            </a:pPr>
            <a:r>
              <a:rPr lang="en-US" altLang="en-US" sz="2000">
                <a:ea typeface="MS PGothic" panose="020B0600070205080204" pitchFamily="34" charset="-128"/>
              </a:rPr>
              <a:t>Masking used to find subnet number</a:t>
            </a:r>
          </a:p>
        </p:txBody>
      </p:sp>
      <p:grpSp>
        <p:nvGrpSpPr>
          <p:cNvPr id="20483" name="Group 12">
            <a:extLst>
              <a:ext uri="{FF2B5EF4-FFF2-40B4-BE49-F238E27FC236}">
                <a16:creationId xmlns:a16="http://schemas.microsoft.com/office/drawing/2014/main" id="{DE0B4824-A063-49FD-AAD5-953192947B4B}"/>
              </a:ext>
            </a:extLst>
          </p:cNvPr>
          <p:cNvGrpSpPr>
            <a:grpSpLocks/>
          </p:cNvGrpSpPr>
          <p:nvPr/>
        </p:nvGrpSpPr>
        <p:grpSpPr bwMode="auto">
          <a:xfrm>
            <a:off x="471488" y="782638"/>
            <a:ext cx="1701800" cy="3516312"/>
            <a:chOff x="685800" y="609600"/>
            <a:chExt cx="2667000" cy="6248400"/>
          </a:xfrm>
        </p:grpSpPr>
        <p:sp>
          <p:nvSpPr>
            <p:cNvPr id="9" name="Rounded Rectangle 8">
              <a:extLst>
                <a:ext uri="{FF2B5EF4-FFF2-40B4-BE49-F238E27FC236}">
                  <a16:creationId xmlns:a16="http://schemas.microsoft.com/office/drawing/2014/main" id="{159D819B-2C64-4C46-BD35-B8E59F527AC1}"/>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10" name="Oval 9">
              <a:extLst>
                <a:ext uri="{FF2B5EF4-FFF2-40B4-BE49-F238E27FC236}">
                  <a16:creationId xmlns:a16="http://schemas.microsoft.com/office/drawing/2014/main" id="{CF2FB44F-3B0F-4A9F-8785-078C13DC4B2A}"/>
                </a:ext>
              </a:extLst>
            </p:cNvPr>
            <p:cNvSpPr/>
            <p:nvPr/>
          </p:nvSpPr>
          <p:spPr>
            <a:xfrm>
              <a:off x="1158496" y="609600"/>
              <a:ext cx="1903222"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graphicFrame>
        <p:nvGraphicFramePr>
          <p:cNvPr id="20484" name="Object 4">
            <a:hlinkClick r:id="" action="ppaction://ole?verb=0"/>
            <a:extLst>
              <a:ext uri="{FF2B5EF4-FFF2-40B4-BE49-F238E27FC236}">
                <a16:creationId xmlns:a16="http://schemas.microsoft.com/office/drawing/2014/main" id="{2C61C562-2F4A-4B84-BE9A-355D2058CB3D}"/>
              </a:ext>
            </a:extLst>
          </p:cNvPr>
          <p:cNvGraphicFramePr>
            <a:graphicFrameLocks noGrp="1"/>
          </p:cNvGraphicFramePr>
          <p:nvPr>
            <p:ph sz="half" idx="2"/>
          </p:nvPr>
        </p:nvGraphicFramePr>
        <p:xfrm>
          <a:off x="2547938" y="3127375"/>
          <a:ext cx="6067425" cy="1314450"/>
        </p:xfrm>
        <a:graphic>
          <a:graphicData uri="http://schemas.openxmlformats.org/presentationml/2006/ole">
            <mc:AlternateContent xmlns:mc="http://schemas.openxmlformats.org/markup-compatibility/2006">
              <mc:Choice xmlns:v="urn:schemas-microsoft-com:vml" Requires="v">
                <p:oleObj name="Document" r:id="rId3" imgW="8089900" imgH="1752600" progId="Word.Document.8">
                  <p:embed/>
                </p:oleObj>
              </mc:Choice>
              <mc:Fallback>
                <p:oleObj name="Document" r:id="rId3" imgW="8089900" imgH="1752600" progId="Word.Document.8">
                  <p:embed/>
                  <p:pic>
                    <p:nvPicPr>
                      <p:cNvPr id="20484" name="Object 4">
                        <a:hlinkClick r:id="" action="ppaction://ole?verb=0"/>
                        <a:extLst>
                          <a:ext uri="{FF2B5EF4-FFF2-40B4-BE49-F238E27FC236}">
                            <a16:creationId xmlns:a16="http://schemas.microsoft.com/office/drawing/2014/main" id="{2C61C562-2F4A-4B84-BE9A-355D2058CB3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938" y="3127375"/>
                        <a:ext cx="606742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483EAB48-9C88-46B8-9724-30A0D86EFE27}"/>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Subnetting Scheme</a:t>
            </a:r>
          </a:p>
        </p:txBody>
      </p:sp>
      <p:sp>
        <p:nvSpPr>
          <p:cNvPr id="22530" name="Rectangle 3">
            <a:extLst>
              <a:ext uri="{FF2B5EF4-FFF2-40B4-BE49-F238E27FC236}">
                <a16:creationId xmlns:a16="http://schemas.microsoft.com/office/drawing/2014/main" id="{A997183C-AAE8-43E4-8E28-46464E84B8B9}"/>
              </a:ext>
            </a:extLst>
          </p:cNvPr>
          <p:cNvSpPr>
            <a:spLocks noGrp="1" noChangeArrowheads="1"/>
          </p:cNvSpPr>
          <p:nvPr>
            <p:ph type="body" idx="1"/>
          </p:nvPr>
        </p:nvSpPr>
        <p:spPr>
          <a:xfrm>
            <a:off x="711200" y="1085850"/>
            <a:ext cx="7751763" cy="3513138"/>
          </a:xfrm>
        </p:spPr>
        <p:txBody>
          <a:bodyPr/>
          <a:lstStyle/>
          <a:p>
            <a:pPr eaLnBrk="1" hangingPunct="1">
              <a:lnSpc>
                <a:spcPct val="80000"/>
              </a:lnSpc>
            </a:pPr>
            <a:r>
              <a:rPr lang="en-US" altLang="en-US" sz="2000">
                <a:ea typeface="MS PGothic" panose="020B0600070205080204" pitchFamily="34" charset="-128"/>
              </a:rPr>
              <a:t>Organization has Class B address (16 host ID bits) with network ID: 150.100.0.0</a:t>
            </a:r>
          </a:p>
          <a:p>
            <a:pPr eaLnBrk="1" hangingPunct="1">
              <a:lnSpc>
                <a:spcPct val="80000"/>
              </a:lnSpc>
              <a:spcBef>
                <a:spcPts val="900"/>
              </a:spcBef>
            </a:pPr>
            <a:r>
              <a:rPr lang="en-US" altLang="en-US" sz="2000">
                <a:ea typeface="MS PGothic" panose="020B0600070205080204" pitchFamily="34" charset="-128"/>
              </a:rPr>
              <a:t>Create subnets with up to 100 hosts each</a:t>
            </a:r>
          </a:p>
          <a:p>
            <a:pPr lvl="1" eaLnBrk="1" hangingPunct="1">
              <a:lnSpc>
                <a:spcPct val="80000"/>
              </a:lnSpc>
            </a:pPr>
            <a:r>
              <a:rPr lang="en-US" altLang="en-US" sz="1700">
                <a:solidFill>
                  <a:srgbClr val="C00000"/>
                </a:solidFill>
                <a:ea typeface="MS PGothic" panose="020B0600070205080204" pitchFamily="34" charset="-128"/>
              </a:rPr>
              <a:t>7 bits</a:t>
            </a:r>
            <a:r>
              <a:rPr lang="en-US" altLang="en-US" sz="1700">
                <a:ea typeface="MS PGothic" panose="020B0600070205080204" pitchFamily="34" charset="-128"/>
              </a:rPr>
              <a:t> sufficient for each subnet (IP mask 7 bits)</a:t>
            </a:r>
          </a:p>
          <a:p>
            <a:pPr lvl="1" eaLnBrk="1" hangingPunct="1">
              <a:lnSpc>
                <a:spcPct val="80000"/>
              </a:lnSpc>
            </a:pPr>
            <a:r>
              <a:rPr lang="en-US" altLang="en-US" sz="1700">
                <a:ea typeface="MS PGothic" panose="020B0600070205080204" pitchFamily="34" charset="-128"/>
              </a:rPr>
              <a:t>16-7 = 9 bits for subnet ID (2^9 </a:t>
            </a:r>
            <a:r>
              <a:rPr lang="mr-IN" altLang="en-US" sz="1700">
                <a:ea typeface="MS PGothic" panose="020B0600070205080204" pitchFamily="34" charset="-128"/>
              </a:rPr>
              <a:t>–</a:t>
            </a:r>
            <a:r>
              <a:rPr lang="en-US" altLang="en-US" sz="1700">
                <a:ea typeface="MS PGothic" panose="020B0600070205080204" pitchFamily="34" charset="-128"/>
              </a:rPr>
              <a:t> 2 = 510 subnets)</a:t>
            </a:r>
          </a:p>
          <a:p>
            <a:pPr eaLnBrk="1" hangingPunct="1">
              <a:lnSpc>
                <a:spcPct val="80000"/>
              </a:lnSpc>
              <a:spcBef>
                <a:spcPts val="900"/>
              </a:spcBef>
            </a:pPr>
            <a:r>
              <a:rPr lang="en-US" altLang="en-US" sz="2000">
                <a:ea typeface="MS PGothic" panose="020B0600070205080204" pitchFamily="34" charset="-128"/>
              </a:rPr>
              <a:t>Apply subnet mask to IP addresses to find corresponding subnet</a:t>
            </a:r>
          </a:p>
          <a:p>
            <a:pPr lvl="1" eaLnBrk="1" hangingPunct="1">
              <a:lnSpc>
                <a:spcPct val="80000"/>
              </a:lnSpc>
            </a:pPr>
            <a:r>
              <a:rPr lang="en-US" altLang="en-US" sz="1700">
                <a:ea typeface="MS PGothic" panose="020B0600070205080204" pitchFamily="34" charset="-128"/>
              </a:rPr>
              <a:t>Example:  Find subnet for 150.100.12.176</a:t>
            </a:r>
          </a:p>
          <a:p>
            <a:pPr lvl="1" eaLnBrk="1" hangingPunct="1">
              <a:lnSpc>
                <a:spcPct val="80000"/>
              </a:lnSpc>
            </a:pPr>
            <a:r>
              <a:rPr lang="en-US" altLang="en-US" sz="1700">
                <a:ea typeface="MS PGothic" panose="020B0600070205080204" pitchFamily="34" charset="-128"/>
              </a:rPr>
              <a:t>IP address = 10010110 01100100 00001100 10110000</a:t>
            </a:r>
          </a:p>
          <a:p>
            <a:pPr lvl="1" eaLnBrk="1" hangingPunct="1">
              <a:lnSpc>
                <a:spcPct val="80000"/>
              </a:lnSpc>
            </a:pPr>
            <a:r>
              <a:rPr lang="en-US" altLang="en-US" sz="1700">
                <a:solidFill>
                  <a:srgbClr val="0070C0"/>
                </a:solidFill>
                <a:ea typeface="MS PGothic" panose="020B0600070205080204" pitchFamily="34" charset="-128"/>
              </a:rPr>
              <a:t>Mask          = 11111111 11111111 11111111 1</a:t>
            </a:r>
            <a:r>
              <a:rPr lang="en-US" altLang="en-US" sz="1700" u="sng">
                <a:solidFill>
                  <a:srgbClr val="FF0000"/>
                </a:solidFill>
                <a:ea typeface="MS PGothic" panose="020B0600070205080204" pitchFamily="34" charset="-128"/>
              </a:rPr>
              <a:t>0000000</a:t>
            </a:r>
            <a:r>
              <a:rPr lang="en-US" altLang="en-US" sz="1700">
                <a:solidFill>
                  <a:srgbClr val="0070C0"/>
                </a:solidFill>
                <a:ea typeface="MS PGothic" panose="020B0600070205080204" pitchFamily="34" charset="-128"/>
              </a:rPr>
              <a:t> (</a:t>
            </a:r>
            <a:r>
              <a:rPr lang="en-US" altLang="en-US" sz="1700">
                <a:solidFill>
                  <a:srgbClr val="C00000"/>
                </a:solidFill>
                <a:ea typeface="MS PGothic" panose="020B0600070205080204" pitchFamily="34" charset="-128"/>
              </a:rPr>
              <a:t>7 0s</a:t>
            </a:r>
            <a:r>
              <a:rPr lang="en-US" altLang="en-US" sz="1700">
                <a:solidFill>
                  <a:srgbClr val="0070C0"/>
                </a:solidFill>
                <a:ea typeface="MS PGothic" panose="020B0600070205080204" pitchFamily="34" charset="-128"/>
              </a:rPr>
              <a:t>)</a:t>
            </a:r>
          </a:p>
          <a:p>
            <a:pPr lvl="1" eaLnBrk="1" hangingPunct="1">
              <a:lnSpc>
                <a:spcPct val="80000"/>
              </a:lnSpc>
            </a:pPr>
            <a:r>
              <a:rPr lang="en-US" altLang="en-US" sz="1700">
                <a:ea typeface="MS PGothic" panose="020B0600070205080204" pitchFamily="34" charset="-128"/>
              </a:rPr>
              <a:t>AND           = 10010110 01100100 00001100 10000000</a:t>
            </a:r>
          </a:p>
          <a:p>
            <a:pPr lvl="1" eaLnBrk="1" hangingPunct="1">
              <a:lnSpc>
                <a:spcPct val="80000"/>
              </a:lnSpc>
            </a:pPr>
            <a:r>
              <a:rPr lang="en-US" altLang="en-US" sz="1700">
                <a:ea typeface="MS PGothic" panose="020B0600070205080204" pitchFamily="34" charset="-128"/>
              </a:rPr>
              <a:t>Subnet = 150.100.12.128</a:t>
            </a:r>
          </a:p>
          <a:p>
            <a:pPr lvl="1" eaLnBrk="1" hangingPunct="1">
              <a:lnSpc>
                <a:spcPct val="80000"/>
              </a:lnSpc>
            </a:pPr>
            <a:r>
              <a:rPr lang="en-US" altLang="en-US" sz="1700">
                <a:ea typeface="MS PGothic" panose="020B0600070205080204" pitchFamily="34" charset="-128"/>
              </a:rPr>
              <a:t>Subnet address used by routers within organization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D9AD876A-8FE7-4464-8D75-D0DCF0551D04}"/>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Subnet Range</a:t>
            </a:r>
          </a:p>
        </p:txBody>
      </p:sp>
      <p:sp>
        <p:nvSpPr>
          <p:cNvPr id="74754" name="Rectangle 3">
            <a:extLst>
              <a:ext uri="{FF2B5EF4-FFF2-40B4-BE49-F238E27FC236}">
                <a16:creationId xmlns:a16="http://schemas.microsoft.com/office/drawing/2014/main" id="{6453B5BB-F3F9-481A-97AD-E719C5314413}"/>
              </a:ext>
            </a:extLst>
          </p:cNvPr>
          <p:cNvSpPr>
            <a:spLocks noGrp="1" noChangeArrowheads="1"/>
          </p:cNvSpPr>
          <p:nvPr>
            <p:ph type="body" idx="1"/>
          </p:nvPr>
        </p:nvSpPr>
        <p:spPr>
          <a:xfrm>
            <a:off x="711200" y="1085850"/>
            <a:ext cx="7751763" cy="3513138"/>
          </a:xfrm>
        </p:spPr>
        <p:txBody>
          <a:bodyPr/>
          <a:lstStyle/>
          <a:p>
            <a:pPr marL="257175" lvl="1" indent="-257175" eaLnBrk="1" hangingPunct="1">
              <a:lnSpc>
                <a:spcPct val="80000"/>
              </a:lnSpc>
              <a:spcBef>
                <a:spcPts val="900"/>
              </a:spcBef>
              <a:buClr>
                <a:schemeClr val="tx2"/>
              </a:buClr>
              <a:buFont typeface="Wingdings" charset="2"/>
              <a:buChar char="l"/>
              <a:defRPr/>
            </a:pPr>
            <a:r>
              <a:rPr lang="en-US" altLang="en-US" sz="2000" dirty="0">
                <a:ea typeface="ＭＳ Ｐゴシック" charset="-128"/>
              </a:rPr>
              <a:t>Given the subnet </a:t>
            </a:r>
            <a:r>
              <a:rPr lang="en-US" altLang="en-US" sz="1700" dirty="0">
                <a:ea typeface="ＭＳ Ｐゴシック" charset="-128"/>
              </a:rPr>
              <a:t>150.100.12.128</a:t>
            </a:r>
          </a:p>
          <a:p>
            <a:pPr lvl="1" eaLnBrk="1" hangingPunct="1">
              <a:lnSpc>
                <a:spcPct val="80000"/>
              </a:lnSpc>
              <a:spcBef>
                <a:spcPts val="900"/>
              </a:spcBef>
              <a:buFont typeface="Wingdings" charset="2"/>
              <a:buChar char="l"/>
              <a:defRPr/>
            </a:pPr>
            <a:r>
              <a:rPr lang="en-US" altLang="en-US" sz="1700" dirty="0">
                <a:ea typeface="ＭＳ Ｐゴシック" charset="-128"/>
              </a:rPr>
              <a:t>IP address 150.100.12.128 is used to identify the subnetwork</a:t>
            </a:r>
          </a:p>
          <a:p>
            <a:pPr lvl="1" eaLnBrk="1" hangingPunct="1">
              <a:lnSpc>
                <a:spcPct val="80000"/>
              </a:lnSpc>
              <a:spcBef>
                <a:spcPts val="900"/>
              </a:spcBef>
              <a:buFont typeface="Wingdings" charset="2"/>
              <a:buChar char="l"/>
              <a:defRPr/>
            </a:pPr>
            <a:r>
              <a:rPr lang="en-US" altLang="en-US" sz="1700" dirty="0">
                <a:ea typeface="ＭＳ Ｐゴシック" charset="-128"/>
              </a:rPr>
              <a:t>IP address 150.100.12.255 is used to broadcast packets in the subnet</a:t>
            </a:r>
          </a:p>
          <a:p>
            <a:pPr lvl="1" eaLnBrk="1" hangingPunct="1">
              <a:lnSpc>
                <a:spcPct val="80000"/>
              </a:lnSpc>
              <a:spcBef>
                <a:spcPts val="900"/>
              </a:spcBef>
              <a:buFont typeface="Wingdings" charset="2"/>
              <a:buChar char="l"/>
              <a:defRPr/>
            </a:pPr>
            <a:r>
              <a:rPr lang="en-US" altLang="en-US" sz="1700" dirty="0">
                <a:ea typeface="ＭＳ Ｐゴシック" charset="-128"/>
              </a:rPr>
              <a:t>Range of the subnet IP address is between</a:t>
            </a:r>
          </a:p>
          <a:p>
            <a:pPr marL="258763" lvl="1" indent="0" eaLnBrk="1" hangingPunct="1">
              <a:lnSpc>
                <a:spcPct val="80000"/>
              </a:lnSpc>
              <a:spcBef>
                <a:spcPts val="900"/>
              </a:spcBef>
              <a:buFont typeface="Wingdings" charset="2"/>
              <a:buNone/>
              <a:defRPr/>
            </a:pPr>
            <a:r>
              <a:rPr lang="en-US" altLang="en-US" sz="1700" dirty="0">
                <a:ea typeface="ＭＳ Ｐゴシック" charset="-128"/>
              </a:rPr>
              <a:t>     IP address = 10010110 01100100 00001100 10000001</a:t>
            </a:r>
          </a:p>
          <a:p>
            <a:pPr marL="258763" lvl="1" indent="0" eaLnBrk="1" hangingPunct="1">
              <a:lnSpc>
                <a:spcPct val="80000"/>
              </a:lnSpc>
              <a:spcBef>
                <a:spcPts val="900"/>
              </a:spcBef>
              <a:buFont typeface="Wingdings" charset="2"/>
              <a:buNone/>
              <a:defRPr/>
            </a:pPr>
            <a:r>
              <a:rPr lang="en-US" altLang="en-US" sz="1700" dirty="0">
                <a:ea typeface="ＭＳ Ｐゴシック" charset="-128"/>
              </a:rPr>
              <a:t>     to </a:t>
            </a:r>
          </a:p>
          <a:p>
            <a:pPr marL="258763" lvl="1" indent="0" eaLnBrk="1" hangingPunct="1">
              <a:lnSpc>
                <a:spcPct val="80000"/>
              </a:lnSpc>
              <a:buFont typeface="Wingdings" charset="2"/>
              <a:buNone/>
              <a:defRPr/>
            </a:pPr>
            <a:r>
              <a:rPr lang="en-US" altLang="en-US" sz="1700" dirty="0">
                <a:ea typeface="ＭＳ Ｐゴシック" charset="-128"/>
              </a:rPr>
              <a:t>    IP address  = 10010110 01100100 00001100 11111110</a:t>
            </a:r>
          </a:p>
          <a:p>
            <a:pPr marL="258763" lvl="1" indent="0" eaLnBrk="1" hangingPunct="1">
              <a:lnSpc>
                <a:spcPct val="80000"/>
              </a:lnSpc>
              <a:buFont typeface="Wingdings" charset="2"/>
              <a:buNone/>
              <a:defRPr/>
            </a:pPr>
            <a:r>
              <a:rPr lang="en-US" altLang="en-US" sz="1700" dirty="0">
                <a:ea typeface="ＭＳ Ｐゴシック" charset="-128"/>
              </a:rPr>
              <a:t>    That is, 150.100.12.129 to 150.100.12.254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D0E04AD7-B43E-438C-AE94-AEF25B0875D1}"/>
              </a:ext>
            </a:extLst>
          </p:cNvPr>
          <p:cNvSpPr>
            <a:spLocks noGrp="1" noChangeArrowheads="1"/>
          </p:cNvSpPr>
          <p:nvPr>
            <p:ph type="ctrTitle"/>
          </p:nvPr>
        </p:nvSpPr>
        <p:spPr>
          <a:xfrm>
            <a:off x="2879725" y="341313"/>
            <a:ext cx="5751513" cy="1600200"/>
          </a:xfrm>
        </p:spPr>
        <p:txBody>
          <a:bodyPr/>
          <a:lstStyle/>
          <a:p>
            <a:pPr algn="l" eaLnBrk="1" hangingPunct="1"/>
            <a:r>
              <a:rPr lang="en-US" altLang="en-US" sz="2000"/>
              <a:t>Unit 04.01.04</a:t>
            </a:r>
            <a:br>
              <a:rPr lang="en-US" altLang="en-US" sz="2000"/>
            </a:br>
            <a:r>
              <a:rPr lang="en-US" altLang="en-US" sz="2000"/>
              <a:t>CS 5220: </a:t>
            </a:r>
            <a:br>
              <a:rPr lang="en-US" altLang="en-US" sz="2000"/>
            </a:br>
            <a:r>
              <a:rPr lang="en-US" altLang="en-US" sz="2000"/>
              <a:t>COMPUTER COMMUNICATIONS</a:t>
            </a:r>
          </a:p>
        </p:txBody>
      </p:sp>
      <p:pic>
        <p:nvPicPr>
          <p:cNvPr id="17410" name="Picture 6">
            <a:extLst>
              <a:ext uri="{FF2B5EF4-FFF2-40B4-BE49-F238E27FC236}">
                <a16:creationId xmlns:a16="http://schemas.microsoft.com/office/drawing/2014/main" id="{A1A6094A-4F87-4474-8067-370FD49AD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117600"/>
            <a:ext cx="1966913"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a:extLst>
              <a:ext uri="{FF2B5EF4-FFF2-40B4-BE49-F238E27FC236}">
                <a16:creationId xmlns:a16="http://schemas.microsoft.com/office/drawing/2014/main" id="{06CAB4DA-A1F4-403A-8F7E-885FCE67A101}"/>
              </a:ext>
            </a:extLst>
          </p:cNvPr>
          <p:cNvSpPr>
            <a:spLocks noGrp="1" noChangeArrowheads="1"/>
          </p:cNvSpPr>
          <p:nvPr>
            <p:ph type="subTitle" idx="1"/>
          </p:nvPr>
        </p:nvSpPr>
        <p:spPr>
          <a:xfrm>
            <a:off x="2879725" y="2278063"/>
            <a:ext cx="5708650" cy="1771650"/>
          </a:xfrm>
        </p:spPr>
        <p:txBody>
          <a:bodyPr/>
          <a:lstStyle/>
          <a:p>
            <a:pPr algn="l" eaLnBrk="1" hangingPunct="1">
              <a:lnSpc>
                <a:spcPct val="80000"/>
              </a:lnSpc>
            </a:pPr>
            <a:r>
              <a:rPr lang="en-US" altLang="en-US">
                <a:solidFill>
                  <a:srgbClr val="0000CC"/>
                </a:solidFill>
              </a:rPr>
              <a:t>Subnet Routing Examples</a:t>
            </a:r>
          </a:p>
          <a:p>
            <a:pPr algn="l" eaLnBrk="1" hangingPunct="1">
              <a:lnSpc>
                <a:spcPct val="80000"/>
              </a:lnSpc>
              <a:spcBef>
                <a:spcPts val="1800"/>
              </a:spcBef>
            </a:pPr>
            <a:r>
              <a:rPr lang="en-US" altLang="en-US" sz="2200"/>
              <a:t>XIAOBO ZHOU, Ph.D.</a:t>
            </a:r>
          </a:p>
          <a:p>
            <a:pPr algn="l" eaLnBrk="1" hangingPunct="1">
              <a:lnSpc>
                <a:spcPct val="80000"/>
              </a:lnSpc>
              <a:spcBef>
                <a:spcPts val="1200"/>
              </a:spcBef>
            </a:pPr>
            <a:r>
              <a:rPr lang="en-US" altLang="en-US" sz="1800"/>
              <a:t>Professor, Department of Computer Science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755C8BA8-0FDC-457D-AD1B-09B304611330}"/>
              </a:ext>
            </a:extLst>
          </p:cNvPr>
          <p:cNvSpPr>
            <a:spLocks noGrp="1" noChangeArrowheads="1"/>
          </p:cNvSpPr>
          <p:nvPr>
            <p:ph type="title"/>
          </p:nvPr>
        </p:nvSpPr>
        <p:spPr>
          <a:xfrm>
            <a:off x="2794000" y="101600"/>
            <a:ext cx="5084763" cy="765175"/>
          </a:xfrm>
        </p:spPr>
        <p:txBody>
          <a:bodyPr/>
          <a:lstStyle/>
          <a:p>
            <a:pPr eaLnBrk="1" hangingPunct="1"/>
            <a:r>
              <a:rPr lang="en-US" altLang="en-US">
                <a:ea typeface="MS PGothic" panose="020B0600070205080204" pitchFamily="34" charset="-128"/>
              </a:rPr>
              <a:t>Routing Table</a:t>
            </a:r>
          </a:p>
        </p:txBody>
      </p:sp>
      <p:sp>
        <p:nvSpPr>
          <p:cNvPr id="19458" name="Rectangle 3">
            <a:extLst>
              <a:ext uri="{FF2B5EF4-FFF2-40B4-BE49-F238E27FC236}">
                <a16:creationId xmlns:a16="http://schemas.microsoft.com/office/drawing/2014/main" id="{C0DD8D8B-E5F7-4C9B-AE8B-F6E9439554D4}"/>
              </a:ext>
            </a:extLst>
          </p:cNvPr>
          <p:cNvSpPr>
            <a:spLocks noGrp="1" noChangeArrowheads="1"/>
          </p:cNvSpPr>
          <p:nvPr>
            <p:ph type="body" sz="half" idx="1"/>
          </p:nvPr>
        </p:nvSpPr>
        <p:spPr>
          <a:xfrm>
            <a:off x="2794000" y="1046163"/>
            <a:ext cx="5546725" cy="3333750"/>
          </a:xfrm>
        </p:spPr>
        <p:txBody>
          <a:bodyPr/>
          <a:lstStyle/>
          <a:p>
            <a:pPr eaLnBrk="1" hangingPunct="1"/>
            <a:r>
              <a:rPr lang="en-US" altLang="en-US" sz="2000">
                <a:ea typeface="MS PGothic" panose="020B0600070205080204" pitchFamily="34" charset="-128"/>
              </a:rPr>
              <a:t>Each row in routing table contains:</a:t>
            </a:r>
          </a:p>
          <a:p>
            <a:pPr lvl="1" eaLnBrk="1" hangingPunct="1"/>
            <a:r>
              <a:rPr lang="en-US" altLang="en-US">
                <a:ea typeface="MS PGothic" panose="020B0600070205080204" pitchFamily="34" charset="-128"/>
              </a:rPr>
              <a:t>Destination IP address</a:t>
            </a:r>
          </a:p>
          <a:p>
            <a:pPr lvl="1" eaLnBrk="1" hangingPunct="1"/>
            <a:r>
              <a:rPr lang="en-US" altLang="en-US">
                <a:ea typeface="MS PGothic" panose="020B0600070205080204" pitchFamily="34" charset="-128"/>
              </a:rPr>
              <a:t>IP address of next-hop router</a:t>
            </a:r>
          </a:p>
          <a:p>
            <a:pPr lvl="1" eaLnBrk="1" hangingPunct="1"/>
            <a:r>
              <a:rPr lang="en-US" altLang="en-US">
                <a:ea typeface="MS PGothic" panose="020B0600070205080204" pitchFamily="34" charset="-128"/>
              </a:rPr>
              <a:t>Physical address</a:t>
            </a:r>
          </a:p>
          <a:p>
            <a:pPr lvl="1" eaLnBrk="1" hangingPunct="1"/>
            <a:r>
              <a:rPr lang="en-US" altLang="en-US">
                <a:ea typeface="MS PGothic" panose="020B0600070205080204" pitchFamily="34" charset="-128"/>
              </a:rPr>
              <a:t>Statistics information</a:t>
            </a:r>
          </a:p>
          <a:p>
            <a:pPr lvl="1" eaLnBrk="1" hangingPunct="1"/>
            <a:r>
              <a:rPr lang="en-US" altLang="en-US">
                <a:ea typeface="MS PGothic" panose="020B0600070205080204" pitchFamily="34" charset="-128"/>
              </a:rPr>
              <a:t>Flags</a:t>
            </a:r>
          </a:p>
          <a:p>
            <a:pPr lvl="2" eaLnBrk="1" hangingPunct="1"/>
            <a:r>
              <a:rPr lang="en-US" altLang="en-US" sz="1800">
                <a:ea typeface="MS PGothic" panose="020B0600070205080204" pitchFamily="34" charset="-128"/>
              </a:rPr>
              <a:t>H=1 (0) indicates route is to a host (network)</a:t>
            </a:r>
          </a:p>
          <a:p>
            <a:pPr lvl="2" eaLnBrk="1" hangingPunct="1"/>
            <a:r>
              <a:rPr lang="en-US" altLang="en-US" sz="1800">
                <a:ea typeface="MS PGothic" panose="020B0600070205080204" pitchFamily="34" charset="-128"/>
              </a:rPr>
              <a:t>G=1 (0) indicates route is to a router (directly connected destination)</a:t>
            </a:r>
          </a:p>
        </p:txBody>
      </p:sp>
      <p:grpSp>
        <p:nvGrpSpPr>
          <p:cNvPr id="19459" name="Group 12">
            <a:extLst>
              <a:ext uri="{FF2B5EF4-FFF2-40B4-BE49-F238E27FC236}">
                <a16:creationId xmlns:a16="http://schemas.microsoft.com/office/drawing/2014/main" id="{587230FF-3D4D-46B3-A055-7D7B28E00578}"/>
              </a:ext>
            </a:extLst>
          </p:cNvPr>
          <p:cNvGrpSpPr>
            <a:grpSpLocks/>
          </p:cNvGrpSpPr>
          <p:nvPr/>
        </p:nvGrpSpPr>
        <p:grpSpPr bwMode="auto">
          <a:xfrm>
            <a:off x="593725" y="782638"/>
            <a:ext cx="1701800" cy="3516312"/>
            <a:chOff x="685800" y="609600"/>
            <a:chExt cx="2667000" cy="6248400"/>
          </a:xfrm>
        </p:grpSpPr>
        <p:sp>
          <p:nvSpPr>
            <p:cNvPr id="7" name="Rounded Rectangle 6">
              <a:extLst>
                <a:ext uri="{FF2B5EF4-FFF2-40B4-BE49-F238E27FC236}">
                  <a16:creationId xmlns:a16="http://schemas.microsoft.com/office/drawing/2014/main" id="{A9815331-9C50-4DAE-BB5F-91A168348094}"/>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8" name="Oval 7">
              <a:extLst>
                <a:ext uri="{FF2B5EF4-FFF2-40B4-BE49-F238E27FC236}">
                  <a16:creationId xmlns:a16="http://schemas.microsoft.com/office/drawing/2014/main" id="{DC69A7A9-EBA0-4EB3-A52B-AB7F798F58C3}"/>
                </a:ext>
              </a:extLst>
            </p:cNvPr>
            <p:cNvSpPr/>
            <p:nvPr/>
          </p:nvSpPr>
          <p:spPr>
            <a:xfrm>
              <a:off x="1158496" y="609600"/>
              <a:ext cx="1903224"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FA06E923-31B3-4FBD-BA85-DB8B26F890E3}"/>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Routing Search and Actions</a:t>
            </a:r>
          </a:p>
        </p:txBody>
      </p:sp>
      <p:sp>
        <p:nvSpPr>
          <p:cNvPr id="21506" name="Rectangle 4">
            <a:extLst>
              <a:ext uri="{FF2B5EF4-FFF2-40B4-BE49-F238E27FC236}">
                <a16:creationId xmlns:a16="http://schemas.microsoft.com/office/drawing/2014/main" id="{FDACF34E-2750-4023-A113-45240CF33B2B}"/>
              </a:ext>
            </a:extLst>
          </p:cNvPr>
          <p:cNvSpPr>
            <a:spLocks noGrp="1" noChangeArrowheads="1"/>
          </p:cNvSpPr>
          <p:nvPr>
            <p:ph type="body" sz="half" idx="2"/>
          </p:nvPr>
        </p:nvSpPr>
        <p:spPr>
          <a:xfrm>
            <a:off x="1082675" y="1055688"/>
            <a:ext cx="7207250" cy="2520950"/>
          </a:xfrm>
        </p:spPr>
        <p:txBody>
          <a:bodyPr/>
          <a:lstStyle/>
          <a:p>
            <a:pPr eaLnBrk="1" hangingPunct="1"/>
            <a:r>
              <a:rPr lang="en-US" altLang="en-US" sz="2000">
                <a:ea typeface="MS PGothic" panose="020B0600070205080204" pitchFamily="34" charset="-128"/>
              </a:rPr>
              <a:t>Routing table search order &amp; action</a:t>
            </a:r>
          </a:p>
          <a:p>
            <a:pPr lvl="1" eaLnBrk="1" hangingPunct="1">
              <a:spcBef>
                <a:spcPts val="900"/>
              </a:spcBef>
            </a:pPr>
            <a:r>
              <a:rPr lang="en-US" altLang="en-US">
                <a:ea typeface="MS PGothic" panose="020B0600070205080204" pitchFamily="34" charset="-128"/>
              </a:rPr>
              <a:t>Complete destination address;  send as per next-hop &amp; G flag</a:t>
            </a:r>
          </a:p>
          <a:p>
            <a:pPr lvl="1" eaLnBrk="1" hangingPunct="1">
              <a:spcBef>
                <a:spcPts val="900"/>
              </a:spcBef>
            </a:pPr>
            <a:r>
              <a:rPr lang="en-US" altLang="en-US">
                <a:ea typeface="MS PGothic" panose="020B0600070205080204" pitchFamily="34" charset="-128"/>
              </a:rPr>
              <a:t>Destination network ID;  send as per next-hop &amp; G flag</a:t>
            </a:r>
          </a:p>
          <a:p>
            <a:pPr lvl="1" eaLnBrk="1" hangingPunct="1">
              <a:spcBef>
                <a:spcPts val="900"/>
              </a:spcBef>
            </a:pPr>
            <a:r>
              <a:rPr lang="en-US" altLang="en-US">
                <a:ea typeface="MS PGothic" panose="020B0600070205080204" pitchFamily="34" charset="-128"/>
              </a:rPr>
              <a:t>Default router entry;  send as per next-hop</a:t>
            </a:r>
          </a:p>
          <a:p>
            <a:pPr lvl="1" eaLnBrk="1" hangingPunct="1">
              <a:spcBef>
                <a:spcPts val="900"/>
              </a:spcBef>
            </a:pPr>
            <a:r>
              <a:rPr lang="en-US" altLang="en-US">
                <a:ea typeface="MS PGothic" panose="020B0600070205080204" pitchFamily="34" charset="-128"/>
              </a:rPr>
              <a:t>Declare packet undeliverable; send ICMP </a:t>
            </a:r>
            <a:r>
              <a:rPr lang="ja-JP" altLang="en-US">
                <a:ea typeface="MS PGothic" panose="020B0600070205080204" pitchFamily="34" charset="-128"/>
              </a:rPr>
              <a:t>“</a:t>
            </a:r>
            <a:r>
              <a:rPr lang="en-US" altLang="ja-JP">
                <a:ea typeface="MS PGothic" panose="020B0600070205080204" pitchFamily="34" charset="-128"/>
              </a:rPr>
              <a:t>host unreachable error</a:t>
            </a:r>
            <a:r>
              <a:rPr lang="ja-JP" altLang="en-US">
                <a:ea typeface="MS PGothic" panose="020B0600070205080204" pitchFamily="34" charset="-128"/>
              </a:rPr>
              <a:t>”</a:t>
            </a:r>
            <a:r>
              <a:rPr lang="en-US" altLang="ja-JP">
                <a:ea typeface="MS PGothic" panose="020B0600070205080204" pitchFamily="34" charset="-128"/>
              </a:rPr>
              <a:t> packet to originating host</a:t>
            </a:r>
          </a:p>
          <a:p>
            <a:pPr lvl="1" eaLnBrk="1" hangingPunct="1"/>
            <a:endParaRPr lang="en-US" altLang="en-US" sz="1500">
              <a:ea typeface="MS PGothic" panose="020B0600070205080204" pitchFamily="34"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BE8BEE71-47DF-43B0-B81A-09441D5D8A0B}"/>
              </a:ext>
            </a:extLst>
          </p:cNvPr>
          <p:cNvSpPr>
            <a:spLocks noGrp="1" noChangeArrowheads="1"/>
          </p:cNvSpPr>
          <p:nvPr>
            <p:ph type="title"/>
          </p:nvPr>
        </p:nvSpPr>
        <p:spPr/>
        <p:txBody>
          <a:bodyPr/>
          <a:lstStyle/>
          <a:p>
            <a:pPr eaLnBrk="1" hangingPunct="1">
              <a:defRPr/>
            </a:pPr>
            <a:r>
              <a:rPr lang="en-US" altLang="en-US" sz="2625">
                <a:ea typeface="ＭＳ Ｐゴシック" charset="-128"/>
              </a:rPr>
              <a:t>Example 1:  A packet with 150.100.15.11 arrives at R1</a:t>
            </a:r>
          </a:p>
        </p:txBody>
      </p:sp>
      <p:grpSp>
        <p:nvGrpSpPr>
          <p:cNvPr id="23554" name="Group 3">
            <a:extLst>
              <a:ext uri="{FF2B5EF4-FFF2-40B4-BE49-F238E27FC236}">
                <a16:creationId xmlns:a16="http://schemas.microsoft.com/office/drawing/2014/main" id="{BFDD11AD-5A97-42FB-9951-D9224B6A51EF}"/>
              </a:ext>
            </a:extLst>
          </p:cNvPr>
          <p:cNvGrpSpPr>
            <a:grpSpLocks/>
          </p:cNvGrpSpPr>
          <p:nvPr/>
        </p:nvGrpSpPr>
        <p:grpSpPr bwMode="auto">
          <a:xfrm>
            <a:off x="2473325" y="825500"/>
            <a:ext cx="5527675" cy="3200400"/>
            <a:chOff x="589" y="724"/>
            <a:chExt cx="4643" cy="2688"/>
          </a:xfrm>
        </p:grpSpPr>
        <p:sp>
          <p:nvSpPr>
            <p:cNvPr id="23559" name="Line 4">
              <a:extLst>
                <a:ext uri="{FF2B5EF4-FFF2-40B4-BE49-F238E27FC236}">
                  <a16:creationId xmlns:a16="http://schemas.microsoft.com/office/drawing/2014/main" id="{6BF42507-CD4C-4575-BEE9-9D2AE5E80B52}"/>
                </a:ext>
              </a:extLst>
            </p:cNvPr>
            <p:cNvSpPr>
              <a:spLocks noChangeShapeType="1"/>
            </p:cNvSpPr>
            <p:nvPr/>
          </p:nvSpPr>
          <p:spPr bwMode="auto">
            <a:xfrm>
              <a:off x="1554" y="1158"/>
              <a:ext cx="2332"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0" name="Line 5">
              <a:extLst>
                <a:ext uri="{FF2B5EF4-FFF2-40B4-BE49-F238E27FC236}">
                  <a16:creationId xmlns:a16="http://schemas.microsoft.com/office/drawing/2014/main" id="{C934627F-5619-44A1-A36D-E65A47DBC23F}"/>
                </a:ext>
              </a:extLst>
            </p:cNvPr>
            <p:cNvSpPr>
              <a:spLocks noChangeShapeType="1"/>
            </p:cNvSpPr>
            <p:nvPr/>
          </p:nvSpPr>
          <p:spPr bwMode="auto">
            <a:xfrm>
              <a:off x="1567" y="2361"/>
              <a:ext cx="2332"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1" name="Line 6">
              <a:extLst>
                <a:ext uri="{FF2B5EF4-FFF2-40B4-BE49-F238E27FC236}">
                  <a16:creationId xmlns:a16="http://schemas.microsoft.com/office/drawing/2014/main" id="{ED905D79-8680-4718-8873-1D265549C5C0}"/>
                </a:ext>
              </a:extLst>
            </p:cNvPr>
            <p:cNvSpPr>
              <a:spLocks noChangeShapeType="1"/>
            </p:cNvSpPr>
            <p:nvPr/>
          </p:nvSpPr>
          <p:spPr bwMode="auto">
            <a:xfrm>
              <a:off x="2907" y="3225"/>
              <a:ext cx="2325"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Rectangle 7">
              <a:extLst>
                <a:ext uri="{FF2B5EF4-FFF2-40B4-BE49-F238E27FC236}">
                  <a16:creationId xmlns:a16="http://schemas.microsoft.com/office/drawing/2014/main" id="{ECAC3DDA-8D10-4FF8-8A73-EC543DA85C5E}"/>
                </a:ext>
              </a:extLst>
            </p:cNvPr>
            <p:cNvSpPr>
              <a:spLocks noChangeArrowheads="1"/>
            </p:cNvSpPr>
            <p:nvPr/>
          </p:nvSpPr>
          <p:spPr bwMode="auto">
            <a:xfrm>
              <a:off x="1570" y="1589"/>
              <a:ext cx="231" cy="269"/>
            </a:xfrm>
            <a:prstGeom prst="rect">
              <a:avLst/>
            </a:prstGeom>
            <a:solidFill>
              <a:srgbClr val="FF9900"/>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63" name="Rectangle 8">
              <a:extLst>
                <a:ext uri="{FF2B5EF4-FFF2-40B4-BE49-F238E27FC236}">
                  <a16:creationId xmlns:a16="http://schemas.microsoft.com/office/drawing/2014/main" id="{1E7E8C2A-5144-4773-B077-299C6F7E3FE9}"/>
                </a:ext>
              </a:extLst>
            </p:cNvPr>
            <p:cNvSpPr>
              <a:spLocks noChangeArrowheads="1"/>
            </p:cNvSpPr>
            <p:nvPr/>
          </p:nvSpPr>
          <p:spPr bwMode="auto">
            <a:xfrm>
              <a:off x="2085" y="724"/>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64" name="Rectangle 9">
              <a:extLst>
                <a:ext uri="{FF2B5EF4-FFF2-40B4-BE49-F238E27FC236}">
                  <a16:creationId xmlns:a16="http://schemas.microsoft.com/office/drawing/2014/main" id="{33686517-F2FE-4DB5-86E9-CF07D27E6A65}"/>
                </a:ext>
              </a:extLst>
            </p:cNvPr>
            <p:cNvSpPr>
              <a:spLocks noChangeArrowheads="1"/>
            </p:cNvSpPr>
            <p:nvPr/>
          </p:nvSpPr>
          <p:spPr bwMode="auto">
            <a:xfrm>
              <a:off x="3363" y="724"/>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65" name="Rectangle 10">
              <a:extLst>
                <a:ext uri="{FF2B5EF4-FFF2-40B4-BE49-F238E27FC236}">
                  <a16:creationId xmlns:a16="http://schemas.microsoft.com/office/drawing/2014/main" id="{F091E213-E81B-48D1-A9E1-D6C13B95BD29}"/>
                </a:ext>
              </a:extLst>
            </p:cNvPr>
            <p:cNvSpPr>
              <a:spLocks noChangeArrowheads="1"/>
            </p:cNvSpPr>
            <p:nvPr/>
          </p:nvSpPr>
          <p:spPr bwMode="auto">
            <a:xfrm>
              <a:off x="2379" y="1801"/>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66" name="Rectangle 11">
              <a:extLst>
                <a:ext uri="{FF2B5EF4-FFF2-40B4-BE49-F238E27FC236}">
                  <a16:creationId xmlns:a16="http://schemas.microsoft.com/office/drawing/2014/main" id="{94E89B40-4289-4386-AFBB-6D09C644360E}"/>
                </a:ext>
              </a:extLst>
            </p:cNvPr>
            <p:cNvSpPr>
              <a:spLocks noChangeArrowheads="1"/>
            </p:cNvSpPr>
            <p:nvPr/>
          </p:nvSpPr>
          <p:spPr bwMode="auto">
            <a:xfrm>
              <a:off x="3520" y="1801"/>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67" name="Rectangle 12">
              <a:extLst>
                <a:ext uri="{FF2B5EF4-FFF2-40B4-BE49-F238E27FC236}">
                  <a16:creationId xmlns:a16="http://schemas.microsoft.com/office/drawing/2014/main" id="{129A4D9D-B2D5-42FC-A42E-ED4AC8DFBACE}"/>
                </a:ext>
              </a:extLst>
            </p:cNvPr>
            <p:cNvSpPr>
              <a:spLocks noChangeArrowheads="1"/>
            </p:cNvSpPr>
            <p:nvPr/>
          </p:nvSpPr>
          <p:spPr bwMode="auto">
            <a:xfrm>
              <a:off x="2921" y="2678"/>
              <a:ext cx="231" cy="268"/>
            </a:xfrm>
            <a:prstGeom prst="rect">
              <a:avLst/>
            </a:prstGeom>
            <a:solidFill>
              <a:srgbClr val="FF9900"/>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68" name="Rectangle 13">
              <a:extLst>
                <a:ext uri="{FF2B5EF4-FFF2-40B4-BE49-F238E27FC236}">
                  <a16:creationId xmlns:a16="http://schemas.microsoft.com/office/drawing/2014/main" id="{8407A948-3E48-40D5-9EC8-35AE33BC9D75}"/>
                </a:ext>
              </a:extLst>
            </p:cNvPr>
            <p:cNvSpPr>
              <a:spLocks noChangeArrowheads="1"/>
            </p:cNvSpPr>
            <p:nvPr/>
          </p:nvSpPr>
          <p:spPr bwMode="auto">
            <a:xfrm>
              <a:off x="4284" y="2678"/>
              <a:ext cx="231" cy="268"/>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69" name="Line 14">
              <a:extLst>
                <a:ext uri="{FF2B5EF4-FFF2-40B4-BE49-F238E27FC236}">
                  <a16:creationId xmlns:a16="http://schemas.microsoft.com/office/drawing/2014/main" id="{A76D1CF2-9080-469F-B80B-5F476C3904F9}"/>
                </a:ext>
              </a:extLst>
            </p:cNvPr>
            <p:cNvSpPr>
              <a:spLocks noChangeShapeType="1"/>
            </p:cNvSpPr>
            <p:nvPr/>
          </p:nvSpPr>
          <p:spPr bwMode="auto">
            <a:xfrm flipH="1" flipV="1">
              <a:off x="1673" y="1158"/>
              <a:ext cx="6" cy="4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Line 15">
              <a:extLst>
                <a:ext uri="{FF2B5EF4-FFF2-40B4-BE49-F238E27FC236}">
                  <a16:creationId xmlns:a16="http://schemas.microsoft.com/office/drawing/2014/main" id="{2850486E-1461-4D81-9D2C-D06F2F329AC4}"/>
                </a:ext>
              </a:extLst>
            </p:cNvPr>
            <p:cNvSpPr>
              <a:spLocks noChangeShapeType="1"/>
            </p:cNvSpPr>
            <p:nvPr/>
          </p:nvSpPr>
          <p:spPr bwMode="auto">
            <a:xfrm flipH="1">
              <a:off x="1673" y="1860"/>
              <a:ext cx="6" cy="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4" name="Rectangle 16">
              <a:extLst>
                <a:ext uri="{FF2B5EF4-FFF2-40B4-BE49-F238E27FC236}">
                  <a16:creationId xmlns:a16="http://schemas.microsoft.com/office/drawing/2014/main" id="{05771833-FDCF-406B-B016-D7952CB23BF6}"/>
                </a:ext>
              </a:extLst>
            </p:cNvPr>
            <p:cNvSpPr>
              <a:spLocks noChangeArrowheads="1"/>
            </p:cNvSpPr>
            <p:nvPr/>
          </p:nvSpPr>
          <p:spPr bwMode="auto">
            <a:xfrm>
              <a:off x="1617" y="1655"/>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R1</a:t>
              </a:r>
              <a:endParaRPr lang="en-US" altLang="en-US" sz="2100">
                <a:ea typeface="MS PGothic" panose="020B0600070205080204" pitchFamily="34" charset="-128"/>
              </a:endParaRPr>
            </a:p>
          </p:txBody>
        </p:sp>
        <p:sp>
          <p:nvSpPr>
            <p:cNvPr id="82965" name="Rectangle 17">
              <a:extLst>
                <a:ext uri="{FF2B5EF4-FFF2-40B4-BE49-F238E27FC236}">
                  <a16:creationId xmlns:a16="http://schemas.microsoft.com/office/drawing/2014/main" id="{343CC5E5-754D-4BAA-9CE8-80508A52D2E5}"/>
                </a:ext>
              </a:extLst>
            </p:cNvPr>
            <p:cNvSpPr>
              <a:spLocks noChangeArrowheads="1"/>
            </p:cNvSpPr>
            <p:nvPr/>
          </p:nvSpPr>
          <p:spPr bwMode="auto">
            <a:xfrm>
              <a:off x="2129" y="789"/>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H1</a:t>
              </a:r>
              <a:endParaRPr lang="en-US" altLang="en-US" sz="2100">
                <a:ea typeface="MS PGothic" panose="020B0600070205080204" pitchFamily="34" charset="-128"/>
              </a:endParaRPr>
            </a:p>
          </p:txBody>
        </p:sp>
        <p:sp>
          <p:nvSpPr>
            <p:cNvPr id="82966" name="Rectangle 18">
              <a:extLst>
                <a:ext uri="{FF2B5EF4-FFF2-40B4-BE49-F238E27FC236}">
                  <a16:creationId xmlns:a16="http://schemas.microsoft.com/office/drawing/2014/main" id="{0CD49915-34A0-4212-AA54-837E2982D82A}"/>
                </a:ext>
              </a:extLst>
            </p:cNvPr>
            <p:cNvSpPr>
              <a:spLocks noChangeArrowheads="1"/>
            </p:cNvSpPr>
            <p:nvPr/>
          </p:nvSpPr>
          <p:spPr bwMode="auto">
            <a:xfrm>
              <a:off x="3407" y="789"/>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H2</a:t>
              </a:r>
              <a:endParaRPr lang="en-US" altLang="en-US" sz="2100">
                <a:ea typeface="MS PGothic" panose="020B0600070205080204" pitchFamily="34" charset="-128"/>
              </a:endParaRPr>
            </a:p>
          </p:txBody>
        </p:sp>
        <p:sp>
          <p:nvSpPr>
            <p:cNvPr id="82967" name="Rectangle 19">
              <a:extLst>
                <a:ext uri="{FF2B5EF4-FFF2-40B4-BE49-F238E27FC236}">
                  <a16:creationId xmlns:a16="http://schemas.microsoft.com/office/drawing/2014/main" id="{52DBC559-5174-42FB-8AC8-E65CD8A79FB7}"/>
                </a:ext>
              </a:extLst>
            </p:cNvPr>
            <p:cNvSpPr>
              <a:spLocks noChangeArrowheads="1"/>
            </p:cNvSpPr>
            <p:nvPr/>
          </p:nvSpPr>
          <p:spPr bwMode="auto">
            <a:xfrm>
              <a:off x="2405" y="1867"/>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H3</a:t>
              </a:r>
              <a:endParaRPr lang="en-US" altLang="en-US" sz="2100">
                <a:ea typeface="MS PGothic" panose="020B0600070205080204" pitchFamily="34" charset="-128"/>
              </a:endParaRPr>
            </a:p>
          </p:txBody>
        </p:sp>
        <p:sp>
          <p:nvSpPr>
            <p:cNvPr id="82968" name="Rectangle 20">
              <a:extLst>
                <a:ext uri="{FF2B5EF4-FFF2-40B4-BE49-F238E27FC236}">
                  <a16:creationId xmlns:a16="http://schemas.microsoft.com/office/drawing/2014/main" id="{01B6D024-D07C-4C82-8448-B850B4A8C6C5}"/>
                </a:ext>
              </a:extLst>
            </p:cNvPr>
            <p:cNvSpPr>
              <a:spLocks noChangeArrowheads="1"/>
            </p:cNvSpPr>
            <p:nvPr/>
          </p:nvSpPr>
          <p:spPr bwMode="auto">
            <a:xfrm>
              <a:off x="3564" y="1867"/>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H4</a:t>
              </a:r>
              <a:endParaRPr lang="en-US" altLang="en-US" sz="2100">
                <a:ea typeface="MS PGothic" panose="020B0600070205080204" pitchFamily="34" charset="-128"/>
              </a:endParaRPr>
            </a:p>
          </p:txBody>
        </p:sp>
        <p:sp>
          <p:nvSpPr>
            <p:cNvPr id="82969" name="Rectangle 21">
              <a:extLst>
                <a:ext uri="{FF2B5EF4-FFF2-40B4-BE49-F238E27FC236}">
                  <a16:creationId xmlns:a16="http://schemas.microsoft.com/office/drawing/2014/main" id="{5B6312F6-8938-4705-9C3A-2F790A7164E3}"/>
                </a:ext>
              </a:extLst>
            </p:cNvPr>
            <p:cNvSpPr>
              <a:spLocks noChangeArrowheads="1"/>
            </p:cNvSpPr>
            <p:nvPr/>
          </p:nvSpPr>
          <p:spPr bwMode="auto">
            <a:xfrm>
              <a:off x="2969" y="2743"/>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R2</a:t>
              </a:r>
              <a:endParaRPr lang="en-US" altLang="en-US" sz="2100">
                <a:ea typeface="MS PGothic" panose="020B0600070205080204" pitchFamily="34" charset="-128"/>
              </a:endParaRPr>
            </a:p>
          </p:txBody>
        </p:sp>
        <p:sp>
          <p:nvSpPr>
            <p:cNvPr id="82970" name="Rectangle 22">
              <a:extLst>
                <a:ext uri="{FF2B5EF4-FFF2-40B4-BE49-F238E27FC236}">
                  <a16:creationId xmlns:a16="http://schemas.microsoft.com/office/drawing/2014/main" id="{EA2B0EC1-7DE3-48B8-BD94-E9C0F45430A7}"/>
                </a:ext>
              </a:extLst>
            </p:cNvPr>
            <p:cNvSpPr>
              <a:spLocks noChangeArrowheads="1"/>
            </p:cNvSpPr>
            <p:nvPr/>
          </p:nvSpPr>
          <p:spPr bwMode="auto">
            <a:xfrm>
              <a:off x="4328" y="2743"/>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H5</a:t>
              </a:r>
              <a:endParaRPr lang="en-US" altLang="en-US" sz="2100">
                <a:ea typeface="MS PGothic" panose="020B0600070205080204" pitchFamily="34" charset="-128"/>
              </a:endParaRPr>
            </a:p>
          </p:txBody>
        </p:sp>
        <p:sp>
          <p:nvSpPr>
            <p:cNvPr id="23578" name="Line 23">
              <a:extLst>
                <a:ext uri="{FF2B5EF4-FFF2-40B4-BE49-F238E27FC236}">
                  <a16:creationId xmlns:a16="http://schemas.microsoft.com/office/drawing/2014/main" id="{892ABBE4-42C3-4D7C-B2FD-8FD3083B5CC2}"/>
                </a:ext>
              </a:extLst>
            </p:cNvPr>
            <p:cNvSpPr>
              <a:spLocks noChangeShapeType="1"/>
            </p:cNvSpPr>
            <p:nvPr/>
          </p:nvSpPr>
          <p:spPr bwMode="auto">
            <a:xfrm>
              <a:off x="2469" y="2073"/>
              <a:ext cx="1" cy="2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9" name="Line 24">
              <a:extLst>
                <a:ext uri="{FF2B5EF4-FFF2-40B4-BE49-F238E27FC236}">
                  <a16:creationId xmlns:a16="http://schemas.microsoft.com/office/drawing/2014/main" id="{8B013688-3765-4BDB-8FA9-5F48A0CCDA37}"/>
                </a:ext>
              </a:extLst>
            </p:cNvPr>
            <p:cNvSpPr>
              <a:spLocks noChangeShapeType="1"/>
            </p:cNvSpPr>
            <p:nvPr/>
          </p:nvSpPr>
          <p:spPr bwMode="auto">
            <a:xfrm>
              <a:off x="3646" y="2073"/>
              <a:ext cx="1" cy="30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25">
              <a:extLst>
                <a:ext uri="{FF2B5EF4-FFF2-40B4-BE49-F238E27FC236}">
                  <a16:creationId xmlns:a16="http://schemas.microsoft.com/office/drawing/2014/main" id="{7D3BDF55-451D-4CF5-AB63-6D4ABF5A35B1}"/>
                </a:ext>
              </a:extLst>
            </p:cNvPr>
            <p:cNvSpPr>
              <a:spLocks noChangeShapeType="1"/>
            </p:cNvSpPr>
            <p:nvPr/>
          </p:nvSpPr>
          <p:spPr bwMode="auto">
            <a:xfrm>
              <a:off x="2206" y="996"/>
              <a:ext cx="1" cy="1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1" name="Line 26">
              <a:extLst>
                <a:ext uri="{FF2B5EF4-FFF2-40B4-BE49-F238E27FC236}">
                  <a16:creationId xmlns:a16="http://schemas.microsoft.com/office/drawing/2014/main" id="{446151DB-A71F-42E5-A402-74E45DEF18E9}"/>
                </a:ext>
              </a:extLst>
            </p:cNvPr>
            <p:cNvSpPr>
              <a:spLocks noChangeShapeType="1"/>
            </p:cNvSpPr>
            <p:nvPr/>
          </p:nvSpPr>
          <p:spPr bwMode="auto">
            <a:xfrm>
              <a:off x="3483" y="996"/>
              <a:ext cx="1" cy="1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2" name="Line 27">
              <a:extLst>
                <a:ext uri="{FF2B5EF4-FFF2-40B4-BE49-F238E27FC236}">
                  <a16:creationId xmlns:a16="http://schemas.microsoft.com/office/drawing/2014/main" id="{983A6CF9-FECF-47E1-9973-955F29DC65FA}"/>
                </a:ext>
              </a:extLst>
            </p:cNvPr>
            <p:cNvSpPr>
              <a:spLocks noChangeShapeType="1"/>
            </p:cNvSpPr>
            <p:nvPr/>
          </p:nvSpPr>
          <p:spPr bwMode="auto">
            <a:xfrm flipV="1">
              <a:off x="3032" y="2373"/>
              <a:ext cx="1" cy="3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3" name="Line 28">
              <a:extLst>
                <a:ext uri="{FF2B5EF4-FFF2-40B4-BE49-F238E27FC236}">
                  <a16:creationId xmlns:a16="http://schemas.microsoft.com/office/drawing/2014/main" id="{B423A540-9FBF-41EE-87ED-02103E80457F}"/>
                </a:ext>
              </a:extLst>
            </p:cNvPr>
            <p:cNvSpPr>
              <a:spLocks noChangeShapeType="1"/>
            </p:cNvSpPr>
            <p:nvPr/>
          </p:nvSpPr>
          <p:spPr bwMode="auto">
            <a:xfrm>
              <a:off x="3045" y="2949"/>
              <a:ext cx="1" cy="2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4" name="Line 29">
              <a:extLst>
                <a:ext uri="{FF2B5EF4-FFF2-40B4-BE49-F238E27FC236}">
                  <a16:creationId xmlns:a16="http://schemas.microsoft.com/office/drawing/2014/main" id="{6EEFDEE5-55E8-4B1B-AD65-27EE6FEC2754}"/>
                </a:ext>
              </a:extLst>
            </p:cNvPr>
            <p:cNvSpPr>
              <a:spLocks noChangeShapeType="1"/>
            </p:cNvSpPr>
            <p:nvPr/>
          </p:nvSpPr>
          <p:spPr bwMode="auto">
            <a:xfrm>
              <a:off x="4398" y="2949"/>
              <a:ext cx="1" cy="27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5" name="Line 30">
              <a:extLst>
                <a:ext uri="{FF2B5EF4-FFF2-40B4-BE49-F238E27FC236}">
                  <a16:creationId xmlns:a16="http://schemas.microsoft.com/office/drawing/2014/main" id="{765EE239-FBEB-4BC0-9528-75103E317756}"/>
                </a:ext>
              </a:extLst>
            </p:cNvPr>
            <p:cNvSpPr>
              <a:spLocks noChangeShapeType="1"/>
            </p:cNvSpPr>
            <p:nvPr/>
          </p:nvSpPr>
          <p:spPr bwMode="auto">
            <a:xfrm flipH="1">
              <a:off x="774" y="1734"/>
              <a:ext cx="79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6" name="Freeform 31">
              <a:extLst>
                <a:ext uri="{FF2B5EF4-FFF2-40B4-BE49-F238E27FC236}">
                  <a16:creationId xmlns:a16="http://schemas.microsoft.com/office/drawing/2014/main" id="{5F811DD0-A894-4C5C-8264-D1B00C18E6EE}"/>
                </a:ext>
              </a:extLst>
            </p:cNvPr>
            <p:cNvSpPr>
              <a:spLocks/>
            </p:cNvSpPr>
            <p:nvPr/>
          </p:nvSpPr>
          <p:spPr bwMode="auto">
            <a:xfrm>
              <a:off x="727" y="1707"/>
              <a:ext cx="63" cy="55"/>
            </a:xfrm>
            <a:custGeom>
              <a:avLst/>
              <a:gdLst>
                <a:gd name="T0" fmla="*/ 63 w 63"/>
                <a:gd name="T1" fmla="*/ 0 h 55"/>
                <a:gd name="T2" fmla="*/ 54 w 63"/>
                <a:gd name="T3" fmla="*/ 27 h 55"/>
                <a:gd name="T4" fmla="*/ 63 w 63"/>
                <a:gd name="T5" fmla="*/ 55 h 55"/>
                <a:gd name="T6" fmla="*/ 0 w 63"/>
                <a:gd name="T7" fmla="*/ 27 h 55"/>
                <a:gd name="T8" fmla="*/ 63 w 63"/>
                <a:gd name="T9" fmla="*/ 0 h 55"/>
                <a:gd name="T10" fmla="*/ 0 60000 65536"/>
                <a:gd name="T11" fmla="*/ 0 60000 65536"/>
                <a:gd name="T12" fmla="*/ 0 60000 65536"/>
                <a:gd name="T13" fmla="*/ 0 60000 65536"/>
                <a:gd name="T14" fmla="*/ 0 60000 65536"/>
                <a:gd name="T15" fmla="*/ 0 w 63"/>
                <a:gd name="T16" fmla="*/ 0 h 55"/>
                <a:gd name="T17" fmla="*/ 63 w 63"/>
                <a:gd name="T18" fmla="*/ 55 h 55"/>
              </a:gdLst>
              <a:ahLst/>
              <a:cxnLst>
                <a:cxn ang="T10">
                  <a:pos x="T0" y="T1"/>
                </a:cxn>
                <a:cxn ang="T11">
                  <a:pos x="T2" y="T3"/>
                </a:cxn>
                <a:cxn ang="T12">
                  <a:pos x="T4" y="T5"/>
                </a:cxn>
                <a:cxn ang="T13">
                  <a:pos x="T6" y="T7"/>
                </a:cxn>
                <a:cxn ang="T14">
                  <a:pos x="T8" y="T9"/>
                </a:cxn>
              </a:cxnLst>
              <a:rect l="T15" t="T16" r="T17" b="T18"/>
              <a:pathLst>
                <a:path w="63" h="55">
                  <a:moveTo>
                    <a:pt x="63" y="0"/>
                  </a:moveTo>
                  <a:lnTo>
                    <a:pt x="54" y="27"/>
                  </a:lnTo>
                  <a:lnTo>
                    <a:pt x="63" y="55"/>
                  </a:lnTo>
                  <a:lnTo>
                    <a:pt x="0" y="27"/>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80" name="Rectangle 32">
              <a:extLst>
                <a:ext uri="{FF2B5EF4-FFF2-40B4-BE49-F238E27FC236}">
                  <a16:creationId xmlns:a16="http://schemas.microsoft.com/office/drawing/2014/main" id="{FBA427A7-F163-4DA1-AEF5-B3BC753C9FF9}"/>
                </a:ext>
              </a:extLst>
            </p:cNvPr>
            <p:cNvSpPr>
              <a:spLocks noChangeArrowheads="1"/>
            </p:cNvSpPr>
            <p:nvPr/>
          </p:nvSpPr>
          <p:spPr bwMode="auto">
            <a:xfrm>
              <a:off x="589" y="1856"/>
              <a:ext cx="71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To the rest of</a:t>
              </a:r>
              <a:endParaRPr lang="en-US" altLang="en-US" sz="2100">
                <a:ea typeface="MS PGothic" panose="020B0600070205080204" pitchFamily="34" charset="-128"/>
              </a:endParaRPr>
            </a:p>
          </p:txBody>
        </p:sp>
        <p:sp>
          <p:nvSpPr>
            <p:cNvPr id="82981" name="Rectangle 33">
              <a:extLst>
                <a:ext uri="{FF2B5EF4-FFF2-40B4-BE49-F238E27FC236}">
                  <a16:creationId xmlns:a16="http://schemas.microsoft.com/office/drawing/2014/main" id="{970FBA51-B17A-4A22-A5F6-8ACAE8F989CF}"/>
                </a:ext>
              </a:extLst>
            </p:cNvPr>
            <p:cNvSpPr>
              <a:spLocks noChangeArrowheads="1"/>
            </p:cNvSpPr>
            <p:nvPr/>
          </p:nvSpPr>
          <p:spPr bwMode="auto">
            <a:xfrm>
              <a:off x="626" y="1976"/>
              <a:ext cx="6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the Internet</a:t>
              </a:r>
              <a:endParaRPr lang="en-US" altLang="en-US" sz="2100">
                <a:ea typeface="MS PGothic" panose="020B0600070205080204" pitchFamily="34" charset="-128"/>
              </a:endParaRPr>
            </a:p>
          </p:txBody>
        </p:sp>
        <p:sp>
          <p:nvSpPr>
            <p:cNvPr id="82982" name="Rectangle 34">
              <a:extLst>
                <a:ext uri="{FF2B5EF4-FFF2-40B4-BE49-F238E27FC236}">
                  <a16:creationId xmlns:a16="http://schemas.microsoft.com/office/drawing/2014/main" id="{0B75B7CC-4DAD-4184-8FCA-641D3B3980E6}"/>
                </a:ext>
              </a:extLst>
            </p:cNvPr>
            <p:cNvSpPr>
              <a:spLocks noChangeArrowheads="1"/>
            </p:cNvSpPr>
            <p:nvPr/>
          </p:nvSpPr>
          <p:spPr bwMode="auto">
            <a:xfrm>
              <a:off x="914" y="1593"/>
              <a:ext cx="6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150.100.0.1</a:t>
              </a:r>
              <a:endParaRPr lang="en-US" altLang="en-US" sz="2100">
                <a:ea typeface="MS PGothic" panose="020B0600070205080204" pitchFamily="34" charset="-128"/>
              </a:endParaRPr>
            </a:p>
          </p:txBody>
        </p:sp>
        <p:sp>
          <p:nvSpPr>
            <p:cNvPr id="82983" name="Rectangle 35">
              <a:extLst>
                <a:ext uri="{FF2B5EF4-FFF2-40B4-BE49-F238E27FC236}">
                  <a16:creationId xmlns:a16="http://schemas.microsoft.com/office/drawing/2014/main" id="{B7008FCA-C56E-4805-8DF3-307F4B6DE04A}"/>
                </a:ext>
              </a:extLst>
            </p:cNvPr>
            <p:cNvSpPr>
              <a:spLocks noChangeArrowheads="1"/>
            </p:cNvSpPr>
            <p:nvPr/>
          </p:nvSpPr>
          <p:spPr bwMode="auto">
            <a:xfrm>
              <a:off x="2377" y="1188"/>
              <a:ext cx="84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C00000"/>
                  </a:solidFill>
                  <a:ea typeface="MS PGothic" panose="020B0600070205080204" pitchFamily="34" charset="-128"/>
                </a:rPr>
                <a:t>150.100.12.128</a:t>
              </a:r>
              <a:endParaRPr lang="en-US" altLang="en-US" sz="2100">
                <a:solidFill>
                  <a:srgbClr val="C00000"/>
                </a:solidFill>
                <a:ea typeface="MS PGothic" panose="020B0600070205080204" pitchFamily="34" charset="-128"/>
              </a:endParaRPr>
            </a:p>
          </p:txBody>
        </p:sp>
        <p:sp>
          <p:nvSpPr>
            <p:cNvPr id="82984" name="Rectangle 36">
              <a:extLst>
                <a:ext uri="{FF2B5EF4-FFF2-40B4-BE49-F238E27FC236}">
                  <a16:creationId xmlns:a16="http://schemas.microsoft.com/office/drawing/2014/main" id="{9B512BFF-70A7-4A40-ABCB-D41D65250B28}"/>
                </a:ext>
              </a:extLst>
            </p:cNvPr>
            <p:cNvSpPr>
              <a:spLocks noChangeArrowheads="1"/>
            </p:cNvSpPr>
            <p:nvPr/>
          </p:nvSpPr>
          <p:spPr bwMode="auto">
            <a:xfrm>
              <a:off x="1901" y="2416"/>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C00000"/>
                  </a:solidFill>
                  <a:ea typeface="MS PGothic" panose="020B0600070205080204" pitchFamily="34" charset="-128"/>
                </a:rPr>
                <a:t>150.100.12.0</a:t>
              </a:r>
              <a:endParaRPr lang="en-US" altLang="en-US" sz="2100">
                <a:solidFill>
                  <a:srgbClr val="C00000"/>
                </a:solidFill>
                <a:ea typeface="MS PGothic" panose="020B0600070205080204" pitchFamily="34" charset="-128"/>
              </a:endParaRPr>
            </a:p>
          </p:txBody>
        </p:sp>
        <p:sp>
          <p:nvSpPr>
            <p:cNvPr id="82985" name="Rectangle 37">
              <a:extLst>
                <a:ext uri="{FF2B5EF4-FFF2-40B4-BE49-F238E27FC236}">
                  <a16:creationId xmlns:a16="http://schemas.microsoft.com/office/drawing/2014/main" id="{392EED2A-0E05-4FC7-B111-C78CCF98E58B}"/>
                </a:ext>
              </a:extLst>
            </p:cNvPr>
            <p:cNvSpPr>
              <a:spLocks noChangeArrowheads="1"/>
            </p:cNvSpPr>
            <p:nvPr/>
          </p:nvSpPr>
          <p:spPr bwMode="auto">
            <a:xfrm>
              <a:off x="3539" y="996"/>
              <a:ext cx="8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150.100.12.176</a:t>
              </a:r>
              <a:endParaRPr lang="en-US" altLang="en-US" sz="2100">
                <a:ea typeface="MS PGothic" panose="020B0600070205080204" pitchFamily="34" charset="-128"/>
              </a:endParaRPr>
            </a:p>
          </p:txBody>
        </p:sp>
        <p:sp>
          <p:nvSpPr>
            <p:cNvPr id="82986" name="Rectangle 38">
              <a:extLst>
                <a:ext uri="{FF2B5EF4-FFF2-40B4-BE49-F238E27FC236}">
                  <a16:creationId xmlns:a16="http://schemas.microsoft.com/office/drawing/2014/main" id="{21537DEE-5CB0-40FD-BA3A-417473D099FB}"/>
                </a:ext>
              </a:extLst>
            </p:cNvPr>
            <p:cNvSpPr>
              <a:spLocks noChangeArrowheads="1"/>
            </p:cNvSpPr>
            <p:nvPr/>
          </p:nvSpPr>
          <p:spPr bwMode="auto">
            <a:xfrm>
              <a:off x="2242" y="996"/>
              <a:ext cx="8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150.100.12.154</a:t>
              </a:r>
              <a:endParaRPr lang="en-US" altLang="en-US" sz="2100">
                <a:ea typeface="MS PGothic" panose="020B0600070205080204" pitchFamily="34" charset="-128"/>
              </a:endParaRPr>
            </a:p>
          </p:txBody>
        </p:sp>
        <p:sp>
          <p:nvSpPr>
            <p:cNvPr id="82987" name="Rectangle 39">
              <a:extLst>
                <a:ext uri="{FF2B5EF4-FFF2-40B4-BE49-F238E27FC236}">
                  <a16:creationId xmlns:a16="http://schemas.microsoft.com/office/drawing/2014/main" id="{8F82C397-24E8-4BD7-B567-FD619A87293D}"/>
                </a:ext>
              </a:extLst>
            </p:cNvPr>
            <p:cNvSpPr>
              <a:spLocks noChangeArrowheads="1"/>
            </p:cNvSpPr>
            <p:nvPr/>
          </p:nvSpPr>
          <p:spPr bwMode="auto">
            <a:xfrm>
              <a:off x="2502" y="2132"/>
              <a:ext cx="7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150.100.12.24</a:t>
              </a:r>
              <a:endParaRPr lang="en-US" altLang="en-US" sz="2100">
                <a:ea typeface="MS PGothic" panose="020B0600070205080204" pitchFamily="34" charset="-128"/>
              </a:endParaRPr>
            </a:p>
          </p:txBody>
        </p:sp>
        <p:sp>
          <p:nvSpPr>
            <p:cNvPr id="82988" name="Rectangle 40">
              <a:extLst>
                <a:ext uri="{FF2B5EF4-FFF2-40B4-BE49-F238E27FC236}">
                  <a16:creationId xmlns:a16="http://schemas.microsoft.com/office/drawing/2014/main" id="{E8B76731-5E2D-4D64-A4B3-F3E25580B5B7}"/>
                </a:ext>
              </a:extLst>
            </p:cNvPr>
            <p:cNvSpPr>
              <a:spLocks noChangeArrowheads="1"/>
            </p:cNvSpPr>
            <p:nvPr/>
          </p:nvSpPr>
          <p:spPr bwMode="auto">
            <a:xfrm>
              <a:off x="3679" y="2124"/>
              <a:ext cx="7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150.100.12.55</a:t>
              </a:r>
              <a:endParaRPr lang="en-US" altLang="en-US" sz="2100">
                <a:ea typeface="MS PGothic" panose="020B0600070205080204" pitchFamily="34" charset="-128"/>
              </a:endParaRPr>
            </a:p>
          </p:txBody>
        </p:sp>
        <p:sp>
          <p:nvSpPr>
            <p:cNvPr id="82989" name="Rectangle 41">
              <a:extLst>
                <a:ext uri="{FF2B5EF4-FFF2-40B4-BE49-F238E27FC236}">
                  <a16:creationId xmlns:a16="http://schemas.microsoft.com/office/drawing/2014/main" id="{438BED4B-D4C2-4F7B-B002-281D9C2D9FB9}"/>
                </a:ext>
              </a:extLst>
            </p:cNvPr>
            <p:cNvSpPr>
              <a:spLocks noChangeArrowheads="1"/>
            </p:cNvSpPr>
            <p:nvPr/>
          </p:nvSpPr>
          <p:spPr bwMode="auto">
            <a:xfrm>
              <a:off x="3053" y="2533"/>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a:t>
              </a:r>
              <a:endParaRPr lang="en-US" altLang="en-US" sz="2100">
                <a:ea typeface="MS PGothic" panose="020B0600070205080204" pitchFamily="34" charset="-128"/>
              </a:endParaRPr>
            </a:p>
          </p:txBody>
        </p:sp>
        <p:sp>
          <p:nvSpPr>
            <p:cNvPr id="82990" name="Rectangle 42">
              <a:extLst>
                <a:ext uri="{FF2B5EF4-FFF2-40B4-BE49-F238E27FC236}">
                  <a16:creationId xmlns:a16="http://schemas.microsoft.com/office/drawing/2014/main" id="{07DF9AC8-C854-4B0B-A6FB-B38264323499}"/>
                </a:ext>
              </a:extLst>
            </p:cNvPr>
            <p:cNvSpPr>
              <a:spLocks noChangeArrowheads="1"/>
            </p:cNvSpPr>
            <p:nvPr/>
          </p:nvSpPr>
          <p:spPr bwMode="auto">
            <a:xfrm>
              <a:off x="3079" y="3000"/>
              <a:ext cx="7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150.100.15.54</a:t>
              </a:r>
              <a:endParaRPr lang="en-US" altLang="en-US" sz="2100">
                <a:ea typeface="MS PGothic" panose="020B0600070205080204" pitchFamily="34" charset="-128"/>
              </a:endParaRPr>
            </a:p>
          </p:txBody>
        </p:sp>
        <p:sp>
          <p:nvSpPr>
            <p:cNvPr id="82991" name="Rectangle 43">
              <a:extLst>
                <a:ext uri="{FF2B5EF4-FFF2-40B4-BE49-F238E27FC236}">
                  <a16:creationId xmlns:a16="http://schemas.microsoft.com/office/drawing/2014/main" id="{C83C9DA0-7163-4199-9112-085B6D3F2F09}"/>
                </a:ext>
              </a:extLst>
            </p:cNvPr>
            <p:cNvSpPr>
              <a:spLocks noChangeArrowheads="1"/>
            </p:cNvSpPr>
            <p:nvPr/>
          </p:nvSpPr>
          <p:spPr bwMode="auto">
            <a:xfrm>
              <a:off x="3512" y="3267"/>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C00000"/>
                  </a:solidFill>
                  <a:ea typeface="MS PGothic" panose="020B0600070205080204" pitchFamily="34" charset="-128"/>
                </a:rPr>
                <a:t>150.100.15.0</a:t>
              </a:r>
              <a:endParaRPr lang="en-US" altLang="en-US" sz="2100">
                <a:solidFill>
                  <a:srgbClr val="C00000"/>
                </a:solidFill>
                <a:ea typeface="MS PGothic" panose="020B0600070205080204" pitchFamily="34" charset="-128"/>
              </a:endParaRPr>
            </a:p>
          </p:txBody>
        </p:sp>
        <p:sp>
          <p:nvSpPr>
            <p:cNvPr id="82992" name="Rectangle 44">
              <a:extLst>
                <a:ext uri="{FF2B5EF4-FFF2-40B4-BE49-F238E27FC236}">
                  <a16:creationId xmlns:a16="http://schemas.microsoft.com/office/drawing/2014/main" id="{B130D019-F0A6-4BE9-82EE-5CF2F91E9EC0}"/>
                </a:ext>
              </a:extLst>
            </p:cNvPr>
            <p:cNvSpPr>
              <a:spLocks noChangeArrowheads="1"/>
            </p:cNvSpPr>
            <p:nvPr/>
          </p:nvSpPr>
          <p:spPr bwMode="auto">
            <a:xfrm>
              <a:off x="4439" y="3009"/>
              <a:ext cx="7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150.100.15.11</a:t>
              </a:r>
              <a:endParaRPr lang="en-US" altLang="en-US" sz="2100">
                <a:ea typeface="MS PGothic" panose="020B0600070205080204" pitchFamily="34" charset="-128"/>
              </a:endParaRPr>
            </a:p>
          </p:txBody>
        </p:sp>
        <p:sp>
          <p:nvSpPr>
            <p:cNvPr id="82993" name="Rectangle 45">
              <a:extLst>
                <a:ext uri="{FF2B5EF4-FFF2-40B4-BE49-F238E27FC236}">
                  <a16:creationId xmlns:a16="http://schemas.microsoft.com/office/drawing/2014/main" id="{64E78B64-3158-4BEB-827E-196C7E472C44}"/>
                </a:ext>
              </a:extLst>
            </p:cNvPr>
            <p:cNvSpPr>
              <a:spLocks noChangeArrowheads="1"/>
            </p:cNvSpPr>
            <p:nvPr/>
          </p:nvSpPr>
          <p:spPr bwMode="auto">
            <a:xfrm>
              <a:off x="1710" y="1423"/>
              <a:ext cx="8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150.100.12.129</a:t>
              </a:r>
              <a:endParaRPr lang="en-US" altLang="en-US" sz="2100">
                <a:ea typeface="MS PGothic" panose="020B0600070205080204" pitchFamily="34" charset="-128"/>
              </a:endParaRPr>
            </a:p>
          </p:txBody>
        </p:sp>
        <p:sp>
          <p:nvSpPr>
            <p:cNvPr id="82994" name="Rectangle 46">
              <a:extLst>
                <a:ext uri="{FF2B5EF4-FFF2-40B4-BE49-F238E27FC236}">
                  <a16:creationId xmlns:a16="http://schemas.microsoft.com/office/drawing/2014/main" id="{8A5FF82B-7FE7-4027-A776-0509ED8E8CFB}"/>
                </a:ext>
              </a:extLst>
            </p:cNvPr>
            <p:cNvSpPr>
              <a:spLocks noChangeArrowheads="1"/>
            </p:cNvSpPr>
            <p:nvPr/>
          </p:nvSpPr>
          <p:spPr bwMode="auto">
            <a:xfrm>
              <a:off x="1678" y="1964"/>
              <a:ext cx="7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150.100.12.4</a:t>
              </a:r>
              <a:endParaRPr lang="en-US" altLang="en-US" sz="2100">
                <a:ea typeface="MS PGothic" panose="020B0600070205080204" pitchFamily="34" charset="-128"/>
              </a:endParaRPr>
            </a:p>
          </p:txBody>
        </p:sp>
      </p:grpSp>
      <p:sp>
        <p:nvSpPr>
          <p:cNvPr id="23555" name="Line 51">
            <a:extLst>
              <a:ext uri="{FF2B5EF4-FFF2-40B4-BE49-F238E27FC236}">
                <a16:creationId xmlns:a16="http://schemas.microsoft.com/office/drawing/2014/main" id="{EC008B2B-35A0-4997-BFD3-AC51C01AC51D}"/>
              </a:ext>
            </a:extLst>
          </p:cNvPr>
          <p:cNvSpPr>
            <a:spLocks noChangeShapeType="1"/>
          </p:cNvSpPr>
          <p:nvPr/>
        </p:nvSpPr>
        <p:spPr bwMode="auto">
          <a:xfrm>
            <a:off x="1860550" y="1763713"/>
            <a:ext cx="1511300"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56" name="Text Box 96">
            <a:extLst>
              <a:ext uri="{FF2B5EF4-FFF2-40B4-BE49-F238E27FC236}">
                <a16:creationId xmlns:a16="http://schemas.microsoft.com/office/drawing/2014/main" id="{EF7CD40C-9AC0-440F-A39D-4204B7DE0487}"/>
              </a:ext>
            </a:extLst>
          </p:cNvPr>
          <p:cNvSpPr txBox="1">
            <a:spLocks noChangeArrowheads="1"/>
          </p:cNvSpPr>
          <p:nvPr/>
        </p:nvSpPr>
        <p:spPr bwMode="auto">
          <a:xfrm>
            <a:off x="2103438" y="1538288"/>
            <a:ext cx="1152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0A58F4"/>
                </a:solidFill>
                <a:ea typeface="MS PGothic" panose="020B0600070205080204" pitchFamily="34" charset="-128"/>
              </a:rPr>
              <a:t>150.100.15.11</a:t>
            </a:r>
          </a:p>
        </p:txBody>
      </p:sp>
      <p:sp>
        <p:nvSpPr>
          <p:cNvPr id="52" name="Rectangle 47">
            <a:extLst>
              <a:ext uri="{FF2B5EF4-FFF2-40B4-BE49-F238E27FC236}">
                <a16:creationId xmlns:a16="http://schemas.microsoft.com/office/drawing/2014/main" id="{E167F17A-5A40-4D6E-8184-7FCAF101CCA5}"/>
              </a:ext>
            </a:extLst>
          </p:cNvPr>
          <p:cNvSpPr>
            <a:spLocks noChangeArrowheads="1"/>
          </p:cNvSpPr>
          <p:nvPr/>
        </p:nvSpPr>
        <p:spPr bwMode="auto">
          <a:xfrm>
            <a:off x="592138" y="3477215"/>
            <a:ext cx="4435830" cy="109260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300" b="1">
                <a:ea typeface="MS PGothic" panose="020B0600070205080204" pitchFamily="34" charset="-128"/>
              </a:rPr>
              <a:t>Destination		Next-Hop 	         Flags	 Net I/F</a:t>
            </a:r>
          </a:p>
          <a:p>
            <a:pPr eaLnBrk="1" hangingPunct="1">
              <a:spcBef>
                <a:spcPct val="0"/>
              </a:spcBef>
              <a:buClrTx/>
              <a:buSzTx/>
              <a:buFontTx/>
              <a:buNone/>
            </a:pPr>
            <a:r>
              <a:rPr lang="it-IT" altLang="en-US" sz="1300" b="1">
                <a:ea typeface="MS PGothic" panose="020B0600070205080204" pitchFamily="34" charset="-128"/>
              </a:rPr>
              <a:t>127.0.0.1		127.0.0.1	         H	 lo0</a:t>
            </a:r>
            <a:endParaRPr lang="en-US" altLang="en-US" sz="1300" b="1">
              <a:ea typeface="MS PGothic" panose="020B0600070205080204" pitchFamily="34" charset="-128"/>
            </a:endParaRPr>
          </a:p>
          <a:p>
            <a:pPr eaLnBrk="1" hangingPunct="1">
              <a:spcBef>
                <a:spcPct val="0"/>
              </a:spcBef>
              <a:buClrTx/>
              <a:buSzTx/>
              <a:buFontTx/>
              <a:buNone/>
            </a:pPr>
            <a:r>
              <a:rPr lang="it-IT" altLang="en-US" sz="1300" b="1">
                <a:ea typeface="MS PGothic" panose="020B0600070205080204" pitchFamily="34" charset="-128"/>
              </a:rPr>
              <a:t>150.100.12.128   	150.100.12.129	 emd0</a:t>
            </a:r>
            <a:endParaRPr lang="en-US" altLang="en-US" sz="1300" b="1">
              <a:ea typeface="MS PGothic" panose="020B0600070205080204" pitchFamily="34" charset="-128"/>
            </a:endParaRPr>
          </a:p>
          <a:p>
            <a:pPr eaLnBrk="1" hangingPunct="1">
              <a:spcBef>
                <a:spcPct val="0"/>
              </a:spcBef>
              <a:buClrTx/>
              <a:buSzTx/>
              <a:buFontTx/>
              <a:buNone/>
            </a:pPr>
            <a:r>
              <a:rPr lang="it-IT" altLang="en-US" sz="1300" b="1">
                <a:ea typeface="MS PGothic" panose="020B0600070205080204" pitchFamily="34" charset="-128"/>
              </a:rPr>
              <a:t>150.100.12.0	150.100.12.4	 emd1</a:t>
            </a:r>
          </a:p>
          <a:p>
            <a:pPr eaLnBrk="1" hangingPunct="1">
              <a:spcBef>
                <a:spcPct val="0"/>
              </a:spcBef>
              <a:buClrTx/>
              <a:buSzTx/>
              <a:buFontTx/>
              <a:buNone/>
            </a:pPr>
            <a:r>
              <a:rPr lang="it-IT" altLang="en-US" sz="1300" b="1">
                <a:ea typeface="MS PGothic" panose="020B0600070205080204" pitchFamily="34" charset="-128"/>
              </a:rPr>
              <a:t>150.100.15.0	150.100.12.1        G	 emd1</a:t>
            </a:r>
          </a:p>
        </p:txBody>
      </p:sp>
      <p:sp>
        <p:nvSpPr>
          <p:cNvPr id="23558" name="Text Box 48">
            <a:extLst>
              <a:ext uri="{FF2B5EF4-FFF2-40B4-BE49-F238E27FC236}">
                <a16:creationId xmlns:a16="http://schemas.microsoft.com/office/drawing/2014/main" id="{7ED9412B-EE75-4FA5-ADCA-5FF82ADD6472}"/>
              </a:ext>
            </a:extLst>
          </p:cNvPr>
          <p:cNvSpPr txBox="1">
            <a:spLocks noChangeArrowheads="1"/>
          </p:cNvSpPr>
          <p:nvPr/>
        </p:nvSpPr>
        <p:spPr bwMode="auto">
          <a:xfrm>
            <a:off x="1125538" y="3073400"/>
            <a:ext cx="18748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solidFill>
                  <a:srgbClr val="0000CC"/>
                </a:solidFill>
                <a:ea typeface="MS PGothic" panose="020B0600070205080204" pitchFamily="34" charset="-128"/>
              </a:rPr>
              <a:t>Routing Table at R1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5" name="Group 2">
            <a:extLst>
              <a:ext uri="{FF2B5EF4-FFF2-40B4-BE49-F238E27FC236}">
                <a16:creationId xmlns:a16="http://schemas.microsoft.com/office/drawing/2014/main" id="{E8DDB389-B121-4E0C-806E-5E563F6B9294}"/>
              </a:ext>
            </a:extLst>
          </p:cNvPr>
          <p:cNvGrpSpPr>
            <a:grpSpLocks/>
          </p:cNvGrpSpPr>
          <p:nvPr/>
        </p:nvGrpSpPr>
        <p:grpSpPr bwMode="auto">
          <a:xfrm>
            <a:off x="1916113" y="750888"/>
            <a:ext cx="1095375" cy="369887"/>
            <a:chOff x="206" y="639"/>
            <a:chExt cx="920" cy="310"/>
          </a:xfrm>
        </p:grpSpPr>
        <p:sp>
          <p:nvSpPr>
            <p:cNvPr id="21546" name="Rectangle 3">
              <a:extLst>
                <a:ext uri="{FF2B5EF4-FFF2-40B4-BE49-F238E27FC236}">
                  <a16:creationId xmlns:a16="http://schemas.microsoft.com/office/drawing/2014/main" id="{42CB187A-9F28-4CFE-8AB2-31BE88FACBEE}"/>
                </a:ext>
              </a:extLst>
            </p:cNvPr>
            <p:cNvSpPr>
              <a:spLocks noChangeArrowheads="1"/>
            </p:cNvSpPr>
            <p:nvPr/>
          </p:nvSpPr>
          <p:spPr bwMode="auto">
            <a:xfrm>
              <a:off x="206" y="641"/>
              <a:ext cx="920" cy="2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47" name="Text Box 4">
              <a:extLst>
                <a:ext uri="{FF2B5EF4-FFF2-40B4-BE49-F238E27FC236}">
                  <a16:creationId xmlns:a16="http://schemas.microsoft.com/office/drawing/2014/main" id="{E798B21E-5B32-4611-A28E-7DE7CB3D55F4}"/>
                </a:ext>
              </a:extLst>
            </p:cNvPr>
            <p:cNvSpPr txBox="1">
              <a:spLocks noChangeArrowheads="1"/>
            </p:cNvSpPr>
            <p:nvPr/>
          </p:nvSpPr>
          <p:spPr bwMode="auto">
            <a:xfrm>
              <a:off x="375" y="639"/>
              <a:ext cx="6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ea typeface="MS PGothic" panose="020B0600070205080204" pitchFamily="34" charset="-128"/>
                </a:rPr>
                <a:t>HTTP</a:t>
              </a:r>
            </a:p>
          </p:txBody>
        </p:sp>
      </p:grpSp>
      <p:grpSp>
        <p:nvGrpSpPr>
          <p:cNvPr id="21506" name="Group 5">
            <a:extLst>
              <a:ext uri="{FF2B5EF4-FFF2-40B4-BE49-F238E27FC236}">
                <a16:creationId xmlns:a16="http://schemas.microsoft.com/office/drawing/2014/main" id="{888A3B79-DB31-4272-AB1B-1E4EFB42FB98}"/>
              </a:ext>
            </a:extLst>
          </p:cNvPr>
          <p:cNvGrpSpPr>
            <a:grpSpLocks/>
          </p:cNvGrpSpPr>
          <p:nvPr/>
        </p:nvGrpSpPr>
        <p:grpSpPr bwMode="auto">
          <a:xfrm>
            <a:off x="3294063" y="747713"/>
            <a:ext cx="1095375" cy="369887"/>
            <a:chOff x="1436" y="620"/>
            <a:chExt cx="920" cy="310"/>
          </a:xfrm>
        </p:grpSpPr>
        <p:sp>
          <p:nvSpPr>
            <p:cNvPr id="21544" name="Rectangle 6">
              <a:extLst>
                <a:ext uri="{FF2B5EF4-FFF2-40B4-BE49-F238E27FC236}">
                  <a16:creationId xmlns:a16="http://schemas.microsoft.com/office/drawing/2014/main" id="{A2845258-1289-4E10-B1DE-2F5D186B82B2}"/>
                </a:ext>
              </a:extLst>
            </p:cNvPr>
            <p:cNvSpPr>
              <a:spLocks noChangeArrowheads="1"/>
            </p:cNvSpPr>
            <p:nvPr/>
          </p:nvSpPr>
          <p:spPr bwMode="auto">
            <a:xfrm>
              <a:off x="1436" y="630"/>
              <a:ext cx="920" cy="2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45" name="Text Box 7">
              <a:extLst>
                <a:ext uri="{FF2B5EF4-FFF2-40B4-BE49-F238E27FC236}">
                  <a16:creationId xmlns:a16="http://schemas.microsoft.com/office/drawing/2014/main" id="{DC601921-4FA4-4051-AB86-268FE11BC149}"/>
                </a:ext>
              </a:extLst>
            </p:cNvPr>
            <p:cNvSpPr txBox="1">
              <a:spLocks noChangeArrowheads="1"/>
            </p:cNvSpPr>
            <p:nvPr/>
          </p:nvSpPr>
          <p:spPr bwMode="auto">
            <a:xfrm>
              <a:off x="1523" y="620"/>
              <a:ext cx="66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ea typeface="MS PGothic" panose="020B0600070205080204" pitchFamily="34" charset="-128"/>
                </a:rPr>
                <a:t>SMTP</a:t>
              </a:r>
            </a:p>
          </p:txBody>
        </p:sp>
      </p:grpSp>
      <p:grpSp>
        <p:nvGrpSpPr>
          <p:cNvPr id="21507" name="Group 8">
            <a:extLst>
              <a:ext uri="{FF2B5EF4-FFF2-40B4-BE49-F238E27FC236}">
                <a16:creationId xmlns:a16="http://schemas.microsoft.com/office/drawing/2014/main" id="{DF069B1E-AB50-4C0D-BC9D-B14EFC160412}"/>
              </a:ext>
            </a:extLst>
          </p:cNvPr>
          <p:cNvGrpSpPr>
            <a:grpSpLocks/>
          </p:cNvGrpSpPr>
          <p:nvPr/>
        </p:nvGrpSpPr>
        <p:grpSpPr bwMode="auto">
          <a:xfrm>
            <a:off x="6018213" y="755650"/>
            <a:ext cx="1095375" cy="368300"/>
            <a:chOff x="4095" y="634"/>
            <a:chExt cx="920" cy="310"/>
          </a:xfrm>
        </p:grpSpPr>
        <p:sp>
          <p:nvSpPr>
            <p:cNvPr id="21542" name="Rectangle 9">
              <a:extLst>
                <a:ext uri="{FF2B5EF4-FFF2-40B4-BE49-F238E27FC236}">
                  <a16:creationId xmlns:a16="http://schemas.microsoft.com/office/drawing/2014/main" id="{D25B40F2-02D5-402C-BE4C-5347AA7E9BC0}"/>
                </a:ext>
              </a:extLst>
            </p:cNvPr>
            <p:cNvSpPr>
              <a:spLocks noChangeArrowheads="1"/>
            </p:cNvSpPr>
            <p:nvPr/>
          </p:nvSpPr>
          <p:spPr bwMode="auto">
            <a:xfrm>
              <a:off x="4095" y="635"/>
              <a:ext cx="920" cy="2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43" name="Text Box 10">
              <a:extLst>
                <a:ext uri="{FF2B5EF4-FFF2-40B4-BE49-F238E27FC236}">
                  <a16:creationId xmlns:a16="http://schemas.microsoft.com/office/drawing/2014/main" id="{E9F9EB4A-3225-43DD-9B0C-7B2EB2ED2A65}"/>
                </a:ext>
              </a:extLst>
            </p:cNvPr>
            <p:cNvSpPr txBox="1">
              <a:spLocks noChangeArrowheads="1"/>
            </p:cNvSpPr>
            <p:nvPr/>
          </p:nvSpPr>
          <p:spPr bwMode="auto">
            <a:xfrm>
              <a:off x="4341" y="634"/>
              <a:ext cx="49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ea typeface="MS PGothic" panose="020B0600070205080204" pitchFamily="34" charset="-128"/>
                </a:rPr>
                <a:t>RTP</a:t>
              </a:r>
            </a:p>
          </p:txBody>
        </p:sp>
      </p:grpSp>
      <p:sp>
        <p:nvSpPr>
          <p:cNvPr id="21508" name="Rectangle 11">
            <a:extLst>
              <a:ext uri="{FF2B5EF4-FFF2-40B4-BE49-F238E27FC236}">
                <a16:creationId xmlns:a16="http://schemas.microsoft.com/office/drawing/2014/main" id="{47DD3E1F-2A15-49B8-B3F8-EF459A43B47A}"/>
              </a:ext>
            </a:extLst>
          </p:cNvPr>
          <p:cNvSpPr>
            <a:spLocks noChangeArrowheads="1"/>
          </p:cNvSpPr>
          <p:nvPr/>
        </p:nvSpPr>
        <p:spPr bwMode="auto">
          <a:xfrm>
            <a:off x="2849563" y="1646238"/>
            <a:ext cx="1095375" cy="3524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09" name="Text Box 12">
            <a:extLst>
              <a:ext uri="{FF2B5EF4-FFF2-40B4-BE49-F238E27FC236}">
                <a16:creationId xmlns:a16="http://schemas.microsoft.com/office/drawing/2014/main" id="{E53ED586-B8E7-4DB8-BCD9-A92A5D79D683}"/>
              </a:ext>
            </a:extLst>
          </p:cNvPr>
          <p:cNvSpPr txBox="1">
            <a:spLocks noChangeArrowheads="1"/>
          </p:cNvSpPr>
          <p:nvPr/>
        </p:nvSpPr>
        <p:spPr bwMode="auto">
          <a:xfrm>
            <a:off x="3041650" y="1635125"/>
            <a:ext cx="608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ea typeface="MS PGothic" panose="020B0600070205080204" pitchFamily="34" charset="-128"/>
              </a:rPr>
              <a:t>TCP</a:t>
            </a:r>
          </a:p>
        </p:txBody>
      </p:sp>
      <p:sp>
        <p:nvSpPr>
          <p:cNvPr id="21510" name="Rectangle 13">
            <a:extLst>
              <a:ext uri="{FF2B5EF4-FFF2-40B4-BE49-F238E27FC236}">
                <a16:creationId xmlns:a16="http://schemas.microsoft.com/office/drawing/2014/main" id="{0A602CBE-5C33-41F5-853B-54A68B5D2B83}"/>
              </a:ext>
            </a:extLst>
          </p:cNvPr>
          <p:cNvSpPr>
            <a:spLocks noChangeArrowheads="1"/>
          </p:cNvSpPr>
          <p:nvPr/>
        </p:nvSpPr>
        <p:spPr bwMode="auto">
          <a:xfrm>
            <a:off x="5281613" y="1651000"/>
            <a:ext cx="1095375" cy="3524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11" name="Text Box 14">
            <a:extLst>
              <a:ext uri="{FF2B5EF4-FFF2-40B4-BE49-F238E27FC236}">
                <a16:creationId xmlns:a16="http://schemas.microsoft.com/office/drawing/2014/main" id="{61C4B6CB-C4A9-4F24-8DCC-A23850AD4F5F}"/>
              </a:ext>
            </a:extLst>
          </p:cNvPr>
          <p:cNvSpPr txBox="1">
            <a:spLocks noChangeArrowheads="1"/>
          </p:cNvSpPr>
          <p:nvPr/>
        </p:nvSpPr>
        <p:spPr bwMode="auto">
          <a:xfrm>
            <a:off x="5461000" y="1639888"/>
            <a:ext cx="64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ea typeface="MS PGothic" panose="020B0600070205080204" pitchFamily="34" charset="-128"/>
              </a:rPr>
              <a:t>UDP</a:t>
            </a:r>
          </a:p>
        </p:txBody>
      </p:sp>
      <p:grpSp>
        <p:nvGrpSpPr>
          <p:cNvPr id="21512" name="Group 15">
            <a:extLst>
              <a:ext uri="{FF2B5EF4-FFF2-40B4-BE49-F238E27FC236}">
                <a16:creationId xmlns:a16="http://schemas.microsoft.com/office/drawing/2014/main" id="{1F499BF9-7BDC-4A1A-A3E9-67900B84AAC4}"/>
              </a:ext>
            </a:extLst>
          </p:cNvPr>
          <p:cNvGrpSpPr>
            <a:grpSpLocks/>
          </p:cNvGrpSpPr>
          <p:nvPr/>
        </p:nvGrpSpPr>
        <p:grpSpPr bwMode="auto">
          <a:xfrm>
            <a:off x="3829050" y="2854325"/>
            <a:ext cx="1311275" cy="479425"/>
            <a:chOff x="1722" y="2347"/>
            <a:chExt cx="1101" cy="403"/>
          </a:xfrm>
        </p:grpSpPr>
        <p:sp>
          <p:nvSpPr>
            <p:cNvPr id="21540" name="Rectangle 16">
              <a:extLst>
                <a:ext uri="{FF2B5EF4-FFF2-40B4-BE49-F238E27FC236}">
                  <a16:creationId xmlns:a16="http://schemas.microsoft.com/office/drawing/2014/main" id="{5818727F-5F34-42EA-BC0D-B9CB129BA2C4}"/>
                </a:ext>
              </a:extLst>
            </p:cNvPr>
            <p:cNvSpPr>
              <a:spLocks noChangeArrowheads="1"/>
            </p:cNvSpPr>
            <p:nvPr/>
          </p:nvSpPr>
          <p:spPr bwMode="auto">
            <a:xfrm>
              <a:off x="1722" y="2347"/>
              <a:ext cx="1101" cy="403"/>
            </a:xfrm>
            <a:prstGeom prst="rect">
              <a:avLst/>
            </a:prstGeom>
            <a:solidFill>
              <a:srgbClr val="FF9900"/>
            </a:solidFill>
            <a:ln w="25400">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41" name="Text Box 17">
              <a:extLst>
                <a:ext uri="{FF2B5EF4-FFF2-40B4-BE49-F238E27FC236}">
                  <a16:creationId xmlns:a16="http://schemas.microsoft.com/office/drawing/2014/main" id="{BAA1F10C-3DAC-4262-9D8F-CACAEBE6E84C}"/>
                </a:ext>
              </a:extLst>
            </p:cNvPr>
            <p:cNvSpPr txBox="1">
              <a:spLocks noChangeArrowheads="1"/>
            </p:cNvSpPr>
            <p:nvPr/>
          </p:nvSpPr>
          <p:spPr bwMode="auto">
            <a:xfrm>
              <a:off x="2084" y="2411"/>
              <a:ext cx="327" cy="310"/>
            </a:xfrm>
            <a:prstGeom prst="rect">
              <a:avLst/>
            </a:prstGeom>
            <a:solidFill>
              <a:srgbClr val="FF99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ea typeface="MS PGothic" panose="020B0600070205080204" pitchFamily="34" charset="-128"/>
                </a:rPr>
                <a:t>IP</a:t>
              </a:r>
            </a:p>
          </p:txBody>
        </p:sp>
      </p:grpSp>
      <p:grpSp>
        <p:nvGrpSpPr>
          <p:cNvPr id="21513" name="Group 18">
            <a:extLst>
              <a:ext uri="{FF2B5EF4-FFF2-40B4-BE49-F238E27FC236}">
                <a16:creationId xmlns:a16="http://schemas.microsoft.com/office/drawing/2014/main" id="{4A73ACBA-D8DC-471F-ADD5-5FAF634184C1}"/>
              </a:ext>
            </a:extLst>
          </p:cNvPr>
          <p:cNvGrpSpPr>
            <a:grpSpLocks/>
          </p:cNvGrpSpPr>
          <p:nvPr/>
        </p:nvGrpSpPr>
        <p:grpSpPr bwMode="auto">
          <a:xfrm>
            <a:off x="1662113" y="3913188"/>
            <a:ext cx="1643062" cy="608012"/>
            <a:chOff x="2277" y="3287"/>
            <a:chExt cx="1380" cy="699"/>
          </a:xfrm>
        </p:grpSpPr>
        <p:sp>
          <p:nvSpPr>
            <p:cNvPr id="21538" name="Rectangle 19">
              <a:extLst>
                <a:ext uri="{FF2B5EF4-FFF2-40B4-BE49-F238E27FC236}">
                  <a16:creationId xmlns:a16="http://schemas.microsoft.com/office/drawing/2014/main" id="{F4F62FF5-DFA2-42C8-98FC-7FFD9A486B77}"/>
                </a:ext>
              </a:extLst>
            </p:cNvPr>
            <p:cNvSpPr>
              <a:spLocks noChangeArrowheads="1"/>
            </p:cNvSpPr>
            <p:nvPr/>
          </p:nvSpPr>
          <p:spPr bwMode="auto">
            <a:xfrm>
              <a:off x="2277" y="3287"/>
              <a:ext cx="1380" cy="69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39" name="Text Box 20">
              <a:extLst>
                <a:ext uri="{FF2B5EF4-FFF2-40B4-BE49-F238E27FC236}">
                  <a16:creationId xmlns:a16="http://schemas.microsoft.com/office/drawing/2014/main" id="{23A906CA-22F6-42E9-B683-6BC7D6247293}"/>
                </a:ext>
              </a:extLst>
            </p:cNvPr>
            <p:cNvSpPr txBox="1">
              <a:spLocks noChangeArrowheads="1"/>
            </p:cNvSpPr>
            <p:nvPr/>
          </p:nvSpPr>
          <p:spPr bwMode="auto">
            <a:xfrm>
              <a:off x="2423" y="3353"/>
              <a:ext cx="1117"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ea typeface="MS PGothic" panose="020B0600070205080204" pitchFamily="34" charset="-128"/>
                </a:rPr>
                <a:t>Network</a:t>
              </a:r>
            </a:p>
            <a:p>
              <a:pPr>
                <a:spcBef>
                  <a:spcPct val="0"/>
                </a:spcBef>
                <a:buClrTx/>
                <a:buSzTx/>
                <a:buFontTx/>
                <a:buNone/>
              </a:pPr>
              <a:r>
                <a:rPr lang="en-US" altLang="en-US" sz="1800">
                  <a:latin typeface="Times New Roman" panose="02020603050405020304" pitchFamily="18" charset="0"/>
                  <a:ea typeface="MS PGothic" panose="020B0600070205080204" pitchFamily="34" charset="-128"/>
                </a:rPr>
                <a:t>Interface 1</a:t>
              </a:r>
            </a:p>
          </p:txBody>
        </p:sp>
      </p:grpSp>
      <p:sp>
        <p:nvSpPr>
          <p:cNvPr id="21514" name="Line 21">
            <a:extLst>
              <a:ext uri="{FF2B5EF4-FFF2-40B4-BE49-F238E27FC236}">
                <a16:creationId xmlns:a16="http://schemas.microsoft.com/office/drawing/2014/main" id="{8614D32B-F238-4B54-8CE9-1F324310F5DC}"/>
              </a:ext>
            </a:extLst>
          </p:cNvPr>
          <p:cNvSpPr>
            <a:spLocks noChangeShapeType="1"/>
          </p:cNvSpPr>
          <p:nvPr/>
        </p:nvSpPr>
        <p:spPr bwMode="auto">
          <a:xfrm flipV="1">
            <a:off x="4510088" y="3365500"/>
            <a:ext cx="0" cy="61595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5" name="Line 22">
            <a:extLst>
              <a:ext uri="{FF2B5EF4-FFF2-40B4-BE49-F238E27FC236}">
                <a16:creationId xmlns:a16="http://schemas.microsoft.com/office/drawing/2014/main" id="{DC2BC168-AC0D-45B5-8A9C-E6D57861052E}"/>
              </a:ext>
            </a:extLst>
          </p:cNvPr>
          <p:cNvSpPr>
            <a:spLocks noChangeShapeType="1"/>
          </p:cNvSpPr>
          <p:nvPr/>
        </p:nvSpPr>
        <p:spPr bwMode="auto">
          <a:xfrm flipV="1">
            <a:off x="4703763" y="1978025"/>
            <a:ext cx="1166812" cy="860425"/>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6" name="Line 23">
            <a:extLst>
              <a:ext uri="{FF2B5EF4-FFF2-40B4-BE49-F238E27FC236}">
                <a16:creationId xmlns:a16="http://schemas.microsoft.com/office/drawing/2014/main" id="{508247D5-7155-4E4E-8E72-5031E6D6C662}"/>
              </a:ext>
            </a:extLst>
          </p:cNvPr>
          <p:cNvSpPr>
            <a:spLocks noChangeShapeType="1"/>
          </p:cNvSpPr>
          <p:nvPr/>
        </p:nvSpPr>
        <p:spPr bwMode="auto">
          <a:xfrm flipH="1" flipV="1">
            <a:off x="3560763" y="2055813"/>
            <a:ext cx="792162" cy="82073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7" name="Line 24">
            <a:extLst>
              <a:ext uri="{FF2B5EF4-FFF2-40B4-BE49-F238E27FC236}">
                <a16:creationId xmlns:a16="http://schemas.microsoft.com/office/drawing/2014/main" id="{6EFD8C4F-80B3-4A20-BFA1-6B120D9AC978}"/>
              </a:ext>
            </a:extLst>
          </p:cNvPr>
          <p:cNvSpPr>
            <a:spLocks noChangeShapeType="1"/>
          </p:cNvSpPr>
          <p:nvPr/>
        </p:nvSpPr>
        <p:spPr bwMode="auto">
          <a:xfrm flipV="1">
            <a:off x="6092825" y="1106488"/>
            <a:ext cx="441325" cy="50958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8" name="Line 25">
            <a:extLst>
              <a:ext uri="{FF2B5EF4-FFF2-40B4-BE49-F238E27FC236}">
                <a16:creationId xmlns:a16="http://schemas.microsoft.com/office/drawing/2014/main" id="{0526D703-E14F-4431-A04A-2EE12E0616D5}"/>
              </a:ext>
            </a:extLst>
          </p:cNvPr>
          <p:cNvSpPr>
            <a:spLocks noChangeShapeType="1"/>
          </p:cNvSpPr>
          <p:nvPr/>
        </p:nvSpPr>
        <p:spPr bwMode="auto">
          <a:xfrm flipV="1">
            <a:off x="3556000" y="1162050"/>
            <a:ext cx="384175" cy="479425"/>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9" name="Line 26">
            <a:extLst>
              <a:ext uri="{FF2B5EF4-FFF2-40B4-BE49-F238E27FC236}">
                <a16:creationId xmlns:a16="http://schemas.microsoft.com/office/drawing/2014/main" id="{B1C8DB5D-9345-488D-B328-2A69FE21D165}"/>
              </a:ext>
            </a:extLst>
          </p:cNvPr>
          <p:cNvSpPr>
            <a:spLocks noChangeShapeType="1"/>
          </p:cNvSpPr>
          <p:nvPr/>
        </p:nvSpPr>
        <p:spPr bwMode="auto">
          <a:xfrm>
            <a:off x="2365375" y="1116013"/>
            <a:ext cx="763588" cy="52863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520" name="Group 27">
            <a:extLst>
              <a:ext uri="{FF2B5EF4-FFF2-40B4-BE49-F238E27FC236}">
                <a16:creationId xmlns:a16="http://schemas.microsoft.com/office/drawing/2014/main" id="{7858F981-1C40-4788-9DCA-BAF6E85B468C}"/>
              </a:ext>
            </a:extLst>
          </p:cNvPr>
          <p:cNvGrpSpPr>
            <a:grpSpLocks/>
          </p:cNvGrpSpPr>
          <p:nvPr/>
        </p:nvGrpSpPr>
        <p:grpSpPr bwMode="auto">
          <a:xfrm>
            <a:off x="5837238" y="3910013"/>
            <a:ext cx="1643062" cy="611187"/>
            <a:chOff x="2277" y="3287"/>
            <a:chExt cx="1380" cy="699"/>
          </a:xfrm>
        </p:grpSpPr>
        <p:sp>
          <p:nvSpPr>
            <p:cNvPr id="21536" name="Rectangle 28">
              <a:extLst>
                <a:ext uri="{FF2B5EF4-FFF2-40B4-BE49-F238E27FC236}">
                  <a16:creationId xmlns:a16="http://schemas.microsoft.com/office/drawing/2014/main" id="{5AEF33B7-0E9D-4108-ABA1-014D21311D69}"/>
                </a:ext>
              </a:extLst>
            </p:cNvPr>
            <p:cNvSpPr>
              <a:spLocks noChangeArrowheads="1"/>
            </p:cNvSpPr>
            <p:nvPr/>
          </p:nvSpPr>
          <p:spPr bwMode="auto">
            <a:xfrm>
              <a:off x="2277" y="3287"/>
              <a:ext cx="1380" cy="69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37" name="Text Box 29">
              <a:extLst>
                <a:ext uri="{FF2B5EF4-FFF2-40B4-BE49-F238E27FC236}">
                  <a16:creationId xmlns:a16="http://schemas.microsoft.com/office/drawing/2014/main" id="{671E5C92-AA4E-49AF-BC59-985A3F019530}"/>
                </a:ext>
              </a:extLst>
            </p:cNvPr>
            <p:cNvSpPr txBox="1">
              <a:spLocks noChangeArrowheads="1"/>
            </p:cNvSpPr>
            <p:nvPr/>
          </p:nvSpPr>
          <p:spPr bwMode="auto">
            <a:xfrm>
              <a:off x="2423" y="3353"/>
              <a:ext cx="1117"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ea typeface="MS PGothic" panose="020B0600070205080204" pitchFamily="34" charset="-128"/>
                </a:rPr>
                <a:t>Network</a:t>
              </a:r>
            </a:p>
            <a:p>
              <a:pPr>
                <a:spcBef>
                  <a:spcPct val="0"/>
                </a:spcBef>
                <a:buClrTx/>
                <a:buSzTx/>
                <a:buFontTx/>
                <a:buNone/>
              </a:pPr>
              <a:r>
                <a:rPr lang="en-US" altLang="en-US" sz="1800">
                  <a:latin typeface="Times New Roman" panose="02020603050405020304" pitchFamily="18" charset="0"/>
                  <a:ea typeface="MS PGothic" panose="020B0600070205080204" pitchFamily="34" charset="-128"/>
                </a:rPr>
                <a:t>Interface 3</a:t>
              </a:r>
            </a:p>
          </p:txBody>
        </p:sp>
      </p:grpSp>
      <p:grpSp>
        <p:nvGrpSpPr>
          <p:cNvPr id="21521" name="Group 30">
            <a:extLst>
              <a:ext uri="{FF2B5EF4-FFF2-40B4-BE49-F238E27FC236}">
                <a16:creationId xmlns:a16="http://schemas.microsoft.com/office/drawing/2014/main" id="{7FC0A8E6-5437-48FE-B141-927A0B7FD66A}"/>
              </a:ext>
            </a:extLst>
          </p:cNvPr>
          <p:cNvGrpSpPr>
            <a:grpSpLocks/>
          </p:cNvGrpSpPr>
          <p:nvPr/>
        </p:nvGrpSpPr>
        <p:grpSpPr bwMode="auto">
          <a:xfrm>
            <a:off x="3656013" y="3949700"/>
            <a:ext cx="1643062" cy="571500"/>
            <a:chOff x="2277" y="3287"/>
            <a:chExt cx="1380" cy="699"/>
          </a:xfrm>
        </p:grpSpPr>
        <p:sp>
          <p:nvSpPr>
            <p:cNvPr id="21534" name="Rectangle 31">
              <a:extLst>
                <a:ext uri="{FF2B5EF4-FFF2-40B4-BE49-F238E27FC236}">
                  <a16:creationId xmlns:a16="http://schemas.microsoft.com/office/drawing/2014/main" id="{52819204-F3A9-4D74-B28D-A0A7667A6A07}"/>
                </a:ext>
              </a:extLst>
            </p:cNvPr>
            <p:cNvSpPr>
              <a:spLocks noChangeArrowheads="1"/>
            </p:cNvSpPr>
            <p:nvPr/>
          </p:nvSpPr>
          <p:spPr bwMode="auto">
            <a:xfrm>
              <a:off x="2277" y="3287"/>
              <a:ext cx="1380" cy="69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35" name="Text Box 32">
              <a:extLst>
                <a:ext uri="{FF2B5EF4-FFF2-40B4-BE49-F238E27FC236}">
                  <a16:creationId xmlns:a16="http://schemas.microsoft.com/office/drawing/2014/main" id="{D799BBA3-5C86-4FA8-966B-B204550D06A6}"/>
                </a:ext>
              </a:extLst>
            </p:cNvPr>
            <p:cNvSpPr txBox="1">
              <a:spLocks noChangeArrowheads="1"/>
            </p:cNvSpPr>
            <p:nvPr/>
          </p:nvSpPr>
          <p:spPr bwMode="auto">
            <a:xfrm>
              <a:off x="2423" y="3353"/>
              <a:ext cx="1117"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ea typeface="MS PGothic" panose="020B0600070205080204" pitchFamily="34" charset="-128"/>
                </a:rPr>
                <a:t>Network</a:t>
              </a:r>
            </a:p>
            <a:p>
              <a:pPr>
                <a:spcBef>
                  <a:spcPct val="0"/>
                </a:spcBef>
                <a:buClrTx/>
                <a:buSzTx/>
                <a:buFontTx/>
                <a:buNone/>
              </a:pPr>
              <a:r>
                <a:rPr lang="en-US" altLang="en-US" sz="1800">
                  <a:latin typeface="Times New Roman" panose="02020603050405020304" pitchFamily="18" charset="0"/>
                  <a:ea typeface="MS PGothic" panose="020B0600070205080204" pitchFamily="34" charset="-128"/>
                </a:rPr>
                <a:t>Interface 2</a:t>
              </a:r>
            </a:p>
          </p:txBody>
        </p:sp>
      </p:grpSp>
      <p:sp>
        <p:nvSpPr>
          <p:cNvPr id="21522" name="Line 33">
            <a:extLst>
              <a:ext uri="{FF2B5EF4-FFF2-40B4-BE49-F238E27FC236}">
                <a16:creationId xmlns:a16="http://schemas.microsoft.com/office/drawing/2014/main" id="{53DD37FE-88FB-4A6B-8C5B-DF139EBA7983}"/>
              </a:ext>
            </a:extLst>
          </p:cNvPr>
          <p:cNvSpPr>
            <a:spLocks noChangeShapeType="1"/>
          </p:cNvSpPr>
          <p:nvPr/>
        </p:nvSpPr>
        <p:spPr bwMode="auto">
          <a:xfrm flipH="1" flipV="1">
            <a:off x="4703763" y="3360738"/>
            <a:ext cx="1936750" cy="500062"/>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3" name="Line 34">
            <a:extLst>
              <a:ext uri="{FF2B5EF4-FFF2-40B4-BE49-F238E27FC236}">
                <a16:creationId xmlns:a16="http://schemas.microsoft.com/office/drawing/2014/main" id="{260B4D70-EBAC-4DB5-BD83-AA18C6749E24}"/>
              </a:ext>
            </a:extLst>
          </p:cNvPr>
          <p:cNvSpPr>
            <a:spLocks noChangeShapeType="1"/>
          </p:cNvSpPr>
          <p:nvPr/>
        </p:nvSpPr>
        <p:spPr bwMode="auto">
          <a:xfrm flipV="1">
            <a:off x="2393950" y="3332163"/>
            <a:ext cx="1889125" cy="57785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524" name="Group 35">
            <a:extLst>
              <a:ext uri="{FF2B5EF4-FFF2-40B4-BE49-F238E27FC236}">
                <a16:creationId xmlns:a16="http://schemas.microsoft.com/office/drawing/2014/main" id="{F3E2DACD-A01C-47AD-87AA-6834968C8E89}"/>
              </a:ext>
            </a:extLst>
          </p:cNvPr>
          <p:cNvGrpSpPr>
            <a:grpSpLocks/>
          </p:cNvGrpSpPr>
          <p:nvPr/>
        </p:nvGrpSpPr>
        <p:grpSpPr bwMode="auto">
          <a:xfrm>
            <a:off x="4606925" y="752475"/>
            <a:ext cx="1095375" cy="369888"/>
            <a:chOff x="4095" y="634"/>
            <a:chExt cx="920" cy="310"/>
          </a:xfrm>
        </p:grpSpPr>
        <p:sp>
          <p:nvSpPr>
            <p:cNvPr id="21532" name="Rectangle 36">
              <a:extLst>
                <a:ext uri="{FF2B5EF4-FFF2-40B4-BE49-F238E27FC236}">
                  <a16:creationId xmlns:a16="http://schemas.microsoft.com/office/drawing/2014/main" id="{305F5521-5B02-4B3C-8282-22AEE222ADE5}"/>
                </a:ext>
              </a:extLst>
            </p:cNvPr>
            <p:cNvSpPr>
              <a:spLocks noChangeArrowheads="1"/>
            </p:cNvSpPr>
            <p:nvPr/>
          </p:nvSpPr>
          <p:spPr bwMode="auto">
            <a:xfrm>
              <a:off x="4095" y="635"/>
              <a:ext cx="920" cy="2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33" name="Text Box 37">
              <a:extLst>
                <a:ext uri="{FF2B5EF4-FFF2-40B4-BE49-F238E27FC236}">
                  <a16:creationId xmlns:a16="http://schemas.microsoft.com/office/drawing/2014/main" id="{125FCC25-59FA-4C01-B09A-04BE82537804}"/>
                </a:ext>
              </a:extLst>
            </p:cNvPr>
            <p:cNvSpPr txBox="1">
              <a:spLocks noChangeArrowheads="1"/>
            </p:cNvSpPr>
            <p:nvPr/>
          </p:nvSpPr>
          <p:spPr bwMode="auto">
            <a:xfrm>
              <a:off x="4330" y="634"/>
              <a:ext cx="5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ea typeface="MS PGothic" panose="020B0600070205080204" pitchFamily="34" charset="-128"/>
                </a:rPr>
                <a:t>DNS</a:t>
              </a:r>
            </a:p>
          </p:txBody>
        </p:sp>
      </p:grpSp>
      <p:sp>
        <p:nvSpPr>
          <p:cNvPr id="21525" name="Line 38">
            <a:extLst>
              <a:ext uri="{FF2B5EF4-FFF2-40B4-BE49-F238E27FC236}">
                <a16:creationId xmlns:a16="http://schemas.microsoft.com/office/drawing/2014/main" id="{5DA7EEB2-B8D9-42C1-8E9B-196F60A21EDB}"/>
              </a:ext>
            </a:extLst>
          </p:cNvPr>
          <p:cNvSpPr>
            <a:spLocks noChangeShapeType="1"/>
          </p:cNvSpPr>
          <p:nvPr/>
        </p:nvSpPr>
        <p:spPr bwMode="auto">
          <a:xfrm flipH="1" flipV="1">
            <a:off x="5221288" y="1093788"/>
            <a:ext cx="409575" cy="557212"/>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18" name="Rectangle 39">
            <a:extLst>
              <a:ext uri="{FF2B5EF4-FFF2-40B4-BE49-F238E27FC236}">
                <a16:creationId xmlns:a16="http://schemas.microsoft.com/office/drawing/2014/main" id="{1D5933D8-50A4-4361-87EE-6686F8041EEF}"/>
              </a:ext>
            </a:extLst>
          </p:cNvPr>
          <p:cNvSpPr>
            <a:spLocks noChangeArrowheads="1"/>
          </p:cNvSpPr>
          <p:nvPr/>
        </p:nvSpPr>
        <p:spPr bwMode="auto">
          <a:xfrm>
            <a:off x="619125" y="142875"/>
            <a:ext cx="40322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2925" b="1" dirty="0">
                <a:solidFill>
                  <a:schemeClr val="tx2"/>
                </a:solidFill>
              </a:rPr>
              <a:t>TCP/IP Protocol Suite</a:t>
            </a:r>
          </a:p>
        </p:txBody>
      </p:sp>
      <p:sp>
        <p:nvSpPr>
          <p:cNvPr id="21527" name="Text Box 40">
            <a:extLst>
              <a:ext uri="{FF2B5EF4-FFF2-40B4-BE49-F238E27FC236}">
                <a16:creationId xmlns:a16="http://schemas.microsoft.com/office/drawing/2014/main" id="{696B9902-92E5-4A61-A24A-A452079A5122}"/>
              </a:ext>
            </a:extLst>
          </p:cNvPr>
          <p:cNvSpPr txBox="1">
            <a:spLocks noChangeArrowheads="1"/>
          </p:cNvSpPr>
          <p:nvPr/>
        </p:nvSpPr>
        <p:spPr bwMode="auto">
          <a:xfrm>
            <a:off x="5486400" y="2959100"/>
            <a:ext cx="1428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ea typeface="MS PGothic" panose="020B0600070205080204" pitchFamily="34" charset="-128"/>
              </a:rPr>
              <a:t>(ICMP, ARP)</a:t>
            </a:r>
          </a:p>
        </p:txBody>
      </p:sp>
      <p:sp>
        <p:nvSpPr>
          <p:cNvPr id="1101865" name="Text Box 41">
            <a:extLst>
              <a:ext uri="{FF2B5EF4-FFF2-40B4-BE49-F238E27FC236}">
                <a16:creationId xmlns:a16="http://schemas.microsoft.com/office/drawing/2014/main" id="{86974009-2CC1-420A-A17D-5412D0114A49}"/>
              </a:ext>
            </a:extLst>
          </p:cNvPr>
          <p:cNvSpPr txBox="1">
            <a:spLocks noChangeArrowheads="1"/>
          </p:cNvSpPr>
          <p:nvPr/>
        </p:nvSpPr>
        <p:spPr bwMode="auto">
          <a:xfrm>
            <a:off x="1657350" y="2800350"/>
            <a:ext cx="2184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chemeClr val="tx2"/>
                </a:solidFill>
                <a:ea typeface="MS PGothic" panose="020B0600070205080204" pitchFamily="34" charset="-128"/>
              </a:rPr>
              <a:t>Best-effort  </a:t>
            </a:r>
          </a:p>
          <a:p>
            <a:pPr eaLnBrk="1" hangingPunct="1">
              <a:spcBef>
                <a:spcPct val="0"/>
              </a:spcBef>
              <a:buClrTx/>
              <a:buSzTx/>
              <a:buFontTx/>
              <a:buNone/>
            </a:pPr>
            <a:r>
              <a:rPr lang="en-US" altLang="en-US" sz="1800" b="1">
                <a:solidFill>
                  <a:schemeClr val="tx2"/>
                </a:solidFill>
                <a:ea typeface="MS PGothic" panose="020B0600070205080204" pitchFamily="34" charset="-128"/>
              </a:rPr>
              <a:t>connectionless packet transfer</a:t>
            </a:r>
          </a:p>
        </p:txBody>
      </p:sp>
      <p:sp>
        <p:nvSpPr>
          <p:cNvPr id="1101867" name="Text Box 43">
            <a:extLst>
              <a:ext uri="{FF2B5EF4-FFF2-40B4-BE49-F238E27FC236}">
                <a16:creationId xmlns:a16="http://schemas.microsoft.com/office/drawing/2014/main" id="{F0FAD919-C213-4847-8A10-B95D1E58A777}"/>
              </a:ext>
            </a:extLst>
          </p:cNvPr>
          <p:cNvSpPr txBox="1">
            <a:spLocks noChangeArrowheads="1"/>
          </p:cNvSpPr>
          <p:nvPr/>
        </p:nvSpPr>
        <p:spPr bwMode="auto">
          <a:xfrm>
            <a:off x="1657350" y="1485900"/>
            <a:ext cx="1371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chemeClr val="tx2"/>
                </a:solidFill>
                <a:ea typeface="MS PGothic" panose="020B0600070205080204" pitchFamily="34" charset="-128"/>
              </a:rPr>
              <a:t>Reliable stream service</a:t>
            </a:r>
          </a:p>
        </p:txBody>
      </p:sp>
      <p:sp>
        <p:nvSpPr>
          <p:cNvPr id="1101868" name="Text Box 44">
            <a:extLst>
              <a:ext uri="{FF2B5EF4-FFF2-40B4-BE49-F238E27FC236}">
                <a16:creationId xmlns:a16="http://schemas.microsoft.com/office/drawing/2014/main" id="{DA0618F6-EAF8-475B-8167-8C61ABE9E49B}"/>
              </a:ext>
            </a:extLst>
          </p:cNvPr>
          <p:cNvSpPr txBox="1">
            <a:spLocks noChangeArrowheads="1"/>
          </p:cNvSpPr>
          <p:nvPr/>
        </p:nvSpPr>
        <p:spPr bwMode="auto">
          <a:xfrm>
            <a:off x="6572250" y="1452563"/>
            <a:ext cx="1371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chemeClr val="tx2"/>
                </a:solidFill>
                <a:ea typeface="MS PGothic" panose="020B0600070205080204" pitchFamily="34" charset="-128"/>
              </a:rPr>
              <a:t>User</a:t>
            </a:r>
          </a:p>
          <a:p>
            <a:pPr eaLnBrk="1" hangingPunct="1">
              <a:spcBef>
                <a:spcPct val="0"/>
              </a:spcBef>
              <a:buClrTx/>
              <a:buSzTx/>
              <a:buFontTx/>
              <a:buNone/>
            </a:pPr>
            <a:r>
              <a:rPr lang="en-US" altLang="en-US" sz="1800" b="1">
                <a:solidFill>
                  <a:schemeClr val="tx2"/>
                </a:solidFill>
                <a:ea typeface="MS PGothic" panose="020B0600070205080204" pitchFamily="34" charset="-128"/>
              </a:rPr>
              <a:t>datagram service</a:t>
            </a:r>
          </a:p>
        </p:txBody>
      </p:sp>
      <p:sp>
        <p:nvSpPr>
          <p:cNvPr id="1101869" name="Text Box 45">
            <a:extLst>
              <a:ext uri="{FF2B5EF4-FFF2-40B4-BE49-F238E27FC236}">
                <a16:creationId xmlns:a16="http://schemas.microsoft.com/office/drawing/2014/main" id="{462BED6F-6297-4C6B-AD3A-0DE2E7DFE6FE}"/>
              </a:ext>
            </a:extLst>
          </p:cNvPr>
          <p:cNvSpPr txBox="1">
            <a:spLocks noChangeArrowheads="1"/>
          </p:cNvSpPr>
          <p:nvPr/>
        </p:nvSpPr>
        <p:spPr bwMode="auto">
          <a:xfrm>
            <a:off x="3943350" y="1085850"/>
            <a:ext cx="1771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chemeClr val="tx2"/>
                </a:solidFill>
                <a:ea typeface="MS PGothic" panose="020B0600070205080204" pitchFamily="34" charset="-128"/>
              </a:rPr>
              <a:t>Distributed applications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101865"/>
                                        </p:tgtEl>
                                        <p:attrNameLst>
                                          <p:attrName>style.visibility</p:attrName>
                                        </p:attrNameLst>
                                      </p:cBhvr>
                                      <p:to>
                                        <p:strVal val="visible"/>
                                      </p:to>
                                    </p:set>
                                    <p:animEffect transition="in" filter="checkerboard(across)">
                                      <p:cBhvr>
                                        <p:cTn id="7" dur="500"/>
                                        <p:tgtEl>
                                          <p:spTgt spid="11018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01867"/>
                                        </p:tgtEl>
                                        <p:attrNameLst>
                                          <p:attrName>style.visibility</p:attrName>
                                        </p:attrNameLst>
                                      </p:cBhvr>
                                      <p:to>
                                        <p:strVal val="visible"/>
                                      </p:to>
                                    </p:set>
                                    <p:animEffect transition="in" filter="checkerboard(across)">
                                      <p:cBhvr>
                                        <p:cTn id="12" dur="500"/>
                                        <p:tgtEl>
                                          <p:spTgt spid="110186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101868"/>
                                        </p:tgtEl>
                                        <p:attrNameLst>
                                          <p:attrName>style.visibility</p:attrName>
                                        </p:attrNameLst>
                                      </p:cBhvr>
                                      <p:to>
                                        <p:strVal val="visible"/>
                                      </p:to>
                                    </p:set>
                                    <p:animEffect transition="in" filter="checkerboard(across)">
                                      <p:cBhvr>
                                        <p:cTn id="15" dur="500"/>
                                        <p:tgtEl>
                                          <p:spTgt spid="110186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101869"/>
                                        </p:tgtEl>
                                        <p:attrNameLst>
                                          <p:attrName>style.visibility</p:attrName>
                                        </p:attrNameLst>
                                      </p:cBhvr>
                                      <p:to>
                                        <p:strVal val="visible"/>
                                      </p:to>
                                    </p:set>
                                    <p:animEffect transition="in" filter="checkerboard(across)">
                                      <p:cBhvr>
                                        <p:cTn id="20" dur="500"/>
                                        <p:tgtEl>
                                          <p:spTgt spid="1101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65" grpId="0"/>
      <p:bldP spid="1101867" grpId="0"/>
      <p:bldP spid="1101868" grpId="0"/>
      <p:bldP spid="110186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3EF8E0EC-0B88-4606-90BA-630CF9A69395}"/>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Example 1: Subnetting Scheme</a:t>
            </a:r>
          </a:p>
        </p:txBody>
      </p:sp>
      <p:sp>
        <p:nvSpPr>
          <p:cNvPr id="74754" name="Rectangle 3">
            <a:extLst>
              <a:ext uri="{FF2B5EF4-FFF2-40B4-BE49-F238E27FC236}">
                <a16:creationId xmlns:a16="http://schemas.microsoft.com/office/drawing/2014/main" id="{39E271BC-0C9F-437A-9A2A-E5A0E2C765A1}"/>
              </a:ext>
            </a:extLst>
          </p:cNvPr>
          <p:cNvSpPr>
            <a:spLocks noGrp="1" noChangeArrowheads="1"/>
          </p:cNvSpPr>
          <p:nvPr>
            <p:ph type="body" idx="1"/>
          </p:nvPr>
        </p:nvSpPr>
        <p:spPr>
          <a:xfrm>
            <a:off x="711200" y="1085850"/>
            <a:ext cx="7751763" cy="3513138"/>
          </a:xfrm>
        </p:spPr>
        <p:txBody>
          <a:bodyPr/>
          <a:lstStyle/>
          <a:p>
            <a:pPr eaLnBrk="1" hangingPunct="1">
              <a:lnSpc>
                <a:spcPct val="80000"/>
              </a:lnSpc>
              <a:buFont typeface="Wingdings" charset="2"/>
              <a:buChar char="l"/>
              <a:defRPr/>
            </a:pPr>
            <a:r>
              <a:rPr lang="en-US" altLang="en-US" sz="2000" dirty="0">
                <a:ea typeface="ＭＳ Ｐゴシック" charset="-128"/>
              </a:rPr>
              <a:t>IP address 150.100.15.11 in binary string is</a:t>
            </a:r>
          </a:p>
          <a:p>
            <a:pPr marL="0" indent="0" eaLnBrk="1" hangingPunct="1">
              <a:lnSpc>
                <a:spcPct val="80000"/>
              </a:lnSpc>
              <a:buFont typeface="Wingdings" charset="2"/>
              <a:buNone/>
              <a:defRPr/>
            </a:pPr>
            <a:r>
              <a:rPr lang="en-US" altLang="en-US" sz="2000" dirty="0">
                <a:ea typeface="ＭＳ Ｐゴシック" charset="-128"/>
              </a:rPr>
              <a:t>    10010110 01100100 00001111 00001011</a:t>
            </a:r>
          </a:p>
          <a:p>
            <a:pPr eaLnBrk="1" hangingPunct="1">
              <a:lnSpc>
                <a:spcPct val="80000"/>
              </a:lnSpc>
              <a:spcBef>
                <a:spcPts val="900"/>
              </a:spcBef>
              <a:buFont typeface="Wingdings" charset="2"/>
              <a:buChar char="l"/>
              <a:defRPr/>
            </a:pPr>
            <a:r>
              <a:rPr lang="en-US" altLang="en-US" sz="2000" dirty="0">
                <a:ea typeface="ＭＳ Ｐゴシック" charset="-128"/>
              </a:rPr>
              <a:t>Apply subnet mask to IP addresses to find corresponding subnet</a:t>
            </a:r>
          </a:p>
          <a:p>
            <a:pPr lvl="1" eaLnBrk="1" hangingPunct="1">
              <a:lnSpc>
                <a:spcPct val="80000"/>
              </a:lnSpc>
              <a:buFont typeface="Wingdings" charset="2"/>
              <a:buChar char="l"/>
              <a:defRPr/>
            </a:pPr>
            <a:r>
              <a:rPr lang="en-US" altLang="en-US" sz="1700" dirty="0">
                <a:ea typeface="ＭＳ Ｐゴシック" charset="-128"/>
              </a:rPr>
              <a:t>IP address = 10010110 01100100 00001111 00001011</a:t>
            </a:r>
          </a:p>
          <a:p>
            <a:pPr lvl="1" eaLnBrk="1" hangingPunct="1">
              <a:lnSpc>
                <a:spcPct val="80000"/>
              </a:lnSpc>
              <a:buFont typeface="Wingdings" charset="2"/>
              <a:buChar char="l"/>
              <a:defRPr/>
            </a:pPr>
            <a:r>
              <a:rPr lang="en-US" altLang="en-US" sz="1700" dirty="0">
                <a:solidFill>
                  <a:srgbClr val="0070C0"/>
                </a:solidFill>
                <a:ea typeface="ＭＳ Ｐゴシック" charset="-128"/>
              </a:rPr>
              <a:t>Mask          = 11111111 11111111 11111111 1</a:t>
            </a:r>
            <a:r>
              <a:rPr lang="en-US" altLang="en-US" sz="1700" dirty="0">
                <a:solidFill>
                  <a:srgbClr val="FF0000"/>
                </a:solidFill>
                <a:ea typeface="ＭＳ Ｐゴシック" charset="-128"/>
              </a:rPr>
              <a:t>0000000</a:t>
            </a:r>
          </a:p>
          <a:p>
            <a:pPr lvl="1" eaLnBrk="1" hangingPunct="1">
              <a:lnSpc>
                <a:spcPct val="80000"/>
              </a:lnSpc>
              <a:buFont typeface="Wingdings" charset="2"/>
              <a:buChar char="l"/>
              <a:defRPr/>
            </a:pPr>
            <a:r>
              <a:rPr lang="en-US" altLang="en-US" sz="1700" dirty="0">
                <a:ea typeface="ＭＳ Ｐゴシック" charset="-128"/>
              </a:rPr>
              <a:t>AND           = 10110110 01100100 00001111 00000000</a:t>
            </a:r>
          </a:p>
          <a:p>
            <a:pPr lvl="1" eaLnBrk="1" hangingPunct="1">
              <a:lnSpc>
                <a:spcPct val="80000"/>
              </a:lnSpc>
              <a:buFont typeface="Wingdings" charset="2"/>
              <a:buChar char="l"/>
              <a:defRPr/>
            </a:pPr>
            <a:r>
              <a:rPr lang="en-US" altLang="en-US" sz="1700" dirty="0">
                <a:ea typeface="ＭＳ Ｐゴシック" charset="-128"/>
              </a:rPr>
              <a:t>Subnet = 150.100.15.0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49" name="Group 3">
            <a:extLst>
              <a:ext uri="{FF2B5EF4-FFF2-40B4-BE49-F238E27FC236}">
                <a16:creationId xmlns:a16="http://schemas.microsoft.com/office/drawing/2014/main" id="{6C7CA2AB-22DF-4663-8748-96387A492343}"/>
              </a:ext>
            </a:extLst>
          </p:cNvPr>
          <p:cNvGrpSpPr>
            <a:grpSpLocks/>
          </p:cNvGrpSpPr>
          <p:nvPr/>
        </p:nvGrpSpPr>
        <p:grpSpPr bwMode="auto">
          <a:xfrm>
            <a:off x="3113088" y="206375"/>
            <a:ext cx="5527675" cy="3200400"/>
            <a:chOff x="589" y="724"/>
            <a:chExt cx="4643" cy="2688"/>
          </a:xfrm>
        </p:grpSpPr>
        <p:sp>
          <p:nvSpPr>
            <p:cNvPr id="27659" name="Line 4">
              <a:extLst>
                <a:ext uri="{FF2B5EF4-FFF2-40B4-BE49-F238E27FC236}">
                  <a16:creationId xmlns:a16="http://schemas.microsoft.com/office/drawing/2014/main" id="{D44C65B0-AA1F-4BD2-AA74-2FD020502073}"/>
                </a:ext>
              </a:extLst>
            </p:cNvPr>
            <p:cNvSpPr>
              <a:spLocks noChangeShapeType="1"/>
            </p:cNvSpPr>
            <p:nvPr/>
          </p:nvSpPr>
          <p:spPr bwMode="auto">
            <a:xfrm>
              <a:off x="1554" y="1158"/>
              <a:ext cx="2332"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0" name="Line 5">
              <a:extLst>
                <a:ext uri="{FF2B5EF4-FFF2-40B4-BE49-F238E27FC236}">
                  <a16:creationId xmlns:a16="http://schemas.microsoft.com/office/drawing/2014/main" id="{D506B9D3-D2ED-42D8-985D-4A5D65D37479}"/>
                </a:ext>
              </a:extLst>
            </p:cNvPr>
            <p:cNvSpPr>
              <a:spLocks noChangeShapeType="1"/>
            </p:cNvSpPr>
            <p:nvPr/>
          </p:nvSpPr>
          <p:spPr bwMode="auto">
            <a:xfrm>
              <a:off x="1567" y="2361"/>
              <a:ext cx="2332"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1" name="Line 6">
              <a:extLst>
                <a:ext uri="{FF2B5EF4-FFF2-40B4-BE49-F238E27FC236}">
                  <a16:creationId xmlns:a16="http://schemas.microsoft.com/office/drawing/2014/main" id="{6DC946BE-6F11-469C-BFFF-9455F20691D9}"/>
                </a:ext>
              </a:extLst>
            </p:cNvPr>
            <p:cNvSpPr>
              <a:spLocks noChangeShapeType="1"/>
            </p:cNvSpPr>
            <p:nvPr/>
          </p:nvSpPr>
          <p:spPr bwMode="auto">
            <a:xfrm>
              <a:off x="2907" y="3225"/>
              <a:ext cx="2325"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Rectangle 7">
              <a:extLst>
                <a:ext uri="{FF2B5EF4-FFF2-40B4-BE49-F238E27FC236}">
                  <a16:creationId xmlns:a16="http://schemas.microsoft.com/office/drawing/2014/main" id="{FCE2D18A-4253-4FCB-92CD-AE42DF051134}"/>
                </a:ext>
              </a:extLst>
            </p:cNvPr>
            <p:cNvSpPr>
              <a:spLocks noChangeArrowheads="1"/>
            </p:cNvSpPr>
            <p:nvPr/>
          </p:nvSpPr>
          <p:spPr bwMode="auto">
            <a:xfrm>
              <a:off x="1570" y="1589"/>
              <a:ext cx="231" cy="269"/>
            </a:xfrm>
            <a:prstGeom prst="rect">
              <a:avLst/>
            </a:prstGeom>
            <a:solidFill>
              <a:srgbClr val="FF9900"/>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7663" name="Rectangle 8">
              <a:extLst>
                <a:ext uri="{FF2B5EF4-FFF2-40B4-BE49-F238E27FC236}">
                  <a16:creationId xmlns:a16="http://schemas.microsoft.com/office/drawing/2014/main" id="{9621CFE4-5F69-4797-8046-011001906DA7}"/>
                </a:ext>
              </a:extLst>
            </p:cNvPr>
            <p:cNvSpPr>
              <a:spLocks noChangeArrowheads="1"/>
            </p:cNvSpPr>
            <p:nvPr/>
          </p:nvSpPr>
          <p:spPr bwMode="auto">
            <a:xfrm>
              <a:off x="2085" y="724"/>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7664" name="Rectangle 9">
              <a:extLst>
                <a:ext uri="{FF2B5EF4-FFF2-40B4-BE49-F238E27FC236}">
                  <a16:creationId xmlns:a16="http://schemas.microsoft.com/office/drawing/2014/main" id="{0817F689-B954-40E3-A882-FDC5372FB3FC}"/>
                </a:ext>
              </a:extLst>
            </p:cNvPr>
            <p:cNvSpPr>
              <a:spLocks noChangeArrowheads="1"/>
            </p:cNvSpPr>
            <p:nvPr/>
          </p:nvSpPr>
          <p:spPr bwMode="auto">
            <a:xfrm>
              <a:off x="3363" y="724"/>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7665" name="Rectangle 10">
              <a:extLst>
                <a:ext uri="{FF2B5EF4-FFF2-40B4-BE49-F238E27FC236}">
                  <a16:creationId xmlns:a16="http://schemas.microsoft.com/office/drawing/2014/main" id="{004112DD-2FE2-4E72-B67F-3DE25B1C54E2}"/>
                </a:ext>
              </a:extLst>
            </p:cNvPr>
            <p:cNvSpPr>
              <a:spLocks noChangeArrowheads="1"/>
            </p:cNvSpPr>
            <p:nvPr/>
          </p:nvSpPr>
          <p:spPr bwMode="auto">
            <a:xfrm>
              <a:off x="2379" y="1801"/>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7666" name="Rectangle 11">
              <a:extLst>
                <a:ext uri="{FF2B5EF4-FFF2-40B4-BE49-F238E27FC236}">
                  <a16:creationId xmlns:a16="http://schemas.microsoft.com/office/drawing/2014/main" id="{2862C96F-7AB8-4D24-8567-A7C425FF907B}"/>
                </a:ext>
              </a:extLst>
            </p:cNvPr>
            <p:cNvSpPr>
              <a:spLocks noChangeArrowheads="1"/>
            </p:cNvSpPr>
            <p:nvPr/>
          </p:nvSpPr>
          <p:spPr bwMode="auto">
            <a:xfrm>
              <a:off x="3520" y="1801"/>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7667" name="Rectangle 12">
              <a:extLst>
                <a:ext uri="{FF2B5EF4-FFF2-40B4-BE49-F238E27FC236}">
                  <a16:creationId xmlns:a16="http://schemas.microsoft.com/office/drawing/2014/main" id="{24EF3B91-ED26-4682-A60F-D2BC14F15339}"/>
                </a:ext>
              </a:extLst>
            </p:cNvPr>
            <p:cNvSpPr>
              <a:spLocks noChangeArrowheads="1"/>
            </p:cNvSpPr>
            <p:nvPr/>
          </p:nvSpPr>
          <p:spPr bwMode="auto">
            <a:xfrm>
              <a:off x="2921" y="2678"/>
              <a:ext cx="231" cy="268"/>
            </a:xfrm>
            <a:prstGeom prst="rect">
              <a:avLst/>
            </a:prstGeom>
            <a:solidFill>
              <a:srgbClr val="FF9900"/>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7668" name="Rectangle 13">
              <a:extLst>
                <a:ext uri="{FF2B5EF4-FFF2-40B4-BE49-F238E27FC236}">
                  <a16:creationId xmlns:a16="http://schemas.microsoft.com/office/drawing/2014/main" id="{E7A390FE-FA90-4AD1-ACEA-1B43CA0CCAF1}"/>
                </a:ext>
              </a:extLst>
            </p:cNvPr>
            <p:cNvSpPr>
              <a:spLocks noChangeArrowheads="1"/>
            </p:cNvSpPr>
            <p:nvPr/>
          </p:nvSpPr>
          <p:spPr bwMode="auto">
            <a:xfrm>
              <a:off x="4284" y="2678"/>
              <a:ext cx="231" cy="268"/>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7669" name="Line 14">
              <a:extLst>
                <a:ext uri="{FF2B5EF4-FFF2-40B4-BE49-F238E27FC236}">
                  <a16:creationId xmlns:a16="http://schemas.microsoft.com/office/drawing/2014/main" id="{BCE187BD-7C85-4451-ABD3-CEF5FCD31801}"/>
                </a:ext>
              </a:extLst>
            </p:cNvPr>
            <p:cNvSpPr>
              <a:spLocks noChangeShapeType="1"/>
            </p:cNvSpPr>
            <p:nvPr/>
          </p:nvSpPr>
          <p:spPr bwMode="auto">
            <a:xfrm flipH="1" flipV="1">
              <a:off x="1673" y="1158"/>
              <a:ext cx="6" cy="4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Line 15">
              <a:extLst>
                <a:ext uri="{FF2B5EF4-FFF2-40B4-BE49-F238E27FC236}">
                  <a16:creationId xmlns:a16="http://schemas.microsoft.com/office/drawing/2014/main" id="{8CD10461-4BF2-46AB-B0E6-4EA9798EAF2D}"/>
                </a:ext>
              </a:extLst>
            </p:cNvPr>
            <p:cNvSpPr>
              <a:spLocks noChangeShapeType="1"/>
            </p:cNvSpPr>
            <p:nvPr/>
          </p:nvSpPr>
          <p:spPr bwMode="auto">
            <a:xfrm flipH="1">
              <a:off x="1673" y="1860"/>
              <a:ext cx="6" cy="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4" name="Rectangle 16">
              <a:extLst>
                <a:ext uri="{FF2B5EF4-FFF2-40B4-BE49-F238E27FC236}">
                  <a16:creationId xmlns:a16="http://schemas.microsoft.com/office/drawing/2014/main" id="{79A6B4E2-1292-41E5-9E44-E9E8B120E6F2}"/>
                </a:ext>
              </a:extLst>
            </p:cNvPr>
            <p:cNvSpPr>
              <a:spLocks noChangeArrowheads="1"/>
            </p:cNvSpPr>
            <p:nvPr/>
          </p:nvSpPr>
          <p:spPr bwMode="auto">
            <a:xfrm>
              <a:off x="1617" y="1655"/>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R1</a:t>
              </a:r>
              <a:endParaRPr lang="en-US" altLang="en-US" sz="2100">
                <a:ea typeface="MS PGothic" panose="020B0600070205080204" pitchFamily="34" charset="-128"/>
              </a:endParaRPr>
            </a:p>
          </p:txBody>
        </p:sp>
        <p:sp>
          <p:nvSpPr>
            <p:cNvPr id="82965" name="Rectangle 17">
              <a:extLst>
                <a:ext uri="{FF2B5EF4-FFF2-40B4-BE49-F238E27FC236}">
                  <a16:creationId xmlns:a16="http://schemas.microsoft.com/office/drawing/2014/main" id="{5BF07123-3EA6-4DCB-9AD3-24CE1A2272A6}"/>
                </a:ext>
              </a:extLst>
            </p:cNvPr>
            <p:cNvSpPr>
              <a:spLocks noChangeArrowheads="1"/>
            </p:cNvSpPr>
            <p:nvPr/>
          </p:nvSpPr>
          <p:spPr bwMode="auto">
            <a:xfrm>
              <a:off x="2129" y="789"/>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H1</a:t>
              </a:r>
              <a:endParaRPr lang="en-US" altLang="en-US" sz="2100">
                <a:ea typeface="MS PGothic" panose="020B0600070205080204" pitchFamily="34" charset="-128"/>
              </a:endParaRPr>
            </a:p>
          </p:txBody>
        </p:sp>
        <p:sp>
          <p:nvSpPr>
            <p:cNvPr id="82966" name="Rectangle 18">
              <a:extLst>
                <a:ext uri="{FF2B5EF4-FFF2-40B4-BE49-F238E27FC236}">
                  <a16:creationId xmlns:a16="http://schemas.microsoft.com/office/drawing/2014/main" id="{7A43447D-93E8-4DFE-9799-358D18637D90}"/>
                </a:ext>
              </a:extLst>
            </p:cNvPr>
            <p:cNvSpPr>
              <a:spLocks noChangeArrowheads="1"/>
            </p:cNvSpPr>
            <p:nvPr/>
          </p:nvSpPr>
          <p:spPr bwMode="auto">
            <a:xfrm>
              <a:off x="3407" y="789"/>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H2</a:t>
              </a:r>
              <a:endParaRPr lang="en-US" altLang="en-US" sz="2100">
                <a:ea typeface="MS PGothic" panose="020B0600070205080204" pitchFamily="34" charset="-128"/>
              </a:endParaRPr>
            </a:p>
          </p:txBody>
        </p:sp>
        <p:sp>
          <p:nvSpPr>
            <p:cNvPr id="82967" name="Rectangle 19">
              <a:extLst>
                <a:ext uri="{FF2B5EF4-FFF2-40B4-BE49-F238E27FC236}">
                  <a16:creationId xmlns:a16="http://schemas.microsoft.com/office/drawing/2014/main" id="{02870DB6-7523-47BF-BC3A-56EB6494949A}"/>
                </a:ext>
              </a:extLst>
            </p:cNvPr>
            <p:cNvSpPr>
              <a:spLocks noChangeArrowheads="1"/>
            </p:cNvSpPr>
            <p:nvPr/>
          </p:nvSpPr>
          <p:spPr bwMode="auto">
            <a:xfrm>
              <a:off x="2405" y="1867"/>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H3</a:t>
              </a:r>
              <a:endParaRPr lang="en-US" altLang="en-US" sz="2100">
                <a:ea typeface="MS PGothic" panose="020B0600070205080204" pitchFamily="34" charset="-128"/>
              </a:endParaRPr>
            </a:p>
          </p:txBody>
        </p:sp>
        <p:sp>
          <p:nvSpPr>
            <p:cNvPr id="82968" name="Rectangle 20">
              <a:extLst>
                <a:ext uri="{FF2B5EF4-FFF2-40B4-BE49-F238E27FC236}">
                  <a16:creationId xmlns:a16="http://schemas.microsoft.com/office/drawing/2014/main" id="{3D074293-05B7-4AD9-A965-C2B0CF49D762}"/>
                </a:ext>
              </a:extLst>
            </p:cNvPr>
            <p:cNvSpPr>
              <a:spLocks noChangeArrowheads="1"/>
            </p:cNvSpPr>
            <p:nvPr/>
          </p:nvSpPr>
          <p:spPr bwMode="auto">
            <a:xfrm>
              <a:off x="3564" y="1867"/>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H4</a:t>
              </a:r>
              <a:endParaRPr lang="en-US" altLang="en-US" sz="2100">
                <a:ea typeface="MS PGothic" panose="020B0600070205080204" pitchFamily="34" charset="-128"/>
              </a:endParaRPr>
            </a:p>
          </p:txBody>
        </p:sp>
        <p:sp>
          <p:nvSpPr>
            <p:cNvPr id="82969" name="Rectangle 21">
              <a:extLst>
                <a:ext uri="{FF2B5EF4-FFF2-40B4-BE49-F238E27FC236}">
                  <a16:creationId xmlns:a16="http://schemas.microsoft.com/office/drawing/2014/main" id="{D23FAA3D-F07C-44F3-8381-600C45FEAFD3}"/>
                </a:ext>
              </a:extLst>
            </p:cNvPr>
            <p:cNvSpPr>
              <a:spLocks noChangeArrowheads="1"/>
            </p:cNvSpPr>
            <p:nvPr/>
          </p:nvSpPr>
          <p:spPr bwMode="auto">
            <a:xfrm>
              <a:off x="2969" y="2743"/>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R2</a:t>
              </a:r>
              <a:endParaRPr lang="en-US" altLang="en-US" sz="2100">
                <a:ea typeface="MS PGothic" panose="020B0600070205080204" pitchFamily="34" charset="-128"/>
              </a:endParaRPr>
            </a:p>
          </p:txBody>
        </p:sp>
        <p:sp>
          <p:nvSpPr>
            <p:cNvPr id="82970" name="Rectangle 22">
              <a:extLst>
                <a:ext uri="{FF2B5EF4-FFF2-40B4-BE49-F238E27FC236}">
                  <a16:creationId xmlns:a16="http://schemas.microsoft.com/office/drawing/2014/main" id="{099958EA-2118-47DE-BD31-298C1DD129E6}"/>
                </a:ext>
              </a:extLst>
            </p:cNvPr>
            <p:cNvSpPr>
              <a:spLocks noChangeArrowheads="1"/>
            </p:cNvSpPr>
            <p:nvPr/>
          </p:nvSpPr>
          <p:spPr bwMode="auto">
            <a:xfrm>
              <a:off x="4328" y="2743"/>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H5</a:t>
              </a:r>
              <a:endParaRPr lang="en-US" altLang="en-US" sz="2100">
                <a:ea typeface="MS PGothic" panose="020B0600070205080204" pitchFamily="34" charset="-128"/>
              </a:endParaRPr>
            </a:p>
          </p:txBody>
        </p:sp>
        <p:sp>
          <p:nvSpPr>
            <p:cNvPr id="27678" name="Line 23">
              <a:extLst>
                <a:ext uri="{FF2B5EF4-FFF2-40B4-BE49-F238E27FC236}">
                  <a16:creationId xmlns:a16="http://schemas.microsoft.com/office/drawing/2014/main" id="{73B028B6-FDD5-4EDD-8E9C-DC873E2C3836}"/>
                </a:ext>
              </a:extLst>
            </p:cNvPr>
            <p:cNvSpPr>
              <a:spLocks noChangeShapeType="1"/>
            </p:cNvSpPr>
            <p:nvPr/>
          </p:nvSpPr>
          <p:spPr bwMode="auto">
            <a:xfrm>
              <a:off x="2469" y="2073"/>
              <a:ext cx="1" cy="2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9" name="Line 24">
              <a:extLst>
                <a:ext uri="{FF2B5EF4-FFF2-40B4-BE49-F238E27FC236}">
                  <a16:creationId xmlns:a16="http://schemas.microsoft.com/office/drawing/2014/main" id="{EF1C12D0-D99C-452F-AE49-0CDD189EFDA4}"/>
                </a:ext>
              </a:extLst>
            </p:cNvPr>
            <p:cNvSpPr>
              <a:spLocks noChangeShapeType="1"/>
            </p:cNvSpPr>
            <p:nvPr/>
          </p:nvSpPr>
          <p:spPr bwMode="auto">
            <a:xfrm>
              <a:off x="3646" y="2073"/>
              <a:ext cx="1" cy="30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0" name="Line 25">
              <a:extLst>
                <a:ext uri="{FF2B5EF4-FFF2-40B4-BE49-F238E27FC236}">
                  <a16:creationId xmlns:a16="http://schemas.microsoft.com/office/drawing/2014/main" id="{EBBFD43C-F6EA-4F3A-8F21-BE9D30FA4CD6}"/>
                </a:ext>
              </a:extLst>
            </p:cNvPr>
            <p:cNvSpPr>
              <a:spLocks noChangeShapeType="1"/>
            </p:cNvSpPr>
            <p:nvPr/>
          </p:nvSpPr>
          <p:spPr bwMode="auto">
            <a:xfrm>
              <a:off x="2206" y="996"/>
              <a:ext cx="1" cy="1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1" name="Line 26">
              <a:extLst>
                <a:ext uri="{FF2B5EF4-FFF2-40B4-BE49-F238E27FC236}">
                  <a16:creationId xmlns:a16="http://schemas.microsoft.com/office/drawing/2014/main" id="{0B3CA519-B98D-4DCE-8590-A8209D06D823}"/>
                </a:ext>
              </a:extLst>
            </p:cNvPr>
            <p:cNvSpPr>
              <a:spLocks noChangeShapeType="1"/>
            </p:cNvSpPr>
            <p:nvPr/>
          </p:nvSpPr>
          <p:spPr bwMode="auto">
            <a:xfrm>
              <a:off x="3483" y="996"/>
              <a:ext cx="1" cy="1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2" name="Line 27">
              <a:extLst>
                <a:ext uri="{FF2B5EF4-FFF2-40B4-BE49-F238E27FC236}">
                  <a16:creationId xmlns:a16="http://schemas.microsoft.com/office/drawing/2014/main" id="{1AD7A120-D96E-441B-8513-E461CCC7F1C4}"/>
                </a:ext>
              </a:extLst>
            </p:cNvPr>
            <p:cNvSpPr>
              <a:spLocks noChangeShapeType="1"/>
            </p:cNvSpPr>
            <p:nvPr/>
          </p:nvSpPr>
          <p:spPr bwMode="auto">
            <a:xfrm flipV="1">
              <a:off x="3032" y="2373"/>
              <a:ext cx="1" cy="3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3" name="Line 28">
              <a:extLst>
                <a:ext uri="{FF2B5EF4-FFF2-40B4-BE49-F238E27FC236}">
                  <a16:creationId xmlns:a16="http://schemas.microsoft.com/office/drawing/2014/main" id="{17D691E5-C5FB-4D8E-B87A-3C4D8E558EDA}"/>
                </a:ext>
              </a:extLst>
            </p:cNvPr>
            <p:cNvSpPr>
              <a:spLocks noChangeShapeType="1"/>
            </p:cNvSpPr>
            <p:nvPr/>
          </p:nvSpPr>
          <p:spPr bwMode="auto">
            <a:xfrm>
              <a:off x="3045" y="2949"/>
              <a:ext cx="1" cy="2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4" name="Line 29">
              <a:extLst>
                <a:ext uri="{FF2B5EF4-FFF2-40B4-BE49-F238E27FC236}">
                  <a16:creationId xmlns:a16="http://schemas.microsoft.com/office/drawing/2014/main" id="{CB8D9BDD-5149-4225-843D-DBCE88979EA8}"/>
                </a:ext>
              </a:extLst>
            </p:cNvPr>
            <p:cNvSpPr>
              <a:spLocks noChangeShapeType="1"/>
            </p:cNvSpPr>
            <p:nvPr/>
          </p:nvSpPr>
          <p:spPr bwMode="auto">
            <a:xfrm>
              <a:off x="4398" y="2949"/>
              <a:ext cx="1" cy="27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5" name="Line 30">
              <a:extLst>
                <a:ext uri="{FF2B5EF4-FFF2-40B4-BE49-F238E27FC236}">
                  <a16:creationId xmlns:a16="http://schemas.microsoft.com/office/drawing/2014/main" id="{27B7554A-3B19-446E-A494-DC218F179436}"/>
                </a:ext>
              </a:extLst>
            </p:cNvPr>
            <p:cNvSpPr>
              <a:spLocks noChangeShapeType="1"/>
            </p:cNvSpPr>
            <p:nvPr/>
          </p:nvSpPr>
          <p:spPr bwMode="auto">
            <a:xfrm flipH="1">
              <a:off x="774" y="1734"/>
              <a:ext cx="79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6" name="Freeform 31">
              <a:extLst>
                <a:ext uri="{FF2B5EF4-FFF2-40B4-BE49-F238E27FC236}">
                  <a16:creationId xmlns:a16="http://schemas.microsoft.com/office/drawing/2014/main" id="{0C9D6252-29DC-4B78-ABB6-7803C9FFD03E}"/>
                </a:ext>
              </a:extLst>
            </p:cNvPr>
            <p:cNvSpPr>
              <a:spLocks/>
            </p:cNvSpPr>
            <p:nvPr/>
          </p:nvSpPr>
          <p:spPr bwMode="auto">
            <a:xfrm>
              <a:off x="727" y="1707"/>
              <a:ext cx="63" cy="55"/>
            </a:xfrm>
            <a:custGeom>
              <a:avLst/>
              <a:gdLst>
                <a:gd name="T0" fmla="*/ 63 w 63"/>
                <a:gd name="T1" fmla="*/ 0 h 55"/>
                <a:gd name="T2" fmla="*/ 54 w 63"/>
                <a:gd name="T3" fmla="*/ 27 h 55"/>
                <a:gd name="T4" fmla="*/ 63 w 63"/>
                <a:gd name="T5" fmla="*/ 55 h 55"/>
                <a:gd name="T6" fmla="*/ 0 w 63"/>
                <a:gd name="T7" fmla="*/ 27 h 55"/>
                <a:gd name="T8" fmla="*/ 63 w 63"/>
                <a:gd name="T9" fmla="*/ 0 h 55"/>
                <a:gd name="T10" fmla="*/ 0 60000 65536"/>
                <a:gd name="T11" fmla="*/ 0 60000 65536"/>
                <a:gd name="T12" fmla="*/ 0 60000 65536"/>
                <a:gd name="T13" fmla="*/ 0 60000 65536"/>
                <a:gd name="T14" fmla="*/ 0 60000 65536"/>
                <a:gd name="T15" fmla="*/ 0 w 63"/>
                <a:gd name="T16" fmla="*/ 0 h 55"/>
                <a:gd name="T17" fmla="*/ 63 w 63"/>
                <a:gd name="T18" fmla="*/ 55 h 55"/>
              </a:gdLst>
              <a:ahLst/>
              <a:cxnLst>
                <a:cxn ang="T10">
                  <a:pos x="T0" y="T1"/>
                </a:cxn>
                <a:cxn ang="T11">
                  <a:pos x="T2" y="T3"/>
                </a:cxn>
                <a:cxn ang="T12">
                  <a:pos x="T4" y="T5"/>
                </a:cxn>
                <a:cxn ang="T13">
                  <a:pos x="T6" y="T7"/>
                </a:cxn>
                <a:cxn ang="T14">
                  <a:pos x="T8" y="T9"/>
                </a:cxn>
              </a:cxnLst>
              <a:rect l="T15" t="T16" r="T17" b="T18"/>
              <a:pathLst>
                <a:path w="63" h="55">
                  <a:moveTo>
                    <a:pt x="63" y="0"/>
                  </a:moveTo>
                  <a:lnTo>
                    <a:pt x="54" y="27"/>
                  </a:lnTo>
                  <a:lnTo>
                    <a:pt x="63" y="55"/>
                  </a:lnTo>
                  <a:lnTo>
                    <a:pt x="0" y="27"/>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80" name="Rectangle 32">
              <a:extLst>
                <a:ext uri="{FF2B5EF4-FFF2-40B4-BE49-F238E27FC236}">
                  <a16:creationId xmlns:a16="http://schemas.microsoft.com/office/drawing/2014/main" id="{0561A5F9-4C87-405D-80BA-051B1FD0AA47}"/>
                </a:ext>
              </a:extLst>
            </p:cNvPr>
            <p:cNvSpPr>
              <a:spLocks noChangeArrowheads="1"/>
            </p:cNvSpPr>
            <p:nvPr/>
          </p:nvSpPr>
          <p:spPr bwMode="auto">
            <a:xfrm>
              <a:off x="589" y="1856"/>
              <a:ext cx="71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To the rest of</a:t>
              </a:r>
              <a:endParaRPr lang="en-US" altLang="en-US" sz="2100">
                <a:ea typeface="MS PGothic" panose="020B0600070205080204" pitchFamily="34" charset="-128"/>
              </a:endParaRPr>
            </a:p>
          </p:txBody>
        </p:sp>
        <p:sp>
          <p:nvSpPr>
            <p:cNvPr id="82981" name="Rectangle 33">
              <a:extLst>
                <a:ext uri="{FF2B5EF4-FFF2-40B4-BE49-F238E27FC236}">
                  <a16:creationId xmlns:a16="http://schemas.microsoft.com/office/drawing/2014/main" id="{F1E93CC8-2B1F-4EEE-A215-2D1280BCCB3D}"/>
                </a:ext>
              </a:extLst>
            </p:cNvPr>
            <p:cNvSpPr>
              <a:spLocks noChangeArrowheads="1"/>
            </p:cNvSpPr>
            <p:nvPr/>
          </p:nvSpPr>
          <p:spPr bwMode="auto">
            <a:xfrm>
              <a:off x="626" y="1976"/>
              <a:ext cx="6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the Internet</a:t>
              </a:r>
              <a:endParaRPr lang="en-US" altLang="en-US" sz="2100">
                <a:ea typeface="MS PGothic" panose="020B0600070205080204" pitchFamily="34" charset="-128"/>
              </a:endParaRPr>
            </a:p>
          </p:txBody>
        </p:sp>
        <p:sp>
          <p:nvSpPr>
            <p:cNvPr id="82982" name="Rectangle 34">
              <a:extLst>
                <a:ext uri="{FF2B5EF4-FFF2-40B4-BE49-F238E27FC236}">
                  <a16:creationId xmlns:a16="http://schemas.microsoft.com/office/drawing/2014/main" id="{C7ECFAB5-EFE0-4DAB-88C9-F4E1349B09B8}"/>
                </a:ext>
              </a:extLst>
            </p:cNvPr>
            <p:cNvSpPr>
              <a:spLocks noChangeArrowheads="1"/>
            </p:cNvSpPr>
            <p:nvPr/>
          </p:nvSpPr>
          <p:spPr bwMode="auto">
            <a:xfrm>
              <a:off x="914" y="1593"/>
              <a:ext cx="6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150.100.0.1</a:t>
              </a:r>
              <a:endParaRPr lang="en-US" altLang="en-US" sz="2100">
                <a:ea typeface="MS PGothic" panose="020B0600070205080204" pitchFamily="34" charset="-128"/>
              </a:endParaRPr>
            </a:p>
          </p:txBody>
        </p:sp>
        <p:sp>
          <p:nvSpPr>
            <p:cNvPr id="82983" name="Rectangle 35">
              <a:extLst>
                <a:ext uri="{FF2B5EF4-FFF2-40B4-BE49-F238E27FC236}">
                  <a16:creationId xmlns:a16="http://schemas.microsoft.com/office/drawing/2014/main" id="{155EF251-F184-45B5-A905-856E0A8EF651}"/>
                </a:ext>
              </a:extLst>
            </p:cNvPr>
            <p:cNvSpPr>
              <a:spLocks noChangeArrowheads="1"/>
            </p:cNvSpPr>
            <p:nvPr/>
          </p:nvSpPr>
          <p:spPr bwMode="auto">
            <a:xfrm>
              <a:off x="2377" y="1188"/>
              <a:ext cx="84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150.100.12.128</a:t>
              </a:r>
              <a:endParaRPr lang="en-US" altLang="en-US" sz="2100">
                <a:ea typeface="MS PGothic" panose="020B0600070205080204" pitchFamily="34" charset="-128"/>
              </a:endParaRPr>
            </a:p>
          </p:txBody>
        </p:sp>
        <p:sp>
          <p:nvSpPr>
            <p:cNvPr id="82984" name="Rectangle 36">
              <a:extLst>
                <a:ext uri="{FF2B5EF4-FFF2-40B4-BE49-F238E27FC236}">
                  <a16:creationId xmlns:a16="http://schemas.microsoft.com/office/drawing/2014/main" id="{6C390287-D80C-404F-96D6-A297C1087E3B}"/>
                </a:ext>
              </a:extLst>
            </p:cNvPr>
            <p:cNvSpPr>
              <a:spLocks noChangeArrowheads="1"/>
            </p:cNvSpPr>
            <p:nvPr/>
          </p:nvSpPr>
          <p:spPr bwMode="auto">
            <a:xfrm>
              <a:off x="1901" y="2416"/>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150.100.12.0</a:t>
              </a:r>
              <a:endParaRPr lang="en-US" altLang="en-US" sz="2100">
                <a:ea typeface="MS PGothic" panose="020B0600070205080204" pitchFamily="34" charset="-128"/>
              </a:endParaRPr>
            </a:p>
          </p:txBody>
        </p:sp>
        <p:sp>
          <p:nvSpPr>
            <p:cNvPr id="82985" name="Rectangle 37">
              <a:extLst>
                <a:ext uri="{FF2B5EF4-FFF2-40B4-BE49-F238E27FC236}">
                  <a16:creationId xmlns:a16="http://schemas.microsoft.com/office/drawing/2014/main" id="{B802D8FE-CE1D-460A-B6DB-350092626F64}"/>
                </a:ext>
              </a:extLst>
            </p:cNvPr>
            <p:cNvSpPr>
              <a:spLocks noChangeArrowheads="1"/>
            </p:cNvSpPr>
            <p:nvPr/>
          </p:nvSpPr>
          <p:spPr bwMode="auto">
            <a:xfrm>
              <a:off x="3539" y="996"/>
              <a:ext cx="8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150.100.12.176</a:t>
              </a:r>
              <a:endParaRPr lang="en-US" altLang="en-US" sz="2100">
                <a:ea typeface="MS PGothic" panose="020B0600070205080204" pitchFamily="34" charset="-128"/>
              </a:endParaRPr>
            </a:p>
          </p:txBody>
        </p:sp>
        <p:sp>
          <p:nvSpPr>
            <p:cNvPr id="82986" name="Rectangle 38">
              <a:extLst>
                <a:ext uri="{FF2B5EF4-FFF2-40B4-BE49-F238E27FC236}">
                  <a16:creationId xmlns:a16="http://schemas.microsoft.com/office/drawing/2014/main" id="{AA6C13C9-1928-40B9-AD5D-24A290FCA939}"/>
                </a:ext>
              </a:extLst>
            </p:cNvPr>
            <p:cNvSpPr>
              <a:spLocks noChangeArrowheads="1"/>
            </p:cNvSpPr>
            <p:nvPr/>
          </p:nvSpPr>
          <p:spPr bwMode="auto">
            <a:xfrm>
              <a:off x="2242" y="996"/>
              <a:ext cx="8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150.100.12.154</a:t>
              </a:r>
              <a:endParaRPr lang="en-US" altLang="en-US" sz="2100">
                <a:ea typeface="MS PGothic" panose="020B0600070205080204" pitchFamily="34" charset="-128"/>
              </a:endParaRPr>
            </a:p>
          </p:txBody>
        </p:sp>
        <p:sp>
          <p:nvSpPr>
            <p:cNvPr id="82987" name="Rectangle 39">
              <a:extLst>
                <a:ext uri="{FF2B5EF4-FFF2-40B4-BE49-F238E27FC236}">
                  <a16:creationId xmlns:a16="http://schemas.microsoft.com/office/drawing/2014/main" id="{FD8F924B-D8E9-42E9-A405-0309710E3FD2}"/>
                </a:ext>
              </a:extLst>
            </p:cNvPr>
            <p:cNvSpPr>
              <a:spLocks noChangeArrowheads="1"/>
            </p:cNvSpPr>
            <p:nvPr/>
          </p:nvSpPr>
          <p:spPr bwMode="auto">
            <a:xfrm>
              <a:off x="2502" y="2132"/>
              <a:ext cx="7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150.100.12.24</a:t>
              </a:r>
              <a:endParaRPr lang="en-US" altLang="en-US" sz="2100">
                <a:ea typeface="MS PGothic" panose="020B0600070205080204" pitchFamily="34" charset="-128"/>
              </a:endParaRPr>
            </a:p>
          </p:txBody>
        </p:sp>
        <p:sp>
          <p:nvSpPr>
            <p:cNvPr id="82988" name="Rectangle 40">
              <a:extLst>
                <a:ext uri="{FF2B5EF4-FFF2-40B4-BE49-F238E27FC236}">
                  <a16:creationId xmlns:a16="http://schemas.microsoft.com/office/drawing/2014/main" id="{0291557F-2467-461D-A540-5C6DECCF2765}"/>
                </a:ext>
              </a:extLst>
            </p:cNvPr>
            <p:cNvSpPr>
              <a:spLocks noChangeArrowheads="1"/>
            </p:cNvSpPr>
            <p:nvPr/>
          </p:nvSpPr>
          <p:spPr bwMode="auto">
            <a:xfrm>
              <a:off x="3679" y="2124"/>
              <a:ext cx="7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150.100.12.55</a:t>
              </a:r>
              <a:endParaRPr lang="en-US" altLang="en-US" sz="2100">
                <a:ea typeface="MS PGothic" panose="020B0600070205080204" pitchFamily="34" charset="-128"/>
              </a:endParaRPr>
            </a:p>
          </p:txBody>
        </p:sp>
        <p:sp>
          <p:nvSpPr>
            <p:cNvPr id="82989" name="Rectangle 41">
              <a:extLst>
                <a:ext uri="{FF2B5EF4-FFF2-40B4-BE49-F238E27FC236}">
                  <a16:creationId xmlns:a16="http://schemas.microsoft.com/office/drawing/2014/main" id="{70411084-5BF5-48E5-9F25-33B7D1BCEC02}"/>
                </a:ext>
              </a:extLst>
            </p:cNvPr>
            <p:cNvSpPr>
              <a:spLocks noChangeArrowheads="1"/>
            </p:cNvSpPr>
            <p:nvPr/>
          </p:nvSpPr>
          <p:spPr bwMode="auto">
            <a:xfrm>
              <a:off x="3053" y="2533"/>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CC"/>
                  </a:solidFill>
                  <a:ea typeface="MS PGothic" panose="020B0600070205080204" pitchFamily="34" charset="-128"/>
                </a:rPr>
                <a:t>150.100.12.1</a:t>
              </a:r>
              <a:endParaRPr lang="en-US" altLang="en-US" sz="2100">
                <a:solidFill>
                  <a:srgbClr val="0000CC"/>
                </a:solidFill>
                <a:ea typeface="MS PGothic" panose="020B0600070205080204" pitchFamily="34" charset="-128"/>
              </a:endParaRPr>
            </a:p>
          </p:txBody>
        </p:sp>
        <p:sp>
          <p:nvSpPr>
            <p:cNvPr id="82990" name="Rectangle 42">
              <a:extLst>
                <a:ext uri="{FF2B5EF4-FFF2-40B4-BE49-F238E27FC236}">
                  <a16:creationId xmlns:a16="http://schemas.microsoft.com/office/drawing/2014/main" id="{F2CA5613-62A7-4C3A-9FAC-F8444907A5BF}"/>
                </a:ext>
              </a:extLst>
            </p:cNvPr>
            <p:cNvSpPr>
              <a:spLocks noChangeArrowheads="1"/>
            </p:cNvSpPr>
            <p:nvPr/>
          </p:nvSpPr>
          <p:spPr bwMode="auto">
            <a:xfrm>
              <a:off x="3079" y="3000"/>
              <a:ext cx="7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150.100.15.54</a:t>
              </a:r>
              <a:endParaRPr lang="en-US" altLang="en-US" sz="2100">
                <a:ea typeface="MS PGothic" panose="020B0600070205080204" pitchFamily="34" charset="-128"/>
              </a:endParaRPr>
            </a:p>
          </p:txBody>
        </p:sp>
        <p:sp>
          <p:nvSpPr>
            <p:cNvPr id="82991" name="Rectangle 43">
              <a:extLst>
                <a:ext uri="{FF2B5EF4-FFF2-40B4-BE49-F238E27FC236}">
                  <a16:creationId xmlns:a16="http://schemas.microsoft.com/office/drawing/2014/main" id="{36D0F07D-D091-4E23-A839-78FE817927BA}"/>
                </a:ext>
              </a:extLst>
            </p:cNvPr>
            <p:cNvSpPr>
              <a:spLocks noChangeArrowheads="1"/>
            </p:cNvSpPr>
            <p:nvPr/>
          </p:nvSpPr>
          <p:spPr bwMode="auto">
            <a:xfrm>
              <a:off x="3512" y="3267"/>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150.100.15.0</a:t>
              </a:r>
              <a:endParaRPr lang="en-US" altLang="en-US" sz="2100">
                <a:ea typeface="MS PGothic" panose="020B0600070205080204" pitchFamily="34" charset="-128"/>
              </a:endParaRPr>
            </a:p>
          </p:txBody>
        </p:sp>
        <p:sp>
          <p:nvSpPr>
            <p:cNvPr id="82992" name="Rectangle 44">
              <a:extLst>
                <a:ext uri="{FF2B5EF4-FFF2-40B4-BE49-F238E27FC236}">
                  <a16:creationId xmlns:a16="http://schemas.microsoft.com/office/drawing/2014/main" id="{6D9B44C9-6B3B-4340-AAF4-C9CA196152EB}"/>
                </a:ext>
              </a:extLst>
            </p:cNvPr>
            <p:cNvSpPr>
              <a:spLocks noChangeArrowheads="1"/>
            </p:cNvSpPr>
            <p:nvPr/>
          </p:nvSpPr>
          <p:spPr bwMode="auto">
            <a:xfrm>
              <a:off x="4439" y="3009"/>
              <a:ext cx="7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150.100.15.11</a:t>
              </a:r>
              <a:endParaRPr lang="en-US" altLang="en-US" sz="2100">
                <a:ea typeface="MS PGothic" panose="020B0600070205080204" pitchFamily="34" charset="-128"/>
              </a:endParaRPr>
            </a:p>
          </p:txBody>
        </p:sp>
        <p:sp>
          <p:nvSpPr>
            <p:cNvPr id="82993" name="Rectangle 45">
              <a:extLst>
                <a:ext uri="{FF2B5EF4-FFF2-40B4-BE49-F238E27FC236}">
                  <a16:creationId xmlns:a16="http://schemas.microsoft.com/office/drawing/2014/main" id="{F9D6E178-9BA0-4138-B0B2-D771B22F5D5B}"/>
                </a:ext>
              </a:extLst>
            </p:cNvPr>
            <p:cNvSpPr>
              <a:spLocks noChangeArrowheads="1"/>
            </p:cNvSpPr>
            <p:nvPr/>
          </p:nvSpPr>
          <p:spPr bwMode="auto">
            <a:xfrm>
              <a:off x="1710" y="1423"/>
              <a:ext cx="8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150.100.12.129</a:t>
              </a:r>
              <a:endParaRPr lang="en-US" altLang="en-US" sz="2100">
                <a:ea typeface="MS PGothic" panose="020B0600070205080204" pitchFamily="34" charset="-128"/>
              </a:endParaRPr>
            </a:p>
          </p:txBody>
        </p:sp>
        <p:sp>
          <p:nvSpPr>
            <p:cNvPr id="82994" name="Rectangle 46">
              <a:extLst>
                <a:ext uri="{FF2B5EF4-FFF2-40B4-BE49-F238E27FC236}">
                  <a16:creationId xmlns:a16="http://schemas.microsoft.com/office/drawing/2014/main" id="{68CA2EBD-75EA-424A-9674-A766B0E78ABD}"/>
                </a:ext>
              </a:extLst>
            </p:cNvPr>
            <p:cNvSpPr>
              <a:spLocks noChangeArrowheads="1"/>
            </p:cNvSpPr>
            <p:nvPr/>
          </p:nvSpPr>
          <p:spPr bwMode="auto">
            <a:xfrm>
              <a:off x="1670" y="1899"/>
              <a:ext cx="7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CC"/>
                  </a:solidFill>
                  <a:ea typeface="MS PGothic" panose="020B0600070205080204" pitchFamily="34" charset="-128"/>
                </a:rPr>
                <a:t>150.100.12.4</a:t>
              </a:r>
              <a:endParaRPr lang="en-US" altLang="en-US" sz="2100">
                <a:solidFill>
                  <a:srgbClr val="0000CC"/>
                </a:solidFill>
                <a:ea typeface="MS PGothic" panose="020B0600070205080204" pitchFamily="34" charset="-128"/>
              </a:endParaRPr>
            </a:p>
          </p:txBody>
        </p:sp>
      </p:grpSp>
      <p:sp>
        <p:nvSpPr>
          <p:cNvPr id="1296431" name="Rectangle 47">
            <a:extLst>
              <a:ext uri="{FF2B5EF4-FFF2-40B4-BE49-F238E27FC236}">
                <a16:creationId xmlns:a16="http://schemas.microsoft.com/office/drawing/2014/main" id="{0424A36A-178D-4FDB-93B4-EDEC73741117}"/>
              </a:ext>
            </a:extLst>
          </p:cNvPr>
          <p:cNvSpPr>
            <a:spLocks noChangeArrowheads="1"/>
          </p:cNvSpPr>
          <p:nvPr/>
        </p:nvSpPr>
        <p:spPr bwMode="auto">
          <a:xfrm>
            <a:off x="2878138" y="3549650"/>
            <a:ext cx="44069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300" b="1">
                <a:ea typeface="MS PGothic" panose="020B0600070205080204" pitchFamily="34" charset="-128"/>
              </a:rPr>
              <a:t>Destination		Next-Hop	         Flags	Net I/F</a:t>
            </a:r>
          </a:p>
          <a:p>
            <a:pPr eaLnBrk="1" hangingPunct="1">
              <a:spcBef>
                <a:spcPct val="0"/>
              </a:spcBef>
              <a:buClrTx/>
              <a:buSzTx/>
              <a:buFontTx/>
              <a:buNone/>
            </a:pPr>
            <a:r>
              <a:rPr lang="it-IT" altLang="en-US" sz="1300" b="1">
                <a:ea typeface="MS PGothic" panose="020B0600070205080204" pitchFamily="34" charset="-128"/>
              </a:rPr>
              <a:t>127.0.0.1		127.0.0.1	         H	lo0</a:t>
            </a:r>
            <a:endParaRPr lang="en-US" altLang="en-US" sz="1300" b="1">
              <a:ea typeface="MS PGothic" panose="020B0600070205080204" pitchFamily="34" charset="-128"/>
            </a:endParaRPr>
          </a:p>
          <a:p>
            <a:pPr eaLnBrk="1" hangingPunct="1">
              <a:spcBef>
                <a:spcPct val="0"/>
              </a:spcBef>
              <a:buClrTx/>
              <a:buSzTx/>
              <a:buFontTx/>
              <a:buNone/>
            </a:pPr>
            <a:r>
              <a:rPr lang="it-IT" altLang="en-US" sz="1300" b="1">
                <a:ea typeface="MS PGothic" panose="020B0600070205080204" pitchFamily="34" charset="-128"/>
              </a:rPr>
              <a:t>150.100.12.128   	150.100.12.129	emd0</a:t>
            </a:r>
            <a:endParaRPr lang="en-US" altLang="en-US" sz="1300" b="1">
              <a:ea typeface="MS PGothic" panose="020B0600070205080204" pitchFamily="34" charset="-128"/>
            </a:endParaRPr>
          </a:p>
          <a:p>
            <a:pPr eaLnBrk="1" hangingPunct="1">
              <a:spcBef>
                <a:spcPct val="0"/>
              </a:spcBef>
              <a:buClrTx/>
              <a:buSzTx/>
              <a:buFontTx/>
              <a:buNone/>
            </a:pPr>
            <a:r>
              <a:rPr lang="it-IT" altLang="en-US" sz="1300" b="1">
                <a:ea typeface="MS PGothic" panose="020B0600070205080204" pitchFamily="34" charset="-128"/>
              </a:rPr>
              <a:t>150.100.12.0	150.100.12.4	emd1</a:t>
            </a:r>
          </a:p>
          <a:p>
            <a:pPr eaLnBrk="1" hangingPunct="1">
              <a:spcBef>
                <a:spcPct val="0"/>
              </a:spcBef>
              <a:buClrTx/>
              <a:buSzTx/>
              <a:buFontTx/>
              <a:buNone/>
            </a:pPr>
            <a:r>
              <a:rPr lang="it-IT" altLang="en-US" sz="1300" b="1">
                <a:solidFill>
                  <a:srgbClr val="C00000"/>
                </a:solidFill>
                <a:ea typeface="MS PGothic" panose="020B0600070205080204" pitchFamily="34" charset="-128"/>
              </a:rPr>
              <a:t>150.100.15.0	150.100.12.1        G	emd1</a:t>
            </a:r>
          </a:p>
        </p:txBody>
      </p:sp>
      <p:sp>
        <p:nvSpPr>
          <p:cNvPr id="27651" name="Text Box 48">
            <a:extLst>
              <a:ext uri="{FF2B5EF4-FFF2-40B4-BE49-F238E27FC236}">
                <a16:creationId xmlns:a16="http://schemas.microsoft.com/office/drawing/2014/main" id="{5885077C-DEB9-427C-8CC7-2B9F5DB64206}"/>
              </a:ext>
            </a:extLst>
          </p:cNvPr>
          <p:cNvSpPr txBox="1">
            <a:spLocks noChangeArrowheads="1"/>
          </p:cNvSpPr>
          <p:nvPr/>
        </p:nvSpPr>
        <p:spPr bwMode="auto">
          <a:xfrm>
            <a:off x="2841625" y="3159125"/>
            <a:ext cx="187483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ea typeface="MS PGothic" panose="020B0600070205080204" pitchFamily="34" charset="-128"/>
              </a:rPr>
              <a:t>Routing Table at R1</a:t>
            </a:r>
          </a:p>
        </p:txBody>
      </p:sp>
      <p:sp>
        <p:nvSpPr>
          <p:cNvPr id="27652" name="Line 51">
            <a:extLst>
              <a:ext uri="{FF2B5EF4-FFF2-40B4-BE49-F238E27FC236}">
                <a16:creationId xmlns:a16="http://schemas.microsoft.com/office/drawing/2014/main" id="{26B3947E-A7A3-4204-A550-92FFF281219E}"/>
              </a:ext>
            </a:extLst>
          </p:cNvPr>
          <p:cNvSpPr>
            <a:spLocks noChangeShapeType="1"/>
          </p:cNvSpPr>
          <p:nvPr/>
        </p:nvSpPr>
        <p:spPr bwMode="auto">
          <a:xfrm>
            <a:off x="2500313" y="1144588"/>
            <a:ext cx="1511300"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653" name="Text Box 96">
            <a:extLst>
              <a:ext uri="{FF2B5EF4-FFF2-40B4-BE49-F238E27FC236}">
                <a16:creationId xmlns:a16="http://schemas.microsoft.com/office/drawing/2014/main" id="{973D5F4C-221A-4132-AD35-48CDB8F567F3}"/>
              </a:ext>
            </a:extLst>
          </p:cNvPr>
          <p:cNvSpPr txBox="1">
            <a:spLocks noChangeArrowheads="1"/>
          </p:cNvSpPr>
          <p:nvPr/>
        </p:nvSpPr>
        <p:spPr bwMode="auto">
          <a:xfrm>
            <a:off x="2743200" y="919163"/>
            <a:ext cx="1152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0A58F4"/>
                </a:solidFill>
                <a:ea typeface="MS PGothic" panose="020B0600070205080204" pitchFamily="34" charset="-128"/>
              </a:rPr>
              <a:t>150.100.15.11</a:t>
            </a:r>
          </a:p>
        </p:txBody>
      </p:sp>
      <p:sp>
        <p:nvSpPr>
          <p:cNvPr id="27654" name="Freeform 98">
            <a:extLst>
              <a:ext uri="{FF2B5EF4-FFF2-40B4-BE49-F238E27FC236}">
                <a16:creationId xmlns:a16="http://schemas.microsoft.com/office/drawing/2014/main" id="{E369E008-419B-4848-BE7C-42697950ED16}"/>
              </a:ext>
            </a:extLst>
          </p:cNvPr>
          <p:cNvSpPr>
            <a:spLocks/>
          </p:cNvSpPr>
          <p:nvPr/>
        </p:nvSpPr>
        <p:spPr bwMode="auto">
          <a:xfrm>
            <a:off x="4043363" y="1577975"/>
            <a:ext cx="2085975" cy="831850"/>
          </a:xfrm>
          <a:custGeom>
            <a:avLst/>
            <a:gdLst>
              <a:gd name="T0" fmla="*/ 2147483646 w 1726"/>
              <a:gd name="T1" fmla="*/ 0 h 788"/>
              <a:gd name="T2" fmla="*/ 2147483646 w 1726"/>
              <a:gd name="T3" fmla="*/ 2147483646 h 788"/>
              <a:gd name="T4" fmla="*/ 2147483646 w 1726"/>
              <a:gd name="T5" fmla="*/ 2147483646 h 788"/>
              <a:gd name="T6" fmla="*/ 2147483646 w 1726"/>
              <a:gd name="T7" fmla="*/ 2147483646 h 788"/>
              <a:gd name="T8" fmla="*/ 0 60000 65536"/>
              <a:gd name="T9" fmla="*/ 0 60000 65536"/>
              <a:gd name="T10" fmla="*/ 0 60000 65536"/>
              <a:gd name="T11" fmla="*/ 0 60000 65536"/>
              <a:gd name="T12" fmla="*/ 0 w 1726"/>
              <a:gd name="T13" fmla="*/ 0 h 788"/>
              <a:gd name="T14" fmla="*/ 1726 w 1726"/>
              <a:gd name="T15" fmla="*/ 788 h 788"/>
            </a:gdLst>
            <a:ahLst/>
            <a:cxnLst>
              <a:cxn ang="T8">
                <a:pos x="T0" y="T1"/>
              </a:cxn>
              <a:cxn ang="T9">
                <a:pos x="T2" y="T3"/>
              </a:cxn>
              <a:cxn ang="T10">
                <a:pos x="T4" y="T5"/>
              </a:cxn>
              <a:cxn ang="T11">
                <a:pos x="T6" y="T7"/>
              </a:cxn>
            </a:cxnLst>
            <a:rect l="T12" t="T13" r="T14" b="T15"/>
            <a:pathLst>
              <a:path w="1726" h="788">
                <a:moveTo>
                  <a:pt x="203" y="0"/>
                </a:moveTo>
                <a:cubicBezTo>
                  <a:pt x="101" y="217"/>
                  <a:pt x="0" y="434"/>
                  <a:pt x="216" y="521"/>
                </a:cubicBezTo>
                <a:cubicBezTo>
                  <a:pt x="432" y="608"/>
                  <a:pt x="1272" y="477"/>
                  <a:pt x="1499" y="521"/>
                </a:cubicBezTo>
                <a:cubicBezTo>
                  <a:pt x="1726" y="565"/>
                  <a:pt x="1567" y="745"/>
                  <a:pt x="1581" y="788"/>
                </a:cubicBezTo>
              </a:path>
            </a:pathLst>
          </a:custGeom>
          <a:noFill/>
          <a:ln w="31750">
            <a:solidFill>
              <a:srgbClr val="FF66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55" name="Freeform 98">
            <a:extLst>
              <a:ext uri="{FF2B5EF4-FFF2-40B4-BE49-F238E27FC236}">
                <a16:creationId xmlns:a16="http://schemas.microsoft.com/office/drawing/2014/main" id="{1941A9B0-D7C9-4A02-A93A-C8AEB6D0B770}"/>
              </a:ext>
            </a:extLst>
          </p:cNvPr>
          <p:cNvSpPr>
            <a:spLocks/>
          </p:cNvSpPr>
          <p:nvPr/>
        </p:nvSpPr>
        <p:spPr bwMode="auto">
          <a:xfrm>
            <a:off x="5868988" y="2938463"/>
            <a:ext cx="1917700" cy="201612"/>
          </a:xfrm>
          <a:custGeom>
            <a:avLst/>
            <a:gdLst>
              <a:gd name="T0" fmla="*/ 2147483646 w 1726"/>
              <a:gd name="T1" fmla="*/ 0 h 788"/>
              <a:gd name="T2" fmla="*/ 2147483646 w 1726"/>
              <a:gd name="T3" fmla="*/ 2147483646 h 788"/>
              <a:gd name="T4" fmla="*/ 2147483646 w 1726"/>
              <a:gd name="T5" fmla="*/ 2147483646 h 788"/>
              <a:gd name="T6" fmla="*/ 2147483646 w 1726"/>
              <a:gd name="T7" fmla="*/ 2147483646 h 788"/>
              <a:gd name="T8" fmla="*/ 0 60000 65536"/>
              <a:gd name="T9" fmla="*/ 0 60000 65536"/>
              <a:gd name="T10" fmla="*/ 0 60000 65536"/>
              <a:gd name="T11" fmla="*/ 0 60000 65536"/>
              <a:gd name="T12" fmla="*/ 0 w 1726"/>
              <a:gd name="T13" fmla="*/ 0 h 788"/>
              <a:gd name="T14" fmla="*/ 1726 w 1726"/>
              <a:gd name="T15" fmla="*/ 788 h 788"/>
            </a:gdLst>
            <a:ahLst/>
            <a:cxnLst>
              <a:cxn ang="T8">
                <a:pos x="T0" y="T1"/>
              </a:cxn>
              <a:cxn ang="T9">
                <a:pos x="T2" y="T3"/>
              </a:cxn>
              <a:cxn ang="T10">
                <a:pos x="T4" y="T5"/>
              </a:cxn>
              <a:cxn ang="T11">
                <a:pos x="T6" y="T7"/>
              </a:cxn>
            </a:cxnLst>
            <a:rect l="T12" t="T13" r="T14" b="T15"/>
            <a:pathLst>
              <a:path w="1726" h="788">
                <a:moveTo>
                  <a:pt x="203" y="0"/>
                </a:moveTo>
                <a:cubicBezTo>
                  <a:pt x="101" y="217"/>
                  <a:pt x="0" y="434"/>
                  <a:pt x="216" y="521"/>
                </a:cubicBezTo>
                <a:cubicBezTo>
                  <a:pt x="432" y="608"/>
                  <a:pt x="1272" y="477"/>
                  <a:pt x="1499" y="521"/>
                </a:cubicBezTo>
                <a:cubicBezTo>
                  <a:pt x="1726" y="565"/>
                  <a:pt x="1567" y="745"/>
                  <a:pt x="1581" y="788"/>
                </a:cubicBezTo>
              </a:path>
            </a:pathLst>
          </a:custGeom>
          <a:noFill/>
          <a:ln w="31750">
            <a:solidFill>
              <a:srgbClr val="FF66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nvGrpSpPr>
          <p:cNvPr id="27656" name="Group 12">
            <a:extLst>
              <a:ext uri="{FF2B5EF4-FFF2-40B4-BE49-F238E27FC236}">
                <a16:creationId xmlns:a16="http://schemas.microsoft.com/office/drawing/2014/main" id="{1CDFA32F-EB0B-4FF9-9CA8-8639D4A6FD02}"/>
              </a:ext>
            </a:extLst>
          </p:cNvPr>
          <p:cNvGrpSpPr>
            <a:grpSpLocks/>
          </p:cNvGrpSpPr>
          <p:nvPr/>
        </p:nvGrpSpPr>
        <p:grpSpPr bwMode="auto">
          <a:xfrm>
            <a:off x="593725" y="782638"/>
            <a:ext cx="1701800" cy="3516312"/>
            <a:chOff x="685800" y="609600"/>
            <a:chExt cx="2667000" cy="6248400"/>
          </a:xfrm>
        </p:grpSpPr>
        <p:sp>
          <p:nvSpPr>
            <p:cNvPr id="55" name="Rounded Rectangle 54">
              <a:extLst>
                <a:ext uri="{FF2B5EF4-FFF2-40B4-BE49-F238E27FC236}">
                  <a16:creationId xmlns:a16="http://schemas.microsoft.com/office/drawing/2014/main" id="{857C5517-CD5C-4CCE-9143-BC8CB9F0C1BC}"/>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56" name="Oval 55">
              <a:extLst>
                <a:ext uri="{FF2B5EF4-FFF2-40B4-BE49-F238E27FC236}">
                  <a16:creationId xmlns:a16="http://schemas.microsoft.com/office/drawing/2014/main" id="{040A0508-7938-4F60-8C84-B98119483EB9}"/>
                </a:ext>
              </a:extLst>
            </p:cNvPr>
            <p:cNvSpPr/>
            <p:nvPr/>
          </p:nvSpPr>
          <p:spPr>
            <a:xfrm>
              <a:off x="1158496" y="609600"/>
              <a:ext cx="1903224"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6">
            <a:extLst>
              <a:ext uri="{FF2B5EF4-FFF2-40B4-BE49-F238E27FC236}">
                <a16:creationId xmlns:a16="http://schemas.microsoft.com/office/drawing/2014/main" id="{B25E152F-1AC3-409A-8A44-A60C542A000A}"/>
              </a:ext>
            </a:extLst>
          </p:cNvPr>
          <p:cNvSpPr>
            <a:spLocks noGrp="1" noChangeArrowheads="1"/>
          </p:cNvSpPr>
          <p:nvPr>
            <p:ph type="title"/>
          </p:nvPr>
        </p:nvSpPr>
        <p:spPr>
          <a:xfrm>
            <a:off x="457200" y="92075"/>
            <a:ext cx="7543800" cy="565150"/>
          </a:xfrm>
        </p:spPr>
        <p:txBody>
          <a:bodyPr/>
          <a:lstStyle/>
          <a:p>
            <a:pPr eaLnBrk="1" hangingPunct="1">
              <a:defRPr/>
            </a:pPr>
            <a:r>
              <a:rPr lang="en-US" altLang="en-US" sz="2625" dirty="0">
                <a:ea typeface="ＭＳ Ｐゴシック" charset="-128"/>
              </a:rPr>
              <a:t>Example 2:  Host H5 sends packet to host H2</a:t>
            </a:r>
          </a:p>
        </p:txBody>
      </p:sp>
      <p:grpSp>
        <p:nvGrpSpPr>
          <p:cNvPr id="29698" name="Group 2">
            <a:extLst>
              <a:ext uri="{FF2B5EF4-FFF2-40B4-BE49-F238E27FC236}">
                <a16:creationId xmlns:a16="http://schemas.microsoft.com/office/drawing/2014/main" id="{85CCFE67-03E4-4EF2-B543-562AF9720D92}"/>
              </a:ext>
            </a:extLst>
          </p:cNvPr>
          <p:cNvGrpSpPr>
            <a:grpSpLocks/>
          </p:cNvGrpSpPr>
          <p:nvPr/>
        </p:nvGrpSpPr>
        <p:grpSpPr bwMode="auto">
          <a:xfrm>
            <a:off x="2473325" y="825500"/>
            <a:ext cx="5527675" cy="3200400"/>
            <a:chOff x="589" y="724"/>
            <a:chExt cx="4643" cy="2688"/>
          </a:xfrm>
        </p:grpSpPr>
        <p:sp>
          <p:nvSpPr>
            <p:cNvPr id="29701" name="Line 3">
              <a:extLst>
                <a:ext uri="{FF2B5EF4-FFF2-40B4-BE49-F238E27FC236}">
                  <a16:creationId xmlns:a16="http://schemas.microsoft.com/office/drawing/2014/main" id="{424243A1-906B-422F-8C3D-22802B56F96C}"/>
                </a:ext>
              </a:extLst>
            </p:cNvPr>
            <p:cNvSpPr>
              <a:spLocks noChangeShapeType="1"/>
            </p:cNvSpPr>
            <p:nvPr/>
          </p:nvSpPr>
          <p:spPr bwMode="auto">
            <a:xfrm>
              <a:off x="1554" y="1158"/>
              <a:ext cx="2332"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4">
              <a:extLst>
                <a:ext uri="{FF2B5EF4-FFF2-40B4-BE49-F238E27FC236}">
                  <a16:creationId xmlns:a16="http://schemas.microsoft.com/office/drawing/2014/main" id="{811EB95B-7412-4F91-B5C9-0A286CF578E1}"/>
                </a:ext>
              </a:extLst>
            </p:cNvPr>
            <p:cNvSpPr>
              <a:spLocks noChangeShapeType="1"/>
            </p:cNvSpPr>
            <p:nvPr/>
          </p:nvSpPr>
          <p:spPr bwMode="auto">
            <a:xfrm>
              <a:off x="1567" y="2361"/>
              <a:ext cx="2332"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5">
              <a:extLst>
                <a:ext uri="{FF2B5EF4-FFF2-40B4-BE49-F238E27FC236}">
                  <a16:creationId xmlns:a16="http://schemas.microsoft.com/office/drawing/2014/main" id="{86EDAAA0-9CDF-4BC9-9F9C-DCAF4661BA9D}"/>
                </a:ext>
              </a:extLst>
            </p:cNvPr>
            <p:cNvSpPr>
              <a:spLocks noChangeShapeType="1"/>
            </p:cNvSpPr>
            <p:nvPr/>
          </p:nvSpPr>
          <p:spPr bwMode="auto">
            <a:xfrm>
              <a:off x="2907" y="3225"/>
              <a:ext cx="2325"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Rectangle 6">
              <a:extLst>
                <a:ext uri="{FF2B5EF4-FFF2-40B4-BE49-F238E27FC236}">
                  <a16:creationId xmlns:a16="http://schemas.microsoft.com/office/drawing/2014/main" id="{520B94DC-FDF8-4F15-A6ED-FD6A3E4B6C96}"/>
                </a:ext>
              </a:extLst>
            </p:cNvPr>
            <p:cNvSpPr>
              <a:spLocks noChangeArrowheads="1"/>
            </p:cNvSpPr>
            <p:nvPr/>
          </p:nvSpPr>
          <p:spPr bwMode="auto">
            <a:xfrm>
              <a:off x="1570" y="1589"/>
              <a:ext cx="231" cy="269"/>
            </a:xfrm>
            <a:prstGeom prst="rect">
              <a:avLst/>
            </a:prstGeom>
            <a:solidFill>
              <a:srgbClr val="FF9900"/>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9705" name="Rectangle 7">
              <a:extLst>
                <a:ext uri="{FF2B5EF4-FFF2-40B4-BE49-F238E27FC236}">
                  <a16:creationId xmlns:a16="http://schemas.microsoft.com/office/drawing/2014/main" id="{A27C123C-EC0D-4A01-AD65-30A5B9BFFF2C}"/>
                </a:ext>
              </a:extLst>
            </p:cNvPr>
            <p:cNvSpPr>
              <a:spLocks noChangeArrowheads="1"/>
            </p:cNvSpPr>
            <p:nvPr/>
          </p:nvSpPr>
          <p:spPr bwMode="auto">
            <a:xfrm>
              <a:off x="2085" y="724"/>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9706" name="Rectangle 8">
              <a:extLst>
                <a:ext uri="{FF2B5EF4-FFF2-40B4-BE49-F238E27FC236}">
                  <a16:creationId xmlns:a16="http://schemas.microsoft.com/office/drawing/2014/main" id="{9CECBB2F-AD29-4C5E-8CD1-A1C360DDA773}"/>
                </a:ext>
              </a:extLst>
            </p:cNvPr>
            <p:cNvSpPr>
              <a:spLocks noChangeArrowheads="1"/>
            </p:cNvSpPr>
            <p:nvPr/>
          </p:nvSpPr>
          <p:spPr bwMode="auto">
            <a:xfrm>
              <a:off x="3363" y="724"/>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9707" name="Rectangle 9">
              <a:extLst>
                <a:ext uri="{FF2B5EF4-FFF2-40B4-BE49-F238E27FC236}">
                  <a16:creationId xmlns:a16="http://schemas.microsoft.com/office/drawing/2014/main" id="{6503017D-1674-4206-BC91-E746FA9D9188}"/>
                </a:ext>
              </a:extLst>
            </p:cNvPr>
            <p:cNvSpPr>
              <a:spLocks noChangeArrowheads="1"/>
            </p:cNvSpPr>
            <p:nvPr/>
          </p:nvSpPr>
          <p:spPr bwMode="auto">
            <a:xfrm>
              <a:off x="2397" y="1801"/>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9708" name="Rectangle 10">
              <a:extLst>
                <a:ext uri="{FF2B5EF4-FFF2-40B4-BE49-F238E27FC236}">
                  <a16:creationId xmlns:a16="http://schemas.microsoft.com/office/drawing/2014/main" id="{C7B2ADB5-6874-4009-9546-AC188C2AEA20}"/>
                </a:ext>
              </a:extLst>
            </p:cNvPr>
            <p:cNvSpPr>
              <a:spLocks noChangeArrowheads="1"/>
            </p:cNvSpPr>
            <p:nvPr/>
          </p:nvSpPr>
          <p:spPr bwMode="auto">
            <a:xfrm>
              <a:off x="3520" y="1801"/>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9709" name="Rectangle 11">
              <a:extLst>
                <a:ext uri="{FF2B5EF4-FFF2-40B4-BE49-F238E27FC236}">
                  <a16:creationId xmlns:a16="http://schemas.microsoft.com/office/drawing/2014/main" id="{4BCE26A0-CF27-4E36-9658-9D10E6E3B847}"/>
                </a:ext>
              </a:extLst>
            </p:cNvPr>
            <p:cNvSpPr>
              <a:spLocks noChangeArrowheads="1"/>
            </p:cNvSpPr>
            <p:nvPr/>
          </p:nvSpPr>
          <p:spPr bwMode="auto">
            <a:xfrm>
              <a:off x="2921" y="2678"/>
              <a:ext cx="231" cy="268"/>
            </a:xfrm>
            <a:prstGeom prst="rect">
              <a:avLst/>
            </a:prstGeom>
            <a:solidFill>
              <a:srgbClr val="FF9900"/>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9710" name="Rectangle 12">
              <a:extLst>
                <a:ext uri="{FF2B5EF4-FFF2-40B4-BE49-F238E27FC236}">
                  <a16:creationId xmlns:a16="http://schemas.microsoft.com/office/drawing/2014/main" id="{CCA6391C-8723-4FF7-AA96-B997163869EC}"/>
                </a:ext>
              </a:extLst>
            </p:cNvPr>
            <p:cNvSpPr>
              <a:spLocks noChangeArrowheads="1"/>
            </p:cNvSpPr>
            <p:nvPr/>
          </p:nvSpPr>
          <p:spPr bwMode="auto">
            <a:xfrm>
              <a:off x="4284" y="2678"/>
              <a:ext cx="231" cy="268"/>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9711" name="Line 13">
              <a:extLst>
                <a:ext uri="{FF2B5EF4-FFF2-40B4-BE49-F238E27FC236}">
                  <a16:creationId xmlns:a16="http://schemas.microsoft.com/office/drawing/2014/main" id="{04F345BD-3226-4E96-B8A7-04CE6DD5FF74}"/>
                </a:ext>
              </a:extLst>
            </p:cNvPr>
            <p:cNvSpPr>
              <a:spLocks noChangeShapeType="1"/>
            </p:cNvSpPr>
            <p:nvPr/>
          </p:nvSpPr>
          <p:spPr bwMode="auto">
            <a:xfrm flipH="1" flipV="1">
              <a:off x="1673" y="1158"/>
              <a:ext cx="6" cy="4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2" name="Line 14">
              <a:extLst>
                <a:ext uri="{FF2B5EF4-FFF2-40B4-BE49-F238E27FC236}">
                  <a16:creationId xmlns:a16="http://schemas.microsoft.com/office/drawing/2014/main" id="{4F531632-2285-4249-AF98-51674F6D88D3}"/>
                </a:ext>
              </a:extLst>
            </p:cNvPr>
            <p:cNvSpPr>
              <a:spLocks noChangeShapeType="1"/>
            </p:cNvSpPr>
            <p:nvPr/>
          </p:nvSpPr>
          <p:spPr bwMode="auto">
            <a:xfrm flipH="1">
              <a:off x="1673" y="1860"/>
              <a:ext cx="6" cy="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11" name="Rectangle 15">
              <a:extLst>
                <a:ext uri="{FF2B5EF4-FFF2-40B4-BE49-F238E27FC236}">
                  <a16:creationId xmlns:a16="http://schemas.microsoft.com/office/drawing/2014/main" id="{97D6F58D-BD73-406C-8654-2EDD25D0C25E}"/>
                </a:ext>
              </a:extLst>
            </p:cNvPr>
            <p:cNvSpPr>
              <a:spLocks noChangeArrowheads="1"/>
            </p:cNvSpPr>
            <p:nvPr/>
          </p:nvSpPr>
          <p:spPr bwMode="auto">
            <a:xfrm>
              <a:off x="1617" y="1655"/>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R1</a:t>
              </a:r>
              <a:endParaRPr lang="en-US" altLang="en-US" sz="2100">
                <a:ea typeface="MS PGothic" panose="020B0600070205080204" pitchFamily="34" charset="-128"/>
              </a:endParaRPr>
            </a:p>
          </p:txBody>
        </p:sp>
        <p:sp>
          <p:nvSpPr>
            <p:cNvPr id="85012" name="Rectangle 16">
              <a:extLst>
                <a:ext uri="{FF2B5EF4-FFF2-40B4-BE49-F238E27FC236}">
                  <a16:creationId xmlns:a16="http://schemas.microsoft.com/office/drawing/2014/main" id="{3F0A319E-D9E5-4199-A19C-A37E43DA1F1C}"/>
                </a:ext>
              </a:extLst>
            </p:cNvPr>
            <p:cNvSpPr>
              <a:spLocks noChangeArrowheads="1"/>
            </p:cNvSpPr>
            <p:nvPr/>
          </p:nvSpPr>
          <p:spPr bwMode="auto">
            <a:xfrm>
              <a:off x="2129" y="789"/>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H1</a:t>
              </a:r>
              <a:endParaRPr lang="en-US" altLang="en-US" sz="2100">
                <a:ea typeface="MS PGothic" panose="020B0600070205080204" pitchFamily="34" charset="-128"/>
              </a:endParaRPr>
            </a:p>
          </p:txBody>
        </p:sp>
        <p:sp>
          <p:nvSpPr>
            <p:cNvPr id="85013" name="Rectangle 17">
              <a:extLst>
                <a:ext uri="{FF2B5EF4-FFF2-40B4-BE49-F238E27FC236}">
                  <a16:creationId xmlns:a16="http://schemas.microsoft.com/office/drawing/2014/main" id="{DD2ACD38-6B43-4162-9917-1DA1E31537E2}"/>
                </a:ext>
              </a:extLst>
            </p:cNvPr>
            <p:cNvSpPr>
              <a:spLocks noChangeArrowheads="1"/>
            </p:cNvSpPr>
            <p:nvPr/>
          </p:nvSpPr>
          <p:spPr bwMode="auto">
            <a:xfrm>
              <a:off x="3407" y="789"/>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H2</a:t>
              </a:r>
              <a:endParaRPr lang="en-US" altLang="en-US" sz="2100">
                <a:ea typeface="MS PGothic" panose="020B0600070205080204" pitchFamily="34" charset="-128"/>
              </a:endParaRPr>
            </a:p>
          </p:txBody>
        </p:sp>
        <p:sp>
          <p:nvSpPr>
            <p:cNvPr id="85014" name="Rectangle 18">
              <a:extLst>
                <a:ext uri="{FF2B5EF4-FFF2-40B4-BE49-F238E27FC236}">
                  <a16:creationId xmlns:a16="http://schemas.microsoft.com/office/drawing/2014/main" id="{BC03EB49-F7E7-4621-9E30-6D8DA65CF430}"/>
                </a:ext>
              </a:extLst>
            </p:cNvPr>
            <p:cNvSpPr>
              <a:spLocks noChangeArrowheads="1"/>
            </p:cNvSpPr>
            <p:nvPr/>
          </p:nvSpPr>
          <p:spPr bwMode="auto">
            <a:xfrm>
              <a:off x="2405" y="1867"/>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H3</a:t>
              </a:r>
              <a:endParaRPr lang="en-US" altLang="en-US" sz="2100">
                <a:ea typeface="MS PGothic" panose="020B0600070205080204" pitchFamily="34" charset="-128"/>
              </a:endParaRPr>
            </a:p>
          </p:txBody>
        </p:sp>
        <p:sp>
          <p:nvSpPr>
            <p:cNvPr id="85015" name="Rectangle 19">
              <a:extLst>
                <a:ext uri="{FF2B5EF4-FFF2-40B4-BE49-F238E27FC236}">
                  <a16:creationId xmlns:a16="http://schemas.microsoft.com/office/drawing/2014/main" id="{403287A7-F95A-403A-9186-5891F080594F}"/>
                </a:ext>
              </a:extLst>
            </p:cNvPr>
            <p:cNvSpPr>
              <a:spLocks noChangeArrowheads="1"/>
            </p:cNvSpPr>
            <p:nvPr/>
          </p:nvSpPr>
          <p:spPr bwMode="auto">
            <a:xfrm>
              <a:off x="3564" y="1867"/>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H4</a:t>
              </a:r>
              <a:endParaRPr lang="en-US" altLang="en-US" sz="2100">
                <a:ea typeface="MS PGothic" panose="020B0600070205080204" pitchFamily="34" charset="-128"/>
              </a:endParaRPr>
            </a:p>
          </p:txBody>
        </p:sp>
        <p:sp>
          <p:nvSpPr>
            <p:cNvPr id="85016" name="Rectangle 20">
              <a:extLst>
                <a:ext uri="{FF2B5EF4-FFF2-40B4-BE49-F238E27FC236}">
                  <a16:creationId xmlns:a16="http://schemas.microsoft.com/office/drawing/2014/main" id="{ED14CFD2-E25E-4650-8231-3A9AEF0F2043}"/>
                </a:ext>
              </a:extLst>
            </p:cNvPr>
            <p:cNvSpPr>
              <a:spLocks noChangeArrowheads="1"/>
            </p:cNvSpPr>
            <p:nvPr/>
          </p:nvSpPr>
          <p:spPr bwMode="auto">
            <a:xfrm>
              <a:off x="2969" y="2743"/>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R2</a:t>
              </a:r>
              <a:endParaRPr lang="en-US" altLang="en-US" sz="2100">
                <a:ea typeface="MS PGothic" panose="020B0600070205080204" pitchFamily="34" charset="-128"/>
              </a:endParaRPr>
            </a:p>
          </p:txBody>
        </p:sp>
        <p:sp>
          <p:nvSpPr>
            <p:cNvPr id="85017" name="Rectangle 21">
              <a:extLst>
                <a:ext uri="{FF2B5EF4-FFF2-40B4-BE49-F238E27FC236}">
                  <a16:creationId xmlns:a16="http://schemas.microsoft.com/office/drawing/2014/main" id="{DFCF022B-8731-4047-9BF1-8A5F58810C82}"/>
                </a:ext>
              </a:extLst>
            </p:cNvPr>
            <p:cNvSpPr>
              <a:spLocks noChangeArrowheads="1"/>
            </p:cNvSpPr>
            <p:nvPr/>
          </p:nvSpPr>
          <p:spPr bwMode="auto">
            <a:xfrm>
              <a:off x="4328" y="2743"/>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H5</a:t>
              </a:r>
              <a:endParaRPr lang="en-US" altLang="en-US" sz="2100">
                <a:ea typeface="MS PGothic" panose="020B0600070205080204" pitchFamily="34" charset="-128"/>
              </a:endParaRPr>
            </a:p>
          </p:txBody>
        </p:sp>
        <p:sp>
          <p:nvSpPr>
            <p:cNvPr id="29720" name="Line 22">
              <a:extLst>
                <a:ext uri="{FF2B5EF4-FFF2-40B4-BE49-F238E27FC236}">
                  <a16:creationId xmlns:a16="http://schemas.microsoft.com/office/drawing/2014/main" id="{3868D118-EFFE-4431-B838-DEB70420B780}"/>
                </a:ext>
              </a:extLst>
            </p:cNvPr>
            <p:cNvSpPr>
              <a:spLocks noChangeShapeType="1"/>
            </p:cNvSpPr>
            <p:nvPr/>
          </p:nvSpPr>
          <p:spPr bwMode="auto">
            <a:xfrm>
              <a:off x="2469" y="2073"/>
              <a:ext cx="1" cy="2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1" name="Line 23">
              <a:extLst>
                <a:ext uri="{FF2B5EF4-FFF2-40B4-BE49-F238E27FC236}">
                  <a16:creationId xmlns:a16="http://schemas.microsoft.com/office/drawing/2014/main" id="{DCA053B3-2C13-46FF-8CD2-1AF8679ED561}"/>
                </a:ext>
              </a:extLst>
            </p:cNvPr>
            <p:cNvSpPr>
              <a:spLocks noChangeShapeType="1"/>
            </p:cNvSpPr>
            <p:nvPr/>
          </p:nvSpPr>
          <p:spPr bwMode="auto">
            <a:xfrm>
              <a:off x="3646" y="2073"/>
              <a:ext cx="1" cy="30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2" name="Line 24">
              <a:extLst>
                <a:ext uri="{FF2B5EF4-FFF2-40B4-BE49-F238E27FC236}">
                  <a16:creationId xmlns:a16="http://schemas.microsoft.com/office/drawing/2014/main" id="{46DBD0A6-17F2-4B6A-81AA-2B32F570550B}"/>
                </a:ext>
              </a:extLst>
            </p:cNvPr>
            <p:cNvSpPr>
              <a:spLocks noChangeShapeType="1"/>
            </p:cNvSpPr>
            <p:nvPr/>
          </p:nvSpPr>
          <p:spPr bwMode="auto">
            <a:xfrm>
              <a:off x="2206" y="996"/>
              <a:ext cx="1" cy="1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3" name="Line 25">
              <a:extLst>
                <a:ext uri="{FF2B5EF4-FFF2-40B4-BE49-F238E27FC236}">
                  <a16:creationId xmlns:a16="http://schemas.microsoft.com/office/drawing/2014/main" id="{994520F7-08B1-4390-84B9-187DDC82A3A0}"/>
                </a:ext>
              </a:extLst>
            </p:cNvPr>
            <p:cNvSpPr>
              <a:spLocks noChangeShapeType="1"/>
            </p:cNvSpPr>
            <p:nvPr/>
          </p:nvSpPr>
          <p:spPr bwMode="auto">
            <a:xfrm>
              <a:off x="3483" y="996"/>
              <a:ext cx="1" cy="1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4" name="Line 26">
              <a:extLst>
                <a:ext uri="{FF2B5EF4-FFF2-40B4-BE49-F238E27FC236}">
                  <a16:creationId xmlns:a16="http://schemas.microsoft.com/office/drawing/2014/main" id="{68E4026F-B6D3-4484-ADA1-969F86F6EFE5}"/>
                </a:ext>
              </a:extLst>
            </p:cNvPr>
            <p:cNvSpPr>
              <a:spLocks noChangeShapeType="1"/>
            </p:cNvSpPr>
            <p:nvPr/>
          </p:nvSpPr>
          <p:spPr bwMode="auto">
            <a:xfrm flipV="1">
              <a:off x="3032" y="2373"/>
              <a:ext cx="1" cy="3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5" name="Line 27">
              <a:extLst>
                <a:ext uri="{FF2B5EF4-FFF2-40B4-BE49-F238E27FC236}">
                  <a16:creationId xmlns:a16="http://schemas.microsoft.com/office/drawing/2014/main" id="{B6CD6C72-6963-431F-8103-71B6176C5B76}"/>
                </a:ext>
              </a:extLst>
            </p:cNvPr>
            <p:cNvSpPr>
              <a:spLocks noChangeShapeType="1"/>
            </p:cNvSpPr>
            <p:nvPr/>
          </p:nvSpPr>
          <p:spPr bwMode="auto">
            <a:xfrm>
              <a:off x="3045" y="2949"/>
              <a:ext cx="1" cy="2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6" name="Line 28">
              <a:extLst>
                <a:ext uri="{FF2B5EF4-FFF2-40B4-BE49-F238E27FC236}">
                  <a16:creationId xmlns:a16="http://schemas.microsoft.com/office/drawing/2014/main" id="{E83793BC-8117-48BD-AD05-A31F9F71241B}"/>
                </a:ext>
              </a:extLst>
            </p:cNvPr>
            <p:cNvSpPr>
              <a:spLocks noChangeShapeType="1"/>
            </p:cNvSpPr>
            <p:nvPr/>
          </p:nvSpPr>
          <p:spPr bwMode="auto">
            <a:xfrm>
              <a:off x="4398" y="2949"/>
              <a:ext cx="1" cy="27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7" name="Line 29">
              <a:extLst>
                <a:ext uri="{FF2B5EF4-FFF2-40B4-BE49-F238E27FC236}">
                  <a16:creationId xmlns:a16="http://schemas.microsoft.com/office/drawing/2014/main" id="{5E47BB3B-4B87-4652-A183-AAFA72CE4C05}"/>
                </a:ext>
              </a:extLst>
            </p:cNvPr>
            <p:cNvSpPr>
              <a:spLocks noChangeShapeType="1"/>
            </p:cNvSpPr>
            <p:nvPr/>
          </p:nvSpPr>
          <p:spPr bwMode="auto">
            <a:xfrm flipH="1">
              <a:off x="774" y="1734"/>
              <a:ext cx="79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8" name="Freeform 30">
              <a:extLst>
                <a:ext uri="{FF2B5EF4-FFF2-40B4-BE49-F238E27FC236}">
                  <a16:creationId xmlns:a16="http://schemas.microsoft.com/office/drawing/2014/main" id="{17D485BC-C29E-4B21-86E6-CE445ECD19CD}"/>
                </a:ext>
              </a:extLst>
            </p:cNvPr>
            <p:cNvSpPr>
              <a:spLocks/>
            </p:cNvSpPr>
            <p:nvPr/>
          </p:nvSpPr>
          <p:spPr bwMode="auto">
            <a:xfrm>
              <a:off x="727" y="1707"/>
              <a:ext cx="63" cy="55"/>
            </a:xfrm>
            <a:custGeom>
              <a:avLst/>
              <a:gdLst>
                <a:gd name="T0" fmla="*/ 63 w 63"/>
                <a:gd name="T1" fmla="*/ 0 h 55"/>
                <a:gd name="T2" fmla="*/ 54 w 63"/>
                <a:gd name="T3" fmla="*/ 27 h 55"/>
                <a:gd name="T4" fmla="*/ 63 w 63"/>
                <a:gd name="T5" fmla="*/ 55 h 55"/>
                <a:gd name="T6" fmla="*/ 0 w 63"/>
                <a:gd name="T7" fmla="*/ 27 h 55"/>
                <a:gd name="T8" fmla="*/ 63 w 63"/>
                <a:gd name="T9" fmla="*/ 0 h 55"/>
                <a:gd name="T10" fmla="*/ 0 60000 65536"/>
                <a:gd name="T11" fmla="*/ 0 60000 65536"/>
                <a:gd name="T12" fmla="*/ 0 60000 65536"/>
                <a:gd name="T13" fmla="*/ 0 60000 65536"/>
                <a:gd name="T14" fmla="*/ 0 60000 65536"/>
                <a:gd name="T15" fmla="*/ 0 w 63"/>
                <a:gd name="T16" fmla="*/ 0 h 55"/>
                <a:gd name="T17" fmla="*/ 63 w 63"/>
                <a:gd name="T18" fmla="*/ 55 h 55"/>
              </a:gdLst>
              <a:ahLst/>
              <a:cxnLst>
                <a:cxn ang="T10">
                  <a:pos x="T0" y="T1"/>
                </a:cxn>
                <a:cxn ang="T11">
                  <a:pos x="T2" y="T3"/>
                </a:cxn>
                <a:cxn ang="T12">
                  <a:pos x="T4" y="T5"/>
                </a:cxn>
                <a:cxn ang="T13">
                  <a:pos x="T6" y="T7"/>
                </a:cxn>
                <a:cxn ang="T14">
                  <a:pos x="T8" y="T9"/>
                </a:cxn>
              </a:cxnLst>
              <a:rect l="T15" t="T16" r="T17" b="T18"/>
              <a:pathLst>
                <a:path w="63" h="55">
                  <a:moveTo>
                    <a:pt x="63" y="0"/>
                  </a:moveTo>
                  <a:lnTo>
                    <a:pt x="54" y="27"/>
                  </a:lnTo>
                  <a:lnTo>
                    <a:pt x="63" y="55"/>
                  </a:lnTo>
                  <a:lnTo>
                    <a:pt x="0" y="27"/>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027" name="Rectangle 31">
              <a:extLst>
                <a:ext uri="{FF2B5EF4-FFF2-40B4-BE49-F238E27FC236}">
                  <a16:creationId xmlns:a16="http://schemas.microsoft.com/office/drawing/2014/main" id="{9C813787-D14C-4C83-969B-7636C2181EDE}"/>
                </a:ext>
              </a:extLst>
            </p:cNvPr>
            <p:cNvSpPr>
              <a:spLocks noChangeArrowheads="1"/>
            </p:cNvSpPr>
            <p:nvPr/>
          </p:nvSpPr>
          <p:spPr bwMode="auto">
            <a:xfrm>
              <a:off x="589" y="1856"/>
              <a:ext cx="71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To the rest of</a:t>
              </a:r>
              <a:endParaRPr lang="en-US" altLang="en-US" sz="2100">
                <a:ea typeface="MS PGothic" panose="020B0600070205080204" pitchFamily="34" charset="-128"/>
              </a:endParaRPr>
            </a:p>
          </p:txBody>
        </p:sp>
        <p:sp>
          <p:nvSpPr>
            <p:cNvPr id="85028" name="Rectangle 32">
              <a:extLst>
                <a:ext uri="{FF2B5EF4-FFF2-40B4-BE49-F238E27FC236}">
                  <a16:creationId xmlns:a16="http://schemas.microsoft.com/office/drawing/2014/main" id="{0DB883D0-2281-4FDD-AD41-03749C90DD84}"/>
                </a:ext>
              </a:extLst>
            </p:cNvPr>
            <p:cNvSpPr>
              <a:spLocks noChangeArrowheads="1"/>
            </p:cNvSpPr>
            <p:nvPr/>
          </p:nvSpPr>
          <p:spPr bwMode="auto">
            <a:xfrm>
              <a:off x="626" y="1976"/>
              <a:ext cx="6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the Internet</a:t>
              </a:r>
              <a:endParaRPr lang="en-US" altLang="en-US" sz="2100">
                <a:ea typeface="MS PGothic" panose="020B0600070205080204" pitchFamily="34" charset="-128"/>
              </a:endParaRPr>
            </a:p>
          </p:txBody>
        </p:sp>
        <p:sp>
          <p:nvSpPr>
            <p:cNvPr id="85029" name="Rectangle 33">
              <a:extLst>
                <a:ext uri="{FF2B5EF4-FFF2-40B4-BE49-F238E27FC236}">
                  <a16:creationId xmlns:a16="http://schemas.microsoft.com/office/drawing/2014/main" id="{E4C5672C-FB7B-4218-8DF4-F322F9422041}"/>
                </a:ext>
              </a:extLst>
            </p:cNvPr>
            <p:cNvSpPr>
              <a:spLocks noChangeArrowheads="1"/>
            </p:cNvSpPr>
            <p:nvPr/>
          </p:nvSpPr>
          <p:spPr bwMode="auto">
            <a:xfrm>
              <a:off x="914" y="1593"/>
              <a:ext cx="6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150.100.0.1</a:t>
              </a:r>
              <a:endParaRPr lang="en-US" altLang="en-US" sz="2100">
                <a:ea typeface="MS PGothic" panose="020B0600070205080204" pitchFamily="34" charset="-128"/>
              </a:endParaRPr>
            </a:p>
          </p:txBody>
        </p:sp>
        <p:sp>
          <p:nvSpPr>
            <p:cNvPr id="85030" name="Rectangle 34">
              <a:extLst>
                <a:ext uri="{FF2B5EF4-FFF2-40B4-BE49-F238E27FC236}">
                  <a16:creationId xmlns:a16="http://schemas.microsoft.com/office/drawing/2014/main" id="{98A316D1-7A23-4CEB-B968-80975EBFE761}"/>
                </a:ext>
              </a:extLst>
            </p:cNvPr>
            <p:cNvSpPr>
              <a:spLocks noChangeArrowheads="1"/>
            </p:cNvSpPr>
            <p:nvPr/>
          </p:nvSpPr>
          <p:spPr bwMode="auto">
            <a:xfrm>
              <a:off x="2377" y="1188"/>
              <a:ext cx="84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150.100.12.128</a:t>
              </a:r>
              <a:endParaRPr lang="en-US" altLang="en-US" sz="2100">
                <a:ea typeface="MS PGothic" panose="020B0600070205080204" pitchFamily="34" charset="-128"/>
              </a:endParaRPr>
            </a:p>
          </p:txBody>
        </p:sp>
        <p:sp>
          <p:nvSpPr>
            <p:cNvPr id="85031" name="Rectangle 35">
              <a:extLst>
                <a:ext uri="{FF2B5EF4-FFF2-40B4-BE49-F238E27FC236}">
                  <a16:creationId xmlns:a16="http://schemas.microsoft.com/office/drawing/2014/main" id="{104ADC3F-47D8-42E1-A83F-CF66E6D422DE}"/>
                </a:ext>
              </a:extLst>
            </p:cNvPr>
            <p:cNvSpPr>
              <a:spLocks noChangeArrowheads="1"/>
            </p:cNvSpPr>
            <p:nvPr/>
          </p:nvSpPr>
          <p:spPr bwMode="auto">
            <a:xfrm>
              <a:off x="1901" y="2416"/>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150.100.12.0</a:t>
              </a:r>
              <a:endParaRPr lang="en-US" altLang="en-US" sz="2100">
                <a:ea typeface="MS PGothic" panose="020B0600070205080204" pitchFamily="34" charset="-128"/>
              </a:endParaRPr>
            </a:p>
          </p:txBody>
        </p:sp>
        <p:sp>
          <p:nvSpPr>
            <p:cNvPr id="85032" name="Rectangle 36">
              <a:extLst>
                <a:ext uri="{FF2B5EF4-FFF2-40B4-BE49-F238E27FC236}">
                  <a16:creationId xmlns:a16="http://schemas.microsoft.com/office/drawing/2014/main" id="{EFF41DF6-3CE7-42D7-9E86-FD988748758B}"/>
                </a:ext>
              </a:extLst>
            </p:cNvPr>
            <p:cNvSpPr>
              <a:spLocks noChangeArrowheads="1"/>
            </p:cNvSpPr>
            <p:nvPr/>
          </p:nvSpPr>
          <p:spPr bwMode="auto">
            <a:xfrm>
              <a:off x="3539" y="996"/>
              <a:ext cx="8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150.100.12.176</a:t>
              </a:r>
              <a:endParaRPr lang="en-US" altLang="en-US" sz="2100">
                <a:ea typeface="MS PGothic" panose="020B0600070205080204" pitchFamily="34" charset="-128"/>
              </a:endParaRPr>
            </a:p>
          </p:txBody>
        </p:sp>
        <p:sp>
          <p:nvSpPr>
            <p:cNvPr id="85033" name="Rectangle 37">
              <a:extLst>
                <a:ext uri="{FF2B5EF4-FFF2-40B4-BE49-F238E27FC236}">
                  <a16:creationId xmlns:a16="http://schemas.microsoft.com/office/drawing/2014/main" id="{558BCC02-90AB-460E-AD79-C943A5C12634}"/>
                </a:ext>
              </a:extLst>
            </p:cNvPr>
            <p:cNvSpPr>
              <a:spLocks noChangeArrowheads="1"/>
            </p:cNvSpPr>
            <p:nvPr/>
          </p:nvSpPr>
          <p:spPr bwMode="auto">
            <a:xfrm>
              <a:off x="2242" y="996"/>
              <a:ext cx="8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150.100.12.154</a:t>
              </a:r>
              <a:endParaRPr lang="en-US" altLang="en-US" sz="2100">
                <a:ea typeface="MS PGothic" panose="020B0600070205080204" pitchFamily="34" charset="-128"/>
              </a:endParaRPr>
            </a:p>
          </p:txBody>
        </p:sp>
        <p:sp>
          <p:nvSpPr>
            <p:cNvPr id="85034" name="Rectangle 38">
              <a:extLst>
                <a:ext uri="{FF2B5EF4-FFF2-40B4-BE49-F238E27FC236}">
                  <a16:creationId xmlns:a16="http://schemas.microsoft.com/office/drawing/2014/main" id="{5C7C6612-3283-4B00-ADBA-7AC533A6608F}"/>
                </a:ext>
              </a:extLst>
            </p:cNvPr>
            <p:cNvSpPr>
              <a:spLocks noChangeArrowheads="1"/>
            </p:cNvSpPr>
            <p:nvPr/>
          </p:nvSpPr>
          <p:spPr bwMode="auto">
            <a:xfrm>
              <a:off x="2502" y="2132"/>
              <a:ext cx="7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150.100.12.24</a:t>
              </a:r>
              <a:endParaRPr lang="en-US" altLang="en-US" sz="2100">
                <a:ea typeface="MS PGothic" panose="020B0600070205080204" pitchFamily="34" charset="-128"/>
              </a:endParaRPr>
            </a:p>
          </p:txBody>
        </p:sp>
        <p:sp>
          <p:nvSpPr>
            <p:cNvPr id="85035" name="Rectangle 39">
              <a:extLst>
                <a:ext uri="{FF2B5EF4-FFF2-40B4-BE49-F238E27FC236}">
                  <a16:creationId xmlns:a16="http://schemas.microsoft.com/office/drawing/2014/main" id="{0186DC67-4CF3-4DBD-8921-A72273C338EC}"/>
                </a:ext>
              </a:extLst>
            </p:cNvPr>
            <p:cNvSpPr>
              <a:spLocks noChangeArrowheads="1"/>
            </p:cNvSpPr>
            <p:nvPr/>
          </p:nvSpPr>
          <p:spPr bwMode="auto">
            <a:xfrm>
              <a:off x="3679" y="2124"/>
              <a:ext cx="7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150.100.12.55</a:t>
              </a:r>
              <a:endParaRPr lang="en-US" altLang="en-US" sz="2100">
                <a:ea typeface="MS PGothic" panose="020B0600070205080204" pitchFamily="34" charset="-128"/>
              </a:endParaRPr>
            </a:p>
          </p:txBody>
        </p:sp>
        <p:sp>
          <p:nvSpPr>
            <p:cNvPr id="85036" name="Rectangle 40">
              <a:extLst>
                <a:ext uri="{FF2B5EF4-FFF2-40B4-BE49-F238E27FC236}">
                  <a16:creationId xmlns:a16="http://schemas.microsoft.com/office/drawing/2014/main" id="{C70B3ED2-F132-4ED8-B00E-E4AB85024B4C}"/>
                </a:ext>
              </a:extLst>
            </p:cNvPr>
            <p:cNvSpPr>
              <a:spLocks noChangeArrowheads="1"/>
            </p:cNvSpPr>
            <p:nvPr/>
          </p:nvSpPr>
          <p:spPr bwMode="auto">
            <a:xfrm>
              <a:off x="3053" y="2533"/>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a:t>
              </a:r>
              <a:endParaRPr lang="en-US" altLang="en-US" sz="2100">
                <a:ea typeface="MS PGothic" panose="020B0600070205080204" pitchFamily="34" charset="-128"/>
              </a:endParaRPr>
            </a:p>
          </p:txBody>
        </p:sp>
        <p:sp>
          <p:nvSpPr>
            <p:cNvPr id="85037" name="Rectangle 41">
              <a:extLst>
                <a:ext uri="{FF2B5EF4-FFF2-40B4-BE49-F238E27FC236}">
                  <a16:creationId xmlns:a16="http://schemas.microsoft.com/office/drawing/2014/main" id="{6F6F8813-C097-4DC6-A345-A71EEB5E5479}"/>
                </a:ext>
              </a:extLst>
            </p:cNvPr>
            <p:cNvSpPr>
              <a:spLocks noChangeArrowheads="1"/>
            </p:cNvSpPr>
            <p:nvPr/>
          </p:nvSpPr>
          <p:spPr bwMode="auto">
            <a:xfrm>
              <a:off x="3079" y="3000"/>
              <a:ext cx="7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150.100.15.54</a:t>
              </a:r>
              <a:endParaRPr lang="en-US" altLang="en-US" sz="2100">
                <a:ea typeface="MS PGothic" panose="020B0600070205080204" pitchFamily="34" charset="-128"/>
              </a:endParaRPr>
            </a:p>
          </p:txBody>
        </p:sp>
        <p:sp>
          <p:nvSpPr>
            <p:cNvPr id="85038" name="Rectangle 42">
              <a:extLst>
                <a:ext uri="{FF2B5EF4-FFF2-40B4-BE49-F238E27FC236}">
                  <a16:creationId xmlns:a16="http://schemas.microsoft.com/office/drawing/2014/main" id="{926246DF-8E01-46FC-894F-41E3D844CDB3}"/>
                </a:ext>
              </a:extLst>
            </p:cNvPr>
            <p:cNvSpPr>
              <a:spLocks noChangeArrowheads="1"/>
            </p:cNvSpPr>
            <p:nvPr/>
          </p:nvSpPr>
          <p:spPr bwMode="auto">
            <a:xfrm>
              <a:off x="3512" y="3267"/>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150.100.15.0</a:t>
              </a:r>
              <a:endParaRPr lang="en-US" altLang="en-US" sz="2100">
                <a:ea typeface="MS PGothic" panose="020B0600070205080204" pitchFamily="34" charset="-128"/>
              </a:endParaRPr>
            </a:p>
          </p:txBody>
        </p:sp>
        <p:sp>
          <p:nvSpPr>
            <p:cNvPr id="85039" name="Rectangle 43">
              <a:extLst>
                <a:ext uri="{FF2B5EF4-FFF2-40B4-BE49-F238E27FC236}">
                  <a16:creationId xmlns:a16="http://schemas.microsoft.com/office/drawing/2014/main" id="{29F4A4CF-747A-4537-AB4D-B7C54FFD595C}"/>
                </a:ext>
              </a:extLst>
            </p:cNvPr>
            <p:cNvSpPr>
              <a:spLocks noChangeArrowheads="1"/>
            </p:cNvSpPr>
            <p:nvPr/>
          </p:nvSpPr>
          <p:spPr bwMode="auto">
            <a:xfrm>
              <a:off x="4439" y="3009"/>
              <a:ext cx="7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150.100.15.11</a:t>
              </a:r>
              <a:endParaRPr lang="en-US" altLang="en-US" sz="2100">
                <a:ea typeface="MS PGothic" panose="020B0600070205080204" pitchFamily="34" charset="-128"/>
              </a:endParaRPr>
            </a:p>
          </p:txBody>
        </p:sp>
        <p:sp>
          <p:nvSpPr>
            <p:cNvPr id="85040" name="Rectangle 44">
              <a:extLst>
                <a:ext uri="{FF2B5EF4-FFF2-40B4-BE49-F238E27FC236}">
                  <a16:creationId xmlns:a16="http://schemas.microsoft.com/office/drawing/2014/main" id="{07765531-E4E6-49C6-8F14-5E2B3C53230D}"/>
                </a:ext>
              </a:extLst>
            </p:cNvPr>
            <p:cNvSpPr>
              <a:spLocks noChangeArrowheads="1"/>
            </p:cNvSpPr>
            <p:nvPr/>
          </p:nvSpPr>
          <p:spPr bwMode="auto">
            <a:xfrm>
              <a:off x="1710" y="1423"/>
              <a:ext cx="8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150.100.12.129</a:t>
              </a:r>
              <a:endParaRPr lang="en-US" altLang="en-US" sz="2100">
                <a:ea typeface="MS PGothic" panose="020B0600070205080204" pitchFamily="34" charset="-128"/>
              </a:endParaRPr>
            </a:p>
          </p:txBody>
        </p:sp>
        <p:sp>
          <p:nvSpPr>
            <p:cNvPr id="85041" name="Rectangle 45">
              <a:extLst>
                <a:ext uri="{FF2B5EF4-FFF2-40B4-BE49-F238E27FC236}">
                  <a16:creationId xmlns:a16="http://schemas.microsoft.com/office/drawing/2014/main" id="{3F76F772-97D7-4631-8BF1-8F9BCEC91183}"/>
                </a:ext>
              </a:extLst>
            </p:cNvPr>
            <p:cNvSpPr>
              <a:spLocks noChangeArrowheads="1"/>
            </p:cNvSpPr>
            <p:nvPr/>
          </p:nvSpPr>
          <p:spPr bwMode="auto">
            <a:xfrm>
              <a:off x="1690" y="1964"/>
              <a:ext cx="7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150.100.12.4</a:t>
              </a:r>
              <a:endParaRPr lang="en-US" altLang="en-US" sz="2100">
                <a:ea typeface="MS PGothic" panose="020B0600070205080204" pitchFamily="34" charset="-128"/>
              </a:endParaRPr>
            </a:p>
          </p:txBody>
        </p:sp>
      </p:grpSp>
      <p:sp>
        <p:nvSpPr>
          <p:cNvPr id="1133619" name="Rectangle 51">
            <a:extLst>
              <a:ext uri="{FF2B5EF4-FFF2-40B4-BE49-F238E27FC236}">
                <a16:creationId xmlns:a16="http://schemas.microsoft.com/office/drawing/2014/main" id="{FA31F2EB-7882-46FE-80AE-AEED6401AE00}"/>
              </a:ext>
            </a:extLst>
          </p:cNvPr>
          <p:cNvSpPr>
            <a:spLocks noChangeArrowheads="1"/>
          </p:cNvSpPr>
          <p:nvPr/>
        </p:nvSpPr>
        <p:spPr bwMode="auto">
          <a:xfrm>
            <a:off x="693738" y="3671888"/>
            <a:ext cx="4406900" cy="923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300" b="1">
                <a:ea typeface="MS PGothic" panose="020B0600070205080204" pitchFamily="34" charset="-128"/>
              </a:rPr>
              <a:t>Destination	Next-Hop	Flags	Net I/F</a:t>
            </a:r>
          </a:p>
          <a:p>
            <a:pPr eaLnBrk="1" hangingPunct="1">
              <a:spcBef>
                <a:spcPct val="0"/>
              </a:spcBef>
              <a:buClrTx/>
              <a:buSzTx/>
              <a:buFontTx/>
              <a:buNone/>
            </a:pPr>
            <a:r>
              <a:rPr lang="it-IT" altLang="en-US" sz="1300" b="1">
                <a:ea typeface="MS PGothic" panose="020B0600070205080204" pitchFamily="34" charset="-128"/>
              </a:rPr>
              <a:t>127.0.0.1		127.0.0.1	         H	lo0</a:t>
            </a:r>
            <a:endParaRPr lang="en-US" altLang="en-US" sz="1300" b="1">
              <a:ea typeface="MS PGothic" panose="020B0600070205080204" pitchFamily="34" charset="-128"/>
            </a:endParaRPr>
          </a:p>
          <a:p>
            <a:pPr eaLnBrk="1" hangingPunct="1">
              <a:spcBef>
                <a:spcPct val="0"/>
              </a:spcBef>
              <a:buClrTx/>
              <a:buSzTx/>
              <a:buFontTx/>
              <a:buNone/>
            </a:pPr>
            <a:r>
              <a:rPr lang="it-IT" altLang="en-US" sz="1300" b="1">
                <a:ea typeface="MS PGothic" panose="020B0600070205080204" pitchFamily="34" charset="-128"/>
              </a:rPr>
              <a:t>default		150.100.15.54     G	emd0</a:t>
            </a:r>
            <a:endParaRPr lang="en-US" altLang="en-US" sz="1300" b="1">
              <a:ea typeface="MS PGothic" panose="020B0600070205080204" pitchFamily="34" charset="-128"/>
            </a:endParaRPr>
          </a:p>
          <a:p>
            <a:pPr eaLnBrk="1" hangingPunct="1">
              <a:spcBef>
                <a:spcPct val="0"/>
              </a:spcBef>
              <a:buClrTx/>
              <a:buSzTx/>
              <a:buFontTx/>
              <a:buNone/>
            </a:pPr>
            <a:r>
              <a:rPr lang="it-IT" altLang="en-US" sz="1300" b="1">
                <a:ea typeface="MS PGothic" panose="020B0600070205080204" pitchFamily="34" charset="-128"/>
              </a:rPr>
              <a:t>150.100.15.0	150.100.15.11	emd0</a:t>
            </a:r>
          </a:p>
        </p:txBody>
      </p:sp>
      <p:sp>
        <p:nvSpPr>
          <p:cNvPr id="29700" name="Text Box 52">
            <a:extLst>
              <a:ext uri="{FF2B5EF4-FFF2-40B4-BE49-F238E27FC236}">
                <a16:creationId xmlns:a16="http://schemas.microsoft.com/office/drawing/2014/main" id="{BC497219-FDFF-47C4-A7F8-A69473979F41}"/>
              </a:ext>
            </a:extLst>
          </p:cNvPr>
          <p:cNvSpPr txBox="1">
            <a:spLocks noChangeArrowheads="1"/>
          </p:cNvSpPr>
          <p:nvPr/>
        </p:nvSpPr>
        <p:spPr bwMode="auto">
          <a:xfrm>
            <a:off x="1127125" y="3338513"/>
            <a:ext cx="18732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solidFill>
                  <a:srgbClr val="0000CC"/>
                </a:solidFill>
                <a:ea typeface="MS PGothic" panose="020B0600070205080204" pitchFamily="34" charset="-128"/>
              </a:rPr>
              <a:t>Routing Table at H5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6">
            <a:extLst>
              <a:ext uri="{FF2B5EF4-FFF2-40B4-BE49-F238E27FC236}">
                <a16:creationId xmlns:a16="http://schemas.microsoft.com/office/drawing/2014/main" id="{F0867740-3836-4D1B-A38B-A48129C74F59}"/>
              </a:ext>
            </a:extLst>
          </p:cNvPr>
          <p:cNvSpPr>
            <a:spLocks noGrp="1" noChangeArrowheads="1"/>
          </p:cNvSpPr>
          <p:nvPr>
            <p:ph type="title"/>
          </p:nvPr>
        </p:nvSpPr>
        <p:spPr/>
        <p:txBody>
          <a:bodyPr/>
          <a:lstStyle/>
          <a:p>
            <a:pPr eaLnBrk="1" hangingPunct="1">
              <a:defRPr/>
            </a:pPr>
            <a:r>
              <a:rPr lang="en-US" altLang="en-US" sz="2625">
                <a:ea typeface="ＭＳ Ｐゴシック" charset="-128"/>
              </a:rPr>
              <a:t>Example 2:  Host H5 sends packet to host H2</a:t>
            </a:r>
          </a:p>
        </p:txBody>
      </p:sp>
      <p:grpSp>
        <p:nvGrpSpPr>
          <p:cNvPr id="31746" name="Group 2">
            <a:extLst>
              <a:ext uri="{FF2B5EF4-FFF2-40B4-BE49-F238E27FC236}">
                <a16:creationId xmlns:a16="http://schemas.microsoft.com/office/drawing/2014/main" id="{D07E839B-2CCB-413B-8F5D-2E7AA96AD3F1}"/>
              </a:ext>
            </a:extLst>
          </p:cNvPr>
          <p:cNvGrpSpPr>
            <a:grpSpLocks/>
          </p:cNvGrpSpPr>
          <p:nvPr/>
        </p:nvGrpSpPr>
        <p:grpSpPr bwMode="auto">
          <a:xfrm>
            <a:off x="2473325" y="825500"/>
            <a:ext cx="5529263" cy="3200400"/>
            <a:chOff x="589" y="724"/>
            <a:chExt cx="4644" cy="2688"/>
          </a:xfrm>
        </p:grpSpPr>
        <p:sp>
          <p:nvSpPr>
            <p:cNvPr id="31751" name="Line 3">
              <a:extLst>
                <a:ext uri="{FF2B5EF4-FFF2-40B4-BE49-F238E27FC236}">
                  <a16:creationId xmlns:a16="http://schemas.microsoft.com/office/drawing/2014/main" id="{1A67C51A-DB6E-4CB6-A3C1-817804C698EA}"/>
                </a:ext>
              </a:extLst>
            </p:cNvPr>
            <p:cNvSpPr>
              <a:spLocks noChangeShapeType="1"/>
            </p:cNvSpPr>
            <p:nvPr/>
          </p:nvSpPr>
          <p:spPr bwMode="auto">
            <a:xfrm>
              <a:off x="1554" y="1158"/>
              <a:ext cx="2332"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2" name="Line 4">
              <a:extLst>
                <a:ext uri="{FF2B5EF4-FFF2-40B4-BE49-F238E27FC236}">
                  <a16:creationId xmlns:a16="http://schemas.microsoft.com/office/drawing/2014/main" id="{3B4C87F0-F96B-4B03-B854-559FE51BCBE1}"/>
                </a:ext>
              </a:extLst>
            </p:cNvPr>
            <p:cNvSpPr>
              <a:spLocks noChangeShapeType="1"/>
            </p:cNvSpPr>
            <p:nvPr/>
          </p:nvSpPr>
          <p:spPr bwMode="auto">
            <a:xfrm>
              <a:off x="1567" y="2361"/>
              <a:ext cx="2332"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3" name="Line 5">
              <a:extLst>
                <a:ext uri="{FF2B5EF4-FFF2-40B4-BE49-F238E27FC236}">
                  <a16:creationId xmlns:a16="http://schemas.microsoft.com/office/drawing/2014/main" id="{3C4C2159-B500-4643-BDF4-F821B254DEFC}"/>
                </a:ext>
              </a:extLst>
            </p:cNvPr>
            <p:cNvSpPr>
              <a:spLocks noChangeShapeType="1"/>
            </p:cNvSpPr>
            <p:nvPr/>
          </p:nvSpPr>
          <p:spPr bwMode="auto">
            <a:xfrm>
              <a:off x="2907" y="3225"/>
              <a:ext cx="2325"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4" name="Rectangle 6">
              <a:extLst>
                <a:ext uri="{FF2B5EF4-FFF2-40B4-BE49-F238E27FC236}">
                  <a16:creationId xmlns:a16="http://schemas.microsoft.com/office/drawing/2014/main" id="{42ACDD27-EF05-4B42-A882-E0F01762D915}"/>
                </a:ext>
              </a:extLst>
            </p:cNvPr>
            <p:cNvSpPr>
              <a:spLocks noChangeArrowheads="1"/>
            </p:cNvSpPr>
            <p:nvPr/>
          </p:nvSpPr>
          <p:spPr bwMode="auto">
            <a:xfrm>
              <a:off x="1570" y="1589"/>
              <a:ext cx="231" cy="269"/>
            </a:xfrm>
            <a:prstGeom prst="rect">
              <a:avLst/>
            </a:prstGeom>
            <a:solidFill>
              <a:srgbClr val="FF9900"/>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1755" name="Rectangle 7">
              <a:extLst>
                <a:ext uri="{FF2B5EF4-FFF2-40B4-BE49-F238E27FC236}">
                  <a16:creationId xmlns:a16="http://schemas.microsoft.com/office/drawing/2014/main" id="{B7692737-A5CA-450A-99DB-B6C00F3DA539}"/>
                </a:ext>
              </a:extLst>
            </p:cNvPr>
            <p:cNvSpPr>
              <a:spLocks noChangeArrowheads="1"/>
            </p:cNvSpPr>
            <p:nvPr/>
          </p:nvSpPr>
          <p:spPr bwMode="auto">
            <a:xfrm>
              <a:off x="2085" y="724"/>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1756" name="Rectangle 8">
              <a:extLst>
                <a:ext uri="{FF2B5EF4-FFF2-40B4-BE49-F238E27FC236}">
                  <a16:creationId xmlns:a16="http://schemas.microsoft.com/office/drawing/2014/main" id="{DFC0A04F-3203-4D6A-B2C1-41CEFA875FF9}"/>
                </a:ext>
              </a:extLst>
            </p:cNvPr>
            <p:cNvSpPr>
              <a:spLocks noChangeArrowheads="1"/>
            </p:cNvSpPr>
            <p:nvPr/>
          </p:nvSpPr>
          <p:spPr bwMode="auto">
            <a:xfrm>
              <a:off x="3363" y="724"/>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1757" name="Rectangle 9">
              <a:extLst>
                <a:ext uri="{FF2B5EF4-FFF2-40B4-BE49-F238E27FC236}">
                  <a16:creationId xmlns:a16="http://schemas.microsoft.com/office/drawing/2014/main" id="{FE9BA6E3-F148-42CF-A98D-A8D8CDDBD284}"/>
                </a:ext>
              </a:extLst>
            </p:cNvPr>
            <p:cNvSpPr>
              <a:spLocks noChangeArrowheads="1"/>
            </p:cNvSpPr>
            <p:nvPr/>
          </p:nvSpPr>
          <p:spPr bwMode="auto">
            <a:xfrm>
              <a:off x="2388" y="1801"/>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1758" name="Rectangle 10">
              <a:extLst>
                <a:ext uri="{FF2B5EF4-FFF2-40B4-BE49-F238E27FC236}">
                  <a16:creationId xmlns:a16="http://schemas.microsoft.com/office/drawing/2014/main" id="{97D0C9AD-D097-45CB-9025-37660D05FB98}"/>
                </a:ext>
              </a:extLst>
            </p:cNvPr>
            <p:cNvSpPr>
              <a:spLocks noChangeArrowheads="1"/>
            </p:cNvSpPr>
            <p:nvPr/>
          </p:nvSpPr>
          <p:spPr bwMode="auto">
            <a:xfrm>
              <a:off x="3520" y="1801"/>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1759" name="Rectangle 11">
              <a:extLst>
                <a:ext uri="{FF2B5EF4-FFF2-40B4-BE49-F238E27FC236}">
                  <a16:creationId xmlns:a16="http://schemas.microsoft.com/office/drawing/2014/main" id="{90B5F4BC-D85B-4DB4-8556-DAF2248885F5}"/>
                </a:ext>
              </a:extLst>
            </p:cNvPr>
            <p:cNvSpPr>
              <a:spLocks noChangeArrowheads="1"/>
            </p:cNvSpPr>
            <p:nvPr/>
          </p:nvSpPr>
          <p:spPr bwMode="auto">
            <a:xfrm>
              <a:off x="2921" y="2678"/>
              <a:ext cx="231" cy="268"/>
            </a:xfrm>
            <a:prstGeom prst="rect">
              <a:avLst/>
            </a:prstGeom>
            <a:solidFill>
              <a:srgbClr val="FF9900"/>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1760" name="Rectangle 12">
              <a:extLst>
                <a:ext uri="{FF2B5EF4-FFF2-40B4-BE49-F238E27FC236}">
                  <a16:creationId xmlns:a16="http://schemas.microsoft.com/office/drawing/2014/main" id="{A6250BE7-0233-4CAA-AE25-1A69735A6BEB}"/>
                </a:ext>
              </a:extLst>
            </p:cNvPr>
            <p:cNvSpPr>
              <a:spLocks noChangeArrowheads="1"/>
            </p:cNvSpPr>
            <p:nvPr/>
          </p:nvSpPr>
          <p:spPr bwMode="auto">
            <a:xfrm>
              <a:off x="4284" y="2678"/>
              <a:ext cx="231" cy="268"/>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1761" name="Line 13">
              <a:extLst>
                <a:ext uri="{FF2B5EF4-FFF2-40B4-BE49-F238E27FC236}">
                  <a16:creationId xmlns:a16="http://schemas.microsoft.com/office/drawing/2014/main" id="{C09555D9-0538-4732-A0A5-30C24B8DC19C}"/>
                </a:ext>
              </a:extLst>
            </p:cNvPr>
            <p:cNvSpPr>
              <a:spLocks noChangeShapeType="1"/>
            </p:cNvSpPr>
            <p:nvPr/>
          </p:nvSpPr>
          <p:spPr bwMode="auto">
            <a:xfrm flipH="1" flipV="1">
              <a:off x="1673" y="1158"/>
              <a:ext cx="6" cy="4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Line 14">
              <a:extLst>
                <a:ext uri="{FF2B5EF4-FFF2-40B4-BE49-F238E27FC236}">
                  <a16:creationId xmlns:a16="http://schemas.microsoft.com/office/drawing/2014/main" id="{7DE1C628-B703-4992-BE38-CC126195828B}"/>
                </a:ext>
              </a:extLst>
            </p:cNvPr>
            <p:cNvSpPr>
              <a:spLocks noChangeShapeType="1"/>
            </p:cNvSpPr>
            <p:nvPr/>
          </p:nvSpPr>
          <p:spPr bwMode="auto">
            <a:xfrm flipH="1">
              <a:off x="1673" y="1860"/>
              <a:ext cx="6" cy="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11" name="Rectangle 15">
              <a:extLst>
                <a:ext uri="{FF2B5EF4-FFF2-40B4-BE49-F238E27FC236}">
                  <a16:creationId xmlns:a16="http://schemas.microsoft.com/office/drawing/2014/main" id="{B2600C0F-034C-48E6-AE7D-17CDF63342E5}"/>
                </a:ext>
              </a:extLst>
            </p:cNvPr>
            <p:cNvSpPr>
              <a:spLocks noChangeArrowheads="1"/>
            </p:cNvSpPr>
            <p:nvPr/>
          </p:nvSpPr>
          <p:spPr bwMode="auto">
            <a:xfrm>
              <a:off x="1617" y="1655"/>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R1</a:t>
              </a:r>
              <a:endParaRPr lang="en-US" altLang="en-US" sz="2100">
                <a:ea typeface="MS PGothic" panose="020B0600070205080204" pitchFamily="34" charset="-128"/>
              </a:endParaRPr>
            </a:p>
          </p:txBody>
        </p:sp>
        <p:sp>
          <p:nvSpPr>
            <p:cNvPr id="85012" name="Rectangle 16">
              <a:extLst>
                <a:ext uri="{FF2B5EF4-FFF2-40B4-BE49-F238E27FC236}">
                  <a16:creationId xmlns:a16="http://schemas.microsoft.com/office/drawing/2014/main" id="{D8C14A56-937A-4FB5-BF33-FCB10D2B2BCC}"/>
                </a:ext>
              </a:extLst>
            </p:cNvPr>
            <p:cNvSpPr>
              <a:spLocks noChangeArrowheads="1"/>
            </p:cNvSpPr>
            <p:nvPr/>
          </p:nvSpPr>
          <p:spPr bwMode="auto">
            <a:xfrm>
              <a:off x="2129" y="789"/>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H1</a:t>
              </a:r>
              <a:endParaRPr lang="en-US" altLang="en-US" sz="2100">
                <a:ea typeface="MS PGothic" panose="020B0600070205080204" pitchFamily="34" charset="-128"/>
              </a:endParaRPr>
            </a:p>
          </p:txBody>
        </p:sp>
        <p:sp>
          <p:nvSpPr>
            <p:cNvPr id="85013" name="Rectangle 17">
              <a:extLst>
                <a:ext uri="{FF2B5EF4-FFF2-40B4-BE49-F238E27FC236}">
                  <a16:creationId xmlns:a16="http://schemas.microsoft.com/office/drawing/2014/main" id="{CEE07B53-3491-465B-9325-556299841019}"/>
                </a:ext>
              </a:extLst>
            </p:cNvPr>
            <p:cNvSpPr>
              <a:spLocks noChangeArrowheads="1"/>
            </p:cNvSpPr>
            <p:nvPr/>
          </p:nvSpPr>
          <p:spPr bwMode="auto">
            <a:xfrm>
              <a:off x="3408" y="789"/>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H2</a:t>
              </a:r>
              <a:endParaRPr lang="en-US" altLang="en-US" sz="2100">
                <a:ea typeface="MS PGothic" panose="020B0600070205080204" pitchFamily="34" charset="-128"/>
              </a:endParaRPr>
            </a:p>
          </p:txBody>
        </p:sp>
        <p:sp>
          <p:nvSpPr>
            <p:cNvPr id="85014" name="Rectangle 18">
              <a:extLst>
                <a:ext uri="{FF2B5EF4-FFF2-40B4-BE49-F238E27FC236}">
                  <a16:creationId xmlns:a16="http://schemas.microsoft.com/office/drawing/2014/main" id="{E3056ECD-EE93-455E-888A-8C8E66EAA0D8}"/>
                </a:ext>
              </a:extLst>
            </p:cNvPr>
            <p:cNvSpPr>
              <a:spLocks noChangeArrowheads="1"/>
            </p:cNvSpPr>
            <p:nvPr/>
          </p:nvSpPr>
          <p:spPr bwMode="auto">
            <a:xfrm>
              <a:off x="2405" y="1867"/>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H3</a:t>
              </a:r>
              <a:endParaRPr lang="en-US" altLang="en-US" sz="2100">
                <a:ea typeface="MS PGothic" panose="020B0600070205080204" pitchFamily="34" charset="-128"/>
              </a:endParaRPr>
            </a:p>
          </p:txBody>
        </p:sp>
        <p:sp>
          <p:nvSpPr>
            <p:cNvPr id="85015" name="Rectangle 19">
              <a:extLst>
                <a:ext uri="{FF2B5EF4-FFF2-40B4-BE49-F238E27FC236}">
                  <a16:creationId xmlns:a16="http://schemas.microsoft.com/office/drawing/2014/main" id="{8E8E4B14-CD8D-480B-BAA6-6BB20E89BEC0}"/>
                </a:ext>
              </a:extLst>
            </p:cNvPr>
            <p:cNvSpPr>
              <a:spLocks noChangeArrowheads="1"/>
            </p:cNvSpPr>
            <p:nvPr/>
          </p:nvSpPr>
          <p:spPr bwMode="auto">
            <a:xfrm>
              <a:off x="3564" y="1867"/>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H4</a:t>
              </a:r>
              <a:endParaRPr lang="en-US" altLang="en-US" sz="2100">
                <a:ea typeface="MS PGothic" panose="020B0600070205080204" pitchFamily="34" charset="-128"/>
              </a:endParaRPr>
            </a:p>
          </p:txBody>
        </p:sp>
        <p:sp>
          <p:nvSpPr>
            <p:cNvPr id="85016" name="Rectangle 20">
              <a:extLst>
                <a:ext uri="{FF2B5EF4-FFF2-40B4-BE49-F238E27FC236}">
                  <a16:creationId xmlns:a16="http://schemas.microsoft.com/office/drawing/2014/main" id="{F95E7592-7640-47EB-A13F-47B52381647B}"/>
                </a:ext>
              </a:extLst>
            </p:cNvPr>
            <p:cNvSpPr>
              <a:spLocks noChangeArrowheads="1"/>
            </p:cNvSpPr>
            <p:nvPr/>
          </p:nvSpPr>
          <p:spPr bwMode="auto">
            <a:xfrm>
              <a:off x="2969" y="2743"/>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R2</a:t>
              </a:r>
              <a:endParaRPr lang="en-US" altLang="en-US" sz="2100">
                <a:ea typeface="MS PGothic" panose="020B0600070205080204" pitchFamily="34" charset="-128"/>
              </a:endParaRPr>
            </a:p>
          </p:txBody>
        </p:sp>
        <p:sp>
          <p:nvSpPr>
            <p:cNvPr id="85017" name="Rectangle 21">
              <a:extLst>
                <a:ext uri="{FF2B5EF4-FFF2-40B4-BE49-F238E27FC236}">
                  <a16:creationId xmlns:a16="http://schemas.microsoft.com/office/drawing/2014/main" id="{183107FB-D69C-46E4-B73A-F6B573B0C097}"/>
                </a:ext>
              </a:extLst>
            </p:cNvPr>
            <p:cNvSpPr>
              <a:spLocks noChangeArrowheads="1"/>
            </p:cNvSpPr>
            <p:nvPr/>
          </p:nvSpPr>
          <p:spPr bwMode="auto">
            <a:xfrm>
              <a:off x="4328" y="2743"/>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H5</a:t>
              </a:r>
              <a:endParaRPr lang="en-US" altLang="en-US" sz="2100">
                <a:ea typeface="MS PGothic" panose="020B0600070205080204" pitchFamily="34" charset="-128"/>
              </a:endParaRPr>
            </a:p>
          </p:txBody>
        </p:sp>
        <p:sp>
          <p:nvSpPr>
            <p:cNvPr id="31770" name="Line 22">
              <a:extLst>
                <a:ext uri="{FF2B5EF4-FFF2-40B4-BE49-F238E27FC236}">
                  <a16:creationId xmlns:a16="http://schemas.microsoft.com/office/drawing/2014/main" id="{5BC6015F-02F5-4FC2-8C82-6006A1F6173A}"/>
                </a:ext>
              </a:extLst>
            </p:cNvPr>
            <p:cNvSpPr>
              <a:spLocks noChangeShapeType="1"/>
            </p:cNvSpPr>
            <p:nvPr/>
          </p:nvSpPr>
          <p:spPr bwMode="auto">
            <a:xfrm>
              <a:off x="2469" y="2073"/>
              <a:ext cx="1" cy="2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1" name="Line 23">
              <a:extLst>
                <a:ext uri="{FF2B5EF4-FFF2-40B4-BE49-F238E27FC236}">
                  <a16:creationId xmlns:a16="http://schemas.microsoft.com/office/drawing/2014/main" id="{5A96123F-66AC-497A-8942-E0B2FE3D250D}"/>
                </a:ext>
              </a:extLst>
            </p:cNvPr>
            <p:cNvSpPr>
              <a:spLocks noChangeShapeType="1"/>
            </p:cNvSpPr>
            <p:nvPr/>
          </p:nvSpPr>
          <p:spPr bwMode="auto">
            <a:xfrm>
              <a:off x="3646" y="2073"/>
              <a:ext cx="1" cy="30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2" name="Line 24">
              <a:extLst>
                <a:ext uri="{FF2B5EF4-FFF2-40B4-BE49-F238E27FC236}">
                  <a16:creationId xmlns:a16="http://schemas.microsoft.com/office/drawing/2014/main" id="{2B8BADBE-A741-491B-A455-0CCE243B43BF}"/>
                </a:ext>
              </a:extLst>
            </p:cNvPr>
            <p:cNvSpPr>
              <a:spLocks noChangeShapeType="1"/>
            </p:cNvSpPr>
            <p:nvPr/>
          </p:nvSpPr>
          <p:spPr bwMode="auto">
            <a:xfrm>
              <a:off x="2206" y="996"/>
              <a:ext cx="1" cy="1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3" name="Line 25">
              <a:extLst>
                <a:ext uri="{FF2B5EF4-FFF2-40B4-BE49-F238E27FC236}">
                  <a16:creationId xmlns:a16="http://schemas.microsoft.com/office/drawing/2014/main" id="{C302D1BA-A6A8-4A22-BDAE-E6E2F2DFEA1C}"/>
                </a:ext>
              </a:extLst>
            </p:cNvPr>
            <p:cNvSpPr>
              <a:spLocks noChangeShapeType="1"/>
            </p:cNvSpPr>
            <p:nvPr/>
          </p:nvSpPr>
          <p:spPr bwMode="auto">
            <a:xfrm>
              <a:off x="3483" y="996"/>
              <a:ext cx="1" cy="1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4" name="Line 26">
              <a:extLst>
                <a:ext uri="{FF2B5EF4-FFF2-40B4-BE49-F238E27FC236}">
                  <a16:creationId xmlns:a16="http://schemas.microsoft.com/office/drawing/2014/main" id="{858C1DB0-02EF-48B2-A20B-DCC3B17BA1D8}"/>
                </a:ext>
              </a:extLst>
            </p:cNvPr>
            <p:cNvSpPr>
              <a:spLocks noChangeShapeType="1"/>
            </p:cNvSpPr>
            <p:nvPr/>
          </p:nvSpPr>
          <p:spPr bwMode="auto">
            <a:xfrm flipV="1">
              <a:off x="3032" y="2373"/>
              <a:ext cx="1" cy="3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5" name="Line 27">
              <a:extLst>
                <a:ext uri="{FF2B5EF4-FFF2-40B4-BE49-F238E27FC236}">
                  <a16:creationId xmlns:a16="http://schemas.microsoft.com/office/drawing/2014/main" id="{DAD8C46D-A100-4BB8-9B25-DDD6B4254AB6}"/>
                </a:ext>
              </a:extLst>
            </p:cNvPr>
            <p:cNvSpPr>
              <a:spLocks noChangeShapeType="1"/>
            </p:cNvSpPr>
            <p:nvPr/>
          </p:nvSpPr>
          <p:spPr bwMode="auto">
            <a:xfrm>
              <a:off x="3045" y="2949"/>
              <a:ext cx="1" cy="2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6" name="Line 28">
              <a:extLst>
                <a:ext uri="{FF2B5EF4-FFF2-40B4-BE49-F238E27FC236}">
                  <a16:creationId xmlns:a16="http://schemas.microsoft.com/office/drawing/2014/main" id="{1791A121-345F-4C15-B20F-26AB030BF4AD}"/>
                </a:ext>
              </a:extLst>
            </p:cNvPr>
            <p:cNvSpPr>
              <a:spLocks noChangeShapeType="1"/>
            </p:cNvSpPr>
            <p:nvPr/>
          </p:nvSpPr>
          <p:spPr bwMode="auto">
            <a:xfrm>
              <a:off x="4398" y="2949"/>
              <a:ext cx="1" cy="27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7" name="Line 29">
              <a:extLst>
                <a:ext uri="{FF2B5EF4-FFF2-40B4-BE49-F238E27FC236}">
                  <a16:creationId xmlns:a16="http://schemas.microsoft.com/office/drawing/2014/main" id="{FB14B703-A269-4F87-A974-F5260FF135DB}"/>
                </a:ext>
              </a:extLst>
            </p:cNvPr>
            <p:cNvSpPr>
              <a:spLocks noChangeShapeType="1"/>
            </p:cNvSpPr>
            <p:nvPr/>
          </p:nvSpPr>
          <p:spPr bwMode="auto">
            <a:xfrm flipH="1">
              <a:off x="774" y="1734"/>
              <a:ext cx="79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8" name="Freeform 30">
              <a:extLst>
                <a:ext uri="{FF2B5EF4-FFF2-40B4-BE49-F238E27FC236}">
                  <a16:creationId xmlns:a16="http://schemas.microsoft.com/office/drawing/2014/main" id="{95B59EA6-670A-4BCD-BA94-48F2816B0BE1}"/>
                </a:ext>
              </a:extLst>
            </p:cNvPr>
            <p:cNvSpPr>
              <a:spLocks/>
            </p:cNvSpPr>
            <p:nvPr/>
          </p:nvSpPr>
          <p:spPr bwMode="auto">
            <a:xfrm>
              <a:off x="727" y="1707"/>
              <a:ext cx="63" cy="55"/>
            </a:xfrm>
            <a:custGeom>
              <a:avLst/>
              <a:gdLst>
                <a:gd name="T0" fmla="*/ 63 w 63"/>
                <a:gd name="T1" fmla="*/ 0 h 55"/>
                <a:gd name="T2" fmla="*/ 54 w 63"/>
                <a:gd name="T3" fmla="*/ 27 h 55"/>
                <a:gd name="T4" fmla="*/ 63 w 63"/>
                <a:gd name="T5" fmla="*/ 55 h 55"/>
                <a:gd name="T6" fmla="*/ 0 w 63"/>
                <a:gd name="T7" fmla="*/ 27 h 55"/>
                <a:gd name="T8" fmla="*/ 63 w 63"/>
                <a:gd name="T9" fmla="*/ 0 h 55"/>
                <a:gd name="T10" fmla="*/ 0 60000 65536"/>
                <a:gd name="T11" fmla="*/ 0 60000 65536"/>
                <a:gd name="T12" fmla="*/ 0 60000 65536"/>
                <a:gd name="T13" fmla="*/ 0 60000 65536"/>
                <a:gd name="T14" fmla="*/ 0 60000 65536"/>
                <a:gd name="T15" fmla="*/ 0 w 63"/>
                <a:gd name="T16" fmla="*/ 0 h 55"/>
                <a:gd name="T17" fmla="*/ 63 w 63"/>
                <a:gd name="T18" fmla="*/ 55 h 55"/>
              </a:gdLst>
              <a:ahLst/>
              <a:cxnLst>
                <a:cxn ang="T10">
                  <a:pos x="T0" y="T1"/>
                </a:cxn>
                <a:cxn ang="T11">
                  <a:pos x="T2" y="T3"/>
                </a:cxn>
                <a:cxn ang="T12">
                  <a:pos x="T4" y="T5"/>
                </a:cxn>
                <a:cxn ang="T13">
                  <a:pos x="T6" y="T7"/>
                </a:cxn>
                <a:cxn ang="T14">
                  <a:pos x="T8" y="T9"/>
                </a:cxn>
              </a:cxnLst>
              <a:rect l="T15" t="T16" r="T17" b="T18"/>
              <a:pathLst>
                <a:path w="63" h="55">
                  <a:moveTo>
                    <a:pt x="63" y="0"/>
                  </a:moveTo>
                  <a:lnTo>
                    <a:pt x="54" y="27"/>
                  </a:lnTo>
                  <a:lnTo>
                    <a:pt x="63" y="55"/>
                  </a:lnTo>
                  <a:lnTo>
                    <a:pt x="0" y="27"/>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027" name="Rectangle 31">
              <a:extLst>
                <a:ext uri="{FF2B5EF4-FFF2-40B4-BE49-F238E27FC236}">
                  <a16:creationId xmlns:a16="http://schemas.microsoft.com/office/drawing/2014/main" id="{86D88256-1465-4DE7-8E2D-4B975B136FE9}"/>
                </a:ext>
              </a:extLst>
            </p:cNvPr>
            <p:cNvSpPr>
              <a:spLocks noChangeArrowheads="1"/>
            </p:cNvSpPr>
            <p:nvPr/>
          </p:nvSpPr>
          <p:spPr bwMode="auto">
            <a:xfrm>
              <a:off x="589" y="1856"/>
              <a:ext cx="71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To the rest of</a:t>
              </a:r>
              <a:endParaRPr lang="en-US" altLang="en-US" sz="2100">
                <a:ea typeface="MS PGothic" panose="020B0600070205080204" pitchFamily="34" charset="-128"/>
              </a:endParaRPr>
            </a:p>
          </p:txBody>
        </p:sp>
        <p:sp>
          <p:nvSpPr>
            <p:cNvPr id="85028" name="Rectangle 32">
              <a:extLst>
                <a:ext uri="{FF2B5EF4-FFF2-40B4-BE49-F238E27FC236}">
                  <a16:creationId xmlns:a16="http://schemas.microsoft.com/office/drawing/2014/main" id="{600D0ADC-B2E9-4706-BF9D-3FBE9D1B35A5}"/>
                </a:ext>
              </a:extLst>
            </p:cNvPr>
            <p:cNvSpPr>
              <a:spLocks noChangeArrowheads="1"/>
            </p:cNvSpPr>
            <p:nvPr/>
          </p:nvSpPr>
          <p:spPr bwMode="auto">
            <a:xfrm>
              <a:off x="626" y="1976"/>
              <a:ext cx="6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the Internet</a:t>
              </a:r>
              <a:endParaRPr lang="en-US" altLang="en-US" sz="2100">
                <a:ea typeface="MS PGothic" panose="020B0600070205080204" pitchFamily="34" charset="-128"/>
              </a:endParaRPr>
            </a:p>
          </p:txBody>
        </p:sp>
        <p:sp>
          <p:nvSpPr>
            <p:cNvPr id="85029" name="Rectangle 33">
              <a:extLst>
                <a:ext uri="{FF2B5EF4-FFF2-40B4-BE49-F238E27FC236}">
                  <a16:creationId xmlns:a16="http://schemas.microsoft.com/office/drawing/2014/main" id="{176A589E-6000-408A-AA09-A985B3555A49}"/>
                </a:ext>
              </a:extLst>
            </p:cNvPr>
            <p:cNvSpPr>
              <a:spLocks noChangeArrowheads="1"/>
            </p:cNvSpPr>
            <p:nvPr/>
          </p:nvSpPr>
          <p:spPr bwMode="auto">
            <a:xfrm>
              <a:off x="914" y="1593"/>
              <a:ext cx="6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150.100.0.1</a:t>
              </a:r>
              <a:endParaRPr lang="en-US" altLang="en-US" sz="2100">
                <a:ea typeface="MS PGothic" panose="020B0600070205080204" pitchFamily="34" charset="-128"/>
              </a:endParaRPr>
            </a:p>
          </p:txBody>
        </p:sp>
        <p:sp>
          <p:nvSpPr>
            <p:cNvPr id="85030" name="Rectangle 34">
              <a:extLst>
                <a:ext uri="{FF2B5EF4-FFF2-40B4-BE49-F238E27FC236}">
                  <a16:creationId xmlns:a16="http://schemas.microsoft.com/office/drawing/2014/main" id="{A6FB5630-C3A6-4D73-931A-6FA2FEE50F3A}"/>
                </a:ext>
              </a:extLst>
            </p:cNvPr>
            <p:cNvSpPr>
              <a:spLocks noChangeArrowheads="1"/>
            </p:cNvSpPr>
            <p:nvPr/>
          </p:nvSpPr>
          <p:spPr bwMode="auto">
            <a:xfrm>
              <a:off x="2377" y="1188"/>
              <a:ext cx="84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150.100.12.128</a:t>
              </a:r>
              <a:endParaRPr lang="en-US" altLang="en-US" sz="2100">
                <a:ea typeface="MS PGothic" panose="020B0600070205080204" pitchFamily="34" charset="-128"/>
              </a:endParaRPr>
            </a:p>
          </p:txBody>
        </p:sp>
        <p:sp>
          <p:nvSpPr>
            <p:cNvPr id="85031" name="Rectangle 35">
              <a:extLst>
                <a:ext uri="{FF2B5EF4-FFF2-40B4-BE49-F238E27FC236}">
                  <a16:creationId xmlns:a16="http://schemas.microsoft.com/office/drawing/2014/main" id="{137966D7-E75F-49C3-84C5-17B5B5D86BFC}"/>
                </a:ext>
              </a:extLst>
            </p:cNvPr>
            <p:cNvSpPr>
              <a:spLocks noChangeArrowheads="1"/>
            </p:cNvSpPr>
            <p:nvPr/>
          </p:nvSpPr>
          <p:spPr bwMode="auto">
            <a:xfrm>
              <a:off x="1901" y="2416"/>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150.100.12.0</a:t>
              </a:r>
              <a:endParaRPr lang="en-US" altLang="en-US" sz="2100">
                <a:ea typeface="MS PGothic" panose="020B0600070205080204" pitchFamily="34" charset="-128"/>
              </a:endParaRPr>
            </a:p>
          </p:txBody>
        </p:sp>
        <p:sp>
          <p:nvSpPr>
            <p:cNvPr id="85032" name="Rectangle 36">
              <a:extLst>
                <a:ext uri="{FF2B5EF4-FFF2-40B4-BE49-F238E27FC236}">
                  <a16:creationId xmlns:a16="http://schemas.microsoft.com/office/drawing/2014/main" id="{6213E5D6-B4AA-4589-8C73-F2CD01D8B1D2}"/>
                </a:ext>
              </a:extLst>
            </p:cNvPr>
            <p:cNvSpPr>
              <a:spLocks noChangeArrowheads="1"/>
            </p:cNvSpPr>
            <p:nvPr/>
          </p:nvSpPr>
          <p:spPr bwMode="auto">
            <a:xfrm>
              <a:off x="3540" y="996"/>
              <a:ext cx="8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150.100.12.176</a:t>
              </a:r>
              <a:endParaRPr lang="en-US" altLang="en-US" sz="2100">
                <a:ea typeface="MS PGothic" panose="020B0600070205080204" pitchFamily="34" charset="-128"/>
              </a:endParaRPr>
            </a:p>
          </p:txBody>
        </p:sp>
        <p:sp>
          <p:nvSpPr>
            <p:cNvPr id="85033" name="Rectangle 37">
              <a:extLst>
                <a:ext uri="{FF2B5EF4-FFF2-40B4-BE49-F238E27FC236}">
                  <a16:creationId xmlns:a16="http://schemas.microsoft.com/office/drawing/2014/main" id="{403EC32B-27BB-4B09-BAAA-617BD7888747}"/>
                </a:ext>
              </a:extLst>
            </p:cNvPr>
            <p:cNvSpPr>
              <a:spLocks noChangeArrowheads="1"/>
            </p:cNvSpPr>
            <p:nvPr/>
          </p:nvSpPr>
          <p:spPr bwMode="auto">
            <a:xfrm>
              <a:off x="2242" y="996"/>
              <a:ext cx="8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150.100.12.154</a:t>
              </a:r>
              <a:endParaRPr lang="en-US" altLang="en-US" sz="2100">
                <a:ea typeface="MS PGothic" panose="020B0600070205080204" pitchFamily="34" charset="-128"/>
              </a:endParaRPr>
            </a:p>
          </p:txBody>
        </p:sp>
        <p:sp>
          <p:nvSpPr>
            <p:cNvPr id="85034" name="Rectangle 38">
              <a:extLst>
                <a:ext uri="{FF2B5EF4-FFF2-40B4-BE49-F238E27FC236}">
                  <a16:creationId xmlns:a16="http://schemas.microsoft.com/office/drawing/2014/main" id="{B220AFAA-9E78-485E-B598-D220BB2ADA5D}"/>
                </a:ext>
              </a:extLst>
            </p:cNvPr>
            <p:cNvSpPr>
              <a:spLocks noChangeArrowheads="1"/>
            </p:cNvSpPr>
            <p:nvPr/>
          </p:nvSpPr>
          <p:spPr bwMode="auto">
            <a:xfrm>
              <a:off x="2502" y="2132"/>
              <a:ext cx="7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150.100.12.24</a:t>
              </a:r>
              <a:endParaRPr lang="en-US" altLang="en-US" sz="2100">
                <a:ea typeface="MS PGothic" panose="020B0600070205080204" pitchFamily="34" charset="-128"/>
              </a:endParaRPr>
            </a:p>
          </p:txBody>
        </p:sp>
        <p:sp>
          <p:nvSpPr>
            <p:cNvPr id="85035" name="Rectangle 39">
              <a:extLst>
                <a:ext uri="{FF2B5EF4-FFF2-40B4-BE49-F238E27FC236}">
                  <a16:creationId xmlns:a16="http://schemas.microsoft.com/office/drawing/2014/main" id="{F80C5F40-9B7B-4B45-A31A-99AC4938CB12}"/>
                </a:ext>
              </a:extLst>
            </p:cNvPr>
            <p:cNvSpPr>
              <a:spLocks noChangeArrowheads="1"/>
            </p:cNvSpPr>
            <p:nvPr/>
          </p:nvSpPr>
          <p:spPr bwMode="auto">
            <a:xfrm>
              <a:off x="3680" y="2124"/>
              <a:ext cx="7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150.100.12.55</a:t>
              </a:r>
              <a:endParaRPr lang="en-US" altLang="en-US" sz="2100">
                <a:ea typeface="MS PGothic" panose="020B0600070205080204" pitchFamily="34" charset="-128"/>
              </a:endParaRPr>
            </a:p>
          </p:txBody>
        </p:sp>
        <p:sp>
          <p:nvSpPr>
            <p:cNvPr id="85036" name="Rectangle 40">
              <a:extLst>
                <a:ext uri="{FF2B5EF4-FFF2-40B4-BE49-F238E27FC236}">
                  <a16:creationId xmlns:a16="http://schemas.microsoft.com/office/drawing/2014/main" id="{BFC90895-1CE5-4387-A4B8-9B455F2A4685}"/>
                </a:ext>
              </a:extLst>
            </p:cNvPr>
            <p:cNvSpPr>
              <a:spLocks noChangeArrowheads="1"/>
            </p:cNvSpPr>
            <p:nvPr/>
          </p:nvSpPr>
          <p:spPr bwMode="auto">
            <a:xfrm>
              <a:off x="3053" y="2533"/>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a:t>
              </a:r>
              <a:endParaRPr lang="en-US" altLang="en-US" sz="2100">
                <a:ea typeface="MS PGothic" panose="020B0600070205080204" pitchFamily="34" charset="-128"/>
              </a:endParaRPr>
            </a:p>
          </p:txBody>
        </p:sp>
        <p:sp>
          <p:nvSpPr>
            <p:cNvPr id="85037" name="Rectangle 41">
              <a:extLst>
                <a:ext uri="{FF2B5EF4-FFF2-40B4-BE49-F238E27FC236}">
                  <a16:creationId xmlns:a16="http://schemas.microsoft.com/office/drawing/2014/main" id="{CC996130-0577-4F1E-869A-CFEEB7C3E115}"/>
                </a:ext>
              </a:extLst>
            </p:cNvPr>
            <p:cNvSpPr>
              <a:spLocks noChangeArrowheads="1"/>
            </p:cNvSpPr>
            <p:nvPr/>
          </p:nvSpPr>
          <p:spPr bwMode="auto">
            <a:xfrm>
              <a:off x="3080" y="3000"/>
              <a:ext cx="7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150.100.15.54</a:t>
              </a:r>
              <a:endParaRPr lang="en-US" altLang="en-US" sz="2100">
                <a:ea typeface="MS PGothic" panose="020B0600070205080204" pitchFamily="34" charset="-128"/>
              </a:endParaRPr>
            </a:p>
          </p:txBody>
        </p:sp>
        <p:sp>
          <p:nvSpPr>
            <p:cNvPr id="85038" name="Rectangle 42">
              <a:extLst>
                <a:ext uri="{FF2B5EF4-FFF2-40B4-BE49-F238E27FC236}">
                  <a16:creationId xmlns:a16="http://schemas.microsoft.com/office/drawing/2014/main" id="{46F18C26-176E-488A-8CD4-BF7D37912155}"/>
                </a:ext>
              </a:extLst>
            </p:cNvPr>
            <p:cNvSpPr>
              <a:spLocks noChangeArrowheads="1"/>
            </p:cNvSpPr>
            <p:nvPr/>
          </p:nvSpPr>
          <p:spPr bwMode="auto">
            <a:xfrm>
              <a:off x="3512" y="3267"/>
              <a:ext cx="7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150.100.15.0</a:t>
              </a:r>
              <a:endParaRPr lang="en-US" altLang="en-US" sz="2100">
                <a:ea typeface="MS PGothic" panose="020B0600070205080204" pitchFamily="34" charset="-128"/>
              </a:endParaRPr>
            </a:p>
          </p:txBody>
        </p:sp>
        <p:sp>
          <p:nvSpPr>
            <p:cNvPr id="85039" name="Rectangle 43">
              <a:extLst>
                <a:ext uri="{FF2B5EF4-FFF2-40B4-BE49-F238E27FC236}">
                  <a16:creationId xmlns:a16="http://schemas.microsoft.com/office/drawing/2014/main" id="{F91A2B42-7F69-4297-9EEA-8B9294137E60}"/>
                </a:ext>
              </a:extLst>
            </p:cNvPr>
            <p:cNvSpPr>
              <a:spLocks noChangeArrowheads="1"/>
            </p:cNvSpPr>
            <p:nvPr/>
          </p:nvSpPr>
          <p:spPr bwMode="auto">
            <a:xfrm>
              <a:off x="4457" y="3009"/>
              <a:ext cx="7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150.100.15.11</a:t>
              </a:r>
              <a:endParaRPr lang="en-US" altLang="en-US" sz="2100">
                <a:ea typeface="MS PGothic" panose="020B0600070205080204" pitchFamily="34" charset="-128"/>
              </a:endParaRPr>
            </a:p>
          </p:txBody>
        </p:sp>
        <p:sp>
          <p:nvSpPr>
            <p:cNvPr id="85040" name="Rectangle 44">
              <a:extLst>
                <a:ext uri="{FF2B5EF4-FFF2-40B4-BE49-F238E27FC236}">
                  <a16:creationId xmlns:a16="http://schemas.microsoft.com/office/drawing/2014/main" id="{BE69E81A-14DE-43E7-ABC3-988E1BEB51F4}"/>
                </a:ext>
              </a:extLst>
            </p:cNvPr>
            <p:cNvSpPr>
              <a:spLocks noChangeArrowheads="1"/>
            </p:cNvSpPr>
            <p:nvPr/>
          </p:nvSpPr>
          <p:spPr bwMode="auto">
            <a:xfrm>
              <a:off x="1710" y="1423"/>
              <a:ext cx="8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150.100.12.129</a:t>
              </a:r>
              <a:endParaRPr lang="en-US" altLang="en-US" sz="2100">
                <a:ea typeface="MS PGothic" panose="020B0600070205080204" pitchFamily="34" charset="-128"/>
              </a:endParaRPr>
            </a:p>
          </p:txBody>
        </p:sp>
        <p:sp>
          <p:nvSpPr>
            <p:cNvPr id="85041" name="Rectangle 45">
              <a:extLst>
                <a:ext uri="{FF2B5EF4-FFF2-40B4-BE49-F238E27FC236}">
                  <a16:creationId xmlns:a16="http://schemas.microsoft.com/office/drawing/2014/main" id="{F08790D4-A7A6-43E6-8927-EA7302449F3B}"/>
                </a:ext>
              </a:extLst>
            </p:cNvPr>
            <p:cNvSpPr>
              <a:spLocks noChangeArrowheads="1"/>
            </p:cNvSpPr>
            <p:nvPr/>
          </p:nvSpPr>
          <p:spPr bwMode="auto">
            <a:xfrm>
              <a:off x="1700" y="1964"/>
              <a:ext cx="7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150.100.12.4</a:t>
              </a:r>
              <a:endParaRPr lang="en-US" altLang="en-US" sz="2100">
                <a:ea typeface="MS PGothic" panose="020B0600070205080204" pitchFamily="34" charset="-128"/>
              </a:endParaRPr>
            </a:p>
          </p:txBody>
        </p:sp>
      </p:grpSp>
      <p:sp>
        <p:nvSpPr>
          <p:cNvPr id="1133619" name="Rectangle 51">
            <a:extLst>
              <a:ext uri="{FF2B5EF4-FFF2-40B4-BE49-F238E27FC236}">
                <a16:creationId xmlns:a16="http://schemas.microsoft.com/office/drawing/2014/main" id="{79B64D39-7DE4-4D37-9FB1-8EA2024409A1}"/>
              </a:ext>
            </a:extLst>
          </p:cNvPr>
          <p:cNvSpPr>
            <a:spLocks noChangeArrowheads="1"/>
          </p:cNvSpPr>
          <p:nvPr/>
        </p:nvSpPr>
        <p:spPr bwMode="auto">
          <a:xfrm>
            <a:off x="530225" y="3657600"/>
            <a:ext cx="4406900" cy="923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300" b="1">
                <a:ea typeface="MS PGothic" panose="020B0600070205080204" pitchFamily="34" charset="-128"/>
              </a:rPr>
              <a:t>Destination	Next-Hop	Flags	Net I/F</a:t>
            </a:r>
          </a:p>
          <a:p>
            <a:pPr eaLnBrk="1" hangingPunct="1">
              <a:spcBef>
                <a:spcPct val="0"/>
              </a:spcBef>
              <a:buClrTx/>
              <a:buSzTx/>
              <a:buFontTx/>
              <a:buNone/>
            </a:pPr>
            <a:r>
              <a:rPr lang="it-IT" altLang="en-US" sz="1300" b="1">
                <a:ea typeface="MS PGothic" panose="020B0600070205080204" pitchFamily="34" charset="-128"/>
              </a:rPr>
              <a:t>127.0.0.1		127.0.0.1	         H	lo0</a:t>
            </a:r>
            <a:endParaRPr lang="en-US" altLang="en-US" sz="1300" b="1">
              <a:ea typeface="MS PGothic" panose="020B0600070205080204" pitchFamily="34" charset="-128"/>
            </a:endParaRPr>
          </a:p>
          <a:p>
            <a:pPr eaLnBrk="1" hangingPunct="1">
              <a:spcBef>
                <a:spcPct val="0"/>
              </a:spcBef>
              <a:buClrTx/>
              <a:buSzTx/>
              <a:buFontTx/>
              <a:buNone/>
            </a:pPr>
            <a:r>
              <a:rPr lang="it-IT" altLang="en-US" sz="1300" b="1">
                <a:solidFill>
                  <a:srgbClr val="C00000"/>
                </a:solidFill>
                <a:ea typeface="MS PGothic" panose="020B0600070205080204" pitchFamily="34" charset="-128"/>
              </a:rPr>
              <a:t>default		150.100.15.54     G	emd0</a:t>
            </a:r>
            <a:endParaRPr lang="en-US" altLang="en-US" sz="1300" b="1">
              <a:solidFill>
                <a:srgbClr val="C00000"/>
              </a:solidFill>
              <a:ea typeface="MS PGothic" panose="020B0600070205080204" pitchFamily="34" charset="-128"/>
            </a:endParaRPr>
          </a:p>
          <a:p>
            <a:pPr eaLnBrk="1" hangingPunct="1">
              <a:spcBef>
                <a:spcPct val="0"/>
              </a:spcBef>
              <a:buClrTx/>
              <a:buSzTx/>
              <a:buFontTx/>
              <a:buNone/>
            </a:pPr>
            <a:r>
              <a:rPr lang="it-IT" altLang="en-US" sz="1300" b="1">
                <a:ea typeface="MS PGothic" panose="020B0600070205080204" pitchFamily="34" charset="-128"/>
              </a:rPr>
              <a:t>150.100.15.0	150.100.15.11	emd0</a:t>
            </a:r>
          </a:p>
        </p:txBody>
      </p:sp>
      <p:sp>
        <p:nvSpPr>
          <p:cNvPr id="31748" name="Text Box 52">
            <a:extLst>
              <a:ext uri="{FF2B5EF4-FFF2-40B4-BE49-F238E27FC236}">
                <a16:creationId xmlns:a16="http://schemas.microsoft.com/office/drawing/2014/main" id="{BB0832E3-F2F3-454E-9472-CC580B2CAB1A}"/>
              </a:ext>
            </a:extLst>
          </p:cNvPr>
          <p:cNvSpPr txBox="1">
            <a:spLocks noChangeArrowheads="1"/>
          </p:cNvSpPr>
          <p:nvPr/>
        </p:nvSpPr>
        <p:spPr bwMode="auto">
          <a:xfrm>
            <a:off x="530225" y="3228975"/>
            <a:ext cx="18732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solidFill>
                  <a:srgbClr val="0000CC"/>
                </a:solidFill>
                <a:ea typeface="MS PGothic" panose="020B0600070205080204" pitchFamily="34" charset="-128"/>
              </a:rPr>
              <a:t>Routing Table at H5</a:t>
            </a:r>
          </a:p>
        </p:txBody>
      </p:sp>
      <p:sp>
        <p:nvSpPr>
          <p:cNvPr id="31749" name="Freeform 54">
            <a:extLst>
              <a:ext uri="{FF2B5EF4-FFF2-40B4-BE49-F238E27FC236}">
                <a16:creationId xmlns:a16="http://schemas.microsoft.com/office/drawing/2014/main" id="{835D34B5-D8DF-4B3D-A006-734AAAB60716}"/>
              </a:ext>
            </a:extLst>
          </p:cNvPr>
          <p:cNvSpPr>
            <a:spLocks/>
          </p:cNvSpPr>
          <p:nvPr/>
        </p:nvSpPr>
        <p:spPr bwMode="auto">
          <a:xfrm>
            <a:off x="5365750" y="3582988"/>
            <a:ext cx="1731963" cy="368300"/>
          </a:xfrm>
          <a:custGeom>
            <a:avLst/>
            <a:gdLst>
              <a:gd name="T0" fmla="*/ 2147483646 w 1455"/>
              <a:gd name="T1" fmla="*/ 2147483646 h 722"/>
              <a:gd name="T2" fmla="*/ 2147483646 w 1455"/>
              <a:gd name="T3" fmla="*/ 2147483646 h 722"/>
              <a:gd name="T4" fmla="*/ 2147483646 w 1455"/>
              <a:gd name="T5" fmla="*/ 2147483646 h 722"/>
              <a:gd name="T6" fmla="*/ 2147483646 w 1455"/>
              <a:gd name="T7" fmla="*/ 2147483646 h 722"/>
              <a:gd name="T8" fmla="*/ 0 w 1455"/>
              <a:gd name="T9" fmla="*/ 0 h 722"/>
              <a:gd name="T10" fmla="*/ 0 60000 65536"/>
              <a:gd name="T11" fmla="*/ 0 60000 65536"/>
              <a:gd name="T12" fmla="*/ 0 60000 65536"/>
              <a:gd name="T13" fmla="*/ 0 60000 65536"/>
              <a:gd name="T14" fmla="*/ 0 60000 65536"/>
              <a:gd name="T15" fmla="*/ 0 w 1455"/>
              <a:gd name="T16" fmla="*/ 0 h 722"/>
              <a:gd name="T17" fmla="*/ 1455 w 1455"/>
              <a:gd name="T18" fmla="*/ 722 h 722"/>
            </a:gdLst>
            <a:ahLst/>
            <a:cxnLst>
              <a:cxn ang="T10">
                <a:pos x="T0" y="T1"/>
              </a:cxn>
              <a:cxn ang="T11">
                <a:pos x="T2" y="T3"/>
              </a:cxn>
              <a:cxn ang="T12">
                <a:pos x="T4" y="T5"/>
              </a:cxn>
              <a:cxn ang="T13">
                <a:pos x="T6" y="T7"/>
              </a:cxn>
              <a:cxn ang="T14">
                <a:pos x="T8" y="T9"/>
              </a:cxn>
            </a:cxnLst>
            <a:rect l="T15" t="T16" r="T17" b="T18"/>
            <a:pathLst>
              <a:path w="1455" h="722">
                <a:moveTo>
                  <a:pt x="1443" y="136"/>
                </a:moveTo>
                <a:cubicBezTo>
                  <a:pt x="1449" y="224"/>
                  <a:pt x="1455" y="313"/>
                  <a:pt x="1378" y="408"/>
                </a:cubicBezTo>
                <a:cubicBezTo>
                  <a:pt x="1301" y="503"/>
                  <a:pt x="1182" y="722"/>
                  <a:pt x="983" y="706"/>
                </a:cubicBezTo>
                <a:cubicBezTo>
                  <a:pt x="784" y="690"/>
                  <a:pt x="345" y="429"/>
                  <a:pt x="181" y="311"/>
                </a:cubicBezTo>
                <a:cubicBezTo>
                  <a:pt x="17" y="193"/>
                  <a:pt x="8" y="96"/>
                  <a:pt x="0" y="0"/>
                </a:cubicBezTo>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1133621" name="Rectangle 53">
            <a:extLst>
              <a:ext uri="{FF2B5EF4-FFF2-40B4-BE49-F238E27FC236}">
                <a16:creationId xmlns:a16="http://schemas.microsoft.com/office/drawing/2014/main" id="{9084E432-FEC8-45BB-8D4E-4787D52B3CA5}"/>
              </a:ext>
            </a:extLst>
          </p:cNvPr>
          <p:cNvSpPr>
            <a:spLocks noChangeArrowheads="1"/>
          </p:cNvSpPr>
          <p:nvPr/>
        </p:nvSpPr>
        <p:spPr bwMode="auto">
          <a:xfrm>
            <a:off x="5794375" y="4198938"/>
            <a:ext cx="1387475" cy="300037"/>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eaLnBrk="1" hangingPunct="1">
              <a:defRPr/>
            </a:pPr>
            <a:r>
              <a:rPr lang="en-US" altLang="en-US" sz="1350">
                <a:solidFill>
                  <a:srgbClr val="000000"/>
                </a:solidFill>
              </a:rPr>
              <a:t>150.100.12.176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B7311137-7710-4DE2-860C-CB9841E970B5}"/>
              </a:ext>
            </a:extLst>
          </p:cNvPr>
          <p:cNvSpPr>
            <a:spLocks noGrp="1" noChangeArrowheads="1"/>
          </p:cNvSpPr>
          <p:nvPr>
            <p:ph type="title"/>
          </p:nvPr>
        </p:nvSpPr>
        <p:spPr>
          <a:xfrm>
            <a:off x="457200" y="92075"/>
            <a:ext cx="7543800" cy="587375"/>
          </a:xfrm>
        </p:spPr>
        <p:txBody>
          <a:bodyPr/>
          <a:lstStyle/>
          <a:p>
            <a:pPr eaLnBrk="1" hangingPunct="1">
              <a:defRPr/>
            </a:pPr>
            <a:r>
              <a:rPr lang="en-US" altLang="en-US" sz="2625" dirty="0">
                <a:ea typeface="ＭＳ Ｐゴシック" charset="-128"/>
              </a:rPr>
              <a:t>Example:  Host H5 sends packet to host H2</a:t>
            </a:r>
          </a:p>
        </p:txBody>
      </p:sp>
      <p:grpSp>
        <p:nvGrpSpPr>
          <p:cNvPr id="33794" name="Group 3">
            <a:extLst>
              <a:ext uri="{FF2B5EF4-FFF2-40B4-BE49-F238E27FC236}">
                <a16:creationId xmlns:a16="http://schemas.microsoft.com/office/drawing/2014/main" id="{C4EE36B8-6CF1-4E9B-B2B0-FC3B256C8BAE}"/>
              </a:ext>
            </a:extLst>
          </p:cNvPr>
          <p:cNvGrpSpPr>
            <a:grpSpLocks/>
          </p:cNvGrpSpPr>
          <p:nvPr/>
        </p:nvGrpSpPr>
        <p:grpSpPr bwMode="auto">
          <a:xfrm>
            <a:off x="2473325" y="825500"/>
            <a:ext cx="5527675" cy="3200400"/>
            <a:chOff x="589" y="724"/>
            <a:chExt cx="4643" cy="2688"/>
          </a:xfrm>
        </p:grpSpPr>
        <p:sp>
          <p:nvSpPr>
            <p:cNvPr id="33799" name="Line 4">
              <a:extLst>
                <a:ext uri="{FF2B5EF4-FFF2-40B4-BE49-F238E27FC236}">
                  <a16:creationId xmlns:a16="http://schemas.microsoft.com/office/drawing/2014/main" id="{2817A42D-C806-4736-828B-66C068804B68}"/>
                </a:ext>
              </a:extLst>
            </p:cNvPr>
            <p:cNvSpPr>
              <a:spLocks noChangeShapeType="1"/>
            </p:cNvSpPr>
            <p:nvPr/>
          </p:nvSpPr>
          <p:spPr bwMode="auto">
            <a:xfrm>
              <a:off x="1554" y="1158"/>
              <a:ext cx="2332"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0" name="Line 5">
              <a:extLst>
                <a:ext uri="{FF2B5EF4-FFF2-40B4-BE49-F238E27FC236}">
                  <a16:creationId xmlns:a16="http://schemas.microsoft.com/office/drawing/2014/main" id="{B7EA73A0-1E34-4199-8163-DA30EDD34ED2}"/>
                </a:ext>
              </a:extLst>
            </p:cNvPr>
            <p:cNvSpPr>
              <a:spLocks noChangeShapeType="1"/>
            </p:cNvSpPr>
            <p:nvPr/>
          </p:nvSpPr>
          <p:spPr bwMode="auto">
            <a:xfrm>
              <a:off x="1567" y="2361"/>
              <a:ext cx="2332"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1" name="Line 6">
              <a:extLst>
                <a:ext uri="{FF2B5EF4-FFF2-40B4-BE49-F238E27FC236}">
                  <a16:creationId xmlns:a16="http://schemas.microsoft.com/office/drawing/2014/main" id="{5D6582B7-DD31-4417-B116-60AF167C82E6}"/>
                </a:ext>
              </a:extLst>
            </p:cNvPr>
            <p:cNvSpPr>
              <a:spLocks noChangeShapeType="1"/>
            </p:cNvSpPr>
            <p:nvPr/>
          </p:nvSpPr>
          <p:spPr bwMode="auto">
            <a:xfrm>
              <a:off x="2907" y="3225"/>
              <a:ext cx="2325"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2" name="Rectangle 7">
              <a:extLst>
                <a:ext uri="{FF2B5EF4-FFF2-40B4-BE49-F238E27FC236}">
                  <a16:creationId xmlns:a16="http://schemas.microsoft.com/office/drawing/2014/main" id="{5F24FB27-4A3C-40E4-A3B2-CD13749FF03A}"/>
                </a:ext>
              </a:extLst>
            </p:cNvPr>
            <p:cNvSpPr>
              <a:spLocks noChangeArrowheads="1"/>
            </p:cNvSpPr>
            <p:nvPr/>
          </p:nvSpPr>
          <p:spPr bwMode="auto">
            <a:xfrm>
              <a:off x="1570" y="1589"/>
              <a:ext cx="231" cy="269"/>
            </a:xfrm>
            <a:prstGeom prst="rect">
              <a:avLst/>
            </a:prstGeom>
            <a:solidFill>
              <a:srgbClr val="FF9900"/>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3803" name="Rectangle 8">
              <a:extLst>
                <a:ext uri="{FF2B5EF4-FFF2-40B4-BE49-F238E27FC236}">
                  <a16:creationId xmlns:a16="http://schemas.microsoft.com/office/drawing/2014/main" id="{46C6406E-6BD2-48E9-9B3D-8C994887B82E}"/>
                </a:ext>
              </a:extLst>
            </p:cNvPr>
            <p:cNvSpPr>
              <a:spLocks noChangeArrowheads="1"/>
            </p:cNvSpPr>
            <p:nvPr/>
          </p:nvSpPr>
          <p:spPr bwMode="auto">
            <a:xfrm>
              <a:off x="2085" y="724"/>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3804" name="Rectangle 9">
              <a:extLst>
                <a:ext uri="{FF2B5EF4-FFF2-40B4-BE49-F238E27FC236}">
                  <a16:creationId xmlns:a16="http://schemas.microsoft.com/office/drawing/2014/main" id="{836FA555-3185-45F3-BC7F-4DE6A5FF19B0}"/>
                </a:ext>
              </a:extLst>
            </p:cNvPr>
            <p:cNvSpPr>
              <a:spLocks noChangeArrowheads="1"/>
            </p:cNvSpPr>
            <p:nvPr/>
          </p:nvSpPr>
          <p:spPr bwMode="auto">
            <a:xfrm>
              <a:off x="3363" y="724"/>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3805" name="Rectangle 10">
              <a:extLst>
                <a:ext uri="{FF2B5EF4-FFF2-40B4-BE49-F238E27FC236}">
                  <a16:creationId xmlns:a16="http://schemas.microsoft.com/office/drawing/2014/main" id="{EB374A0A-DC40-4406-88E8-C40DBA75F323}"/>
                </a:ext>
              </a:extLst>
            </p:cNvPr>
            <p:cNvSpPr>
              <a:spLocks noChangeArrowheads="1"/>
            </p:cNvSpPr>
            <p:nvPr/>
          </p:nvSpPr>
          <p:spPr bwMode="auto">
            <a:xfrm>
              <a:off x="2396" y="1818"/>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3806" name="Rectangle 11">
              <a:extLst>
                <a:ext uri="{FF2B5EF4-FFF2-40B4-BE49-F238E27FC236}">
                  <a16:creationId xmlns:a16="http://schemas.microsoft.com/office/drawing/2014/main" id="{51BC84A6-0D81-4382-A1F0-9758AC21D5F7}"/>
                </a:ext>
              </a:extLst>
            </p:cNvPr>
            <p:cNvSpPr>
              <a:spLocks noChangeArrowheads="1"/>
            </p:cNvSpPr>
            <p:nvPr/>
          </p:nvSpPr>
          <p:spPr bwMode="auto">
            <a:xfrm>
              <a:off x="3520" y="1801"/>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3807" name="Rectangle 12">
              <a:extLst>
                <a:ext uri="{FF2B5EF4-FFF2-40B4-BE49-F238E27FC236}">
                  <a16:creationId xmlns:a16="http://schemas.microsoft.com/office/drawing/2014/main" id="{0ACAE8A6-4BB5-465C-B899-5083D01D040D}"/>
                </a:ext>
              </a:extLst>
            </p:cNvPr>
            <p:cNvSpPr>
              <a:spLocks noChangeArrowheads="1"/>
            </p:cNvSpPr>
            <p:nvPr/>
          </p:nvSpPr>
          <p:spPr bwMode="auto">
            <a:xfrm>
              <a:off x="2921" y="2678"/>
              <a:ext cx="231" cy="268"/>
            </a:xfrm>
            <a:prstGeom prst="rect">
              <a:avLst/>
            </a:prstGeom>
            <a:solidFill>
              <a:srgbClr val="FF9900"/>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3808" name="Rectangle 13">
              <a:extLst>
                <a:ext uri="{FF2B5EF4-FFF2-40B4-BE49-F238E27FC236}">
                  <a16:creationId xmlns:a16="http://schemas.microsoft.com/office/drawing/2014/main" id="{E4577967-8C06-4DF8-AFD9-CEDA96958FE0}"/>
                </a:ext>
              </a:extLst>
            </p:cNvPr>
            <p:cNvSpPr>
              <a:spLocks noChangeArrowheads="1"/>
            </p:cNvSpPr>
            <p:nvPr/>
          </p:nvSpPr>
          <p:spPr bwMode="auto">
            <a:xfrm>
              <a:off x="4284" y="2678"/>
              <a:ext cx="231" cy="268"/>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3809" name="Line 14">
              <a:extLst>
                <a:ext uri="{FF2B5EF4-FFF2-40B4-BE49-F238E27FC236}">
                  <a16:creationId xmlns:a16="http://schemas.microsoft.com/office/drawing/2014/main" id="{9B441EBE-F622-4845-8C41-53B3314F97F1}"/>
                </a:ext>
              </a:extLst>
            </p:cNvPr>
            <p:cNvSpPr>
              <a:spLocks noChangeShapeType="1"/>
            </p:cNvSpPr>
            <p:nvPr/>
          </p:nvSpPr>
          <p:spPr bwMode="auto">
            <a:xfrm flipH="1" flipV="1">
              <a:off x="1673" y="1158"/>
              <a:ext cx="6" cy="4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0" name="Line 15">
              <a:extLst>
                <a:ext uri="{FF2B5EF4-FFF2-40B4-BE49-F238E27FC236}">
                  <a16:creationId xmlns:a16="http://schemas.microsoft.com/office/drawing/2014/main" id="{D45E6545-4D2A-4D93-B49C-64399D6E3EA5}"/>
                </a:ext>
              </a:extLst>
            </p:cNvPr>
            <p:cNvSpPr>
              <a:spLocks noChangeShapeType="1"/>
            </p:cNvSpPr>
            <p:nvPr/>
          </p:nvSpPr>
          <p:spPr bwMode="auto">
            <a:xfrm flipH="1">
              <a:off x="1673" y="1860"/>
              <a:ext cx="6" cy="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9" name="Rectangle 16">
              <a:extLst>
                <a:ext uri="{FF2B5EF4-FFF2-40B4-BE49-F238E27FC236}">
                  <a16:creationId xmlns:a16="http://schemas.microsoft.com/office/drawing/2014/main" id="{0061FB2E-A148-4FBF-B721-9BEE1F476791}"/>
                </a:ext>
              </a:extLst>
            </p:cNvPr>
            <p:cNvSpPr>
              <a:spLocks noChangeArrowheads="1"/>
            </p:cNvSpPr>
            <p:nvPr/>
          </p:nvSpPr>
          <p:spPr bwMode="auto">
            <a:xfrm>
              <a:off x="1617" y="1655"/>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R1</a:t>
              </a:r>
              <a:endParaRPr lang="en-US" altLang="en-US" sz="2100">
                <a:ea typeface="MS PGothic" panose="020B0600070205080204" pitchFamily="34" charset="-128"/>
              </a:endParaRPr>
            </a:p>
          </p:txBody>
        </p:sp>
        <p:sp>
          <p:nvSpPr>
            <p:cNvPr id="87060" name="Rectangle 17">
              <a:extLst>
                <a:ext uri="{FF2B5EF4-FFF2-40B4-BE49-F238E27FC236}">
                  <a16:creationId xmlns:a16="http://schemas.microsoft.com/office/drawing/2014/main" id="{18DABAF3-19EE-4AF9-AFD8-39CA00DB7737}"/>
                </a:ext>
              </a:extLst>
            </p:cNvPr>
            <p:cNvSpPr>
              <a:spLocks noChangeArrowheads="1"/>
            </p:cNvSpPr>
            <p:nvPr/>
          </p:nvSpPr>
          <p:spPr bwMode="auto">
            <a:xfrm>
              <a:off x="2129" y="789"/>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H1</a:t>
              </a:r>
              <a:endParaRPr lang="en-US" altLang="en-US" sz="2100">
                <a:ea typeface="MS PGothic" panose="020B0600070205080204" pitchFamily="34" charset="-128"/>
              </a:endParaRPr>
            </a:p>
          </p:txBody>
        </p:sp>
        <p:sp>
          <p:nvSpPr>
            <p:cNvPr id="87061" name="Rectangle 18">
              <a:extLst>
                <a:ext uri="{FF2B5EF4-FFF2-40B4-BE49-F238E27FC236}">
                  <a16:creationId xmlns:a16="http://schemas.microsoft.com/office/drawing/2014/main" id="{0278D70D-001F-45B5-81CA-C628A05FB9D5}"/>
                </a:ext>
              </a:extLst>
            </p:cNvPr>
            <p:cNvSpPr>
              <a:spLocks noChangeArrowheads="1"/>
            </p:cNvSpPr>
            <p:nvPr/>
          </p:nvSpPr>
          <p:spPr bwMode="auto">
            <a:xfrm>
              <a:off x="3407" y="789"/>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H2</a:t>
              </a:r>
              <a:endParaRPr lang="en-US" altLang="en-US" sz="2100">
                <a:ea typeface="MS PGothic" panose="020B0600070205080204" pitchFamily="34" charset="-128"/>
              </a:endParaRPr>
            </a:p>
          </p:txBody>
        </p:sp>
        <p:sp>
          <p:nvSpPr>
            <p:cNvPr id="87062" name="Rectangle 19">
              <a:extLst>
                <a:ext uri="{FF2B5EF4-FFF2-40B4-BE49-F238E27FC236}">
                  <a16:creationId xmlns:a16="http://schemas.microsoft.com/office/drawing/2014/main" id="{B617044D-8C59-431F-940A-9983EE507233}"/>
                </a:ext>
              </a:extLst>
            </p:cNvPr>
            <p:cNvSpPr>
              <a:spLocks noChangeArrowheads="1"/>
            </p:cNvSpPr>
            <p:nvPr/>
          </p:nvSpPr>
          <p:spPr bwMode="auto">
            <a:xfrm>
              <a:off x="2405" y="1867"/>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H3</a:t>
              </a:r>
              <a:endParaRPr lang="en-US" altLang="en-US" sz="2100">
                <a:ea typeface="MS PGothic" panose="020B0600070205080204" pitchFamily="34" charset="-128"/>
              </a:endParaRPr>
            </a:p>
          </p:txBody>
        </p:sp>
        <p:sp>
          <p:nvSpPr>
            <p:cNvPr id="87063" name="Rectangle 20">
              <a:extLst>
                <a:ext uri="{FF2B5EF4-FFF2-40B4-BE49-F238E27FC236}">
                  <a16:creationId xmlns:a16="http://schemas.microsoft.com/office/drawing/2014/main" id="{2D3EAF29-3126-4C49-9845-C48C6AFF9F4B}"/>
                </a:ext>
              </a:extLst>
            </p:cNvPr>
            <p:cNvSpPr>
              <a:spLocks noChangeArrowheads="1"/>
            </p:cNvSpPr>
            <p:nvPr/>
          </p:nvSpPr>
          <p:spPr bwMode="auto">
            <a:xfrm>
              <a:off x="3564" y="1867"/>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H4</a:t>
              </a:r>
              <a:endParaRPr lang="en-US" altLang="en-US" sz="2100">
                <a:ea typeface="MS PGothic" panose="020B0600070205080204" pitchFamily="34" charset="-128"/>
              </a:endParaRPr>
            </a:p>
          </p:txBody>
        </p:sp>
        <p:sp>
          <p:nvSpPr>
            <p:cNvPr id="87064" name="Rectangle 21">
              <a:extLst>
                <a:ext uri="{FF2B5EF4-FFF2-40B4-BE49-F238E27FC236}">
                  <a16:creationId xmlns:a16="http://schemas.microsoft.com/office/drawing/2014/main" id="{C968B9F7-059B-4893-B4F0-F71BF3D9C5AB}"/>
                </a:ext>
              </a:extLst>
            </p:cNvPr>
            <p:cNvSpPr>
              <a:spLocks noChangeArrowheads="1"/>
            </p:cNvSpPr>
            <p:nvPr/>
          </p:nvSpPr>
          <p:spPr bwMode="auto">
            <a:xfrm>
              <a:off x="2969" y="2743"/>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R2</a:t>
              </a:r>
              <a:endParaRPr lang="en-US" altLang="en-US" sz="2100">
                <a:ea typeface="MS PGothic" panose="020B0600070205080204" pitchFamily="34" charset="-128"/>
              </a:endParaRPr>
            </a:p>
          </p:txBody>
        </p:sp>
        <p:sp>
          <p:nvSpPr>
            <p:cNvPr id="87065" name="Rectangle 22">
              <a:extLst>
                <a:ext uri="{FF2B5EF4-FFF2-40B4-BE49-F238E27FC236}">
                  <a16:creationId xmlns:a16="http://schemas.microsoft.com/office/drawing/2014/main" id="{80C2FBDE-0723-4103-8965-AB1D8D716D2C}"/>
                </a:ext>
              </a:extLst>
            </p:cNvPr>
            <p:cNvSpPr>
              <a:spLocks noChangeArrowheads="1"/>
            </p:cNvSpPr>
            <p:nvPr/>
          </p:nvSpPr>
          <p:spPr bwMode="auto">
            <a:xfrm>
              <a:off x="4328" y="2743"/>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H5</a:t>
              </a:r>
              <a:endParaRPr lang="en-US" altLang="en-US" sz="2100">
                <a:ea typeface="MS PGothic" panose="020B0600070205080204" pitchFamily="34" charset="-128"/>
              </a:endParaRPr>
            </a:p>
          </p:txBody>
        </p:sp>
        <p:sp>
          <p:nvSpPr>
            <p:cNvPr id="33818" name="Line 23">
              <a:extLst>
                <a:ext uri="{FF2B5EF4-FFF2-40B4-BE49-F238E27FC236}">
                  <a16:creationId xmlns:a16="http://schemas.microsoft.com/office/drawing/2014/main" id="{FA4113AC-CE69-48BB-8431-70B97E276A62}"/>
                </a:ext>
              </a:extLst>
            </p:cNvPr>
            <p:cNvSpPr>
              <a:spLocks noChangeShapeType="1"/>
            </p:cNvSpPr>
            <p:nvPr/>
          </p:nvSpPr>
          <p:spPr bwMode="auto">
            <a:xfrm>
              <a:off x="2469" y="2073"/>
              <a:ext cx="1" cy="2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9" name="Line 24">
              <a:extLst>
                <a:ext uri="{FF2B5EF4-FFF2-40B4-BE49-F238E27FC236}">
                  <a16:creationId xmlns:a16="http://schemas.microsoft.com/office/drawing/2014/main" id="{6B28CCD4-C405-4A9C-94D3-CF810E013D52}"/>
                </a:ext>
              </a:extLst>
            </p:cNvPr>
            <p:cNvSpPr>
              <a:spLocks noChangeShapeType="1"/>
            </p:cNvSpPr>
            <p:nvPr/>
          </p:nvSpPr>
          <p:spPr bwMode="auto">
            <a:xfrm>
              <a:off x="3646" y="2073"/>
              <a:ext cx="1" cy="30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0" name="Line 25">
              <a:extLst>
                <a:ext uri="{FF2B5EF4-FFF2-40B4-BE49-F238E27FC236}">
                  <a16:creationId xmlns:a16="http://schemas.microsoft.com/office/drawing/2014/main" id="{BAC33DA8-A358-433A-B91D-783F3955A5EA}"/>
                </a:ext>
              </a:extLst>
            </p:cNvPr>
            <p:cNvSpPr>
              <a:spLocks noChangeShapeType="1"/>
            </p:cNvSpPr>
            <p:nvPr/>
          </p:nvSpPr>
          <p:spPr bwMode="auto">
            <a:xfrm>
              <a:off x="2206" y="996"/>
              <a:ext cx="1" cy="1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1" name="Line 26">
              <a:extLst>
                <a:ext uri="{FF2B5EF4-FFF2-40B4-BE49-F238E27FC236}">
                  <a16:creationId xmlns:a16="http://schemas.microsoft.com/office/drawing/2014/main" id="{54DCEDA5-ED62-4AC8-B7E7-A13C7D2AB8D7}"/>
                </a:ext>
              </a:extLst>
            </p:cNvPr>
            <p:cNvSpPr>
              <a:spLocks noChangeShapeType="1"/>
            </p:cNvSpPr>
            <p:nvPr/>
          </p:nvSpPr>
          <p:spPr bwMode="auto">
            <a:xfrm>
              <a:off x="3483" y="996"/>
              <a:ext cx="1" cy="1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2" name="Line 27">
              <a:extLst>
                <a:ext uri="{FF2B5EF4-FFF2-40B4-BE49-F238E27FC236}">
                  <a16:creationId xmlns:a16="http://schemas.microsoft.com/office/drawing/2014/main" id="{A342E17C-4CB7-451C-AAD1-1F850EE33467}"/>
                </a:ext>
              </a:extLst>
            </p:cNvPr>
            <p:cNvSpPr>
              <a:spLocks noChangeShapeType="1"/>
            </p:cNvSpPr>
            <p:nvPr/>
          </p:nvSpPr>
          <p:spPr bwMode="auto">
            <a:xfrm flipV="1">
              <a:off x="3032" y="2373"/>
              <a:ext cx="1" cy="3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3" name="Line 28">
              <a:extLst>
                <a:ext uri="{FF2B5EF4-FFF2-40B4-BE49-F238E27FC236}">
                  <a16:creationId xmlns:a16="http://schemas.microsoft.com/office/drawing/2014/main" id="{7508ABFD-1E18-45E7-BA2A-3E6941532ABA}"/>
                </a:ext>
              </a:extLst>
            </p:cNvPr>
            <p:cNvSpPr>
              <a:spLocks noChangeShapeType="1"/>
            </p:cNvSpPr>
            <p:nvPr/>
          </p:nvSpPr>
          <p:spPr bwMode="auto">
            <a:xfrm>
              <a:off x="3045" y="2949"/>
              <a:ext cx="1" cy="2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4" name="Line 29">
              <a:extLst>
                <a:ext uri="{FF2B5EF4-FFF2-40B4-BE49-F238E27FC236}">
                  <a16:creationId xmlns:a16="http://schemas.microsoft.com/office/drawing/2014/main" id="{6C204F9C-8287-494E-A43A-73E45C987A8C}"/>
                </a:ext>
              </a:extLst>
            </p:cNvPr>
            <p:cNvSpPr>
              <a:spLocks noChangeShapeType="1"/>
            </p:cNvSpPr>
            <p:nvPr/>
          </p:nvSpPr>
          <p:spPr bwMode="auto">
            <a:xfrm>
              <a:off x="4398" y="2949"/>
              <a:ext cx="1" cy="27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5" name="Line 30">
              <a:extLst>
                <a:ext uri="{FF2B5EF4-FFF2-40B4-BE49-F238E27FC236}">
                  <a16:creationId xmlns:a16="http://schemas.microsoft.com/office/drawing/2014/main" id="{FA4D2EE6-E707-4012-907A-22DDDE500495}"/>
                </a:ext>
              </a:extLst>
            </p:cNvPr>
            <p:cNvSpPr>
              <a:spLocks noChangeShapeType="1"/>
            </p:cNvSpPr>
            <p:nvPr/>
          </p:nvSpPr>
          <p:spPr bwMode="auto">
            <a:xfrm flipH="1">
              <a:off x="774" y="1734"/>
              <a:ext cx="79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6" name="Freeform 31">
              <a:extLst>
                <a:ext uri="{FF2B5EF4-FFF2-40B4-BE49-F238E27FC236}">
                  <a16:creationId xmlns:a16="http://schemas.microsoft.com/office/drawing/2014/main" id="{E51696B2-F145-412B-BDB2-BDA5A48E97FA}"/>
                </a:ext>
              </a:extLst>
            </p:cNvPr>
            <p:cNvSpPr>
              <a:spLocks/>
            </p:cNvSpPr>
            <p:nvPr/>
          </p:nvSpPr>
          <p:spPr bwMode="auto">
            <a:xfrm>
              <a:off x="727" y="1707"/>
              <a:ext cx="63" cy="55"/>
            </a:xfrm>
            <a:custGeom>
              <a:avLst/>
              <a:gdLst>
                <a:gd name="T0" fmla="*/ 63 w 63"/>
                <a:gd name="T1" fmla="*/ 0 h 55"/>
                <a:gd name="T2" fmla="*/ 54 w 63"/>
                <a:gd name="T3" fmla="*/ 27 h 55"/>
                <a:gd name="T4" fmla="*/ 63 w 63"/>
                <a:gd name="T5" fmla="*/ 55 h 55"/>
                <a:gd name="T6" fmla="*/ 0 w 63"/>
                <a:gd name="T7" fmla="*/ 27 h 55"/>
                <a:gd name="T8" fmla="*/ 63 w 63"/>
                <a:gd name="T9" fmla="*/ 0 h 55"/>
                <a:gd name="T10" fmla="*/ 0 60000 65536"/>
                <a:gd name="T11" fmla="*/ 0 60000 65536"/>
                <a:gd name="T12" fmla="*/ 0 60000 65536"/>
                <a:gd name="T13" fmla="*/ 0 60000 65536"/>
                <a:gd name="T14" fmla="*/ 0 60000 65536"/>
                <a:gd name="T15" fmla="*/ 0 w 63"/>
                <a:gd name="T16" fmla="*/ 0 h 55"/>
                <a:gd name="T17" fmla="*/ 63 w 63"/>
                <a:gd name="T18" fmla="*/ 55 h 55"/>
              </a:gdLst>
              <a:ahLst/>
              <a:cxnLst>
                <a:cxn ang="T10">
                  <a:pos x="T0" y="T1"/>
                </a:cxn>
                <a:cxn ang="T11">
                  <a:pos x="T2" y="T3"/>
                </a:cxn>
                <a:cxn ang="T12">
                  <a:pos x="T4" y="T5"/>
                </a:cxn>
                <a:cxn ang="T13">
                  <a:pos x="T6" y="T7"/>
                </a:cxn>
                <a:cxn ang="T14">
                  <a:pos x="T8" y="T9"/>
                </a:cxn>
              </a:cxnLst>
              <a:rect l="T15" t="T16" r="T17" b="T18"/>
              <a:pathLst>
                <a:path w="63" h="55">
                  <a:moveTo>
                    <a:pt x="63" y="0"/>
                  </a:moveTo>
                  <a:lnTo>
                    <a:pt x="54" y="27"/>
                  </a:lnTo>
                  <a:lnTo>
                    <a:pt x="63" y="55"/>
                  </a:lnTo>
                  <a:lnTo>
                    <a:pt x="0" y="27"/>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75" name="Rectangle 32">
              <a:extLst>
                <a:ext uri="{FF2B5EF4-FFF2-40B4-BE49-F238E27FC236}">
                  <a16:creationId xmlns:a16="http://schemas.microsoft.com/office/drawing/2014/main" id="{CCBE6C74-100D-4B06-948C-E5195EF69FA4}"/>
                </a:ext>
              </a:extLst>
            </p:cNvPr>
            <p:cNvSpPr>
              <a:spLocks noChangeArrowheads="1"/>
            </p:cNvSpPr>
            <p:nvPr/>
          </p:nvSpPr>
          <p:spPr bwMode="auto">
            <a:xfrm>
              <a:off x="589" y="1856"/>
              <a:ext cx="71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To the rest of</a:t>
              </a:r>
              <a:endParaRPr lang="en-US" altLang="en-US" sz="2100">
                <a:ea typeface="MS PGothic" panose="020B0600070205080204" pitchFamily="34" charset="-128"/>
              </a:endParaRPr>
            </a:p>
          </p:txBody>
        </p:sp>
        <p:sp>
          <p:nvSpPr>
            <p:cNvPr id="87076" name="Rectangle 33">
              <a:extLst>
                <a:ext uri="{FF2B5EF4-FFF2-40B4-BE49-F238E27FC236}">
                  <a16:creationId xmlns:a16="http://schemas.microsoft.com/office/drawing/2014/main" id="{98AE4FD9-17E1-489D-A391-2A3DFDE86159}"/>
                </a:ext>
              </a:extLst>
            </p:cNvPr>
            <p:cNvSpPr>
              <a:spLocks noChangeArrowheads="1"/>
            </p:cNvSpPr>
            <p:nvPr/>
          </p:nvSpPr>
          <p:spPr bwMode="auto">
            <a:xfrm>
              <a:off x="626" y="1976"/>
              <a:ext cx="6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the Internet</a:t>
              </a:r>
              <a:endParaRPr lang="en-US" altLang="en-US" sz="2100">
                <a:ea typeface="MS PGothic" panose="020B0600070205080204" pitchFamily="34" charset="-128"/>
              </a:endParaRPr>
            </a:p>
          </p:txBody>
        </p:sp>
        <p:sp>
          <p:nvSpPr>
            <p:cNvPr id="87077" name="Rectangle 34">
              <a:extLst>
                <a:ext uri="{FF2B5EF4-FFF2-40B4-BE49-F238E27FC236}">
                  <a16:creationId xmlns:a16="http://schemas.microsoft.com/office/drawing/2014/main" id="{64412C67-8C88-4D36-A52C-1DBBEA2E0F08}"/>
                </a:ext>
              </a:extLst>
            </p:cNvPr>
            <p:cNvSpPr>
              <a:spLocks noChangeArrowheads="1"/>
            </p:cNvSpPr>
            <p:nvPr/>
          </p:nvSpPr>
          <p:spPr bwMode="auto">
            <a:xfrm>
              <a:off x="914" y="1593"/>
              <a:ext cx="6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150.100.0.1</a:t>
              </a:r>
              <a:endParaRPr lang="en-US" altLang="en-US" sz="2100">
                <a:ea typeface="MS PGothic" panose="020B0600070205080204" pitchFamily="34" charset="-128"/>
              </a:endParaRPr>
            </a:p>
          </p:txBody>
        </p:sp>
        <p:sp>
          <p:nvSpPr>
            <p:cNvPr id="87078" name="Rectangle 35">
              <a:extLst>
                <a:ext uri="{FF2B5EF4-FFF2-40B4-BE49-F238E27FC236}">
                  <a16:creationId xmlns:a16="http://schemas.microsoft.com/office/drawing/2014/main" id="{C9E82DC9-0C06-4426-8F1A-04F8CD438D7D}"/>
                </a:ext>
              </a:extLst>
            </p:cNvPr>
            <p:cNvSpPr>
              <a:spLocks noChangeArrowheads="1"/>
            </p:cNvSpPr>
            <p:nvPr/>
          </p:nvSpPr>
          <p:spPr bwMode="auto">
            <a:xfrm>
              <a:off x="2377" y="1188"/>
              <a:ext cx="84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150.100.12.128</a:t>
              </a:r>
              <a:endParaRPr lang="en-US" altLang="en-US" sz="2100">
                <a:ea typeface="MS PGothic" panose="020B0600070205080204" pitchFamily="34" charset="-128"/>
              </a:endParaRPr>
            </a:p>
          </p:txBody>
        </p:sp>
        <p:sp>
          <p:nvSpPr>
            <p:cNvPr id="87079" name="Rectangle 36">
              <a:extLst>
                <a:ext uri="{FF2B5EF4-FFF2-40B4-BE49-F238E27FC236}">
                  <a16:creationId xmlns:a16="http://schemas.microsoft.com/office/drawing/2014/main" id="{775BDF59-B76B-4176-B051-ECAF9882199E}"/>
                </a:ext>
              </a:extLst>
            </p:cNvPr>
            <p:cNvSpPr>
              <a:spLocks noChangeArrowheads="1"/>
            </p:cNvSpPr>
            <p:nvPr/>
          </p:nvSpPr>
          <p:spPr bwMode="auto">
            <a:xfrm>
              <a:off x="1901" y="2416"/>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150.100.12.0</a:t>
              </a:r>
              <a:endParaRPr lang="en-US" altLang="en-US" sz="2100">
                <a:ea typeface="MS PGothic" panose="020B0600070205080204" pitchFamily="34" charset="-128"/>
              </a:endParaRPr>
            </a:p>
          </p:txBody>
        </p:sp>
        <p:sp>
          <p:nvSpPr>
            <p:cNvPr id="87080" name="Rectangle 37">
              <a:extLst>
                <a:ext uri="{FF2B5EF4-FFF2-40B4-BE49-F238E27FC236}">
                  <a16:creationId xmlns:a16="http://schemas.microsoft.com/office/drawing/2014/main" id="{B67C6DCE-4C3C-4B63-B484-4D18D7296090}"/>
                </a:ext>
              </a:extLst>
            </p:cNvPr>
            <p:cNvSpPr>
              <a:spLocks noChangeArrowheads="1"/>
            </p:cNvSpPr>
            <p:nvPr/>
          </p:nvSpPr>
          <p:spPr bwMode="auto">
            <a:xfrm>
              <a:off x="3539" y="996"/>
              <a:ext cx="8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150.100.12.176</a:t>
              </a:r>
              <a:endParaRPr lang="en-US" altLang="en-US" sz="2100">
                <a:ea typeface="MS PGothic" panose="020B0600070205080204" pitchFamily="34" charset="-128"/>
              </a:endParaRPr>
            </a:p>
          </p:txBody>
        </p:sp>
        <p:sp>
          <p:nvSpPr>
            <p:cNvPr id="87081" name="Rectangle 38">
              <a:extLst>
                <a:ext uri="{FF2B5EF4-FFF2-40B4-BE49-F238E27FC236}">
                  <a16:creationId xmlns:a16="http://schemas.microsoft.com/office/drawing/2014/main" id="{02A53194-C962-4ECF-8242-0939C67F1D12}"/>
                </a:ext>
              </a:extLst>
            </p:cNvPr>
            <p:cNvSpPr>
              <a:spLocks noChangeArrowheads="1"/>
            </p:cNvSpPr>
            <p:nvPr/>
          </p:nvSpPr>
          <p:spPr bwMode="auto">
            <a:xfrm>
              <a:off x="2242" y="996"/>
              <a:ext cx="8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150.100.12.154</a:t>
              </a:r>
              <a:endParaRPr lang="en-US" altLang="en-US" sz="2100">
                <a:ea typeface="MS PGothic" panose="020B0600070205080204" pitchFamily="34" charset="-128"/>
              </a:endParaRPr>
            </a:p>
          </p:txBody>
        </p:sp>
        <p:sp>
          <p:nvSpPr>
            <p:cNvPr id="87082" name="Rectangle 39">
              <a:extLst>
                <a:ext uri="{FF2B5EF4-FFF2-40B4-BE49-F238E27FC236}">
                  <a16:creationId xmlns:a16="http://schemas.microsoft.com/office/drawing/2014/main" id="{C2E8FF69-6505-4498-8961-BFAC5BC10B39}"/>
                </a:ext>
              </a:extLst>
            </p:cNvPr>
            <p:cNvSpPr>
              <a:spLocks noChangeArrowheads="1"/>
            </p:cNvSpPr>
            <p:nvPr/>
          </p:nvSpPr>
          <p:spPr bwMode="auto">
            <a:xfrm>
              <a:off x="2502" y="2132"/>
              <a:ext cx="7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150.100.12.24</a:t>
              </a:r>
              <a:endParaRPr lang="en-US" altLang="en-US" sz="2100">
                <a:ea typeface="MS PGothic" panose="020B0600070205080204" pitchFamily="34" charset="-128"/>
              </a:endParaRPr>
            </a:p>
          </p:txBody>
        </p:sp>
        <p:sp>
          <p:nvSpPr>
            <p:cNvPr id="87083" name="Rectangle 40">
              <a:extLst>
                <a:ext uri="{FF2B5EF4-FFF2-40B4-BE49-F238E27FC236}">
                  <a16:creationId xmlns:a16="http://schemas.microsoft.com/office/drawing/2014/main" id="{B8A08F17-B1B1-4677-A9E5-2630C8F3AC45}"/>
                </a:ext>
              </a:extLst>
            </p:cNvPr>
            <p:cNvSpPr>
              <a:spLocks noChangeArrowheads="1"/>
            </p:cNvSpPr>
            <p:nvPr/>
          </p:nvSpPr>
          <p:spPr bwMode="auto">
            <a:xfrm>
              <a:off x="3679" y="2124"/>
              <a:ext cx="7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150.100.12.55</a:t>
              </a:r>
              <a:endParaRPr lang="en-US" altLang="en-US" sz="2100">
                <a:ea typeface="MS PGothic" panose="020B0600070205080204" pitchFamily="34" charset="-128"/>
              </a:endParaRPr>
            </a:p>
          </p:txBody>
        </p:sp>
        <p:sp>
          <p:nvSpPr>
            <p:cNvPr id="87084" name="Rectangle 41">
              <a:extLst>
                <a:ext uri="{FF2B5EF4-FFF2-40B4-BE49-F238E27FC236}">
                  <a16:creationId xmlns:a16="http://schemas.microsoft.com/office/drawing/2014/main" id="{4679D6DA-79A7-4934-A634-D86624590A9D}"/>
                </a:ext>
              </a:extLst>
            </p:cNvPr>
            <p:cNvSpPr>
              <a:spLocks noChangeArrowheads="1"/>
            </p:cNvSpPr>
            <p:nvPr/>
          </p:nvSpPr>
          <p:spPr bwMode="auto">
            <a:xfrm>
              <a:off x="3053" y="2533"/>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a:t>
              </a:r>
              <a:endParaRPr lang="en-US" altLang="en-US" sz="2100">
                <a:ea typeface="MS PGothic" panose="020B0600070205080204" pitchFamily="34" charset="-128"/>
              </a:endParaRPr>
            </a:p>
          </p:txBody>
        </p:sp>
        <p:sp>
          <p:nvSpPr>
            <p:cNvPr id="87085" name="Rectangle 42">
              <a:extLst>
                <a:ext uri="{FF2B5EF4-FFF2-40B4-BE49-F238E27FC236}">
                  <a16:creationId xmlns:a16="http://schemas.microsoft.com/office/drawing/2014/main" id="{261C083B-E804-45EB-B31C-3F708C66D4B5}"/>
                </a:ext>
              </a:extLst>
            </p:cNvPr>
            <p:cNvSpPr>
              <a:spLocks noChangeArrowheads="1"/>
            </p:cNvSpPr>
            <p:nvPr/>
          </p:nvSpPr>
          <p:spPr bwMode="auto">
            <a:xfrm>
              <a:off x="3079" y="3000"/>
              <a:ext cx="7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150.100.15.54</a:t>
              </a:r>
              <a:endParaRPr lang="en-US" altLang="en-US" sz="2100">
                <a:ea typeface="MS PGothic" panose="020B0600070205080204" pitchFamily="34" charset="-128"/>
              </a:endParaRPr>
            </a:p>
          </p:txBody>
        </p:sp>
        <p:sp>
          <p:nvSpPr>
            <p:cNvPr id="87086" name="Rectangle 43">
              <a:extLst>
                <a:ext uri="{FF2B5EF4-FFF2-40B4-BE49-F238E27FC236}">
                  <a16:creationId xmlns:a16="http://schemas.microsoft.com/office/drawing/2014/main" id="{B34ACCC7-D5E1-4C5E-9E15-2B529515C249}"/>
                </a:ext>
              </a:extLst>
            </p:cNvPr>
            <p:cNvSpPr>
              <a:spLocks noChangeArrowheads="1"/>
            </p:cNvSpPr>
            <p:nvPr/>
          </p:nvSpPr>
          <p:spPr bwMode="auto">
            <a:xfrm>
              <a:off x="3512" y="3267"/>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150.100.15.0</a:t>
              </a:r>
              <a:endParaRPr lang="en-US" altLang="en-US" sz="2100">
                <a:ea typeface="MS PGothic" panose="020B0600070205080204" pitchFamily="34" charset="-128"/>
              </a:endParaRPr>
            </a:p>
          </p:txBody>
        </p:sp>
        <p:sp>
          <p:nvSpPr>
            <p:cNvPr id="87087" name="Rectangle 44">
              <a:extLst>
                <a:ext uri="{FF2B5EF4-FFF2-40B4-BE49-F238E27FC236}">
                  <a16:creationId xmlns:a16="http://schemas.microsoft.com/office/drawing/2014/main" id="{403FB4EC-1BE6-4F1E-829E-05AD429877F4}"/>
                </a:ext>
              </a:extLst>
            </p:cNvPr>
            <p:cNvSpPr>
              <a:spLocks noChangeArrowheads="1"/>
            </p:cNvSpPr>
            <p:nvPr/>
          </p:nvSpPr>
          <p:spPr bwMode="auto">
            <a:xfrm>
              <a:off x="4439" y="3009"/>
              <a:ext cx="7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150.100.15.11</a:t>
              </a:r>
              <a:endParaRPr lang="en-US" altLang="en-US" sz="2100">
                <a:ea typeface="MS PGothic" panose="020B0600070205080204" pitchFamily="34" charset="-128"/>
              </a:endParaRPr>
            </a:p>
          </p:txBody>
        </p:sp>
        <p:sp>
          <p:nvSpPr>
            <p:cNvPr id="87088" name="Rectangle 45">
              <a:extLst>
                <a:ext uri="{FF2B5EF4-FFF2-40B4-BE49-F238E27FC236}">
                  <a16:creationId xmlns:a16="http://schemas.microsoft.com/office/drawing/2014/main" id="{85255CB4-B82A-49FF-AB00-5AB9872F61FB}"/>
                </a:ext>
              </a:extLst>
            </p:cNvPr>
            <p:cNvSpPr>
              <a:spLocks noChangeArrowheads="1"/>
            </p:cNvSpPr>
            <p:nvPr/>
          </p:nvSpPr>
          <p:spPr bwMode="auto">
            <a:xfrm>
              <a:off x="1710" y="1423"/>
              <a:ext cx="8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150.100.12.129</a:t>
              </a:r>
              <a:endParaRPr lang="en-US" altLang="en-US" sz="2100">
                <a:ea typeface="MS PGothic" panose="020B0600070205080204" pitchFamily="34" charset="-128"/>
              </a:endParaRPr>
            </a:p>
          </p:txBody>
        </p:sp>
        <p:sp>
          <p:nvSpPr>
            <p:cNvPr id="87089" name="Rectangle 46">
              <a:extLst>
                <a:ext uri="{FF2B5EF4-FFF2-40B4-BE49-F238E27FC236}">
                  <a16:creationId xmlns:a16="http://schemas.microsoft.com/office/drawing/2014/main" id="{B52FF054-1A99-40A8-A050-21FCE41EE105}"/>
                </a:ext>
              </a:extLst>
            </p:cNvPr>
            <p:cNvSpPr>
              <a:spLocks noChangeArrowheads="1"/>
            </p:cNvSpPr>
            <p:nvPr/>
          </p:nvSpPr>
          <p:spPr bwMode="auto">
            <a:xfrm>
              <a:off x="1690" y="1912"/>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150.100.12.4</a:t>
              </a:r>
              <a:endParaRPr lang="en-US" altLang="en-US" sz="2100">
                <a:ea typeface="MS PGothic" panose="020B0600070205080204" pitchFamily="34" charset="-128"/>
              </a:endParaRPr>
            </a:p>
          </p:txBody>
        </p:sp>
      </p:grpSp>
      <p:sp>
        <p:nvSpPr>
          <p:cNvPr id="1178671" name="Rectangle 47">
            <a:extLst>
              <a:ext uri="{FF2B5EF4-FFF2-40B4-BE49-F238E27FC236}">
                <a16:creationId xmlns:a16="http://schemas.microsoft.com/office/drawing/2014/main" id="{C4313243-F08B-4FB2-9355-E274C4286305}"/>
              </a:ext>
            </a:extLst>
          </p:cNvPr>
          <p:cNvSpPr>
            <a:spLocks noChangeArrowheads="1"/>
          </p:cNvSpPr>
          <p:nvPr/>
        </p:nvSpPr>
        <p:spPr bwMode="auto">
          <a:xfrm>
            <a:off x="528638" y="3621088"/>
            <a:ext cx="44069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300" b="1">
                <a:ea typeface="MS PGothic" panose="020B0600070205080204" pitchFamily="34" charset="-128"/>
              </a:rPr>
              <a:t>Destination	Next-Hop	Flags	Net I/F</a:t>
            </a:r>
          </a:p>
          <a:p>
            <a:pPr eaLnBrk="1" hangingPunct="1">
              <a:spcBef>
                <a:spcPct val="0"/>
              </a:spcBef>
              <a:buClrTx/>
              <a:buSzTx/>
              <a:buFontTx/>
              <a:buNone/>
            </a:pPr>
            <a:r>
              <a:rPr lang="it-IT" altLang="en-US" sz="1300" b="1">
                <a:ea typeface="MS PGothic" panose="020B0600070205080204" pitchFamily="34" charset="-128"/>
              </a:rPr>
              <a:t>127.0.0.1		127.0.0.1	       H	lo0</a:t>
            </a:r>
            <a:endParaRPr lang="en-US" altLang="en-US" sz="1300" b="1">
              <a:ea typeface="MS PGothic" panose="020B0600070205080204" pitchFamily="34" charset="-128"/>
            </a:endParaRPr>
          </a:p>
          <a:p>
            <a:pPr eaLnBrk="1" hangingPunct="1">
              <a:spcBef>
                <a:spcPct val="0"/>
              </a:spcBef>
              <a:buClrTx/>
              <a:buSzTx/>
              <a:buFontTx/>
              <a:buNone/>
            </a:pPr>
            <a:r>
              <a:rPr lang="it-IT" altLang="en-US" sz="1300" b="1">
                <a:solidFill>
                  <a:srgbClr val="C00000"/>
                </a:solidFill>
                <a:ea typeface="MS PGothic" panose="020B0600070205080204" pitchFamily="34" charset="-128"/>
              </a:rPr>
              <a:t>default		150.100.12.4     G	emd0</a:t>
            </a:r>
            <a:endParaRPr lang="en-US" altLang="en-US" sz="1300" b="1">
              <a:solidFill>
                <a:srgbClr val="C00000"/>
              </a:solidFill>
              <a:ea typeface="MS PGothic" panose="020B0600070205080204" pitchFamily="34" charset="-128"/>
            </a:endParaRPr>
          </a:p>
          <a:p>
            <a:pPr eaLnBrk="1" hangingPunct="1">
              <a:spcBef>
                <a:spcPct val="0"/>
              </a:spcBef>
              <a:buClrTx/>
              <a:buSzTx/>
              <a:buFontTx/>
              <a:buNone/>
            </a:pPr>
            <a:r>
              <a:rPr lang="it-IT" altLang="en-US" sz="1300" b="1">
                <a:ea typeface="MS PGothic" panose="020B0600070205080204" pitchFamily="34" charset="-128"/>
              </a:rPr>
              <a:t>150.100.15.0	150.100.15.54	emd1</a:t>
            </a:r>
          </a:p>
          <a:p>
            <a:pPr eaLnBrk="1" hangingPunct="1">
              <a:spcBef>
                <a:spcPct val="0"/>
              </a:spcBef>
              <a:buClrTx/>
              <a:buSzTx/>
              <a:buFontTx/>
              <a:buNone/>
            </a:pPr>
            <a:r>
              <a:rPr lang="it-IT" altLang="en-US" sz="1300" b="1">
                <a:ea typeface="MS PGothic" panose="020B0600070205080204" pitchFamily="34" charset="-128"/>
              </a:rPr>
              <a:t>150.100.12.0	150.100.12.1	emd0</a:t>
            </a:r>
          </a:p>
        </p:txBody>
      </p:sp>
      <p:sp>
        <p:nvSpPr>
          <p:cNvPr id="33796" name="Text Box 48">
            <a:extLst>
              <a:ext uri="{FF2B5EF4-FFF2-40B4-BE49-F238E27FC236}">
                <a16:creationId xmlns:a16="http://schemas.microsoft.com/office/drawing/2014/main" id="{BEA6AA25-818B-4E46-B2E3-4F44853BB5B7}"/>
              </a:ext>
            </a:extLst>
          </p:cNvPr>
          <p:cNvSpPr txBox="1">
            <a:spLocks noChangeArrowheads="1"/>
          </p:cNvSpPr>
          <p:nvPr/>
        </p:nvSpPr>
        <p:spPr bwMode="auto">
          <a:xfrm>
            <a:off x="620713" y="3206750"/>
            <a:ext cx="18748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solidFill>
                  <a:srgbClr val="0000CC"/>
                </a:solidFill>
                <a:ea typeface="MS PGothic" panose="020B0600070205080204" pitchFamily="34" charset="-128"/>
              </a:rPr>
              <a:t>Routing Table at R2</a:t>
            </a:r>
          </a:p>
        </p:txBody>
      </p:sp>
      <p:sp>
        <p:nvSpPr>
          <p:cNvPr id="33797" name="Freeform 49">
            <a:extLst>
              <a:ext uri="{FF2B5EF4-FFF2-40B4-BE49-F238E27FC236}">
                <a16:creationId xmlns:a16="http://schemas.microsoft.com/office/drawing/2014/main" id="{CC323BFB-5FA0-4A4A-9BC7-EEFCD61BDEB6}"/>
              </a:ext>
            </a:extLst>
          </p:cNvPr>
          <p:cNvSpPr>
            <a:spLocks/>
          </p:cNvSpPr>
          <p:nvPr/>
        </p:nvSpPr>
        <p:spPr bwMode="auto">
          <a:xfrm>
            <a:off x="3741738" y="2324100"/>
            <a:ext cx="1665287" cy="452438"/>
          </a:xfrm>
          <a:custGeom>
            <a:avLst/>
            <a:gdLst>
              <a:gd name="T0" fmla="*/ 2147483646 w 1385"/>
              <a:gd name="T1" fmla="*/ 2147483646 h 926"/>
              <a:gd name="T2" fmla="*/ 2147483646 w 1385"/>
              <a:gd name="T3" fmla="*/ 2147483646 h 926"/>
              <a:gd name="T4" fmla="*/ 2147483646 w 1385"/>
              <a:gd name="T5" fmla="*/ 2147483646 h 926"/>
              <a:gd name="T6" fmla="*/ 2147483646 w 1385"/>
              <a:gd name="T7" fmla="*/ 2147483646 h 926"/>
              <a:gd name="T8" fmla="*/ 0 w 1385"/>
              <a:gd name="T9" fmla="*/ 0 h 926"/>
              <a:gd name="T10" fmla="*/ 0 60000 65536"/>
              <a:gd name="T11" fmla="*/ 0 60000 65536"/>
              <a:gd name="T12" fmla="*/ 0 60000 65536"/>
              <a:gd name="T13" fmla="*/ 0 60000 65536"/>
              <a:gd name="T14" fmla="*/ 0 60000 65536"/>
              <a:gd name="T15" fmla="*/ 0 w 1385"/>
              <a:gd name="T16" fmla="*/ 0 h 926"/>
              <a:gd name="T17" fmla="*/ 1385 w 1385"/>
              <a:gd name="T18" fmla="*/ 926 h 926"/>
            </a:gdLst>
            <a:ahLst/>
            <a:cxnLst>
              <a:cxn ang="T10">
                <a:pos x="T0" y="T1"/>
              </a:cxn>
              <a:cxn ang="T11">
                <a:pos x="T2" y="T3"/>
              </a:cxn>
              <a:cxn ang="T12">
                <a:pos x="T4" y="T5"/>
              </a:cxn>
              <a:cxn ang="T13">
                <a:pos x="T6" y="T7"/>
              </a:cxn>
              <a:cxn ang="T14">
                <a:pos x="T8" y="T9"/>
              </a:cxn>
            </a:cxnLst>
            <a:rect l="T15" t="T16" r="T17" b="T18"/>
            <a:pathLst>
              <a:path w="1385" h="926">
                <a:moveTo>
                  <a:pt x="1385" y="673"/>
                </a:moveTo>
                <a:cubicBezTo>
                  <a:pt x="1312" y="689"/>
                  <a:pt x="1097" y="735"/>
                  <a:pt x="945" y="770"/>
                </a:cubicBezTo>
                <a:cubicBezTo>
                  <a:pt x="793" y="805"/>
                  <a:pt x="614" y="926"/>
                  <a:pt x="472" y="881"/>
                </a:cubicBezTo>
                <a:cubicBezTo>
                  <a:pt x="330" y="836"/>
                  <a:pt x="169" y="646"/>
                  <a:pt x="90" y="499"/>
                </a:cubicBezTo>
                <a:cubicBezTo>
                  <a:pt x="11" y="352"/>
                  <a:pt x="19" y="104"/>
                  <a:pt x="0" y="0"/>
                </a:cubicBezTo>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1178674" name="Rectangle 50">
            <a:extLst>
              <a:ext uri="{FF2B5EF4-FFF2-40B4-BE49-F238E27FC236}">
                <a16:creationId xmlns:a16="http://schemas.microsoft.com/office/drawing/2014/main" id="{64F764F4-A4F2-4410-A263-B7B39F14F429}"/>
              </a:ext>
            </a:extLst>
          </p:cNvPr>
          <p:cNvSpPr>
            <a:spLocks noChangeArrowheads="1"/>
          </p:cNvSpPr>
          <p:nvPr/>
        </p:nvSpPr>
        <p:spPr bwMode="auto">
          <a:xfrm>
            <a:off x="3506788" y="3067050"/>
            <a:ext cx="1385887" cy="300038"/>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eaLnBrk="1" hangingPunct="1">
              <a:defRPr/>
            </a:pPr>
            <a:r>
              <a:rPr lang="en-US" altLang="en-US" sz="1350">
                <a:solidFill>
                  <a:srgbClr val="000000"/>
                </a:solidFill>
              </a:rPr>
              <a:t>150.100.12.176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
            <a:extLst>
              <a:ext uri="{FF2B5EF4-FFF2-40B4-BE49-F238E27FC236}">
                <a16:creationId xmlns:a16="http://schemas.microsoft.com/office/drawing/2014/main" id="{08BF1EA0-EFB3-440B-A10B-1CF44C08F4E7}"/>
              </a:ext>
            </a:extLst>
          </p:cNvPr>
          <p:cNvGrpSpPr>
            <a:grpSpLocks/>
          </p:cNvGrpSpPr>
          <p:nvPr/>
        </p:nvGrpSpPr>
        <p:grpSpPr bwMode="auto">
          <a:xfrm>
            <a:off x="3276600" y="225425"/>
            <a:ext cx="5527675" cy="3200400"/>
            <a:chOff x="589" y="724"/>
            <a:chExt cx="4643" cy="2688"/>
          </a:xfrm>
        </p:grpSpPr>
        <p:sp>
          <p:nvSpPr>
            <p:cNvPr id="35849" name="Line 4">
              <a:extLst>
                <a:ext uri="{FF2B5EF4-FFF2-40B4-BE49-F238E27FC236}">
                  <a16:creationId xmlns:a16="http://schemas.microsoft.com/office/drawing/2014/main" id="{8D6978E5-F1DA-422B-8C6C-0912AFEA4410}"/>
                </a:ext>
              </a:extLst>
            </p:cNvPr>
            <p:cNvSpPr>
              <a:spLocks noChangeShapeType="1"/>
            </p:cNvSpPr>
            <p:nvPr/>
          </p:nvSpPr>
          <p:spPr bwMode="auto">
            <a:xfrm>
              <a:off x="1554" y="1158"/>
              <a:ext cx="2332"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0" name="Line 5">
              <a:extLst>
                <a:ext uri="{FF2B5EF4-FFF2-40B4-BE49-F238E27FC236}">
                  <a16:creationId xmlns:a16="http://schemas.microsoft.com/office/drawing/2014/main" id="{3AFFD855-2503-4915-9769-BCB611DBBB1F}"/>
                </a:ext>
              </a:extLst>
            </p:cNvPr>
            <p:cNvSpPr>
              <a:spLocks noChangeShapeType="1"/>
            </p:cNvSpPr>
            <p:nvPr/>
          </p:nvSpPr>
          <p:spPr bwMode="auto">
            <a:xfrm>
              <a:off x="1567" y="2361"/>
              <a:ext cx="2332"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1" name="Line 6">
              <a:extLst>
                <a:ext uri="{FF2B5EF4-FFF2-40B4-BE49-F238E27FC236}">
                  <a16:creationId xmlns:a16="http://schemas.microsoft.com/office/drawing/2014/main" id="{644871D6-8D18-4294-A709-C9EF1CA8A617}"/>
                </a:ext>
              </a:extLst>
            </p:cNvPr>
            <p:cNvSpPr>
              <a:spLocks noChangeShapeType="1"/>
            </p:cNvSpPr>
            <p:nvPr/>
          </p:nvSpPr>
          <p:spPr bwMode="auto">
            <a:xfrm>
              <a:off x="2907" y="3225"/>
              <a:ext cx="2325"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2" name="Rectangle 7">
              <a:extLst>
                <a:ext uri="{FF2B5EF4-FFF2-40B4-BE49-F238E27FC236}">
                  <a16:creationId xmlns:a16="http://schemas.microsoft.com/office/drawing/2014/main" id="{A56E8F68-883A-421E-B54A-4629703FBC06}"/>
                </a:ext>
              </a:extLst>
            </p:cNvPr>
            <p:cNvSpPr>
              <a:spLocks noChangeArrowheads="1"/>
            </p:cNvSpPr>
            <p:nvPr/>
          </p:nvSpPr>
          <p:spPr bwMode="auto">
            <a:xfrm>
              <a:off x="1570" y="1589"/>
              <a:ext cx="231" cy="269"/>
            </a:xfrm>
            <a:prstGeom prst="rect">
              <a:avLst/>
            </a:prstGeom>
            <a:solidFill>
              <a:srgbClr val="FF9900"/>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53" name="Rectangle 8">
              <a:extLst>
                <a:ext uri="{FF2B5EF4-FFF2-40B4-BE49-F238E27FC236}">
                  <a16:creationId xmlns:a16="http://schemas.microsoft.com/office/drawing/2014/main" id="{EB3F57B0-8451-4306-B6B4-88702D045F3C}"/>
                </a:ext>
              </a:extLst>
            </p:cNvPr>
            <p:cNvSpPr>
              <a:spLocks noChangeArrowheads="1"/>
            </p:cNvSpPr>
            <p:nvPr/>
          </p:nvSpPr>
          <p:spPr bwMode="auto">
            <a:xfrm>
              <a:off x="2085" y="724"/>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54" name="Rectangle 9">
              <a:extLst>
                <a:ext uri="{FF2B5EF4-FFF2-40B4-BE49-F238E27FC236}">
                  <a16:creationId xmlns:a16="http://schemas.microsoft.com/office/drawing/2014/main" id="{78EA3D65-6A1B-44AF-8C5D-240390029F90}"/>
                </a:ext>
              </a:extLst>
            </p:cNvPr>
            <p:cNvSpPr>
              <a:spLocks noChangeArrowheads="1"/>
            </p:cNvSpPr>
            <p:nvPr/>
          </p:nvSpPr>
          <p:spPr bwMode="auto">
            <a:xfrm>
              <a:off x="3363" y="724"/>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55" name="Rectangle 10">
              <a:extLst>
                <a:ext uri="{FF2B5EF4-FFF2-40B4-BE49-F238E27FC236}">
                  <a16:creationId xmlns:a16="http://schemas.microsoft.com/office/drawing/2014/main" id="{AFF8F307-B896-4EB9-BBC2-D29C8C98185C}"/>
                </a:ext>
              </a:extLst>
            </p:cNvPr>
            <p:cNvSpPr>
              <a:spLocks noChangeArrowheads="1"/>
            </p:cNvSpPr>
            <p:nvPr/>
          </p:nvSpPr>
          <p:spPr bwMode="auto">
            <a:xfrm>
              <a:off x="2397" y="1801"/>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56" name="Rectangle 11">
              <a:extLst>
                <a:ext uri="{FF2B5EF4-FFF2-40B4-BE49-F238E27FC236}">
                  <a16:creationId xmlns:a16="http://schemas.microsoft.com/office/drawing/2014/main" id="{52A8AFDE-6533-4B5D-B7D2-EF74EA1A467C}"/>
                </a:ext>
              </a:extLst>
            </p:cNvPr>
            <p:cNvSpPr>
              <a:spLocks noChangeArrowheads="1"/>
            </p:cNvSpPr>
            <p:nvPr/>
          </p:nvSpPr>
          <p:spPr bwMode="auto">
            <a:xfrm>
              <a:off x="3520" y="1801"/>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57" name="Rectangle 12">
              <a:extLst>
                <a:ext uri="{FF2B5EF4-FFF2-40B4-BE49-F238E27FC236}">
                  <a16:creationId xmlns:a16="http://schemas.microsoft.com/office/drawing/2014/main" id="{DF6BECEC-BD1B-411C-8918-42B049824632}"/>
                </a:ext>
              </a:extLst>
            </p:cNvPr>
            <p:cNvSpPr>
              <a:spLocks noChangeArrowheads="1"/>
            </p:cNvSpPr>
            <p:nvPr/>
          </p:nvSpPr>
          <p:spPr bwMode="auto">
            <a:xfrm>
              <a:off x="2921" y="2678"/>
              <a:ext cx="231" cy="268"/>
            </a:xfrm>
            <a:prstGeom prst="rect">
              <a:avLst/>
            </a:prstGeom>
            <a:solidFill>
              <a:srgbClr val="FF9900"/>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58" name="Rectangle 13">
              <a:extLst>
                <a:ext uri="{FF2B5EF4-FFF2-40B4-BE49-F238E27FC236}">
                  <a16:creationId xmlns:a16="http://schemas.microsoft.com/office/drawing/2014/main" id="{84236040-89E0-4DF1-B85A-8E3792DB6474}"/>
                </a:ext>
              </a:extLst>
            </p:cNvPr>
            <p:cNvSpPr>
              <a:spLocks noChangeArrowheads="1"/>
            </p:cNvSpPr>
            <p:nvPr/>
          </p:nvSpPr>
          <p:spPr bwMode="auto">
            <a:xfrm>
              <a:off x="4284" y="2678"/>
              <a:ext cx="231" cy="268"/>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59" name="Line 14">
              <a:extLst>
                <a:ext uri="{FF2B5EF4-FFF2-40B4-BE49-F238E27FC236}">
                  <a16:creationId xmlns:a16="http://schemas.microsoft.com/office/drawing/2014/main" id="{7F830F7E-0E6E-40D1-85FF-716028731B77}"/>
                </a:ext>
              </a:extLst>
            </p:cNvPr>
            <p:cNvSpPr>
              <a:spLocks noChangeShapeType="1"/>
            </p:cNvSpPr>
            <p:nvPr/>
          </p:nvSpPr>
          <p:spPr bwMode="auto">
            <a:xfrm flipH="1" flipV="1">
              <a:off x="1673" y="1158"/>
              <a:ext cx="6" cy="4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0" name="Line 15">
              <a:extLst>
                <a:ext uri="{FF2B5EF4-FFF2-40B4-BE49-F238E27FC236}">
                  <a16:creationId xmlns:a16="http://schemas.microsoft.com/office/drawing/2014/main" id="{C38D019D-3F13-406E-BD5F-09F164347057}"/>
                </a:ext>
              </a:extLst>
            </p:cNvPr>
            <p:cNvSpPr>
              <a:spLocks noChangeShapeType="1"/>
            </p:cNvSpPr>
            <p:nvPr/>
          </p:nvSpPr>
          <p:spPr bwMode="auto">
            <a:xfrm flipH="1">
              <a:off x="1673" y="1860"/>
              <a:ext cx="6" cy="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07" name="Rectangle 16">
              <a:extLst>
                <a:ext uri="{FF2B5EF4-FFF2-40B4-BE49-F238E27FC236}">
                  <a16:creationId xmlns:a16="http://schemas.microsoft.com/office/drawing/2014/main" id="{15078B25-38C9-4B21-B2F7-07167EA2C19D}"/>
                </a:ext>
              </a:extLst>
            </p:cNvPr>
            <p:cNvSpPr>
              <a:spLocks noChangeArrowheads="1"/>
            </p:cNvSpPr>
            <p:nvPr/>
          </p:nvSpPr>
          <p:spPr bwMode="auto">
            <a:xfrm>
              <a:off x="1617" y="1655"/>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R1</a:t>
              </a:r>
              <a:endParaRPr lang="en-US" altLang="en-US" sz="2100">
                <a:ea typeface="MS PGothic" panose="020B0600070205080204" pitchFamily="34" charset="-128"/>
              </a:endParaRPr>
            </a:p>
          </p:txBody>
        </p:sp>
        <p:sp>
          <p:nvSpPr>
            <p:cNvPr id="89108" name="Rectangle 17">
              <a:extLst>
                <a:ext uri="{FF2B5EF4-FFF2-40B4-BE49-F238E27FC236}">
                  <a16:creationId xmlns:a16="http://schemas.microsoft.com/office/drawing/2014/main" id="{F337FA18-9357-45D9-AD22-BBF96EF8465D}"/>
                </a:ext>
              </a:extLst>
            </p:cNvPr>
            <p:cNvSpPr>
              <a:spLocks noChangeArrowheads="1"/>
            </p:cNvSpPr>
            <p:nvPr/>
          </p:nvSpPr>
          <p:spPr bwMode="auto">
            <a:xfrm>
              <a:off x="2129" y="789"/>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H1</a:t>
              </a:r>
              <a:endParaRPr lang="en-US" altLang="en-US" sz="2100">
                <a:ea typeface="MS PGothic" panose="020B0600070205080204" pitchFamily="34" charset="-128"/>
              </a:endParaRPr>
            </a:p>
          </p:txBody>
        </p:sp>
        <p:sp>
          <p:nvSpPr>
            <p:cNvPr id="89109" name="Rectangle 18">
              <a:extLst>
                <a:ext uri="{FF2B5EF4-FFF2-40B4-BE49-F238E27FC236}">
                  <a16:creationId xmlns:a16="http://schemas.microsoft.com/office/drawing/2014/main" id="{5D5C7340-0E0A-4C6D-971F-26FD4105754C}"/>
                </a:ext>
              </a:extLst>
            </p:cNvPr>
            <p:cNvSpPr>
              <a:spLocks noChangeArrowheads="1"/>
            </p:cNvSpPr>
            <p:nvPr/>
          </p:nvSpPr>
          <p:spPr bwMode="auto">
            <a:xfrm>
              <a:off x="3407" y="789"/>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H2</a:t>
              </a:r>
              <a:endParaRPr lang="en-US" altLang="en-US" sz="2100">
                <a:ea typeface="MS PGothic" panose="020B0600070205080204" pitchFamily="34" charset="-128"/>
              </a:endParaRPr>
            </a:p>
          </p:txBody>
        </p:sp>
        <p:sp>
          <p:nvSpPr>
            <p:cNvPr id="89110" name="Rectangle 19">
              <a:extLst>
                <a:ext uri="{FF2B5EF4-FFF2-40B4-BE49-F238E27FC236}">
                  <a16:creationId xmlns:a16="http://schemas.microsoft.com/office/drawing/2014/main" id="{92771B9C-389E-4D0A-B5D1-04BA6B3A1A54}"/>
                </a:ext>
              </a:extLst>
            </p:cNvPr>
            <p:cNvSpPr>
              <a:spLocks noChangeArrowheads="1"/>
            </p:cNvSpPr>
            <p:nvPr/>
          </p:nvSpPr>
          <p:spPr bwMode="auto">
            <a:xfrm>
              <a:off x="2405" y="1867"/>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H3</a:t>
              </a:r>
              <a:endParaRPr lang="en-US" altLang="en-US" sz="2100">
                <a:ea typeface="MS PGothic" panose="020B0600070205080204" pitchFamily="34" charset="-128"/>
              </a:endParaRPr>
            </a:p>
          </p:txBody>
        </p:sp>
        <p:sp>
          <p:nvSpPr>
            <p:cNvPr id="89111" name="Rectangle 20">
              <a:extLst>
                <a:ext uri="{FF2B5EF4-FFF2-40B4-BE49-F238E27FC236}">
                  <a16:creationId xmlns:a16="http://schemas.microsoft.com/office/drawing/2014/main" id="{3439CFF2-01C8-46F4-A6DF-48D627BABD21}"/>
                </a:ext>
              </a:extLst>
            </p:cNvPr>
            <p:cNvSpPr>
              <a:spLocks noChangeArrowheads="1"/>
            </p:cNvSpPr>
            <p:nvPr/>
          </p:nvSpPr>
          <p:spPr bwMode="auto">
            <a:xfrm>
              <a:off x="3564" y="1867"/>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H4</a:t>
              </a:r>
              <a:endParaRPr lang="en-US" altLang="en-US" sz="2100">
                <a:ea typeface="MS PGothic" panose="020B0600070205080204" pitchFamily="34" charset="-128"/>
              </a:endParaRPr>
            </a:p>
          </p:txBody>
        </p:sp>
        <p:sp>
          <p:nvSpPr>
            <p:cNvPr id="89112" name="Rectangle 21">
              <a:extLst>
                <a:ext uri="{FF2B5EF4-FFF2-40B4-BE49-F238E27FC236}">
                  <a16:creationId xmlns:a16="http://schemas.microsoft.com/office/drawing/2014/main" id="{D4112D38-23C8-427C-B604-C4CB47C5D225}"/>
                </a:ext>
              </a:extLst>
            </p:cNvPr>
            <p:cNvSpPr>
              <a:spLocks noChangeArrowheads="1"/>
            </p:cNvSpPr>
            <p:nvPr/>
          </p:nvSpPr>
          <p:spPr bwMode="auto">
            <a:xfrm>
              <a:off x="2969" y="2743"/>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R2</a:t>
              </a:r>
              <a:endParaRPr lang="en-US" altLang="en-US" sz="2100">
                <a:ea typeface="MS PGothic" panose="020B0600070205080204" pitchFamily="34" charset="-128"/>
              </a:endParaRPr>
            </a:p>
          </p:txBody>
        </p:sp>
        <p:sp>
          <p:nvSpPr>
            <p:cNvPr id="89113" name="Rectangle 22">
              <a:extLst>
                <a:ext uri="{FF2B5EF4-FFF2-40B4-BE49-F238E27FC236}">
                  <a16:creationId xmlns:a16="http://schemas.microsoft.com/office/drawing/2014/main" id="{9B516618-A3D2-445C-BA8E-CF7084B580CA}"/>
                </a:ext>
              </a:extLst>
            </p:cNvPr>
            <p:cNvSpPr>
              <a:spLocks noChangeArrowheads="1"/>
            </p:cNvSpPr>
            <p:nvPr/>
          </p:nvSpPr>
          <p:spPr bwMode="auto">
            <a:xfrm>
              <a:off x="4328" y="2743"/>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H5</a:t>
              </a:r>
              <a:endParaRPr lang="en-US" altLang="en-US" sz="2100">
                <a:ea typeface="MS PGothic" panose="020B0600070205080204" pitchFamily="34" charset="-128"/>
              </a:endParaRPr>
            </a:p>
          </p:txBody>
        </p:sp>
        <p:sp>
          <p:nvSpPr>
            <p:cNvPr id="35868" name="Line 23">
              <a:extLst>
                <a:ext uri="{FF2B5EF4-FFF2-40B4-BE49-F238E27FC236}">
                  <a16:creationId xmlns:a16="http://schemas.microsoft.com/office/drawing/2014/main" id="{867AEAF5-B27E-4604-8123-3A765B422B3D}"/>
                </a:ext>
              </a:extLst>
            </p:cNvPr>
            <p:cNvSpPr>
              <a:spLocks noChangeShapeType="1"/>
            </p:cNvSpPr>
            <p:nvPr/>
          </p:nvSpPr>
          <p:spPr bwMode="auto">
            <a:xfrm>
              <a:off x="2469" y="2073"/>
              <a:ext cx="1" cy="2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9" name="Line 24">
              <a:extLst>
                <a:ext uri="{FF2B5EF4-FFF2-40B4-BE49-F238E27FC236}">
                  <a16:creationId xmlns:a16="http://schemas.microsoft.com/office/drawing/2014/main" id="{31A77072-0769-4A5E-878E-E373CDDA42A4}"/>
                </a:ext>
              </a:extLst>
            </p:cNvPr>
            <p:cNvSpPr>
              <a:spLocks noChangeShapeType="1"/>
            </p:cNvSpPr>
            <p:nvPr/>
          </p:nvSpPr>
          <p:spPr bwMode="auto">
            <a:xfrm>
              <a:off x="3646" y="2073"/>
              <a:ext cx="1" cy="30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0" name="Line 25">
              <a:extLst>
                <a:ext uri="{FF2B5EF4-FFF2-40B4-BE49-F238E27FC236}">
                  <a16:creationId xmlns:a16="http://schemas.microsoft.com/office/drawing/2014/main" id="{382115BC-C135-49E4-919E-FEB1BD23C83C}"/>
                </a:ext>
              </a:extLst>
            </p:cNvPr>
            <p:cNvSpPr>
              <a:spLocks noChangeShapeType="1"/>
            </p:cNvSpPr>
            <p:nvPr/>
          </p:nvSpPr>
          <p:spPr bwMode="auto">
            <a:xfrm>
              <a:off x="2206" y="996"/>
              <a:ext cx="1" cy="1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1" name="Line 26">
              <a:extLst>
                <a:ext uri="{FF2B5EF4-FFF2-40B4-BE49-F238E27FC236}">
                  <a16:creationId xmlns:a16="http://schemas.microsoft.com/office/drawing/2014/main" id="{C8DB05EB-6846-4F39-B84F-83B2ABAC9811}"/>
                </a:ext>
              </a:extLst>
            </p:cNvPr>
            <p:cNvSpPr>
              <a:spLocks noChangeShapeType="1"/>
            </p:cNvSpPr>
            <p:nvPr/>
          </p:nvSpPr>
          <p:spPr bwMode="auto">
            <a:xfrm>
              <a:off x="3483" y="996"/>
              <a:ext cx="1" cy="1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2" name="Line 27">
              <a:extLst>
                <a:ext uri="{FF2B5EF4-FFF2-40B4-BE49-F238E27FC236}">
                  <a16:creationId xmlns:a16="http://schemas.microsoft.com/office/drawing/2014/main" id="{C2716C1C-C809-41D7-9E1D-EF0133C42715}"/>
                </a:ext>
              </a:extLst>
            </p:cNvPr>
            <p:cNvSpPr>
              <a:spLocks noChangeShapeType="1"/>
            </p:cNvSpPr>
            <p:nvPr/>
          </p:nvSpPr>
          <p:spPr bwMode="auto">
            <a:xfrm flipV="1">
              <a:off x="3032" y="2373"/>
              <a:ext cx="1" cy="3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3" name="Line 28">
              <a:extLst>
                <a:ext uri="{FF2B5EF4-FFF2-40B4-BE49-F238E27FC236}">
                  <a16:creationId xmlns:a16="http://schemas.microsoft.com/office/drawing/2014/main" id="{95C047E0-6C5C-4B1C-AFEA-BBB436CD9BF2}"/>
                </a:ext>
              </a:extLst>
            </p:cNvPr>
            <p:cNvSpPr>
              <a:spLocks noChangeShapeType="1"/>
            </p:cNvSpPr>
            <p:nvPr/>
          </p:nvSpPr>
          <p:spPr bwMode="auto">
            <a:xfrm>
              <a:off x="3045" y="2949"/>
              <a:ext cx="1" cy="2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4" name="Line 29">
              <a:extLst>
                <a:ext uri="{FF2B5EF4-FFF2-40B4-BE49-F238E27FC236}">
                  <a16:creationId xmlns:a16="http://schemas.microsoft.com/office/drawing/2014/main" id="{DE7609CF-8458-4C60-8C40-FEAE2E967A5B}"/>
                </a:ext>
              </a:extLst>
            </p:cNvPr>
            <p:cNvSpPr>
              <a:spLocks noChangeShapeType="1"/>
            </p:cNvSpPr>
            <p:nvPr/>
          </p:nvSpPr>
          <p:spPr bwMode="auto">
            <a:xfrm>
              <a:off x="4398" y="2949"/>
              <a:ext cx="1" cy="27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5" name="Line 30">
              <a:extLst>
                <a:ext uri="{FF2B5EF4-FFF2-40B4-BE49-F238E27FC236}">
                  <a16:creationId xmlns:a16="http://schemas.microsoft.com/office/drawing/2014/main" id="{C4FE6845-E23B-47B0-BB39-AA67DF0C3524}"/>
                </a:ext>
              </a:extLst>
            </p:cNvPr>
            <p:cNvSpPr>
              <a:spLocks noChangeShapeType="1"/>
            </p:cNvSpPr>
            <p:nvPr/>
          </p:nvSpPr>
          <p:spPr bwMode="auto">
            <a:xfrm flipH="1">
              <a:off x="774" y="1734"/>
              <a:ext cx="79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6" name="Freeform 31">
              <a:extLst>
                <a:ext uri="{FF2B5EF4-FFF2-40B4-BE49-F238E27FC236}">
                  <a16:creationId xmlns:a16="http://schemas.microsoft.com/office/drawing/2014/main" id="{9E4F484A-D264-4A93-B332-DB5B77892F8B}"/>
                </a:ext>
              </a:extLst>
            </p:cNvPr>
            <p:cNvSpPr>
              <a:spLocks/>
            </p:cNvSpPr>
            <p:nvPr/>
          </p:nvSpPr>
          <p:spPr bwMode="auto">
            <a:xfrm>
              <a:off x="727" y="1707"/>
              <a:ext cx="63" cy="55"/>
            </a:xfrm>
            <a:custGeom>
              <a:avLst/>
              <a:gdLst>
                <a:gd name="T0" fmla="*/ 63 w 63"/>
                <a:gd name="T1" fmla="*/ 0 h 55"/>
                <a:gd name="T2" fmla="*/ 54 w 63"/>
                <a:gd name="T3" fmla="*/ 27 h 55"/>
                <a:gd name="T4" fmla="*/ 63 w 63"/>
                <a:gd name="T5" fmla="*/ 55 h 55"/>
                <a:gd name="T6" fmla="*/ 0 w 63"/>
                <a:gd name="T7" fmla="*/ 27 h 55"/>
                <a:gd name="T8" fmla="*/ 63 w 63"/>
                <a:gd name="T9" fmla="*/ 0 h 55"/>
                <a:gd name="T10" fmla="*/ 0 60000 65536"/>
                <a:gd name="T11" fmla="*/ 0 60000 65536"/>
                <a:gd name="T12" fmla="*/ 0 60000 65536"/>
                <a:gd name="T13" fmla="*/ 0 60000 65536"/>
                <a:gd name="T14" fmla="*/ 0 60000 65536"/>
                <a:gd name="T15" fmla="*/ 0 w 63"/>
                <a:gd name="T16" fmla="*/ 0 h 55"/>
                <a:gd name="T17" fmla="*/ 63 w 63"/>
                <a:gd name="T18" fmla="*/ 55 h 55"/>
              </a:gdLst>
              <a:ahLst/>
              <a:cxnLst>
                <a:cxn ang="T10">
                  <a:pos x="T0" y="T1"/>
                </a:cxn>
                <a:cxn ang="T11">
                  <a:pos x="T2" y="T3"/>
                </a:cxn>
                <a:cxn ang="T12">
                  <a:pos x="T4" y="T5"/>
                </a:cxn>
                <a:cxn ang="T13">
                  <a:pos x="T6" y="T7"/>
                </a:cxn>
                <a:cxn ang="T14">
                  <a:pos x="T8" y="T9"/>
                </a:cxn>
              </a:cxnLst>
              <a:rect l="T15" t="T16" r="T17" b="T18"/>
              <a:pathLst>
                <a:path w="63" h="55">
                  <a:moveTo>
                    <a:pt x="63" y="0"/>
                  </a:moveTo>
                  <a:lnTo>
                    <a:pt x="54" y="27"/>
                  </a:lnTo>
                  <a:lnTo>
                    <a:pt x="63" y="55"/>
                  </a:lnTo>
                  <a:lnTo>
                    <a:pt x="0" y="27"/>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23" name="Rectangle 32">
              <a:extLst>
                <a:ext uri="{FF2B5EF4-FFF2-40B4-BE49-F238E27FC236}">
                  <a16:creationId xmlns:a16="http://schemas.microsoft.com/office/drawing/2014/main" id="{665D3E4F-A7BE-4B9D-89F6-BF291DC15907}"/>
                </a:ext>
              </a:extLst>
            </p:cNvPr>
            <p:cNvSpPr>
              <a:spLocks noChangeArrowheads="1"/>
            </p:cNvSpPr>
            <p:nvPr/>
          </p:nvSpPr>
          <p:spPr bwMode="auto">
            <a:xfrm>
              <a:off x="589" y="1856"/>
              <a:ext cx="71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To the rest of</a:t>
              </a:r>
              <a:endParaRPr lang="en-US" altLang="en-US" sz="2100">
                <a:ea typeface="MS PGothic" panose="020B0600070205080204" pitchFamily="34" charset="-128"/>
              </a:endParaRPr>
            </a:p>
          </p:txBody>
        </p:sp>
        <p:sp>
          <p:nvSpPr>
            <p:cNvPr id="89124" name="Rectangle 33">
              <a:extLst>
                <a:ext uri="{FF2B5EF4-FFF2-40B4-BE49-F238E27FC236}">
                  <a16:creationId xmlns:a16="http://schemas.microsoft.com/office/drawing/2014/main" id="{B58C4DF0-4C88-409E-AEE1-7EDEC0C30B0E}"/>
                </a:ext>
              </a:extLst>
            </p:cNvPr>
            <p:cNvSpPr>
              <a:spLocks noChangeArrowheads="1"/>
            </p:cNvSpPr>
            <p:nvPr/>
          </p:nvSpPr>
          <p:spPr bwMode="auto">
            <a:xfrm>
              <a:off x="626" y="1976"/>
              <a:ext cx="6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the Internet</a:t>
              </a:r>
              <a:endParaRPr lang="en-US" altLang="en-US" sz="2100">
                <a:ea typeface="MS PGothic" panose="020B0600070205080204" pitchFamily="34" charset="-128"/>
              </a:endParaRPr>
            </a:p>
          </p:txBody>
        </p:sp>
        <p:sp>
          <p:nvSpPr>
            <p:cNvPr id="89125" name="Rectangle 34">
              <a:extLst>
                <a:ext uri="{FF2B5EF4-FFF2-40B4-BE49-F238E27FC236}">
                  <a16:creationId xmlns:a16="http://schemas.microsoft.com/office/drawing/2014/main" id="{5E1FB49E-DCE2-4BF6-991A-142D80A8ADA9}"/>
                </a:ext>
              </a:extLst>
            </p:cNvPr>
            <p:cNvSpPr>
              <a:spLocks noChangeArrowheads="1"/>
            </p:cNvSpPr>
            <p:nvPr/>
          </p:nvSpPr>
          <p:spPr bwMode="auto">
            <a:xfrm>
              <a:off x="914" y="1593"/>
              <a:ext cx="6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150.100.0.1</a:t>
              </a:r>
              <a:endParaRPr lang="en-US" altLang="en-US" sz="2100">
                <a:ea typeface="MS PGothic" panose="020B0600070205080204" pitchFamily="34" charset="-128"/>
              </a:endParaRPr>
            </a:p>
          </p:txBody>
        </p:sp>
        <p:sp>
          <p:nvSpPr>
            <p:cNvPr id="89126" name="Rectangle 35">
              <a:extLst>
                <a:ext uri="{FF2B5EF4-FFF2-40B4-BE49-F238E27FC236}">
                  <a16:creationId xmlns:a16="http://schemas.microsoft.com/office/drawing/2014/main" id="{051E6000-D434-439B-987B-F810C852E3B0}"/>
                </a:ext>
              </a:extLst>
            </p:cNvPr>
            <p:cNvSpPr>
              <a:spLocks noChangeArrowheads="1"/>
            </p:cNvSpPr>
            <p:nvPr/>
          </p:nvSpPr>
          <p:spPr bwMode="auto">
            <a:xfrm>
              <a:off x="2377" y="1188"/>
              <a:ext cx="84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150.100.12.128</a:t>
              </a:r>
              <a:endParaRPr lang="en-US" altLang="en-US" sz="2100">
                <a:ea typeface="MS PGothic" panose="020B0600070205080204" pitchFamily="34" charset="-128"/>
              </a:endParaRPr>
            </a:p>
          </p:txBody>
        </p:sp>
        <p:sp>
          <p:nvSpPr>
            <p:cNvPr id="89127" name="Rectangle 36">
              <a:extLst>
                <a:ext uri="{FF2B5EF4-FFF2-40B4-BE49-F238E27FC236}">
                  <a16:creationId xmlns:a16="http://schemas.microsoft.com/office/drawing/2014/main" id="{1798477C-A5A4-46F8-B2FA-C7AA10BDF902}"/>
                </a:ext>
              </a:extLst>
            </p:cNvPr>
            <p:cNvSpPr>
              <a:spLocks noChangeArrowheads="1"/>
            </p:cNvSpPr>
            <p:nvPr/>
          </p:nvSpPr>
          <p:spPr bwMode="auto">
            <a:xfrm>
              <a:off x="1901" y="2416"/>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150.100.12.0</a:t>
              </a:r>
              <a:endParaRPr lang="en-US" altLang="en-US" sz="2100">
                <a:ea typeface="MS PGothic" panose="020B0600070205080204" pitchFamily="34" charset="-128"/>
              </a:endParaRPr>
            </a:p>
          </p:txBody>
        </p:sp>
        <p:sp>
          <p:nvSpPr>
            <p:cNvPr id="89128" name="Rectangle 37">
              <a:extLst>
                <a:ext uri="{FF2B5EF4-FFF2-40B4-BE49-F238E27FC236}">
                  <a16:creationId xmlns:a16="http://schemas.microsoft.com/office/drawing/2014/main" id="{6F5FF295-D2F0-401F-9EF6-BF8E45830132}"/>
                </a:ext>
              </a:extLst>
            </p:cNvPr>
            <p:cNvSpPr>
              <a:spLocks noChangeArrowheads="1"/>
            </p:cNvSpPr>
            <p:nvPr/>
          </p:nvSpPr>
          <p:spPr bwMode="auto">
            <a:xfrm>
              <a:off x="3539" y="996"/>
              <a:ext cx="8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150.100.12.176</a:t>
              </a:r>
              <a:endParaRPr lang="en-US" altLang="en-US" sz="2100">
                <a:ea typeface="MS PGothic" panose="020B0600070205080204" pitchFamily="34" charset="-128"/>
              </a:endParaRPr>
            </a:p>
          </p:txBody>
        </p:sp>
        <p:sp>
          <p:nvSpPr>
            <p:cNvPr id="89129" name="Rectangle 38">
              <a:extLst>
                <a:ext uri="{FF2B5EF4-FFF2-40B4-BE49-F238E27FC236}">
                  <a16:creationId xmlns:a16="http://schemas.microsoft.com/office/drawing/2014/main" id="{A690BFDD-879A-479E-BA1B-3065DB43EB6B}"/>
                </a:ext>
              </a:extLst>
            </p:cNvPr>
            <p:cNvSpPr>
              <a:spLocks noChangeArrowheads="1"/>
            </p:cNvSpPr>
            <p:nvPr/>
          </p:nvSpPr>
          <p:spPr bwMode="auto">
            <a:xfrm>
              <a:off x="2242" y="996"/>
              <a:ext cx="8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150.100.12.154</a:t>
              </a:r>
              <a:endParaRPr lang="en-US" altLang="en-US" sz="2100">
                <a:ea typeface="MS PGothic" panose="020B0600070205080204" pitchFamily="34" charset="-128"/>
              </a:endParaRPr>
            </a:p>
          </p:txBody>
        </p:sp>
        <p:sp>
          <p:nvSpPr>
            <p:cNvPr id="89130" name="Rectangle 39">
              <a:extLst>
                <a:ext uri="{FF2B5EF4-FFF2-40B4-BE49-F238E27FC236}">
                  <a16:creationId xmlns:a16="http://schemas.microsoft.com/office/drawing/2014/main" id="{BD0F0679-E57D-4024-B440-DD4B55D210A9}"/>
                </a:ext>
              </a:extLst>
            </p:cNvPr>
            <p:cNvSpPr>
              <a:spLocks noChangeArrowheads="1"/>
            </p:cNvSpPr>
            <p:nvPr/>
          </p:nvSpPr>
          <p:spPr bwMode="auto">
            <a:xfrm>
              <a:off x="2502" y="2132"/>
              <a:ext cx="7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150.100.12.24</a:t>
              </a:r>
              <a:endParaRPr lang="en-US" altLang="en-US" sz="2100">
                <a:ea typeface="MS PGothic" panose="020B0600070205080204" pitchFamily="34" charset="-128"/>
              </a:endParaRPr>
            </a:p>
          </p:txBody>
        </p:sp>
        <p:sp>
          <p:nvSpPr>
            <p:cNvPr id="89131" name="Rectangle 40">
              <a:extLst>
                <a:ext uri="{FF2B5EF4-FFF2-40B4-BE49-F238E27FC236}">
                  <a16:creationId xmlns:a16="http://schemas.microsoft.com/office/drawing/2014/main" id="{CA0748A3-3F73-45FC-BC74-CDB3361E960C}"/>
                </a:ext>
              </a:extLst>
            </p:cNvPr>
            <p:cNvSpPr>
              <a:spLocks noChangeArrowheads="1"/>
            </p:cNvSpPr>
            <p:nvPr/>
          </p:nvSpPr>
          <p:spPr bwMode="auto">
            <a:xfrm>
              <a:off x="3679" y="2124"/>
              <a:ext cx="7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150.100.12.55</a:t>
              </a:r>
              <a:endParaRPr lang="en-US" altLang="en-US" sz="2100">
                <a:ea typeface="MS PGothic" panose="020B0600070205080204" pitchFamily="34" charset="-128"/>
              </a:endParaRPr>
            </a:p>
          </p:txBody>
        </p:sp>
        <p:sp>
          <p:nvSpPr>
            <p:cNvPr id="89132" name="Rectangle 41">
              <a:extLst>
                <a:ext uri="{FF2B5EF4-FFF2-40B4-BE49-F238E27FC236}">
                  <a16:creationId xmlns:a16="http://schemas.microsoft.com/office/drawing/2014/main" id="{820CFEFC-F6F9-491C-96C1-2A3E6B434543}"/>
                </a:ext>
              </a:extLst>
            </p:cNvPr>
            <p:cNvSpPr>
              <a:spLocks noChangeArrowheads="1"/>
            </p:cNvSpPr>
            <p:nvPr/>
          </p:nvSpPr>
          <p:spPr bwMode="auto">
            <a:xfrm>
              <a:off x="3053" y="2533"/>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a:t>
              </a:r>
              <a:endParaRPr lang="en-US" altLang="en-US" sz="2100">
                <a:ea typeface="MS PGothic" panose="020B0600070205080204" pitchFamily="34" charset="-128"/>
              </a:endParaRPr>
            </a:p>
          </p:txBody>
        </p:sp>
        <p:sp>
          <p:nvSpPr>
            <p:cNvPr id="89133" name="Rectangle 42">
              <a:extLst>
                <a:ext uri="{FF2B5EF4-FFF2-40B4-BE49-F238E27FC236}">
                  <a16:creationId xmlns:a16="http://schemas.microsoft.com/office/drawing/2014/main" id="{864F10AA-0159-416E-AD21-1C5369FE1EEF}"/>
                </a:ext>
              </a:extLst>
            </p:cNvPr>
            <p:cNvSpPr>
              <a:spLocks noChangeArrowheads="1"/>
            </p:cNvSpPr>
            <p:nvPr/>
          </p:nvSpPr>
          <p:spPr bwMode="auto">
            <a:xfrm>
              <a:off x="3079" y="3000"/>
              <a:ext cx="7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150.100.15.54</a:t>
              </a:r>
              <a:endParaRPr lang="en-US" altLang="en-US" sz="2100">
                <a:ea typeface="MS PGothic" panose="020B0600070205080204" pitchFamily="34" charset="-128"/>
              </a:endParaRPr>
            </a:p>
          </p:txBody>
        </p:sp>
        <p:sp>
          <p:nvSpPr>
            <p:cNvPr id="89134" name="Rectangle 43">
              <a:extLst>
                <a:ext uri="{FF2B5EF4-FFF2-40B4-BE49-F238E27FC236}">
                  <a16:creationId xmlns:a16="http://schemas.microsoft.com/office/drawing/2014/main" id="{BEFE1575-9B86-47DB-9A6D-3FF1AA36247B}"/>
                </a:ext>
              </a:extLst>
            </p:cNvPr>
            <p:cNvSpPr>
              <a:spLocks noChangeArrowheads="1"/>
            </p:cNvSpPr>
            <p:nvPr/>
          </p:nvSpPr>
          <p:spPr bwMode="auto">
            <a:xfrm>
              <a:off x="3512" y="3267"/>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150.100.15.0</a:t>
              </a:r>
              <a:endParaRPr lang="en-US" altLang="en-US" sz="2100">
                <a:ea typeface="MS PGothic" panose="020B0600070205080204" pitchFamily="34" charset="-128"/>
              </a:endParaRPr>
            </a:p>
          </p:txBody>
        </p:sp>
        <p:sp>
          <p:nvSpPr>
            <p:cNvPr id="89135" name="Rectangle 44">
              <a:extLst>
                <a:ext uri="{FF2B5EF4-FFF2-40B4-BE49-F238E27FC236}">
                  <a16:creationId xmlns:a16="http://schemas.microsoft.com/office/drawing/2014/main" id="{2FBF3CE4-B877-4B76-8F04-72617F4DBC5A}"/>
                </a:ext>
              </a:extLst>
            </p:cNvPr>
            <p:cNvSpPr>
              <a:spLocks noChangeArrowheads="1"/>
            </p:cNvSpPr>
            <p:nvPr/>
          </p:nvSpPr>
          <p:spPr bwMode="auto">
            <a:xfrm>
              <a:off x="4439" y="3009"/>
              <a:ext cx="7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150.100.15.11</a:t>
              </a:r>
              <a:endParaRPr lang="en-US" altLang="en-US" sz="2100">
                <a:ea typeface="MS PGothic" panose="020B0600070205080204" pitchFamily="34" charset="-128"/>
              </a:endParaRPr>
            </a:p>
          </p:txBody>
        </p:sp>
        <p:sp>
          <p:nvSpPr>
            <p:cNvPr id="89136" name="Rectangle 45">
              <a:extLst>
                <a:ext uri="{FF2B5EF4-FFF2-40B4-BE49-F238E27FC236}">
                  <a16:creationId xmlns:a16="http://schemas.microsoft.com/office/drawing/2014/main" id="{FDC7911B-A8DF-43D1-BE93-7C6E8670A8D5}"/>
                </a:ext>
              </a:extLst>
            </p:cNvPr>
            <p:cNvSpPr>
              <a:spLocks noChangeArrowheads="1"/>
            </p:cNvSpPr>
            <p:nvPr/>
          </p:nvSpPr>
          <p:spPr bwMode="auto">
            <a:xfrm>
              <a:off x="1710" y="1423"/>
              <a:ext cx="8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150.100.12.129</a:t>
              </a:r>
              <a:endParaRPr lang="en-US" altLang="en-US" sz="2100">
                <a:ea typeface="MS PGothic" panose="020B0600070205080204" pitchFamily="34" charset="-128"/>
              </a:endParaRPr>
            </a:p>
          </p:txBody>
        </p:sp>
        <p:sp>
          <p:nvSpPr>
            <p:cNvPr id="89137" name="Rectangle 46">
              <a:extLst>
                <a:ext uri="{FF2B5EF4-FFF2-40B4-BE49-F238E27FC236}">
                  <a16:creationId xmlns:a16="http://schemas.microsoft.com/office/drawing/2014/main" id="{3C675C93-9CC9-475E-9588-984225C16180}"/>
                </a:ext>
              </a:extLst>
            </p:cNvPr>
            <p:cNvSpPr>
              <a:spLocks noChangeArrowheads="1"/>
            </p:cNvSpPr>
            <p:nvPr/>
          </p:nvSpPr>
          <p:spPr bwMode="auto">
            <a:xfrm>
              <a:off x="1700" y="1964"/>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150.100.12.4</a:t>
              </a:r>
              <a:endParaRPr lang="en-US" altLang="en-US" sz="2100">
                <a:ea typeface="MS PGothic" panose="020B0600070205080204" pitchFamily="34" charset="-128"/>
              </a:endParaRPr>
            </a:p>
          </p:txBody>
        </p:sp>
      </p:grpSp>
      <p:sp>
        <p:nvSpPr>
          <p:cNvPr id="1182767" name="Rectangle 47">
            <a:extLst>
              <a:ext uri="{FF2B5EF4-FFF2-40B4-BE49-F238E27FC236}">
                <a16:creationId xmlns:a16="http://schemas.microsoft.com/office/drawing/2014/main" id="{19EE6C28-CCA8-4F1F-83E1-56AA65A7BDCF}"/>
              </a:ext>
            </a:extLst>
          </p:cNvPr>
          <p:cNvSpPr>
            <a:spLocks noChangeArrowheads="1"/>
          </p:cNvSpPr>
          <p:nvPr/>
        </p:nvSpPr>
        <p:spPr bwMode="auto">
          <a:xfrm>
            <a:off x="2681288" y="3521075"/>
            <a:ext cx="4406900" cy="1131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300" b="1">
                <a:ea typeface="MS PGothic" panose="020B0600070205080204" pitchFamily="34" charset="-128"/>
              </a:rPr>
              <a:t>Destination	Next-Hop	Flags	Net I/F</a:t>
            </a:r>
          </a:p>
          <a:p>
            <a:pPr eaLnBrk="1" hangingPunct="1">
              <a:spcBef>
                <a:spcPct val="0"/>
              </a:spcBef>
              <a:buClrTx/>
              <a:buSzTx/>
              <a:buFontTx/>
              <a:buNone/>
            </a:pPr>
            <a:r>
              <a:rPr lang="it-IT" altLang="en-US" sz="1300" b="1">
                <a:ea typeface="MS PGothic" panose="020B0600070205080204" pitchFamily="34" charset="-128"/>
              </a:rPr>
              <a:t>127.0.0.1		127.0.0.1	       H	lo0</a:t>
            </a:r>
            <a:endParaRPr lang="en-US" altLang="en-US" sz="1300" b="1">
              <a:ea typeface="MS PGothic" panose="020B0600070205080204" pitchFamily="34" charset="-128"/>
            </a:endParaRPr>
          </a:p>
          <a:p>
            <a:pPr eaLnBrk="1" hangingPunct="1">
              <a:spcBef>
                <a:spcPct val="0"/>
              </a:spcBef>
              <a:buClrTx/>
              <a:buSzTx/>
              <a:buFontTx/>
              <a:buNone/>
            </a:pPr>
            <a:r>
              <a:rPr lang="it-IT" altLang="en-US" sz="1300" b="1">
                <a:solidFill>
                  <a:srgbClr val="C00000"/>
                </a:solidFill>
                <a:ea typeface="MS PGothic" panose="020B0600070205080204" pitchFamily="34" charset="-128"/>
              </a:rPr>
              <a:t>150.100.12.128	150.100.12.129	emd0</a:t>
            </a:r>
            <a:endParaRPr lang="en-US" altLang="en-US" sz="1300" b="1">
              <a:solidFill>
                <a:srgbClr val="C00000"/>
              </a:solidFill>
              <a:ea typeface="MS PGothic" panose="020B0600070205080204" pitchFamily="34" charset="-128"/>
            </a:endParaRPr>
          </a:p>
          <a:p>
            <a:pPr eaLnBrk="1" hangingPunct="1">
              <a:spcBef>
                <a:spcPct val="0"/>
              </a:spcBef>
              <a:buClrTx/>
              <a:buSzTx/>
              <a:buFontTx/>
              <a:buNone/>
            </a:pPr>
            <a:r>
              <a:rPr lang="it-IT" altLang="en-US" sz="1300" b="1">
                <a:ea typeface="MS PGothic" panose="020B0600070205080204" pitchFamily="34" charset="-128"/>
              </a:rPr>
              <a:t>150.100.12.0	150.100.12.4	emd1</a:t>
            </a:r>
          </a:p>
          <a:p>
            <a:pPr eaLnBrk="1" hangingPunct="1">
              <a:spcBef>
                <a:spcPct val="0"/>
              </a:spcBef>
              <a:buClrTx/>
              <a:buSzTx/>
              <a:buFontTx/>
              <a:buNone/>
            </a:pPr>
            <a:r>
              <a:rPr lang="it-IT" altLang="en-US" sz="1300" b="1">
                <a:ea typeface="MS PGothic" panose="020B0600070205080204" pitchFamily="34" charset="-128"/>
              </a:rPr>
              <a:t>150.100.15.0	150.100.12.1     G	emd1</a:t>
            </a:r>
          </a:p>
        </p:txBody>
      </p:sp>
      <p:sp>
        <p:nvSpPr>
          <p:cNvPr id="35843" name="Text Box 48">
            <a:extLst>
              <a:ext uri="{FF2B5EF4-FFF2-40B4-BE49-F238E27FC236}">
                <a16:creationId xmlns:a16="http://schemas.microsoft.com/office/drawing/2014/main" id="{E25C4804-A7D8-49D5-9BCE-248B76E608E6}"/>
              </a:ext>
            </a:extLst>
          </p:cNvPr>
          <p:cNvSpPr txBox="1">
            <a:spLocks noChangeArrowheads="1"/>
          </p:cNvSpPr>
          <p:nvPr/>
        </p:nvSpPr>
        <p:spPr bwMode="auto">
          <a:xfrm>
            <a:off x="2725738" y="3154363"/>
            <a:ext cx="187483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solidFill>
                  <a:srgbClr val="0000CC"/>
                </a:solidFill>
                <a:ea typeface="MS PGothic" panose="020B0600070205080204" pitchFamily="34" charset="-128"/>
              </a:rPr>
              <a:t>Routing Table at R1</a:t>
            </a:r>
          </a:p>
        </p:txBody>
      </p:sp>
      <p:sp>
        <p:nvSpPr>
          <p:cNvPr id="35844" name="Freeform 51">
            <a:extLst>
              <a:ext uri="{FF2B5EF4-FFF2-40B4-BE49-F238E27FC236}">
                <a16:creationId xmlns:a16="http://schemas.microsoft.com/office/drawing/2014/main" id="{CFABA4C4-D9B8-4674-B39A-1F92989D9967}"/>
              </a:ext>
            </a:extLst>
          </p:cNvPr>
          <p:cNvSpPr>
            <a:spLocks/>
          </p:cNvSpPr>
          <p:nvPr/>
        </p:nvSpPr>
        <p:spPr bwMode="auto">
          <a:xfrm>
            <a:off x="4410075" y="725488"/>
            <a:ext cx="2259013" cy="368300"/>
          </a:xfrm>
          <a:custGeom>
            <a:avLst/>
            <a:gdLst>
              <a:gd name="T0" fmla="*/ 2147483646 w 1898"/>
              <a:gd name="T1" fmla="*/ 2147483646 h 395"/>
              <a:gd name="T2" fmla="*/ 2147483646 w 1898"/>
              <a:gd name="T3" fmla="*/ 2147483646 h 395"/>
              <a:gd name="T4" fmla="*/ 2147483646 w 1898"/>
              <a:gd name="T5" fmla="*/ 2147483646 h 395"/>
              <a:gd name="T6" fmla="*/ 2147483646 w 1898"/>
              <a:gd name="T7" fmla="*/ 0 h 395"/>
              <a:gd name="T8" fmla="*/ 0 60000 65536"/>
              <a:gd name="T9" fmla="*/ 0 60000 65536"/>
              <a:gd name="T10" fmla="*/ 0 60000 65536"/>
              <a:gd name="T11" fmla="*/ 0 60000 65536"/>
              <a:gd name="T12" fmla="*/ 0 w 1898"/>
              <a:gd name="T13" fmla="*/ 0 h 395"/>
              <a:gd name="T14" fmla="*/ 1898 w 1898"/>
              <a:gd name="T15" fmla="*/ 395 h 395"/>
            </a:gdLst>
            <a:ahLst/>
            <a:cxnLst>
              <a:cxn ang="T8">
                <a:pos x="T0" y="T1"/>
              </a:cxn>
              <a:cxn ang="T9">
                <a:pos x="T2" y="T3"/>
              </a:cxn>
              <a:cxn ang="T10">
                <a:pos x="T4" y="T5"/>
              </a:cxn>
              <a:cxn ang="T11">
                <a:pos x="T6" y="T7"/>
              </a:cxn>
            </a:cxnLst>
            <a:rect l="T12" t="T13" r="T14" b="T15"/>
            <a:pathLst>
              <a:path w="1898" h="395">
                <a:moveTo>
                  <a:pt x="99" y="395"/>
                </a:moveTo>
                <a:cubicBezTo>
                  <a:pt x="49" y="296"/>
                  <a:pt x="0" y="198"/>
                  <a:pt x="209" y="181"/>
                </a:cubicBezTo>
                <a:cubicBezTo>
                  <a:pt x="418" y="164"/>
                  <a:pt x="1074" y="321"/>
                  <a:pt x="1355" y="291"/>
                </a:cubicBezTo>
                <a:cubicBezTo>
                  <a:pt x="1636" y="261"/>
                  <a:pt x="1803" y="35"/>
                  <a:pt x="1898" y="0"/>
                </a:cubicBezTo>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1182770" name="Rectangle 50">
            <a:extLst>
              <a:ext uri="{FF2B5EF4-FFF2-40B4-BE49-F238E27FC236}">
                <a16:creationId xmlns:a16="http://schemas.microsoft.com/office/drawing/2014/main" id="{60F38DCB-AA53-466A-A046-17D1603A6E16}"/>
              </a:ext>
            </a:extLst>
          </p:cNvPr>
          <p:cNvSpPr>
            <a:spLocks noChangeArrowheads="1"/>
          </p:cNvSpPr>
          <p:nvPr/>
        </p:nvSpPr>
        <p:spPr bwMode="auto">
          <a:xfrm>
            <a:off x="5757863" y="981075"/>
            <a:ext cx="1387475" cy="300038"/>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eaLnBrk="1" hangingPunct="1">
              <a:defRPr/>
            </a:pPr>
            <a:r>
              <a:rPr lang="en-US" altLang="en-US" sz="1350">
                <a:solidFill>
                  <a:srgbClr val="000000"/>
                </a:solidFill>
              </a:rPr>
              <a:t>150.100.12.176</a:t>
            </a:r>
          </a:p>
        </p:txBody>
      </p:sp>
      <p:grpSp>
        <p:nvGrpSpPr>
          <p:cNvPr id="35846" name="Group 12">
            <a:extLst>
              <a:ext uri="{FF2B5EF4-FFF2-40B4-BE49-F238E27FC236}">
                <a16:creationId xmlns:a16="http://schemas.microsoft.com/office/drawing/2014/main" id="{CA79E324-5384-47C5-887A-FD1DBB25A9E2}"/>
              </a:ext>
            </a:extLst>
          </p:cNvPr>
          <p:cNvGrpSpPr>
            <a:grpSpLocks/>
          </p:cNvGrpSpPr>
          <p:nvPr/>
        </p:nvGrpSpPr>
        <p:grpSpPr bwMode="auto">
          <a:xfrm>
            <a:off x="593725" y="782638"/>
            <a:ext cx="1701800" cy="3516312"/>
            <a:chOff x="685800" y="609600"/>
            <a:chExt cx="2667000" cy="6248400"/>
          </a:xfrm>
        </p:grpSpPr>
        <p:sp>
          <p:nvSpPr>
            <p:cNvPr id="53" name="Rounded Rectangle 52">
              <a:extLst>
                <a:ext uri="{FF2B5EF4-FFF2-40B4-BE49-F238E27FC236}">
                  <a16:creationId xmlns:a16="http://schemas.microsoft.com/office/drawing/2014/main" id="{8AA0BC96-D742-4741-9CAB-EF2414D02CD3}"/>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54" name="Oval 53">
              <a:extLst>
                <a:ext uri="{FF2B5EF4-FFF2-40B4-BE49-F238E27FC236}">
                  <a16:creationId xmlns:a16="http://schemas.microsoft.com/office/drawing/2014/main" id="{05077D8D-61B8-40A9-AAEC-D100C5A6355F}"/>
                </a:ext>
              </a:extLst>
            </p:cNvPr>
            <p:cNvSpPr/>
            <p:nvPr/>
          </p:nvSpPr>
          <p:spPr>
            <a:xfrm>
              <a:off x="1158496" y="609600"/>
              <a:ext cx="1903224"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5" name="Group 2">
            <a:extLst>
              <a:ext uri="{FF2B5EF4-FFF2-40B4-BE49-F238E27FC236}">
                <a16:creationId xmlns:a16="http://schemas.microsoft.com/office/drawing/2014/main" id="{8AF1AFA7-E546-49F1-A63E-44E30883F42B}"/>
              </a:ext>
            </a:extLst>
          </p:cNvPr>
          <p:cNvGrpSpPr>
            <a:grpSpLocks/>
          </p:cNvGrpSpPr>
          <p:nvPr/>
        </p:nvGrpSpPr>
        <p:grpSpPr bwMode="auto">
          <a:xfrm>
            <a:off x="1736725" y="1100138"/>
            <a:ext cx="5527675" cy="3200400"/>
            <a:chOff x="589" y="724"/>
            <a:chExt cx="4643" cy="2688"/>
          </a:xfrm>
        </p:grpSpPr>
        <p:sp>
          <p:nvSpPr>
            <p:cNvPr id="26630" name="Line 3">
              <a:extLst>
                <a:ext uri="{FF2B5EF4-FFF2-40B4-BE49-F238E27FC236}">
                  <a16:creationId xmlns:a16="http://schemas.microsoft.com/office/drawing/2014/main" id="{CE26AE4B-3200-41A9-812E-FFF4985F3A80}"/>
                </a:ext>
              </a:extLst>
            </p:cNvPr>
            <p:cNvSpPr>
              <a:spLocks noChangeShapeType="1"/>
            </p:cNvSpPr>
            <p:nvPr/>
          </p:nvSpPr>
          <p:spPr bwMode="auto">
            <a:xfrm>
              <a:off x="1554" y="1158"/>
              <a:ext cx="2332"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4">
              <a:extLst>
                <a:ext uri="{FF2B5EF4-FFF2-40B4-BE49-F238E27FC236}">
                  <a16:creationId xmlns:a16="http://schemas.microsoft.com/office/drawing/2014/main" id="{52DA0125-EEA4-4A5E-BFF9-01F8CB800916}"/>
                </a:ext>
              </a:extLst>
            </p:cNvPr>
            <p:cNvSpPr>
              <a:spLocks noChangeShapeType="1"/>
            </p:cNvSpPr>
            <p:nvPr/>
          </p:nvSpPr>
          <p:spPr bwMode="auto">
            <a:xfrm>
              <a:off x="1567" y="2361"/>
              <a:ext cx="2332"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Line 5">
              <a:extLst>
                <a:ext uri="{FF2B5EF4-FFF2-40B4-BE49-F238E27FC236}">
                  <a16:creationId xmlns:a16="http://schemas.microsoft.com/office/drawing/2014/main" id="{09583B72-F4D7-4F3A-AC8C-D642C2D3BEA0}"/>
                </a:ext>
              </a:extLst>
            </p:cNvPr>
            <p:cNvSpPr>
              <a:spLocks noChangeShapeType="1"/>
            </p:cNvSpPr>
            <p:nvPr/>
          </p:nvSpPr>
          <p:spPr bwMode="auto">
            <a:xfrm>
              <a:off x="2907" y="3225"/>
              <a:ext cx="2325"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3" name="Rectangle 6">
              <a:extLst>
                <a:ext uri="{FF2B5EF4-FFF2-40B4-BE49-F238E27FC236}">
                  <a16:creationId xmlns:a16="http://schemas.microsoft.com/office/drawing/2014/main" id="{4A0C9E9B-2A8A-445B-9591-FD2711344103}"/>
                </a:ext>
              </a:extLst>
            </p:cNvPr>
            <p:cNvSpPr>
              <a:spLocks noChangeArrowheads="1"/>
            </p:cNvSpPr>
            <p:nvPr/>
          </p:nvSpPr>
          <p:spPr bwMode="auto">
            <a:xfrm>
              <a:off x="1570" y="1589"/>
              <a:ext cx="231" cy="269"/>
            </a:xfrm>
            <a:prstGeom prst="rect">
              <a:avLst/>
            </a:prstGeom>
            <a:solidFill>
              <a:srgbClr val="FF9900"/>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6634" name="Rectangle 7">
              <a:extLst>
                <a:ext uri="{FF2B5EF4-FFF2-40B4-BE49-F238E27FC236}">
                  <a16:creationId xmlns:a16="http://schemas.microsoft.com/office/drawing/2014/main" id="{4EDA244A-1EDD-491D-951C-2E410CEADF60}"/>
                </a:ext>
              </a:extLst>
            </p:cNvPr>
            <p:cNvSpPr>
              <a:spLocks noChangeArrowheads="1"/>
            </p:cNvSpPr>
            <p:nvPr/>
          </p:nvSpPr>
          <p:spPr bwMode="auto">
            <a:xfrm>
              <a:off x="2085" y="724"/>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6635" name="Rectangle 8">
              <a:extLst>
                <a:ext uri="{FF2B5EF4-FFF2-40B4-BE49-F238E27FC236}">
                  <a16:creationId xmlns:a16="http://schemas.microsoft.com/office/drawing/2014/main" id="{8DB54914-FFB9-4D07-AA34-29428D45C59E}"/>
                </a:ext>
              </a:extLst>
            </p:cNvPr>
            <p:cNvSpPr>
              <a:spLocks noChangeArrowheads="1"/>
            </p:cNvSpPr>
            <p:nvPr/>
          </p:nvSpPr>
          <p:spPr bwMode="auto">
            <a:xfrm>
              <a:off x="3363" y="724"/>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6636" name="Rectangle 9">
              <a:extLst>
                <a:ext uri="{FF2B5EF4-FFF2-40B4-BE49-F238E27FC236}">
                  <a16:creationId xmlns:a16="http://schemas.microsoft.com/office/drawing/2014/main" id="{B49F39E0-D753-430F-8902-97A4BAFDFA55}"/>
                </a:ext>
              </a:extLst>
            </p:cNvPr>
            <p:cNvSpPr>
              <a:spLocks noChangeArrowheads="1"/>
            </p:cNvSpPr>
            <p:nvPr/>
          </p:nvSpPr>
          <p:spPr bwMode="auto">
            <a:xfrm>
              <a:off x="2406" y="1801"/>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6637" name="Rectangle 10">
              <a:extLst>
                <a:ext uri="{FF2B5EF4-FFF2-40B4-BE49-F238E27FC236}">
                  <a16:creationId xmlns:a16="http://schemas.microsoft.com/office/drawing/2014/main" id="{C3AACB8F-267B-4E77-9F21-451BA8529DAD}"/>
                </a:ext>
              </a:extLst>
            </p:cNvPr>
            <p:cNvSpPr>
              <a:spLocks noChangeArrowheads="1"/>
            </p:cNvSpPr>
            <p:nvPr/>
          </p:nvSpPr>
          <p:spPr bwMode="auto">
            <a:xfrm>
              <a:off x="3520" y="1801"/>
              <a:ext cx="231" cy="269"/>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6638" name="Rectangle 11">
              <a:extLst>
                <a:ext uri="{FF2B5EF4-FFF2-40B4-BE49-F238E27FC236}">
                  <a16:creationId xmlns:a16="http://schemas.microsoft.com/office/drawing/2014/main" id="{BD19F2A7-31C1-4209-B591-DA9BBFC585A3}"/>
                </a:ext>
              </a:extLst>
            </p:cNvPr>
            <p:cNvSpPr>
              <a:spLocks noChangeArrowheads="1"/>
            </p:cNvSpPr>
            <p:nvPr/>
          </p:nvSpPr>
          <p:spPr bwMode="auto">
            <a:xfrm>
              <a:off x="2921" y="2678"/>
              <a:ext cx="231" cy="268"/>
            </a:xfrm>
            <a:prstGeom prst="rect">
              <a:avLst/>
            </a:prstGeom>
            <a:solidFill>
              <a:srgbClr val="FF9900"/>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6639" name="Rectangle 12">
              <a:extLst>
                <a:ext uri="{FF2B5EF4-FFF2-40B4-BE49-F238E27FC236}">
                  <a16:creationId xmlns:a16="http://schemas.microsoft.com/office/drawing/2014/main" id="{89CE73A0-A652-4EAA-B3AF-C4D4BC8A3AA3}"/>
                </a:ext>
              </a:extLst>
            </p:cNvPr>
            <p:cNvSpPr>
              <a:spLocks noChangeArrowheads="1"/>
            </p:cNvSpPr>
            <p:nvPr/>
          </p:nvSpPr>
          <p:spPr bwMode="auto">
            <a:xfrm>
              <a:off x="4284" y="2678"/>
              <a:ext cx="231" cy="268"/>
            </a:xfrm>
            <a:prstGeom prst="rect">
              <a:avLst/>
            </a:prstGeom>
            <a:solidFill>
              <a:srgbClr val="B1CCCB"/>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6640" name="Line 13">
              <a:extLst>
                <a:ext uri="{FF2B5EF4-FFF2-40B4-BE49-F238E27FC236}">
                  <a16:creationId xmlns:a16="http://schemas.microsoft.com/office/drawing/2014/main" id="{B52A69B4-4C28-4E2B-8880-BCBF238507B1}"/>
                </a:ext>
              </a:extLst>
            </p:cNvPr>
            <p:cNvSpPr>
              <a:spLocks noChangeShapeType="1"/>
            </p:cNvSpPr>
            <p:nvPr/>
          </p:nvSpPr>
          <p:spPr bwMode="auto">
            <a:xfrm flipH="1" flipV="1">
              <a:off x="1673" y="1158"/>
              <a:ext cx="6" cy="4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1" name="Line 14">
              <a:extLst>
                <a:ext uri="{FF2B5EF4-FFF2-40B4-BE49-F238E27FC236}">
                  <a16:creationId xmlns:a16="http://schemas.microsoft.com/office/drawing/2014/main" id="{1C2E2741-E6F2-4831-BFC6-F158CEC06C0D}"/>
                </a:ext>
              </a:extLst>
            </p:cNvPr>
            <p:cNvSpPr>
              <a:spLocks noChangeShapeType="1"/>
            </p:cNvSpPr>
            <p:nvPr/>
          </p:nvSpPr>
          <p:spPr bwMode="auto">
            <a:xfrm flipH="1">
              <a:off x="1673" y="1860"/>
              <a:ext cx="6" cy="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18" name="Rectangle 15">
              <a:extLst>
                <a:ext uri="{FF2B5EF4-FFF2-40B4-BE49-F238E27FC236}">
                  <a16:creationId xmlns:a16="http://schemas.microsoft.com/office/drawing/2014/main" id="{E323E0E8-BFCF-48F7-812E-134AA610294A}"/>
                </a:ext>
              </a:extLst>
            </p:cNvPr>
            <p:cNvSpPr>
              <a:spLocks noChangeArrowheads="1"/>
            </p:cNvSpPr>
            <p:nvPr/>
          </p:nvSpPr>
          <p:spPr bwMode="auto">
            <a:xfrm>
              <a:off x="1617" y="1655"/>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R1</a:t>
              </a:r>
              <a:endParaRPr lang="en-US" altLang="en-US" sz="2100">
                <a:ea typeface="MS PGothic" panose="020B0600070205080204" pitchFamily="34" charset="-128"/>
              </a:endParaRPr>
            </a:p>
          </p:txBody>
        </p:sp>
        <p:sp>
          <p:nvSpPr>
            <p:cNvPr id="76819" name="Rectangle 16">
              <a:extLst>
                <a:ext uri="{FF2B5EF4-FFF2-40B4-BE49-F238E27FC236}">
                  <a16:creationId xmlns:a16="http://schemas.microsoft.com/office/drawing/2014/main" id="{D91DC536-30E8-480A-B5DB-D056690C527E}"/>
                </a:ext>
              </a:extLst>
            </p:cNvPr>
            <p:cNvSpPr>
              <a:spLocks noChangeArrowheads="1"/>
            </p:cNvSpPr>
            <p:nvPr/>
          </p:nvSpPr>
          <p:spPr bwMode="auto">
            <a:xfrm>
              <a:off x="2129" y="789"/>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H1</a:t>
              </a:r>
              <a:endParaRPr lang="en-US" altLang="en-US" sz="2100">
                <a:ea typeface="MS PGothic" panose="020B0600070205080204" pitchFamily="34" charset="-128"/>
              </a:endParaRPr>
            </a:p>
          </p:txBody>
        </p:sp>
        <p:sp>
          <p:nvSpPr>
            <p:cNvPr id="76820" name="Rectangle 17">
              <a:extLst>
                <a:ext uri="{FF2B5EF4-FFF2-40B4-BE49-F238E27FC236}">
                  <a16:creationId xmlns:a16="http://schemas.microsoft.com/office/drawing/2014/main" id="{3873D4E1-D5D0-45CF-8751-2FBA3B85ACC3}"/>
                </a:ext>
              </a:extLst>
            </p:cNvPr>
            <p:cNvSpPr>
              <a:spLocks noChangeArrowheads="1"/>
            </p:cNvSpPr>
            <p:nvPr/>
          </p:nvSpPr>
          <p:spPr bwMode="auto">
            <a:xfrm>
              <a:off x="3407" y="789"/>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H2</a:t>
              </a:r>
              <a:endParaRPr lang="en-US" altLang="en-US" sz="2100">
                <a:ea typeface="MS PGothic" panose="020B0600070205080204" pitchFamily="34" charset="-128"/>
              </a:endParaRPr>
            </a:p>
          </p:txBody>
        </p:sp>
        <p:sp>
          <p:nvSpPr>
            <p:cNvPr id="76821" name="Rectangle 18">
              <a:extLst>
                <a:ext uri="{FF2B5EF4-FFF2-40B4-BE49-F238E27FC236}">
                  <a16:creationId xmlns:a16="http://schemas.microsoft.com/office/drawing/2014/main" id="{E79298AD-EF6F-48AF-B3E7-8839B4CDEEB5}"/>
                </a:ext>
              </a:extLst>
            </p:cNvPr>
            <p:cNvSpPr>
              <a:spLocks noChangeArrowheads="1"/>
            </p:cNvSpPr>
            <p:nvPr/>
          </p:nvSpPr>
          <p:spPr bwMode="auto">
            <a:xfrm>
              <a:off x="2405" y="1867"/>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H3</a:t>
              </a:r>
              <a:endParaRPr lang="en-US" altLang="en-US" sz="2100">
                <a:ea typeface="MS PGothic" panose="020B0600070205080204" pitchFamily="34" charset="-128"/>
              </a:endParaRPr>
            </a:p>
          </p:txBody>
        </p:sp>
        <p:sp>
          <p:nvSpPr>
            <p:cNvPr id="76822" name="Rectangle 19">
              <a:extLst>
                <a:ext uri="{FF2B5EF4-FFF2-40B4-BE49-F238E27FC236}">
                  <a16:creationId xmlns:a16="http://schemas.microsoft.com/office/drawing/2014/main" id="{6A303FC8-DBC4-4CE1-9E7F-2E3177075E75}"/>
                </a:ext>
              </a:extLst>
            </p:cNvPr>
            <p:cNvSpPr>
              <a:spLocks noChangeArrowheads="1"/>
            </p:cNvSpPr>
            <p:nvPr/>
          </p:nvSpPr>
          <p:spPr bwMode="auto">
            <a:xfrm>
              <a:off x="3564" y="1867"/>
              <a:ext cx="1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H4</a:t>
              </a:r>
              <a:endParaRPr lang="en-US" altLang="en-US" sz="2100">
                <a:ea typeface="MS PGothic" panose="020B0600070205080204" pitchFamily="34" charset="-128"/>
              </a:endParaRPr>
            </a:p>
          </p:txBody>
        </p:sp>
        <p:sp>
          <p:nvSpPr>
            <p:cNvPr id="76823" name="Rectangle 20">
              <a:extLst>
                <a:ext uri="{FF2B5EF4-FFF2-40B4-BE49-F238E27FC236}">
                  <a16:creationId xmlns:a16="http://schemas.microsoft.com/office/drawing/2014/main" id="{A82F8323-3C2A-4F92-8B09-B6C707B3DFBA}"/>
                </a:ext>
              </a:extLst>
            </p:cNvPr>
            <p:cNvSpPr>
              <a:spLocks noChangeArrowheads="1"/>
            </p:cNvSpPr>
            <p:nvPr/>
          </p:nvSpPr>
          <p:spPr bwMode="auto">
            <a:xfrm>
              <a:off x="2969" y="2743"/>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R2</a:t>
              </a:r>
              <a:endParaRPr lang="en-US" altLang="en-US" sz="2100">
                <a:ea typeface="MS PGothic" panose="020B0600070205080204" pitchFamily="34" charset="-128"/>
              </a:endParaRPr>
            </a:p>
          </p:txBody>
        </p:sp>
        <p:sp>
          <p:nvSpPr>
            <p:cNvPr id="76824" name="Rectangle 21">
              <a:extLst>
                <a:ext uri="{FF2B5EF4-FFF2-40B4-BE49-F238E27FC236}">
                  <a16:creationId xmlns:a16="http://schemas.microsoft.com/office/drawing/2014/main" id="{9FCC1B0F-AC19-4133-9102-28E123CF73D7}"/>
                </a:ext>
              </a:extLst>
            </p:cNvPr>
            <p:cNvSpPr>
              <a:spLocks noChangeArrowheads="1"/>
            </p:cNvSpPr>
            <p:nvPr/>
          </p:nvSpPr>
          <p:spPr bwMode="auto">
            <a:xfrm>
              <a:off x="4328" y="2743"/>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H5</a:t>
              </a:r>
              <a:endParaRPr lang="en-US" altLang="en-US" sz="2100">
                <a:ea typeface="MS PGothic" panose="020B0600070205080204" pitchFamily="34" charset="-128"/>
              </a:endParaRPr>
            </a:p>
          </p:txBody>
        </p:sp>
        <p:sp>
          <p:nvSpPr>
            <p:cNvPr id="26649" name="Line 22">
              <a:extLst>
                <a:ext uri="{FF2B5EF4-FFF2-40B4-BE49-F238E27FC236}">
                  <a16:creationId xmlns:a16="http://schemas.microsoft.com/office/drawing/2014/main" id="{B24759D1-47A4-43C6-9C7C-7F263762EB4C}"/>
                </a:ext>
              </a:extLst>
            </p:cNvPr>
            <p:cNvSpPr>
              <a:spLocks noChangeShapeType="1"/>
            </p:cNvSpPr>
            <p:nvPr/>
          </p:nvSpPr>
          <p:spPr bwMode="auto">
            <a:xfrm>
              <a:off x="2469" y="2073"/>
              <a:ext cx="1" cy="2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Line 23">
              <a:extLst>
                <a:ext uri="{FF2B5EF4-FFF2-40B4-BE49-F238E27FC236}">
                  <a16:creationId xmlns:a16="http://schemas.microsoft.com/office/drawing/2014/main" id="{48FA02B3-FC89-43EF-8872-E307048A7973}"/>
                </a:ext>
              </a:extLst>
            </p:cNvPr>
            <p:cNvSpPr>
              <a:spLocks noChangeShapeType="1"/>
            </p:cNvSpPr>
            <p:nvPr/>
          </p:nvSpPr>
          <p:spPr bwMode="auto">
            <a:xfrm>
              <a:off x="3646" y="2073"/>
              <a:ext cx="1" cy="30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1" name="Line 24">
              <a:extLst>
                <a:ext uri="{FF2B5EF4-FFF2-40B4-BE49-F238E27FC236}">
                  <a16:creationId xmlns:a16="http://schemas.microsoft.com/office/drawing/2014/main" id="{C9A2DB06-D737-40FB-92E0-A2DF02E3A550}"/>
                </a:ext>
              </a:extLst>
            </p:cNvPr>
            <p:cNvSpPr>
              <a:spLocks noChangeShapeType="1"/>
            </p:cNvSpPr>
            <p:nvPr/>
          </p:nvSpPr>
          <p:spPr bwMode="auto">
            <a:xfrm>
              <a:off x="2206" y="996"/>
              <a:ext cx="1" cy="1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2" name="Line 25">
              <a:extLst>
                <a:ext uri="{FF2B5EF4-FFF2-40B4-BE49-F238E27FC236}">
                  <a16:creationId xmlns:a16="http://schemas.microsoft.com/office/drawing/2014/main" id="{9F69923F-3CB1-4294-BA71-16CD31CFAA0F}"/>
                </a:ext>
              </a:extLst>
            </p:cNvPr>
            <p:cNvSpPr>
              <a:spLocks noChangeShapeType="1"/>
            </p:cNvSpPr>
            <p:nvPr/>
          </p:nvSpPr>
          <p:spPr bwMode="auto">
            <a:xfrm>
              <a:off x="3483" y="996"/>
              <a:ext cx="1" cy="1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3" name="Line 26">
              <a:extLst>
                <a:ext uri="{FF2B5EF4-FFF2-40B4-BE49-F238E27FC236}">
                  <a16:creationId xmlns:a16="http://schemas.microsoft.com/office/drawing/2014/main" id="{50E4865C-39C4-452B-8301-C2F657286FBC}"/>
                </a:ext>
              </a:extLst>
            </p:cNvPr>
            <p:cNvSpPr>
              <a:spLocks noChangeShapeType="1"/>
            </p:cNvSpPr>
            <p:nvPr/>
          </p:nvSpPr>
          <p:spPr bwMode="auto">
            <a:xfrm flipV="1">
              <a:off x="3032" y="2373"/>
              <a:ext cx="1" cy="3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4" name="Line 27">
              <a:extLst>
                <a:ext uri="{FF2B5EF4-FFF2-40B4-BE49-F238E27FC236}">
                  <a16:creationId xmlns:a16="http://schemas.microsoft.com/office/drawing/2014/main" id="{1B060B59-E1D3-405E-AB5E-62DEF6E1081B}"/>
                </a:ext>
              </a:extLst>
            </p:cNvPr>
            <p:cNvSpPr>
              <a:spLocks noChangeShapeType="1"/>
            </p:cNvSpPr>
            <p:nvPr/>
          </p:nvSpPr>
          <p:spPr bwMode="auto">
            <a:xfrm>
              <a:off x="3045" y="2949"/>
              <a:ext cx="1" cy="2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5" name="Line 28">
              <a:extLst>
                <a:ext uri="{FF2B5EF4-FFF2-40B4-BE49-F238E27FC236}">
                  <a16:creationId xmlns:a16="http://schemas.microsoft.com/office/drawing/2014/main" id="{EAA005EB-56E9-494D-935D-96DC969C0401}"/>
                </a:ext>
              </a:extLst>
            </p:cNvPr>
            <p:cNvSpPr>
              <a:spLocks noChangeShapeType="1"/>
            </p:cNvSpPr>
            <p:nvPr/>
          </p:nvSpPr>
          <p:spPr bwMode="auto">
            <a:xfrm>
              <a:off x="4398" y="2949"/>
              <a:ext cx="1" cy="27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6" name="Line 29">
              <a:extLst>
                <a:ext uri="{FF2B5EF4-FFF2-40B4-BE49-F238E27FC236}">
                  <a16:creationId xmlns:a16="http://schemas.microsoft.com/office/drawing/2014/main" id="{5C8CC60E-106E-4052-AB28-2A018551DAB2}"/>
                </a:ext>
              </a:extLst>
            </p:cNvPr>
            <p:cNvSpPr>
              <a:spLocks noChangeShapeType="1"/>
            </p:cNvSpPr>
            <p:nvPr/>
          </p:nvSpPr>
          <p:spPr bwMode="auto">
            <a:xfrm flipH="1">
              <a:off x="774" y="1734"/>
              <a:ext cx="79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7" name="Freeform 30">
              <a:extLst>
                <a:ext uri="{FF2B5EF4-FFF2-40B4-BE49-F238E27FC236}">
                  <a16:creationId xmlns:a16="http://schemas.microsoft.com/office/drawing/2014/main" id="{4EDD5A7D-B5B7-4D1C-B58B-49B961D76E9E}"/>
                </a:ext>
              </a:extLst>
            </p:cNvPr>
            <p:cNvSpPr>
              <a:spLocks/>
            </p:cNvSpPr>
            <p:nvPr/>
          </p:nvSpPr>
          <p:spPr bwMode="auto">
            <a:xfrm>
              <a:off x="727" y="1707"/>
              <a:ext cx="63" cy="55"/>
            </a:xfrm>
            <a:custGeom>
              <a:avLst/>
              <a:gdLst>
                <a:gd name="T0" fmla="*/ 63 w 63"/>
                <a:gd name="T1" fmla="*/ 0 h 55"/>
                <a:gd name="T2" fmla="*/ 54 w 63"/>
                <a:gd name="T3" fmla="*/ 27 h 55"/>
                <a:gd name="T4" fmla="*/ 63 w 63"/>
                <a:gd name="T5" fmla="*/ 55 h 55"/>
                <a:gd name="T6" fmla="*/ 0 w 63"/>
                <a:gd name="T7" fmla="*/ 27 h 55"/>
                <a:gd name="T8" fmla="*/ 63 w 63"/>
                <a:gd name="T9" fmla="*/ 0 h 55"/>
                <a:gd name="T10" fmla="*/ 0 60000 65536"/>
                <a:gd name="T11" fmla="*/ 0 60000 65536"/>
                <a:gd name="T12" fmla="*/ 0 60000 65536"/>
                <a:gd name="T13" fmla="*/ 0 60000 65536"/>
                <a:gd name="T14" fmla="*/ 0 60000 65536"/>
                <a:gd name="T15" fmla="*/ 0 w 63"/>
                <a:gd name="T16" fmla="*/ 0 h 55"/>
                <a:gd name="T17" fmla="*/ 63 w 63"/>
                <a:gd name="T18" fmla="*/ 55 h 55"/>
              </a:gdLst>
              <a:ahLst/>
              <a:cxnLst>
                <a:cxn ang="T10">
                  <a:pos x="T0" y="T1"/>
                </a:cxn>
                <a:cxn ang="T11">
                  <a:pos x="T2" y="T3"/>
                </a:cxn>
                <a:cxn ang="T12">
                  <a:pos x="T4" y="T5"/>
                </a:cxn>
                <a:cxn ang="T13">
                  <a:pos x="T6" y="T7"/>
                </a:cxn>
                <a:cxn ang="T14">
                  <a:pos x="T8" y="T9"/>
                </a:cxn>
              </a:cxnLst>
              <a:rect l="T15" t="T16" r="T17" b="T18"/>
              <a:pathLst>
                <a:path w="63" h="55">
                  <a:moveTo>
                    <a:pt x="63" y="0"/>
                  </a:moveTo>
                  <a:lnTo>
                    <a:pt x="54" y="27"/>
                  </a:lnTo>
                  <a:lnTo>
                    <a:pt x="63" y="55"/>
                  </a:lnTo>
                  <a:lnTo>
                    <a:pt x="0" y="27"/>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834" name="Rectangle 31">
              <a:extLst>
                <a:ext uri="{FF2B5EF4-FFF2-40B4-BE49-F238E27FC236}">
                  <a16:creationId xmlns:a16="http://schemas.microsoft.com/office/drawing/2014/main" id="{9ECE3307-FF16-40C6-BB30-F2BE71925A02}"/>
                </a:ext>
              </a:extLst>
            </p:cNvPr>
            <p:cNvSpPr>
              <a:spLocks noChangeArrowheads="1"/>
            </p:cNvSpPr>
            <p:nvPr/>
          </p:nvSpPr>
          <p:spPr bwMode="auto">
            <a:xfrm>
              <a:off x="589" y="1856"/>
              <a:ext cx="72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70C0"/>
                  </a:solidFill>
                  <a:ea typeface="MS PGothic" panose="020B0600070205080204" pitchFamily="34" charset="-128"/>
                </a:rPr>
                <a:t>To the rest of</a:t>
              </a:r>
              <a:endParaRPr lang="en-US" altLang="en-US" sz="2100">
                <a:solidFill>
                  <a:srgbClr val="0070C0"/>
                </a:solidFill>
                <a:ea typeface="MS PGothic" panose="020B0600070205080204" pitchFamily="34" charset="-128"/>
              </a:endParaRPr>
            </a:p>
          </p:txBody>
        </p:sp>
        <p:sp>
          <p:nvSpPr>
            <p:cNvPr id="76835" name="Rectangle 32">
              <a:extLst>
                <a:ext uri="{FF2B5EF4-FFF2-40B4-BE49-F238E27FC236}">
                  <a16:creationId xmlns:a16="http://schemas.microsoft.com/office/drawing/2014/main" id="{D64ED118-D061-457F-9159-4E76798B875A}"/>
                </a:ext>
              </a:extLst>
            </p:cNvPr>
            <p:cNvSpPr>
              <a:spLocks noChangeArrowheads="1"/>
            </p:cNvSpPr>
            <p:nvPr/>
          </p:nvSpPr>
          <p:spPr bwMode="auto">
            <a:xfrm>
              <a:off x="626" y="1976"/>
              <a:ext cx="6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70C0"/>
                  </a:solidFill>
                  <a:ea typeface="MS PGothic" panose="020B0600070205080204" pitchFamily="34" charset="-128"/>
                </a:rPr>
                <a:t>the Internet</a:t>
              </a:r>
              <a:endParaRPr lang="en-US" altLang="en-US" sz="2100">
                <a:solidFill>
                  <a:srgbClr val="0070C0"/>
                </a:solidFill>
                <a:ea typeface="MS PGothic" panose="020B0600070205080204" pitchFamily="34" charset="-128"/>
              </a:endParaRPr>
            </a:p>
          </p:txBody>
        </p:sp>
        <p:sp>
          <p:nvSpPr>
            <p:cNvPr id="76836" name="Rectangle 33">
              <a:extLst>
                <a:ext uri="{FF2B5EF4-FFF2-40B4-BE49-F238E27FC236}">
                  <a16:creationId xmlns:a16="http://schemas.microsoft.com/office/drawing/2014/main" id="{F6E4C202-D2E4-40AD-8381-BCC3F8229CBB}"/>
                </a:ext>
              </a:extLst>
            </p:cNvPr>
            <p:cNvSpPr>
              <a:spLocks noChangeArrowheads="1"/>
            </p:cNvSpPr>
            <p:nvPr/>
          </p:nvSpPr>
          <p:spPr bwMode="auto">
            <a:xfrm>
              <a:off x="914" y="1593"/>
              <a:ext cx="6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150.100.0.1</a:t>
              </a:r>
              <a:endParaRPr lang="en-US" altLang="en-US" sz="2100">
                <a:ea typeface="MS PGothic" panose="020B0600070205080204" pitchFamily="34" charset="-128"/>
              </a:endParaRPr>
            </a:p>
          </p:txBody>
        </p:sp>
        <p:sp>
          <p:nvSpPr>
            <p:cNvPr id="76837" name="Rectangle 34">
              <a:extLst>
                <a:ext uri="{FF2B5EF4-FFF2-40B4-BE49-F238E27FC236}">
                  <a16:creationId xmlns:a16="http://schemas.microsoft.com/office/drawing/2014/main" id="{68FEB4E5-16EA-431B-A088-DA5E1D85F22E}"/>
                </a:ext>
              </a:extLst>
            </p:cNvPr>
            <p:cNvSpPr>
              <a:spLocks noChangeArrowheads="1"/>
            </p:cNvSpPr>
            <p:nvPr/>
          </p:nvSpPr>
          <p:spPr bwMode="auto">
            <a:xfrm>
              <a:off x="2377" y="1188"/>
              <a:ext cx="84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150.100.12.128</a:t>
              </a:r>
              <a:endParaRPr lang="en-US" altLang="en-US" sz="2100">
                <a:ea typeface="MS PGothic" panose="020B0600070205080204" pitchFamily="34" charset="-128"/>
              </a:endParaRPr>
            </a:p>
          </p:txBody>
        </p:sp>
        <p:sp>
          <p:nvSpPr>
            <p:cNvPr id="76838" name="Rectangle 35">
              <a:extLst>
                <a:ext uri="{FF2B5EF4-FFF2-40B4-BE49-F238E27FC236}">
                  <a16:creationId xmlns:a16="http://schemas.microsoft.com/office/drawing/2014/main" id="{8B56D846-AB46-4661-ABA6-01003BE7C575}"/>
                </a:ext>
              </a:extLst>
            </p:cNvPr>
            <p:cNvSpPr>
              <a:spLocks noChangeArrowheads="1"/>
            </p:cNvSpPr>
            <p:nvPr/>
          </p:nvSpPr>
          <p:spPr bwMode="auto">
            <a:xfrm>
              <a:off x="1901" y="2416"/>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150.100.12.0</a:t>
              </a:r>
              <a:endParaRPr lang="en-US" altLang="en-US" sz="2100">
                <a:ea typeface="MS PGothic" panose="020B0600070205080204" pitchFamily="34" charset="-128"/>
              </a:endParaRPr>
            </a:p>
          </p:txBody>
        </p:sp>
        <p:sp>
          <p:nvSpPr>
            <p:cNvPr id="76839" name="Rectangle 36">
              <a:extLst>
                <a:ext uri="{FF2B5EF4-FFF2-40B4-BE49-F238E27FC236}">
                  <a16:creationId xmlns:a16="http://schemas.microsoft.com/office/drawing/2014/main" id="{E471EDC2-1035-438D-AE01-B98B719D8068}"/>
                </a:ext>
              </a:extLst>
            </p:cNvPr>
            <p:cNvSpPr>
              <a:spLocks noChangeArrowheads="1"/>
            </p:cNvSpPr>
            <p:nvPr/>
          </p:nvSpPr>
          <p:spPr bwMode="auto">
            <a:xfrm>
              <a:off x="3539" y="996"/>
              <a:ext cx="8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150.100.12.176</a:t>
              </a:r>
              <a:endParaRPr lang="en-US" altLang="en-US" sz="2100">
                <a:ea typeface="MS PGothic" panose="020B0600070205080204" pitchFamily="34" charset="-128"/>
              </a:endParaRPr>
            </a:p>
          </p:txBody>
        </p:sp>
        <p:sp>
          <p:nvSpPr>
            <p:cNvPr id="76840" name="Rectangle 37">
              <a:extLst>
                <a:ext uri="{FF2B5EF4-FFF2-40B4-BE49-F238E27FC236}">
                  <a16:creationId xmlns:a16="http://schemas.microsoft.com/office/drawing/2014/main" id="{C931171D-2792-4C35-A8E9-5A8C0E52882A}"/>
                </a:ext>
              </a:extLst>
            </p:cNvPr>
            <p:cNvSpPr>
              <a:spLocks noChangeArrowheads="1"/>
            </p:cNvSpPr>
            <p:nvPr/>
          </p:nvSpPr>
          <p:spPr bwMode="auto">
            <a:xfrm>
              <a:off x="2242" y="996"/>
              <a:ext cx="8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150.100.12.154</a:t>
              </a:r>
              <a:endParaRPr lang="en-US" altLang="en-US" sz="2100">
                <a:ea typeface="MS PGothic" panose="020B0600070205080204" pitchFamily="34" charset="-128"/>
              </a:endParaRPr>
            </a:p>
          </p:txBody>
        </p:sp>
        <p:sp>
          <p:nvSpPr>
            <p:cNvPr id="76841" name="Rectangle 38">
              <a:extLst>
                <a:ext uri="{FF2B5EF4-FFF2-40B4-BE49-F238E27FC236}">
                  <a16:creationId xmlns:a16="http://schemas.microsoft.com/office/drawing/2014/main" id="{2AD08C0C-2029-4B7C-8FDB-A78474AB2B9D}"/>
                </a:ext>
              </a:extLst>
            </p:cNvPr>
            <p:cNvSpPr>
              <a:spLocks noChangeArrowheads="1"/>
            </p:cNvSpPr>
            <p:nvPr/>
          </p:nvSpPr>
          <p:spPr bwMode="auto">
            <a:xfrm>
              <a:off x="2502" y="2132"/>
              <a:ext cx="7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150.100.12.24</a:t>
              </a:r>
              <a:endParaRPr lang="en-US" altLang="en-US" sz="2100">
                <a:ea typeface="MS PGothic" panose="020B0600070205080204" pitchFamily="34" charset="-128"/>
              </a:endParaRPr>
            </a:p>
          </p:txBody>
        </p:sp>
        <p:sp>
          <p:nvSpPr>
            <p:cNvPr id="76842" name="Rectangle 39">
              <a:extLst>
                <a:ext uri="{FF2B5EF4-FFF2-40B4-BE49-F238E27FC236}">
                  <a16:creationId xmlns:a16="http://schemas.microsoft.com/office/drawing/2014/main" id="{D60A9ABC-535F-4FC0-B273-42991412EB2D}"/>
                </a:ext>
              </a:extLst>
            </p:cNvPr>
            <p:cNvSpPr>
              <a:spLocks noChangeArrowheads="1"/>
            </p:cNvSpPr>
            <p:nvPr/>
          </p:nvSpPr>
          <p:spPr bwMode="auto">
            <a:xfrm>
              <a:off x="3679" y="2124"/>
              <a:ext cx="7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150.100.12.55</a:t>
              </a:r>
              <a:endParaRPr lang="en-US" altLang="en-US" sz="2100">
                <a:ea typeface="MS PGothic" panose="020B0600070205080204" pitchFamily="34" charset="-128"/>
              </a:endParaRPr>
            </a:p>
          </p:txBody>
        </p:sp>
        <p:sp>
          <p:nvSpPr>
            <p:cNvPr id="76843" name="Rectangle 40">
              <a:extLst>
                <a:ext uri="{FF2B5EF4-FFF2-40B4-BE49-F238E27FC236}">
                  <a16:creationId xmlns:a16="http://schemas.microsoft.com/office/drawing/2014/main" id="{82653509-06BA-4FA3-B9B6-F580252308C9}"/>
                </a:ext>
              </a:extLst>
            </p:cNvPr>
            <p:cNvSpPr>
              <a:spLocks noChangeArrowheads="1"/>
            </p:cNvSpPr>
            <p:nvPr/>
          </p:nvSpPr>
          <p:spPr bwMode="auto">
            <a:xfrm>
              <a:off x="3053" y="2533"/>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a:t>
              </a:r>
              <a:endParaRPr lang="en-US" altLang="en-US" sz="2100">
                <a:ea typeface="MS PGothic" panose="020B0600070205080204" pitchFamily="34" charset="-128"/>
              </a:endParaRPr>
            </a:p>
          </p:txBody>
        </p:sp>
        <p:sp>
          <p:nvSpPr>
            <p:cNvPr id="76844" name="Rectangle 41">
              <a:extLst>
                <a:ext uri="{FF2B5EF4-FFF2-40B4-BE49-F238E27FC236}">
                  <a16:creationId xmlns:a16="http://schemas.microsoft.com/office/drawing/2014/main" id="{F42BB556-AC88-421B-B864-ACE317EB2D26}"/>
                </a:ext>
              </a:extLst>
            </p:cNvPr>
            <p:cNvSpPr>
              <a:spLocks noChangeArrowheads="1"/>
            </p:cNvSpPr>
            <p:nvPr/>
          </p:nvSpPr>
          <p:spPr bwMode="auto">
            <a:xfrm>
              <a:off x="3079" y="3000"/>
              <a:ext cx="7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150.100.15.54</a:t>
              </a:r>
              <a:endParaRPr lang="en-US" altLang="en-US" sz="2100">
                <a:ea typeface="MS PGothic" panose="020B0600070205080204" pitchFamily="34" charset="-128"/>
              </a:endParaRPr>
            </a:p>
          </p:txBody>
        </p:sp>
        <p:sp>
          <p:nvSpPr>
            <p:cNvPr id="76845" name="Rectangle 42">
              <a:extLst>
                <a:ext uri="{FF2B5EF4-FFF2-40B4-BE49-F238E27FC236}">
                  <a16:creationId xmlns:a16="http://schemas.microsoft.com/office/drawing/2014/main" id="{F8F64329-2117-488D-89B7-E4A3928ADB70}"/>
                </a:ext>
              </a:extLst>
            </p:cNvPr>
            <p:cNvSpPr>
              <a:spLocks noChangeArrowheads="1"/>
            </p:cNvSpPr>
            <p:nvPr/>
          </p:nvSpPr>
          <p:spPr bwMode="auto">
            <a:xfrm>
              <a:off x="3512" y="3267"/>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150.100.15.0</a:t>
              </a:r>
              <a:endParaRPr lang="en-US" altLang="en-US" sz="2100">
                <a:ea typeface="MS PGothic" panose="020B0600070205080204" pitchFamily="34" charset="-128"/>
              </a:endParaRPr>
            </a:p>
          </p:txBody>
        </p:sp>
        <p:sp>
          <p:nvSpPr>
            <p:cNvPr id="76846" name="Rectangle 43">
              <a:extLst>
                <a:ext uri="{FF2B5EF4-FFF2-40B4-BE49-F238E27FC236}">
                  <a16:creationId xmlns:a16="http://schemas.microsoft.com/office/drawing/2014/main" id="{807F99D1-50BB-4A8D-98FC-C86131131BA0}"/>
                </a:ext>
              </a:extLst>
            </p:cNvPr>
            <p:cNvSpPr>
              <a:spLocks noChangeArrowheads="1"/>
            </p:cNvSpPr>
            <p:nvPr/>
          </p:nvSpPr>
          <p:spPr bwMode="auto">
            <a:xfrm>
              <a:off x="4439" y="3009"/>
              <a:ext cx="7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150.100.15.11</a:t>
              </a:r>
              <a:endParaRPr lang="en-US" altLang="en-US" sz="2100">
                <a:ea typeface="MS PGothic" panose="020B0600070205080204" pitchFamily="34" charset="-128"/>
              </a:endParaRPr>
            </a:p>
          </p:txBody>
        </p:sp>
        <p:sp>
          <p:nvSpPr>
            <p:cNvPr id="76847" name="Rectangle 44">
              <a:extLst>
                <a:ext uri="{FF2B5EF4-FFF2-40B4-BE49-F238E27FC236}">
                  <a16:creationId xmlns:a16="http://schemas.microsoft.com/office/drawing/2014/main" id="{A9BCA5DD-FAFC-4C86-AE0A-BDEFF63DD140}"/>
                </a:ext>
              </a:extLst>
            </p:cNvPr>
            <p:cNvSpPr>
              <a:spLocks noChangeArrowheads="1"/>
            </p:cNvSpPr>
            <p:nvPr/>
          </p:nvSpPr>
          <p:spPr bwMode="auto">
            <a:xfrm>
              <a:off x="1710" y="1423"/>
              <a:ext cx="8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150.100.12.129</a:t>
              </a:r>
              <a:endParaRPr lang="en-US" altLang="en-US" sz="2100">
                <a:ea typeface="MS PGothic" panose="020B0600070205080204" pitchFamily="34" charset="-128"/>
              </a:endParaRPr>
            </a:p>
          </p:txBody>
        </p:sp>
        <p:sp>
          <p:nvSpPr>
            <p:cNvPr id="76848" name="Rectangle 45">
              <a:extLst>
                <a:ext uri="{FF2B5EF4-FFF2-40B4-BE49-F238E27FC236}">
                  <a16:creationId xmlns:a16="http://schemas.microsoft.com/office/drawing/2014/main" id="{C2C05F7B-2F2A-401E-9B1E-0B8B00F7D86D}"/>
                </a:ext>
              </a:extLst>
            </p:cNvPr>
            <p:cNvSpPr>
              <a:spLocks noChangeArrowheads="1"/>
            </p:cNvSpPr>
            <p:nvPr/>
          </p:nvSpPr>
          <p:spPr bwMode="auto">
            <a:xfrm>
              <a:off x="1700" y="1964"/>
              <a:ext cx="7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150.100.12.4</a:t>
              </a:r>
              <a:endParaRPr lang="en-US" altLang="en-US" sz="2100">
                <a:ea typeface="MS PGothic" panose="020B0600070205080204" pitchFamily="34" charset="-128"/>
              </a:endParaRPr>
            </a:p>
          </p:txBody>
        </p:sp>
      </p:grpSp>
      <p:sp>
        <p:nvSpPr>
          <p:cNvPr id="26626" name="Rectangle 47">
            <a:extLst>
              <a:ext uri="{FF2B5EF4-FFF2-40B4-BE49-F238E27FC236}">
                <a16:creationId xmlns:a16="http://schemas.microsoft.com/office/drawing/2014/main" id="{2808A901-6A6E-40B7-8085-989E5CACD4F9}"/>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Subnet Example</a:t>
            </a:r>
          </a:p>
        </p:txBody>
      </p:sp>
      <p:sp>
        <p:nvSpPr>
          <p:cNvPr id="26627" name="Rectangle 49">
            <a:extLst>
              <a:ext uri="{FF2B5EF4-FFF2-40B4-BE49-F238E27FC236}">
                <a16:creationId xmlns:a16="http://schemas.microsoft.com/office/drawing/2014/main" id="{E09ED86E-DBF7-4273-B092-187E600857F4}"/>
              </a:ext>
            </a:extLst>
          </p:cNvPr>
          <p:cNvSpPr>
            <a:spLocks noChangeArrowheads="1"/>
          </p:cNvSpPr>
          <p:nvPr/>
        </p:nvSpPr>
        <p:spPr bwMode="auto">
          <a:xfrm>
            <a:off x="3802063" y="1579563"/>
            <a:ext cx="1265237" cy="32385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6628" name="Rectangle 50">
            <a:extLst>
              <a:ext uri="{FF2B5EF4-FFF2-40B4-BE49-F238E27FC236}">
                <a16:creationId xmlns:a16="http://schemas.microsoft.com/office/drawing/2014/main" id="{34F471C3-8798-4504-930B-D9C76AC71F3A}"/>
              </a:ext>
            </a:extLst>
          </p:cNvPr>
          <p:cNvSpPr>
            <a:spLocks noChangeArrowheads="1"/>
          </p:cNvSpPr>
          <p:nvPr/>
        </p:nvSpPr>
        <p:spPr bwMode="auto">
          <a:xfrm>
            <a:off x="5059363" y="4038600"/>
            <a:ext cx="1265237" cy="32385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6629" name="Rectangle 51">
            <a:extLst>
              <a:ext uri="{FF2B5EF4-FFF2-40B4-BE49-F238E27FC236}">
                <a16:creationId xmlns:a16="http://schemas.microsoft.com/office/drawing/2014/main" id="{5544B0C1-7D57-43B7-8ECE-BFAF74319703}"/>
              </a:ext>
            </a:extLst>
          </p:cNvPr>
          <p:cNvSpPr>
            <a:spLocks noChangeArrowheads="1"/>
          </p:cNvSpPr>
          <p:nvPr/>
        </p:nvSpPr>
        <p:spPr bwMode="auto">
          <a:xfrm>
            <a:off x="3100388" y="3036888"/>
            <a:ext cx="1265237" cy="32385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C3FF0BE7-167C-4EDA-882F-949AF26B1112}"/>
              </a:ext>
            </a:extLst>
          </p:cNvPr>
          <p:cNvSpPr>
            <a:spLocks noGrp="1" noChangeArrowheads="1"/>
          </p:cNvSpPr>
          <p:nvPr>
            <p:ph type="title"/>
          </p:nvPr>
        </p:nvSpPr>
        <p:spPr>
          <a:xfrm>
            <a:off x="2289175" y="92075"/>
            <a:ext cx="5711825" cy="765175"/>
          </a:xfrm>
        </p:spPr>
        <p:txBody>
          <a:bodyPr/>
          <a:lstStyle/>
          <a:p>
            <a:pPr eaLnBrk="1" hangingPunct="1"/>
            <a:r>
              <a:rPr lang="en-US" altLang="en-US">
                <a:ea typeface="MS PGothic" panose="020B0600070205080204" pitchFamily="34" charset="-128"/>
              </a:rPr>
              <a:t>Routing with Subnetworks</a:t>
            </a:r>
          </a:p>
        </p:txBody>
      </p:sp>
      <p:sp>
        <p:nvSpPr>
          <p:cNvPr id="78850" name="Rectangle 3">
            <a:extLst>
              <a:ext uri="{FF2B5EF4-FFF2-40B4-BE49-F238E27FC236}">
                <a16:creationId xmlns:a16="http://schemas.microsoft.com/office/drawing/2014/main" id="{FCE681E6-EC3D-4F81-BB43-B88DBB516ABD}"/>
              </a:ext>
            </a:extLst>
          </p:cNvPr>
          <p:cNvSpPr>
            <a:spLocks noGrp="1" noChangeArrowheads="1"/>
          </p:cNvSpPr>
          <p:nvPr>
            <p:ph type="body" idx="1"/>
          </p:nvPr>
        </p:nvSpPr>
        <p:spPr>
          <a:xfrm>
            <a:off x="2438400" y="1085850"/>
            <a:ext cx="6248400" cy="3513138"/>
          </a:xfrm>
        </p:spPr>
        <p:txBody>
          <a:bodyPr/>
          <a:lstStyle/>
          <a:p>
            <a:pPr eaLnBrk="1" hangingPunct="1">
              <a:lnSpc>
                <a:spcPct val="90000"/>
              </a:lnSpc>
            </a:pPr>
            <a:r>
              <a:rPr lang="en-US" altLang="en-US" sz="1900">
                <a:ea typeface="MS PGothic" panose="020B0600070205080204" pitchFamily="34" charset="-128"/>
              </a:rPr>
              <a:t>IP layer in hosts and routers maintain a routing table</a:t>
            </a:r>
          </a:p>
          <a:p>
            <a:pPr eaLnBrk="1" hangingPunct="1">
              <a:lnSpc>
                <a:spcPct val="90000"/>
              </a:lnSpc>
            </a:pPr>
            <a:r>
              <a:rPr lang="en-US" altLang="en-US" sz="1900">
                <a:ea typeface="MS PGothic" panose="020B0600070205080204" pitchFamily="34" charset="-128"/>
              </a:rPr>
              <a:t>Originating host:  To send an IP packet, consult routing table</a:t>
            </a:r>
          </a:p>
          <a:p>
            <a:pPr lvl="1" eaLnBrk="1" hangingPunct="1">
              <a:lnSpc>
                <a:spcPct val="90000"/>
              </a:lnSpc>
            </a:pPr>
            <a:r>
              <a:rPr lang="en-US" altLang="en-US" sz="1600">
                <a:ea typeface="MS PGothic" panose="020B0600070205080204" pitchFamily="34" charset="-128"/>
              </a:rPr>
              <a:t>If destination host is in same network, send packet </a:t>
            </a:r>
            <a:r>
              <a:rPr lang="en-US" altLang="en-US" sz="1600" i="1">
                <a:ea typeface="MS PGothic" panose="020B0600070205080204" pitchFamily="34" charset="-128"/>
              </a:rPr>
              <a:t>directly</a:t>
            </a:r>
            <a:r>
              <a:rPr lang="en-US" altLang="en-US" sz="1600">
                <a:ea typeface="MS PGothic" panose="020B0600070205080204" pitchFamily="34" charset="-128"/>
              </a:rPr>
              <a:t> using appropriate network interface</a:t>
            </a:r>
          </a:p>
          <a:p>
            <a:pPr lvl="1" eaLnBrk="1" hangingPunct="1">
              <a:lnSpc>
                <a:spcPct val="90000"/>
              </a:lnSpc>
            </a:pPr>
            <a:r>
              <a:rPr lang="en-US" altLang="en-US" sz="1600">
                <a:ea typeface="MS PGothic" panose="020B0600070205080204" pitchFamily="34" charset="-128"/>
              </a:rPr>
              <a:t>Otherwise, send packet indirectly;  typically, routing table indicates a default router</a:t>
            </a:r>
          </a:p>
          <a:p>
            <a:pPr eaLnBrk="1" hangingPunct="1">
              <a:lnSpc>
                <a:spcPct val="90000"/>
              </a:lnSpc>
            </a:pPr>
            <a:r>
              <a:rPr lang="en-US" altLang="en-US" sz="1900">
                <a:ea typeface="MS PGothic" panose="020B0600070205080204" pitchFamily="34" charset="-128"/>
              </a:rPr>
              <a:t>Router:  Examine IP destination address in arriving packet   </a:t>
            </a:r>
          </a:p>
          <a:p>
            <a:pPr lvl="1" eaLnBrk="1" hangingPunct="1">
              <a:lnSpc>
                <a:spcPct val="90000"/>
              </a:lnSpc>
            </a:pPr>
            <a:r>
              <a:rPr lang="en-US" altLang="en-US" sz="1600">
                <a:ea typeface="MS PGothic" panose="020B0600070205080204" pitchFamily="34" charset="-128"/>
              </a:rPr>
              <a:t>If destination IP address not own, router consults routing table to determine next-hop and associated network interface &amp; forwards packet</a:t>
            </a:r>
          </a:p>
          <a:p>
            <a:pPr lvl="1" eaLnBrk="1" hangingPunct="1">
              <a:lnSpc>
                <a:spcPct val="90000"/>
              </a:lnSpc>
            </a:pPr>
            <a:endParaRPr lang="en-US" altLang="en-US" sz="1600">
              <a:ea typeface="MS PGothic" panose="020B0600070205080204" pitchFamily="34" charset="-128"/>
            </a:endParaRPr>
          </a:p>
        </p:txBody>
      </p:sp>
      <p:grpSp>
        <p:nvGrpSpPr>
          <p:cNvPr id="28675" name="Group 12">
            <a:extLst>
              <a:ext uri="{FF2B5EF4-FFF2-40B4-BE49-F238E27FC236}">
                <a16:creationId xmlns:a16="http://schemas.microsoft.com/office/drawing/2014/main" id="{913D7A5E-60C9-4D6C-BBC8-480B489A9E2B}"/>
              </a:ext>
            </a:extLst>
          </p:cNvPr>
          <p:cNvGrpSpPr>
            <a:grpSpLocks/>
          </p:cNvGrpSpPr>
          <p:nvPr/>
        </p:nvGrpSpPr>
        <p:grpSpPr bwMode="auto">
          <a:xfrm>
            <a:off x="471488" y="782638"/>
            <a:ext cx="1701800" cy="3516312"/>
            <a:chOff x="685800" y="609600"/>
            <a:chExt cx="2667000" cy="6248400"/>
          </a:xfrm>
        </p:grpSpPr>
        <p:sp>
          <p:nvSpPr>
            <p:cNvPr id="5" name="Rounded Rectangle 4">
              <a:extLst>
                <a:ext uri="{FF2B5EF4-FFF2-40B4-BE49-F238E27FC236}">
                  <a16:creationId xmlns:a16="http://schemas.microsoft.com/office/drawing/2014/main" id="{BED463F8-6AC0-4AB7-917B-838A149640E0}"/>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6" name="Oval 5">
              <a:extLst>
                <a:ext uri="{FF2B5EF4-FFF2-40B4-BE49-F238E27FC236}">
                  <a16:creationId xmlns:a16="http://schemas.microsoft.com/office/drawing/2014/main" id="{32FC89D3-6A00-4BB8-BC0A-8193F639E0DB}"/>
                </a:ext>
              </a:extLst>
            </p:cNvPr>
            <p:cNvSpPr/>
            <p:nvPr/>
          </p:nvSpPr>
          <p:spPr>
            <a:xfrm>
              <a:off x="1158496" y="609600"/>
              <a:ext cx="1903222"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6E8DBB0-0410-43B0-A2FF-D1998877BF85}"/>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Encapsulation</a:t>
            </a:r>
          </a:p>
        </p:txBody>
      </p:sp>
      <p:sp>
        <p:nvSpPr>
          <p:cNvPr id="23554" name="Rectangle 3">
            <a:extLst>
              <a:ext uri="{FF2B5EF4-FFF2-40B4-BE49-F238E27FC236}">
                <a16:creationId xmlns:a16="http://schemas.microsoft.com/office/drawing/2014/main" id="{713F0209-3731-4983-95AC-C9D634B14BBA}"/>
              </a:ext>
            </a:extLst>
          </p:cNvPr>
          <p:cNvSpPr>
            <a:spLocks noChangeArrowheads="1"/>
          </p:cNvSpPr>
          <p:nvPr/>
        </p:nvSpPr>
        <p:spPr bwMode="auto">
          <a:xfrm>
            <a:off x="2673350" y="2528888"/>
            <a:ext cx="182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1110020" name="AutoShape 4">
            <a:extLst>
              <a:ext uri="{FF2B5EF4-FFF2-40B4-BE49-F238E27FC236}">
                <a16:creationId xmlns:a16="http://schemas.microsoft.com/office/drawing/2014/main" id="{276A02C2-58FE-442B-A093-F670F4F149BB}"/>
              </a:ext>
            </a:extLst>
          </p:cNvPr>
          <p:cNvSpPr>
            <a:spLocks noChangeArrowheads="1"/>
          </p:cNvSpPr>
          <p:nvPr/>
        </p:nvSpPr>
        <p:spPr bwMode="auto">
          <a:xfrm>
            <a:off x="6861175" y="1182688"/>
            <a:ext cx="150813" cy="287337"/>
          </a:xfrm>
          <a:prstGeom prst="downArrow">
            <a:avLst>
              <a:gd name="adj1" fmla="val 50000"/>
              <a:gd name="adj2" fmla="val 47631"/>
            </a:avLst>
          </a:prstGeom>
          <a:solidFill>
            <a:srgbClr val="FFFFFF"/>
          </a:solidFill>
          <a:ln w="12700">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1110021" name="AutoShape 5">
            <a:extLst>
              <a:ext uri="{FF2B5EF4-FFF2-40B4-BE49-F238E27FC236}">
                <a16:creationId xmlns:a16="http://schemas.microsoft.com/office/drawing/2014/main" id="{4276342C-453F-4E70-958C-B3B637E8CAE2}"/>
              </a:ext>
            </a:extLst>
          </p:cNvPr>
          <p:cNvSpPr>
            <a:spLocks noChangeArrowheads="1"/>
          </p:cNvSpPr>
          <p:nvPr/>
        </p:nvSpPr>
        <p:spPr bwMode="auto">
          <a:xfrm>
            <a:off x="6575425" y="2268538"/>
            <a:ext cx="150813" cy="287337"/>
          </a:xfrm>
          <a:prstGeom prst="downArrow">
            <a:avLst>
              <a:gd name="adj1" fmla="val 50000"/>
              <a:gd name="adj2" fmla="val 47631"/>
            </a:avLst>
          </a:prstGeom>
          <a:solidFill>
            <a:srgbClr val="FFFFFF"/>
          </a:solidFill>
          <a:ln w="12700">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1110022" name="Text Box 6">
            <a:extLst>
              <a:ext uri="{FF2B5EF4-FFF2-40B4-BE49-F238E27FC236}">
                <a16:creationId xmlns:a16="http://schemas.microsoft.com/office/drawing/2014/main" id="{F365854B-676B-41D7-BBB3-733FD7F1BF2F}"/>
              </a:ext>
            </a:extLst>
          </p:cNvPr>
          <p:cNvSpPr txBox="1">
            <a:spLocks noChangeArrowheads="1"/>
          </p:cNvSpPr>
          <p:nvPr/>
        </p:nvSpPr>
        <p:spPr bwMode="auto">
          <a:xfrm>
            <a:off x="1166813" y="1060450"/>
            <a:ext cx="2286000" cy="81915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575"/>
              <a:t>TCP Header contains source &amp; destination port numbers</a:t>
            </a:r>
          </a:p>
        </p:txBody>
      </p:sp>
      <p:sp>
        <p:nvSpPr>
          <p:cNvPr id="1110023" name="Text Box 7">
            <a:extLst>
              <a:ext uri="{FF2B5EF4-FFF2-40B4-BE49-F238E27FC236}">
                <a16:creationId xmlns:a16="http://schemas.microsoft.com/office/drawing/2014/main" id="{C0E5C8EE-C700-4850-BEA8-6298DA433E4B}"/>
              </a:ext>
            </a:extLst>
          </p:cNvPr>
          <p:cNvSpPr txBox="1">
            <a:spLocks noChangeArrowheads="1"/>
          </p:cNvSpPr>
          <p:nvPr/>
        </p:nvSpPr>
        <p:spPr bwMode="auto">
          <a:xfrm>
            <a:off x="1166813" y="1973263"/>
            <a:ext cx="2286000" cy="1062037"/>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575"/>
              <a:t>IP Header contains source and destination IP addresses;    transport protocol type </a:t>
            </a:r>
          </a:p>
        </p:txBody>
      </p:sp>
      <p:sp>
        <p:nvSpPr>
          <p:cNvPr id="23559" name="Rectangle 8">
            <a:extLst>
              <a:ext uri="{FF2B5EF4-FFF2-40B4-BE49-F238E27FC236}">
                <a16:creationId xmlns:a16="http://schemas.microsoft.com/office/drawing/2014/main" id="{7398A9C1-233E-428B-A686-CC4D020E1C80}"/>
              </a:ext>
            </a:extLst>
          </p:cNvPr>
          <p:cNvSpPr>
            <a:spLocks noChangeArrowheads="1"/>
          </p:cNvSpPr>
          <p:nvPr/>
        </p:nvSpPr>
        <p:spPr bwMode="auto">
          <a:xfrm>
            <a:off x="2559050" y="3900488"/>
            <a:ext cx="182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1110025" name="AutoShape 9">
            <a:extLst>
              <a:ext uri="{FF2B5EF4-FFF2-40B4-BE49-F238E27FC236}">
                <a16:creationId xmlns:a16="http://schemas.microsoft.com/office/drawing/2014/main" id="{2D156FB2-2B86-4F32-B109-4044F6EAD545}"/>
              </a:ext>
            </a:extLst>
          </p:cNvPr>
          <p:cNvSpPr>
            <a:spLocks noChangeArrowheads="1"/>
          </p:cNvSpPr>
          <p:nvPr/>
        </p:nvSpPr>
        <p:spPr bwMode="auto">
          <a:xfrm>
            <a:off x="6289675" y="3297238"/>
            <a:ext cx="150813" cy="287337"/>
          </a:xfrm>
          <a:prstGeom prst="downArrow">
            <a:avLst>
              <a:gd name="adj1" fmla="val 50000"/>
              <a:gd name="adj2" fmla="val 47631"/>
            </a:avLst>
          </a:prstGeom>
          <a:solidFill>
            <a:srgbClr val="FFFFFF"/>
          </a:solidFill>
          <a:ln w="12700">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1110026" name="Text Box 10">
            <a:extLst>
              <a:ext uri="{FF2B5EF4-FFF2-40B4-BE49-F238E27FC236}">
                <a16:creationId xmlns:a16="http://schemas.microsoft.com/office/drawing/2014/main" id="{515BDBA7-5A39-4F84-971C-6A45A57625B0}"/>
              </a:ext>
            </a:extLst>
          </p:cNvPr>
          <p:cNvSpPr txBox="1">
            <a:spLocks noChangeArrowheads="1"/>
          </p:cNvSpPr>
          <p:nvPr/>
        </p:nvSpPr>
        <p:spPr bwMode="auto">
          <a:xfrm>
            <a:off x="1166813" y="3116263"/>
            <a:ext cx="2457450" cy="1062037"/>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575"/>
              <a:t>Ethernet Header contains source &amp; destination MAC addresses;                 network protocol type</a:t>
            </a:r>
          </a:p>
        </p:txBody>
      </p:sp>
      <p:grpSp>
        <p:nvGrpSpPr>
          <p:cNvPr id="23562" name="Group 11">
            <a:extLst>
              <a:ext uri="{FF2B5EF4-FFF2-40B4-BE49-F238E27FC236}">
                <a16:creationId xmlns:a16="http://schemas.microsoft.com/office/drawing/2014/main" id="{33890062-E4D4-44D4-83DD-B70D348F5876}"/>
              </a:ext>
            </a:extLst>
          </p:cNvPr>
          <p:cNvGrpSpPr>
            <a:grpSpLocks/>
          </p:cNvGrpSpPr>
          <p:nvPr/>
        </p:nvGrpSpPr>
        <p:grpSpPr bwMode="auto">
          <a:xfrm>
            <a:off x="6270625" y="611188"/>
            <a:ext cx="1595438" cy="460375"/>
            <a:chOff x="2928" y="336"/>
            <a:chExt cx="1340" cy="386"/>
          </a:xfrm>
        </p:grpSpPr>
        <p:sp>
          <p:nvSpPr>
            <p:cNvPr id="33827" name="Rectangle 12">
              <a:extLst>
                <a:ext uri="{FF2B5EF4-FFF2-40B4-BE49-F238E27FC236}">
                  <a16:creationId xmlns:a16="http://schemas.microsoft.com/office/drawing/2014/main" id="{9666E916-3D91-4BEC-B3B5-0A1ACC586C70}"/>
                </a:ext>
              </a:extLst>
            </p:cNvPr>
            <p:cNvSpPr>
              <a:spLocks noChangeArrowheads="1"/>
            </p:cNvSpPr>
            <p:nvPr/>
          </p:nvSpPr>
          <p:spPr bwMode="auto">
            <a:xfrm>
              <a:off x="2928" y="336"/>
              <a:ext cx="1312" cy="386"/>
            </a:xfrm>
            <a:prstGeom prst="rect">
              <a:avLst/>
            </a:prstGeom>
            <a:solidFill>
              <a:schemeClr val="folHlink"/>
            </a:solidFill>
            <a:ln w="12700">
              <a:solidFill>
                <a:schemeClr val="tx1"/>
              </a:solidFill>
              <a:miter lim="800000"/>
              <a:headEnd/>
              <a:tailEnd/>
            </a:ln>
          </p:spPr>
          <p:txBody>
            <a:bodyPr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endParaRPr lang="en-US" altLang="en-US" sz="1200">
                <a:ea typeface="MS PGothic" panose="020B0600070205080204" pitchFamily="34" charset="-128"/>
              </a:endParaRPr>
            </a:p>
            <a:p>
              <a:pPr>
                <a:spcBef>
                  <a:spcPct val="0"/>
                </a:spcBef>
                <a:buClrTx/>
                <a:buSzTx/>
                <a:buFontTx/>
                <a:buNone/>
              </a:pPr>
              <a:endParaRPr lang="en-US" altLang="en-US" sz="1200">
                <a:ea typeface="MS PGothic" panose="020B0600070205080204" pitchFamily="34" charset="-128"/>
              </a:endParaRPr>
            </a:p>
          </p:txBody>
        </p:sp>
        <p:sp>
          <p:nvSpPr>
            <p:cNvPr id="23588" name="Text Box 13">
              <a:extLst>
                <a:ext uri="{FF2B5EF4-FFF2-40B4-BE49-F238E27FC236}">
                  <a16:creationId xmlns:a16="http://schemas.microsoft.com/office/drawing/2014/main" id="{9F6C8870-E931-4B4B-BE94-E359BAD81C49}"/>
                </a:ext>
              </a:extLst>
            </p:cNvPr>
            <p:cNvSpPr txBox="1">
              <a:spLocks noChangeArrowheads="1"/>
            </p:cNvSpPr>
            <p:nvPr/>
          </p:nvSpPr>
          <p:spPr bwMode="auto">
            <a:xfrm>
              <a:off x="2976" y="432"/>
              <a:ext cx="129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ea typeface="MS PGothic" panose="020B0600070205080204" pitchFamily="34" charset="-128"/>
                </a:rPr>
                <a:t>HTTP Request</a:t>
              </a:r>
            </a:p>
          </p:txBody>
        </p:sp>
      </p:grpSp>
      <p:grpSp>
        <p:nvGrpSpPr>
          <p:cNvPr id="3" name="Group 14">
            <a:extLst>
              <a:ext uri="{FF2B5EF4-FFF2-40B4-BE49-F238E27FC236}">
                <a16:creationId xmlns:a16="http://schemas.microsoft.com/office/drawing/2014/main" id="{06013F04-FFB8-4ED3-B838-D2C88CB446BF}"/>
              </a:ext>
            </a:extLst>
          </p:cNvPr>
          <p:cNvGrpSpPr>
            <a:grpSpLocks/>
          </p:cNvGrpSpPr>
          <p:nvPr/>
        </p:nvGrpSpPr>
        <p:grpSpPr bwMode="auto">
          <a:xfrm>
            <a:off x="5603875" y="1582738"/>
            <a:ext cx="2262188" cy="460375"/>
            <a:chOff x="3168" y="1248"/>
            <a:chExt cx="1900" cy="386"/>
          </a:xfrm>
        </p:grpSpPr>
        <p:sp>
          <p:nvSpPr>
            <p:cNvPr id="33823" name="Rectangle 15">
              <a:extLst>
                <a:ext uri="{FF2B5EF4-FFF2-40B4-BE49-F238E27FC236}">
                  <a16:creationId xmlns:a16="http://schemas.microsoft.com/office/drawing/2014/main" id="{2D8DB7E4-E6C0-4863-828A-315AB4E1004E}"/>
                </a:ext>
              </a:extLst>
            </p:cNvPr>
            <p:cNvSpPr>
              <a:spLocks noChangeArrowheads="1"/>
            </p:cNvSpPr>
            <p:nvPr/>
          </p:nvSpPr>
          <p:spPr bwMode="auto">
            <a:xfrm>
              <a:off x="3168" y="1248"/>
              <a:ext cx="592" cy="386"/>
            </a:xfrm>
            <a:prstGeom prst="rect">
              <a:avLst/>
            </a:prstGeom>
            <a:solidFill>
              <a:schemeClr val="accent1"/>
            </a:solidFill>
            <a:ln w="12700">
              <a:solidFill>
                <a:schemeClr val="tx1"/>
              </a:solidFill>
              <a:miter lim="800000"/>
              <a:headEnd/>
              <a:tailEnd/>
            </a:ln>
          </p:spPr>
          <p:txBody>
            <a:bodyPr lIns="67866" tIns="33338" rIns="67866" bIns="33338">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275"/>
                <a:t>TCP header</a:t>
              </a:r>
            </a:p>
          </p:txBody>
        </p:sp>
        <p:grpSp>
          <p:nvGrpSpPr>
            <p:cNvPr id="23584" name="Group 16">
              <a:extLst>
                <a:ext uri="{FF2B5EF4-FFF2-40B4-BE49-F238E27FC236}">
                  <a16:creationId xmlns:a16="http://schemas.microsoft.com/office/drawing/2014/main" id="{0A484E1E-6ACD-4CBD-9760-F6E5B19EB86D}"/>
                </a:ext>
              </a:extLst>
            </p:cNvPr>
            <p:cNvGrpSpPr>
              <a:grpSpLocks/>
            </p:cNvGrpSpPr>
            <p:nvPr/>
          </p:nvGrpSpPr>
          <p:grpSpPr bwMode="auto">
            <a:xfrm>
              <a:off x="3744" y="1248"/>
              <a:ext cx="1324" cy="386"/>
              <a:chOff x="2928" y="336"/>
              <a:chExt cx="1324" cy="386"/>
            </a:xfrm>
          </p:grpSpPr>
          <p:sp>
            <p:nvSpPr>
              <p:cNvPr id="33825" name="Rectangle 17">
                <a:extLst>
                  <a:ext uri="{FF2B5EF4-FFF2-40B4-BE49-F238E27FC236}">
                    <a16:creationId xmlns:a16="http://schemas.microsoft.com/office/drawing/2014/main" id="{610BF97F-2201-4E4D-97FA-9BCDE17AE9C1}"/>
                  </a:ext>
                </a:extLst>
              </p:cNvPr>
              <p:cNvSpPr>
                <a:spLocks noChangeArrowheads="1"/>
              </p:cNvSpPr>
              <p:nvPr/>
            </p:nvSpPr>
            <p:spPr bwMode="auto">
              <a:xfrm>
                <a:off x="2928" y="336"/>
                <a:ext cx="1312" cy="386"/>
              </a:xfrm>
              <a:prstGeom prst="rect">
                <a:avLst/>
              </a:prstGeom>
              <a:solidFill>
                <a:schemeClr val="folHlink"/>
              </a:solidFill>
              <a:ln w="12700">
                <a:solidFill>
                  <a:schemeClr val="tx1"/>
                </a:solidFill>
                <a:miter lim="800000"/>
                <a:headEnd/>
                <a:tailEnd/>
              </a:ln>
            </p:spPr>
            <p:txBody>
              <a:bodyPr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endParaRPr lang="en-US" altLang="en-US" sz="1200">
                  <a:ea typeface="MS PGothic" panose="020B0600070205080204" pitchFamily="34" charset="-128"/>
                </a:endParaRPr>
              </a:p>
              <a:p>
                <a:pPr>
                  <a:spcBef>
                    <a:spcPct val="0"/>
                  </a:spcBef>
                  <a:buClrTx/>
                  <a:buSzTx/>
                  <a:buFontTx/>
                  <a:buNone/>
                </a:pPr>
                <a:endParaRPr lang="en-US" altLang="en-US" sz="1200">
                  <a:ea typeface="MS PGothic" panose="020B0600070205080204" pitchFamily="34" charset="-128"/>
                </a:endParaRPr>
              </a:p>
            </p:txBody>
          </p:sp>
          <p:sp>
            <p:nvSpPr>
              <p:cNvPr id="23586" name="Text Box 18">
                <a:extLst>
                  <a:ext uri="{FF2B5EF4-FFF2-40B4-BE49-F238E27FC236}">
                    <a16:creationId xmlns:a16="http://schemas.microsoft.com/office/drawing/2014/main" id="{0588D9BF-0423-4387-9EF1-26278DD03A5C}"/>
                  </a:ext>
                </a:extLst>
              </p:cNvPr>
              <p:cNvSpPr txBox="1">
                <a:spLocks noChangeArrowheads="1"/>
              </p:cNvSpPr>
              <p:nvPr/>
            </p:nvSpPr>
            <p:spPr bwMode="auto">
              <a:xfrm>
                <a:off x="2976" y="432"/>
                <a:ext cx="127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ea typeface="MS PGothic" panose="020B0600070205080204" pitchFamily="34" charset="-128"/>
                  </a:rPr>
                  <a:t>HTTP Request</a:t>
                </a:r>
              </a:p>
            </p:txBody>
          </p:sp>
        </p:grpSp>
      </p:grpSp>
      <p:grpSp>
        <p:nvGrpSpPr>
          <p:cNvPr id="5" name="Group 19">
            <a:extLst>
              <a:ext uri="{FF2B5EF4-FFF2-40B4-BE49-F238E27FC236}">
                <a16:creationId xmlns:a16="http://schemas.microsoft.com/office/drawing/2014/main" id="{DAF763F3-3889-472D-9A49-C71E09638568}"/>
              </a:ext>
            </a:extLst>
          </p:cNvPr>
          <p:cNvGrpSpPr>
            <a:grpSpLocks/>
          </p:cNvGrpSpPr>
          <p:nvPr/>
        </p:nvGrpSpPr>
        <p:grpSpPr bwMode="auto">
          <a:xfrm>
            <a:off x="4918075" y="2668588"/>
            <a:ext cx="2933700" cy="460375"/>
            <a:chOff x="3264" y="1920"/>
            <a:chExt cx="2464" cy="386"/>
          </a:xfrm>
        </p:grpSpPr>
        <p:sp>
          <p:nvSpPr>
            <p:cNvPr id="33817" name="Rectangle 20">
              <a:extLst>
                <a:ext uri="{FF2B5EF4-FFF2-40B4-BE49-F238E27FC236}">
                  <a16:creationId xmlns:a16="http://schemas.microsoft.com/office/drawing/2014/main" id="{3849F60D-2A8B-4631-B266-1B1BB385FD8D}"/>
                </a:ext>
              </a:extLst>
            </p:cNvPr>
            <p:cNvSpPr>
              <a:spLocks noChangeArrowheads="1"/>
            </p:cNvSpPr>
            <p:nvPr/>
          </p:nvSpPr>
          <p:spPr bwMode="auto">
            <a:xfrm>
              <a:off x="3264" y="1920"/>
              <a:ext cx="592" cy="386"/>
            </a:xfrm>
            <a:prstGeom prst="rect">
              <a:avLst/>
            </a:prstGeom>
            <a:solidFill>
              <a:schemeClr val="accent2"/>
            </a:solidFill>
            <a:ln w="12700">
              <a:solidFill>
                <a:schemeClr val="tx1"/>
              </a:solidFill>
              <a:miter lim="800000"/>
              <a:headEnd/>
              <a:tailEnd/>
            </a:ln>
          </p:spPr>
          <p:txBody>
            <a:bodyPr lIns="67866" tIns="33338" rIns="67866" bIns="33338">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275"/>
                <a:t>IP header</a:t>
              </a:r>
            </a:p>
          </p:txBody>
        </p:sp>
        <p:grpSp>
          <p:nvGrpSpPr>
            <p:cNvPr id="23578" name="Group 21">
              <a:extLst>
                <a:ext uri="{FF2B5EF4-FFF2-40B4-BE49-F238E27FC236}">
                  <a16:creationId xmlns:a16="http://schemas.microsoft.com/office/drawing/2014/main" id="{CC4BC5A4-6271-4D46-82F8-3925C9D1326F}"/>
                </a:ext>
              </a:extLst>
            </p:cNvPr>
            <p:cNvGrpSpPr>
              <a:grpSpLocks/>
            </p:cNvGrpSpPr>
            <p:nvPr/>
          </p:nvGrpSpPr>
          <p:grpSpPr bwMode="auto">
            <a:xfrm>
              <a:off x="3840" y="1920"/>
              <a:ext cx="1888" cy="386"/>
              <a:chOff x="3168" y="1248"/>
              <a:chExt cx="1888" cy="386"/>
            </a:xfrm>
          </p:grpSpPr>
          <p:sp>
            <p:nvSpPr>
              <p:cNvPr id="33819" name="Rectangle 22">
                <a:extLst>
                  <a:ext uri="{FF2B5EF4-FFF2-40B4-BE49-F238E27FC236}">
                    <a16:creationId xmlns:a16="http://schemas.microsoft.com/office/drawing/2014/main" id="{D97F86BB-16CD-4315-BF81-92F5D71CB0E2}"/>
                  </a:ext>
                </a:extLst>
              </p:cNvPr>
              <p:cNvSpPr>
                <a:spLocks noChangeArrowheads="1"/>
              </p:cNvSpPr>
              <p:nvPr/>
            </p:nvSpPr>
            <p:spPr bwMode="auto">
              <a:xfrm>
                <a:off x="3168" y="1248"/>
                <a:ext cx="592" cy="386"/>
              </a:xfrm>
              <a:prstGeom prst="rect">
                <a:avLst/>
              </a:prstGeom>
              <a:solidFill>
                <a:schemeClr val="accent1"/>
              </a:solidFill>
              <a:ln w="12700">
                <a:solidFill>
                  <a:schemeClr val="tx1"/>
                </a:solidFill>
                <a:miter lim="800000"/>
                <a:headEnd/>
                <a:tailEnd/>
              </a:ln>
            </p:spPr>
            <p:txBody>
              <a:bodyPr lIns="67866" tIns="33338" rIns="67866" bIns="33338">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275"/>
                  <a:t>TCP header</a:t>
                </a:r>
              </a:p>
            </p:txBody>
          </p:sp>
          <p:grpSp>
            <p:nvGrpSpPr>
              <p:cNvPr id="23580" name="Group 23">
                <a:extLst>
                  <a:ext uri="{FF2B5EF4-FFF2-40B4-BE49-F238E27FC236}">
                    <a16:creationId xmlns:a16="http://schemas.microsoft.com/office/drawing/2014/main" id="{B323ED81-87FF-4C03-A303-E78A1A0B5558}"/>
                  </a:ext>
                </a:extLst>
              </p:cNvPr>
              <p:cNvGrpSpPr>
                <a:grpSpLocks/>
              </p:cNvGrpSpPr>
              <p:nvPr/>
            </p:nvGrpSpPr>
            <p:grpSpPr bwMode="auto">
              <a:xfrm>
                <a:off x="3744" y="1248"/>
                <a:ext cx="1312" cy="386"/>
                <a:chOff x="2928" y="336"/>
                <a:chExt cx="1312" cy="386"/>
              </a:xfrm>
            </p:grpSpPr>
            <p:sp>
              <p:nvSpPr>
                <p:cNvPr id="33821" name="Rectangle 24">
                  <a:extLst>
                    <a:ext uri="{FF2B5EF4-FFF2-40B4-BE49-F238E27FC236}">
                      <a16:creationId xmlns:a16="http://schemas.microsoft.com/office/drawing/2014/main" id="{CEABB6DA-10AC-48B2-8E59-5434864A6C4C}"/>
                    </a:ext>
                  </a:extLst>
                </p:cNvPr>
                <p:cNvSpPr>
                  <a:spLocks noChangeArrowheads="1"/>
                </p:cNvSpPr>
                <p:nvPr/>
              </p:nvSpPr>
              <p:spPr bwMode="auto">
                <a:xfrm>
                  <a:off x="2928" y="336"/>
                  <a:ext cx="1312" cy="386"/>
                </a:xfrm>
                <a:prstGeom prst="rect">
                  <a:avLst/>
                </a:prstGeom>
                <a:solidFill>
                  <a:schemeClr val="folHlink"/>
                </a:solidFill>
                <a:ln w="12700">
                  <a:solidFill>
                    <a:schemeClr val="tx1"/>
                  </a:solidFill>
                  <a:miter lim="800000"/>
                  <a:headEnd/>
                  <a:tailEnd/>
                </a:ln>
              </p:spPr>
              <p:txBody>
                <a:bodyPr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endParaRPr lang="en-US" altLang="en-US" sz="1200">
                    <a:ea typeface="MS PGothic" panose="020B0600070205080204" pitchFamily="34" charset="-128"/>
                  </a:endParaRPr>
                </a:p>
                <a:p>
                  <a:pPr>
                    <a:spcBef>
                      <a:spcPct val="0"/>
                    </a:spcBef>
                    <a:buClrTx/>
                    <a:buSzTx/>
                    <a:buFontTx/>
                    <a:buNone/>
                  </a:pPr>
                  <a:endParaRPr lang="en-US" altLang="en-US" sz="1200">
                    <a:ea typeface="MS PGothic" panose="020B0600070205080204" pitchFamily="34" charset="-128"/>
                  </a:endParaRPr>
                </a:p>
              </p:txBody>
            </p:sp>
            <p:sp>
              <p:nvSpPr>
                <p:cNvPr id="23582" name="Text Box 25">
                  <a:extLst>
                    <a:ext uri="{FF2B5EF4-FFF2-40B4-BE49-F238E27FC236}">
                      <a16:creationId xmlns:a16="http://schemas.microsoft.com/office/drawing/2014/main" id="{58BEC110-F1E6-41A9-850E-5D8C4174F515}"/>
                    </a:ext>
                  </a:extLst>
                </p:cNvPr>
                <p:cNvSpPr txBox="1">
                  <a:spLocks noChangeArrowheads="1"/>
                </p:cNvSpPr>
                <p:nvPr/>
              </p:nvSpPr>
              <p:spPr bwMode="auto">
                <a:xfrm>
                  <a:off x="2976" y="432"/>
                  <a:ext cx="124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ea typeface="MS PGothic" panose="020B0600070205080204" pitchFamily="34" charset="-128"/>
                    </a:rPr>
                    <a:t>HTTP Request</a:t>
                  </a:r>
                </a:p>
              </p:txBody>
            </p:sp>
          </p:grpSp>
        </p:grpSp>
      </p:grpSp>
      <p:grpSp>
        <p:nvGrpSpPr>
          <p:cNvPr id="8" name="Group 26">
            <a:extLst>
              <a:ext uri="{FF2B5EF4-FFF2-40B4-BE49-F238E27FC236}">
                <a16:creationId xmlns:a16="http://schemas.microsoft.com/office/drawing/2014/main" id="{014E36FD-25DB-4F5F-ABAB-38F2FCEC81F1}"/>
              </a:ext>
            </a:extLst>
          </p:cNvPr>
          <p:cNvGrpSpPr>
            <a:grpSpLocks/>
          </p:cNvGrpSpPr>
          <p:nvPr/>
        </p:nvGrpSpPr>
        <p:grpSpPr bwMode="auto">
          <a:xfrm>
            <a:off x="4060825" y="3640138"/>
            <a:ext cx="4343400" cy="460375"/>
            <a:chOff x="1872" y="3312"/>
            <a:chExt cx="3648" cy="386"/>
          </a:xfrm>
        </p:grpSpPr>
        <p:sp>
          <p:nvSpPr>
            <p:cNvPr id="33806" name="Rectangle 27">
              <a:extLst>
                <a:ext uri="{FF2B5EF4-FFF2-40B4-BE49-F238E27FC236}">
                  <a16:creationId xmlns:a16="http://schemas.microsoft.com/office/drawing/2014/main" id="{B7B195CA-106A-4B83-9A4A-7E511391AA69}"/>
                </a:ext>
              </a:extLst>
            </p:cNvPr>
            <p:cNvSpPr>
              <a:spLocks noChangeArrowheads="1"/>
            </p:cNvSpPr>
            <p:nvPr/>
          </p:nvSpPr>
          <p:spPr bwMode="auto">
            <a:xfrm>
              <a:off x="1872" y="3312"/>
              <a:ext cx="720" cy="386"/>
            </a:xfrm>
            <a:prstGeom prst="rect">
              <a:avLst/>
            </a:prstGeom>
            <a:solidFill>
              <a:schemeClr val="hlink"/>
            </a:solidFill>
            <a:ln w="12700">
              <a:solidFill>
                <a:schemeClr val="tx1"/>
              </a:solidFill>
              <a:miter lim="800000"/>
              <a:headEnd/>
              <a:tailEnd/>
            </a:ln>
          </p:spPr>
          <p:txBody>
            <a:bodyPr lIns="67866" tIns="33338" rIns="67866" bIns="33338">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275"/>
                <a:t>Ethernet header</a:t>
              </a:r>
            </a:p>
          </p:txBody>
        </p:sp>
        <p:grpSp>
          <p:nvGrpSpPr>
            <p:cNvPr id="23567" name="Group 28">
              <a:extLst>
                <a:ext uri="{FF2B5EF4-FFF2-40B4-BE49-F238E27FC236}">
                  <a16:creationId xmlns:a16="http://schemas.microsoft.com/office/drawing/2014/main" id="{9F8D17ED-A27F-413B-A2E4-5894B5F98863}"/>
                </a:ext>
              </a:extLst>
            </p:cNvPr>
            <p:cNvGrpSpPr>
              <a:grpSpLocks/>
            </p:cNvGrpSpPr>
            <p:nvPr/>
          </p:nvGrpSpPr>
          <p:grpSpPr bwMode="auto">
            <a:xfrm>
              <a:off x="2592" y="3312"/>
              <a:ext cx="2464" cy="386"/>
              <a:chOff x="3264" y="1920"/>
              <a:chExt cx="2464" cy="386"/>
            </a:xfrm>
          </p:grpSpPr>
          <p:sp>
            <p:nvSpPr>
              <p:cNvPr id="33811" name="Rectangle 29">
                <a:extLst>
                  <a:ext uri="{FF2B5EF4-FFF2-40B4-BE49-F238E27FC236}">
                    <a16:creationId xmlns:a16="http://schemas.microsoft.com/office/drawing/2014/main" id="{2D4057FD-4266-4B01-A8CC-3AB53CCD7036}"/>
                  </a:ext>
                </a:extLst>
              </p:cNvPr>
              <p:cNvSpPr>
                <a:spLocks noChangeArrowheads="1"/>
              </p:cNvSpPr>
              <p:nvPr/>
            </p:nvSpPr>
            <p:spPr bwMode="auto">
              <a:xfrm>
                <a:off x="3264" y="1920"/>
                <a:ext cx="592" cy="386"/>
              </a:xfrm>
              <a:prstGeom prst="rect">
                <a:avLst/>
              </a:prstGeom>
              <a:solidFill>
                <a:schemeClr val="accent2"/>
              </a:solidFill>
              <a:ln w="12700">
                <a:solidFill>
                  <a:schemeClr val="tx1"/>
                </a:solidFill>
                <a:miter lim="800000"/>
                <a:headEnd/>
                <a:tailEnd/>
              </a:ln>
            </p:spPr>
            <p:txBody>
              <a:bodyPr lIns="67866" tIns="33338" rIns="67866" bIns="33338">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275"/>
                  <a:t>IP header</a:t>
                </a:r>
              </a:p>
            </p:txBody>
          </p:sp>
          <p:grpSp>
            <p:nvGrpSpPr>
              <p:cNvPr id="23572" name="Group 30">
                <a:extLst>
                  <a:ext uri="{FF2B5EF4-FFF2-40B4-BE49-F238E27FC236}">
                    <a16:creationId xmlns:a16="http://schemas.microsoft.com/office/drawing/2014/main" id="{2C17CD05-85F6-4FE0-9B7D-082003314A76}"/>
                  </a:ext>
                </a:extLst>
              </p:cNvPr>
              <p:cNvGrpSpPr>
                <a:grpSpLocks/>
              </p:cNvGrpSpPr>
              <p:nvPr/>
            </p:nvGrpSpPr>
            <p:grpSpPr bwMode="auto">
              <a:xfrm>
                <a:off x="3840" y="1920"/>
                <a:ext cx="1888" cy="386"/>
                <a:chOff x="3168" y="1248"/>
                <a:chExt cx="1888" cy="386"/>
              </a:xfrm>
            </p:grpSpPr>
            <p:sp>
              <p:nvSpPr>
                <p:cNvPr id="33813" name="Rectangle 31">
                  <a:extLst>
                    <a:ext uri="{FF2B5EF4-FFF2-40B4-BE49-F238E27FC236}">
                      <a16:creationId xmlns:a16="http://schemas.microsoft.com/office/drawing/2014/main" id="{AB7BF71A-17F4-4A25-B905-62A6696B5B7C}"/>
                    </a:ext>
                  </a:extLst>
                </p:cNvPr>
                <p:cNvSpPr>
                  <a:spLocks noChangeArrowheads="1"/>
                </p:cNvSpPr>
                <p:nvPr/>
              </p:nvSpPr>
              <p:spPr bwMode="auto">
                <a:xfrm>
                  <a:off x="3168" y="1248"/>
                  <a:ext cx="592" cy="386"/>
                </a:xfrm>
                <a:prstGeom prst="rect">
                  <a:avLst/>
                </a:prstGeom>
                <a:solidFill>
                  <a:schemeClr val="accent1"/>
                </a:solidFill>
                <a:ln w="12700">
                  <a:solidFill>
                    <a:schemeClr val="tx1"/>
                  </a:solidFill>
                  <a:miter lim="800000"/>
                  <a:headEnd/>
                  <a:tailEnd/>
                </a:ln>
              </p:spPr>
              <p:txBody>
                <a:bodyPr lIns="67866" tIns="33338" rIns="67866" bIns="33338">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275"/>
                    <a:t>TCP header</a:t>
                  </a:r>
                </a:p>
              </p:txBody>
            </p:sp>
            <p:grpSp>
              <p:nvGrpSpPr>
                <p:cNvPr id="23574" name="Group 32">
                  <a:extLst>
                    <a:ext uri="{FF2B5EF4-FFF2-40B4-BE49-F238E27FC236}">
                      <a16:creationId xmlns:a16="http://schemas.microsoft.com/office/drawing/2014/main" id="{0ECAB346-03F7-424D-9E04-6847D6BCF270}"/>
                    </a:ext>
                  </a:extLst>
                </p:cNvPr>
                <p:cNvGrpSpPr>
                  <a:grpSpLocks/>
                </p:cNvGrpSpPr>
                <p:nvPr/>
              </p:nvGrpSpPr>
              <p:grpSpPr bwMode="auto">
                <a:xfrm>
                  <a:off x="3744" y="1248"/>
                  <a:ext cx="1312" cy="386"/>
                  <a:chOff x="2928" y="336"/>
                  <a:chExt cx="1312" cy="386"/>
                </a:xfrm>
              </p:grpSpPr>
              <p:sp>
                <p:nvSpPr>
                  <p:cNvPr id="33815" name="Rectangle 33">
                    <a:extLst>
                      <a:ext uri="{FF2B5EF4-FFF2-40B4-BE49-F238E27FC236}">
                        <a16:creationId xmlns:a16="http://schemas.microsoft.com/office/drawing/2014/main" id="{26C8DA06-953C-45E3-8EEB-2A36144DF1A2}"/>
                      </a:ext>
                    </a:extLst>
                  </p:cNvPr>
                  <p:cNvSpPr>
                    <a:spLocks noChangeArrowheads="1"/>
                  </p:cNvSpPr>
                  <p:nvPr/>
                </p:nvSpPr>
                <p:spPr bwMode="auto">
                  <a:xfrm>
                    <a:off x="2928" y="336"/>
                    <a:ext cx="1312" cy="386"/>
                  </a:xfrm>
                  <a:prstGeom prst="rect">
                    <a:avLst/>
                  </a:prstGeom>
                  <a:solidFill>
                    <a:schemeClr val="folHlink"/>
                  </a:solidFill>
                  <a:ln w="12700">
                    <a:solidFill>
                      <a:schemeClr val="tx1"/>
                    </a:solidFill>
                    <a:miter lim="800000"/>
                    <a:headEnd/>
                    <a:tailEnd/>
                  </a:ln>
                </p:spPr>
                <p:txBody>
                  <a:bodyPr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endParaRPr lang="en-US" altLang="en-US" sz="1200">
                      <a:ea typeface="MS PGothic" panose="020B0600070205080204" pitchFamily="34" charset="-128"/>
                    </a:endParaRPr>
                  </a:p>
                  <a:p>
                    <a:pPr>
                      <a:spcBef>
                        <a:spcPct val="0"/>
                      </a:spcBef>
                      <a:buClrTx/>
                      <a:buSzTx/>
                      <a:buFontTx/>
                      <a:buNone/>
                    </a:pPr>
                    <a:endParaRPr lang="en-US" altLang="en-US" sz="1200">
                      <a:ea typeface="MS PGothic" panose="020B0600070205080204" pitchFamily="34" charset="-128"/>
                    </a:endParaRPr>
                  </a:p>
                </p:txBody>
              </p:sp>
              <p:sp>
                <p:nvSpPr>
                  <p:cNvPr id="23576" name="Text Box 34">
                    <a:extLst>
                      <a:ext uri="{FF2B5EF4-FFF2-40B4-BE49-F238E27FC236}">
                        <a16:creationId xmlns:a16="http://schemas.microsoft.com/office/drawing/2014/main" id="{B2C37ADF-A861-4227-A969-3A032C3B90C6}"/>
                      </a:ext>
                    </a:extLst>
                  </p:cNvPr>
                  <p:cNvSpPr txBox="1">
                    <a:spLocks noChangeArrowheads="1"/>
                  </p:cNvSpPr>
                  <p:nvPr/>
                </p:nvSpPr>
                <p:spPr bwMode="auto">
                  <a:xfrm>
                    <a:off x="2976" y="432"/>
                    <a:ext cx="126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ea typeface="MS PGothic" panose="020B0600070205080204" pitchFamily="34" charset="-128"/>
                      </a:rPr>
                      <a:t>HTTP Request</a:t>
                    </a:r>
                  </a:p>
                </p:txBody>
              </p:sp>
            </p:grpSp>
          </p:grpSp>
        </p:grpSp>
        <p:grpSp>
          <p:nvGrpSpPr>
            <p:cNvPr id="23568" name="Group 35">
              <a:extLst>
                <a:ext uri="{FF2B5EF4-FFF2-40B4-BE49-F238E27FC236}">
                  <a16:creationId xmlns:a16="http://schemas.microsoft.com/office/drawing/2014/main" id="{957E468B-CFAD-45ED-9516-504FEDD79E23}"/>
                </a:ext>
              </a:extLst>
            </p:cNvPr>
            <p:cNvGrpSpPr>
              <a:grpSpLocks/>
            </p:cNvGrpSpPr>
            <p:nvPr/>
          </p:nvGrpSpPr>
          <p:grpSpPr bwMode="auto">
            <a:xfrm>
              <a:off x="5040" y="3312"/>
              <a:ext cx="480" cy="386"/>
              <a:chOff x="1968" y="3408"/>
              <a:chExt cx="480" cy="386"/>
            </a:xfrm>
          </p:grpSpPr>
          <p:sp>
            <p:nvSpPr>
              <p:cNvPr id="33809" name="Rectangle 36">
                <a:extLst>
                  <a:ext uri="{FF2B5EF4-FFF2-40B4-BE49-F238E27FC236}">
                    <a16:creationId xmlns:a16="http://schemas.microsoft.com/office/drawing/2014/main" id="{3E1B7199-BC6F-47AE-B1A9-D5492A13FD54}"/>
                  </a:ext>
                </a:extLst>
              </p:cNvPr>
              <p:cNvSpPr>
                <a:spLocks noChangeArrowheads="1"/>
              </p:cNvSpPr>
              <p:nvPr/>
            </p:nvSpPr>
            <p:spPr bwMode="auto">
              <a:xfrm>
                <a:off x="1968" y="3408"/>
                <a:ext cx="480" cy="386"/>
              </a:xfrm>
              <a:prstGeom prst="rect">
                <a:avLst/>
              </a:prstGeom>
              <a:solidFill>
                <a:schemeClr val="hlink"/>
              </a:solidFill>
              <a:ln w="12700">
                <a:solidFill>
                  <a:schemeClr val="tx1"/>
                </a:solidFill>
                <a:miter lim="800000"/>
                <a:headEnd/>
                <a:tailEnd/>
              </a:ln>
            </p:spPr>
            <p:txBody>
              <a:bodyPr lIns="67866" tIns="33338" rIns="67866" bIns="33338">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endParaRPr lang="en-US" altLang="en-US" sz="1200">
                  <a:ea typeface="MS PGothic" panose="020B0600070205080204" pitchFamily="34" charset="-128"/>
                </a:endParaRPr>
              </a:p>
              <a:p>
                <a:pPr>
                  <a:spcBef>
                    <a:spcPct val="0"/>
                  </a:spcBef>
                  <a:buClrTx/>
                  <a:buSzTx/>
                  <a:buFontTx/>
                  <a:buNone/>
                </a:pPr>
                <a:endParaRPr lang="en-US" altLang="en-US" sz="1200">
                  <a:ea typeface="MS PGothic" panose="020B0600070205080204" pitchFamily="34" charset="-128"/>
                </a:endParaRPr>
              </a:p>
            </p:txBody>
          </p:sp>
          <p:sp>
            <p:nvSpPr>
              <p:cNvPr id="33810" name="Text Box 37">
                <a:extLst>
                  <a:ext uri="{FF2B5EF4-FFF2-40B4-BE49-F238E27FC236}">
                    <a16:creationId xmlns:a16="http://schemas.microsoft.com/office/drawing/2014/main" id="{2BABB940-CDAF-4935-8343-C087528DBA7B}"/>
                  </a:ext>
                </a:extLst>
              </p:cNvPr>
              <p:cNvSpPr txBox="1">
                <a:spLocks noChangeArrowheads="1"/>
              </p:cNvSpPr>
              <p:nvPr/>
            </p:nvSpPr>
            <p:spPr bwMode="auto">
              <a:xfrm>
                <a:off x="1996" y="3479"/>
                <a:ext cx="447" cy="25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eaLnBrk="1" hangingPunct="1">
                  <a:defRPr/>
                </a:pPr>
                <a:r>
                  <a:rPr lang="en-US" altLang="en-US" sz="1350"/>
                  <a:t>FCS</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10020"/>
                                        </p:tgtEl>
                                        <p:attrNameLst>
                                          <p:attrName>style.visibility</p:attrName>
                                        </p:attrNameLst>
                                      </p:cBhvr>
                                      <p:to>
                                        <p:strVal val="visible"/>
                                      </p:to>
                                    </p:set>
                                    <p:animEffect transition="in" filter="checkerboard(across)">
                                      <p:cBhvr>
                                        <p:cTn id="10" dur="500"/>
                                        <p:tgtEl>
                                          <p:spTgt spid="111002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10022"/>
                                        </p:tgtEl>
                                        <p:attrNameLst>
                                          <p:attrName>style.visibility</p:attrName>
                                        </p:attrNameLst>
                                      </p:cBhvr>
                                      <p:to>
                                        <p:strVal val="visible"/>
                                      </p:to>
                                    </p:set>
                                    <p:animEffect transition="in" filter="checkerboard(across)">
                                      <p:cBhvr>
                                        <p:cTn id="13" dur="500"/>
                                        <p:tgtEl>
                                          <p:spTgt spid="11100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500"/>
                                        <p:tgtEl>
                                          <p:spTgt spid="3"/>
                                        </p:tgtEl>
                                      </p:cBhvr>
                                    </p:animEffect>
                                  </p:childTnLst>
                                </p:cTn>
                              </p:par>
                              <p:par>
                                <p:cTn id="19" presetID="5" presetClass="entr" presetSubtype="10" fill="hold" grpId="1" nodeType="withEffect">
                                  <p:stCondLst>
                                    <p:cond delay="0"/>
                                  </p:stCondLst>
                                  <p:childTnLst>
                                    <p:set>
                                      <p:cBhvr>
                                        <p:cTn id="20" dur="1" fill="hold">
                                          <p:stCondLst>
                                            <p:cond delay="0"/>
                                          </p:stCondLst>
                                        </p:cTn>
                                        <p:tgtEl>
                                          <p:spTgt spid="1110020"/>
                                        </p:tgtEl>
                                        <p:attrNameLst>
                                          <p:attrName>style.visibility</p:attrName>
                                        </p:attrNameLst>
                                      </p:cBhvr>
                                      <p:to>
                                        <p:strVal val="visible"/>
                                      </p:to>
                                    </p:set>
                                    <p:animEffect transition="in" filter="checkerboard(across)">
                                      <p:cBhvr>
                                        <p:cTn id="21" dur="500"/>
                                        <p:tgtEl>
                                          <p:spTgt spid="1110020"/>
                                        </p:tgtEl>
                                      </p:cBhvr>
                                    </p:animEffect>
                                  </p:childTnLst>
                                </p:cTn>
                              </p:par>
                              <p:par>
                                <p:cTn id="22" presetID="5" presetClass="entr" presetSubtype="10" fill="hold" grpId="1" nodeType="withEffect">
                                  <p:stCondLst>
                                    <p:cond delay="0"/>
                                  </p:stCondLst>
                                  <p:childTnLst>
                                    <p:set>
                                      <p:cBhvr>
                                        <p:cTn id="23" dur="1" fill="hold">
                                          <p:stCondLst>
                                            <p:cond delay="0"/>
                                          </p:stCondLst>
                                        </p:cTn>
                                        <p:tgtEl>
                                          <p:spTgt spid="1110022"/>
                                        </p:tgtEl>
                                        <p:attrNameLst>
                                          <p:attrName>style.visibility</p:attrName>
                                        </p:attrNameLst>
                                      </p:cBhvr>
                                      <p:to>
                                        <p:strVal val="visible"/>
                                      </p:to>
                                    </p:set>
                                    <p:animEffect transition="in" filter="checkerboard(across)">
                                      <p:cBhvr>
                                        <p:cTn id="24" dur="500"/>
                                        <p:tgtEl>
                                          <p:spTgt spid="1110022"/>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110021"/>
                                        </p:tgtEl>
                                        <p:attrNameLst>
                                          <p:attrName>style.visibility</p:attrName>
                                        </p:attrNameLst>
                                      </p:cBhvr>
                                      <p:to>
                                        <p:strVal val="visible"/>
                                      </p:to>
                                    </p:set>
                                    <p:animEffect transition="in" filter="checkerboard(across)">
                                      <p:cBhvr>
                                        <p:cTn id="27" dur="500"/>
                                        <p:tgtEl>
                                          <p:spTgt spid="1110021"/>
                                        </p:tgtEl>
                                      </p:cBhvr>
                                    </p:animEffect>
                                  </p:childTnLst>
                                </p:cTn>
                              </p:par>
                              <p:par>
                                <p:cTn id="28" presetID="5" presetClass="entr" presetSubtype="1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heckerboard(across)">
                                      <p:cBhvr>
                                        <p:cTn id="30" dur="500"/>
                                        <p:tgtEl>
                                          <p:spTgt spid="5"/>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110023"/>
                                        </p:tgtEl>
                                        <p:attrNameLst>
                                          <p:attrName>style.visibility</p:attrName>
                                        </p:attrNameLst>
                                      </p:cBhvr>
                                      <p:to>
                                        <p:strVal val="visible"/>
                                      </p:to>
                                    </p:set>
                                    <p:animEffect transition="in" filter="checkerboard(across)">
                                      <p:cBhvr>
                                        <p:cTn id="33" dur="500"/>
                                        <p:tgtEl>
                                          <p:spTgt spid="111002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110025"/>
                                        </p:tgtEl>
                                        <p:attrNameLst>
                                          <p:attrName>style.visibility</p:attrName>
                                        </p:attrNameLst>
                                      </p:cBhvr>
                                      <p:to>
                                        <p:strVal val="visible"/>
                                      </p:to>
                                    </p:set>
                                    <p:animEffect transition="in" filter="checkerboard(across)">
                                      <p:cBhvr>
                                        <p:cTn id="38" dur="500"/>
                                        <p:tgtEl>
                                          <p:spTgt spid="1110025"/>
                                        </p:tgtEl>
                                      </p:cBhvr>
                                    </p:animEffect>
                                  </p:childTnLst>
                                </p:cTn>
                              </p:par>
                              <p:par>
                                <p:cTn id="39" presetID="5" presetClass="entr" presetSubtype="1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checkerboard(across)">
                                      <p:cBhvr>
                                        <p:cTn id="41" dur="500"/>
                                        <p:tgtEl>
                                          <p:spTgt spid="8"/>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110026"/>
                                        </p:tgtEl>
                                        <p:attrNameLst>
                                          <p:attrName>style.visibility</p:attrName>
                                        </p:attrNameLst>
                                      </p:cBhvr>
                                      <p:to>
                                        <p:strVal val="visible"/>
                                      </p:to>
                                    </p:set>
                                    <p:animEffect transition="in" filter="checkerboard(across)">
                                      <p:cBhvr>
                                        <p:cTn id="44" dur="500"/>
                                        <p:tgtEl>
                                          <p:spTgt spid="1110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20" grpId="0" animBg="1"/>
      <p:bldP spid="1110020" grpId="1" animBg="1"/>
      <p:bldP spid="1110021" grpId="0" animBg="1"/>
      <p:bldP spid="1110022" grpId="0" animBg="1"/>
      <p:bldP spid="1110022" grpId="1" animBg="1"/>
      <p:bldP spid="1110023" grpId="0" animBg="1"/>
      <p:bldP spid="1110025" grpId="0" animBg="1"/>
      <p:bldP spid="11100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097D9741-3E4D-4503-9524-AE3622E439BE}"/>
              </a:ext>
            </a:extLst>
          </p:cNvPr>
          <p:cNvSpPr>
            <a:spLocks noGrp="1" noChangeArrowheads="1"/>
          </p:cNvSpPr>
          <p:nvPr>
            <p:ph type="title"/>
          </p:nvPr>
        </p:nvSpPr>
        <p:spPr>
          <a:xfrm>
            <a:off x="762000" y="92075"/>
            <a:ext cx="7239000" cy="765175"/>
          </a:xfrm>
        </p:spPr>
        <p:txBody>
          <a:bodyPr/>
          <a:lstStyle/>
          <a:p>
            <a:pPr eaLnBrk="1" hangingPunct="1"/>
            <a:r>
              <a:rPr lang="en-US" altLang="en-US">
                <a:ea typeface="MS PGothic" panose="020B0600070205080204" pitchFamily="34" charset="-128"/>
              </a:rPr>
              <a:t>Internet Addresses</a:t>
            </a:r>
          </a:p>
        </p:txBody>
      </p:sp>
      <p:sp>
        <p:nvSpPr>
          <p:cNvPr id="25602" name="Rectangle 4">
            <a:extLst>
              <a:ext uri="{FF2B5EF4-FFF2-40B4-BE49-F238E27FC236}">
                <a16:creationId xmlns:a16="http://schemas.microsoft.com/office/drawing/2014/main" id="{D6066DF0-3306-4355-9F4E-915334F2EB89}"/>
              </a:ext>
            </a:extLst>
          </p:cNvPr>
          <p:cNvSpPr>
            <a:spLocks noGrp="1" noChangeArrowheads="1"/>
          </p:cNvSpPr>
          <p:nvPr>
            <p:ph type="body" sz="half" idx="2"/>
          </p:nvPr>
        </p:nvSpPr>
        <p:spPr>
          <a:xfrm>
            <a:off x="893763" y="1014413"/>
            <a:ext cx="7418387" cy="3514725"/>
          </a:xfrm>
        </p:spPr>
        <p:txBody>
          <a:bodyPr/>
          <a:lstStyle/>
          <a:p>
            <a:pPr eaLnBrk="1" hangingPunct="1">
              <a:lnSpc>
                <a:spcPct val="90000"/>
              </a:lnSpc>
              <a:spcBef>
                <a:spcPts val="900"/>
              </a:spcBef>
            </a:pPr>
            <a:r>
              <a:rPr lang="en-US" altLang="en-US" sz="1800">
                <a:ea typeface="MS PGothic" panose="020B0600070205080204" pitchFamily="34" charset="-128"/>
              </a:rPr>
              <a:t>Each host has globally unique </a:t>
            </a:r>
            <a:r>
              <a:rPr lang="en-US" altLang="en-US" sz="1800" i="1">
                <a:ea typeface="MS PGothic" panose="020B0600070205080204" pitchFamily="34" charset="-128"/>
              </a:rPr>
              <a:t>logical</a:t>
            </a:r>
            <a:r>
              <a:rPr lang="en-US" altLang="en-US" sz="1800">
                <a:ea typeface="MS PGothic" panose="020B0600070205080204" pitchFamily="34" charset="-128"/>
              </a:rPr>
              <a:t> IP address</a:t>
            </a:r>
          </a:p>
          <a:p>
            <a:pPr eaLnBrk="1" hangingPunct="1">
              <a:lnSpc>
                <a:spcPct val="90000"/>
              </a:lnSpc>
              <a:spcBef>
                <a:spcPts val="900"/>
              </a:spcBef>
            </a:pPr>
            <a:r>
              <a:rPr lang="en-US" altLang="en-US" sz="1800">
                <a:ea typeface="MS PGothic" panose="020B0600070205080204" pitchFamily="34" charset="-128"/>
              </a:rPr>
              <a:t>Separate address for each physical connection to a network </a:t>
            </a:r>
          </a:p>
          <a:p>
            <a:pPr eaLnBrk="1" hangingPunct="1">
              <a:lnSpc>
                <a:spcPct val="90000"/>
              </a:lnSpc>
              <a:spcBef>
                <a:spcPts val="900"/>
              </a:spcBef>
            </a:pPr>
            <a:r>
              <a:rPr lang="en-US" altLang="en-US" sz="1800">
                <a:ea typeface="MS PGothic" panose="020B0600070205080204" pitchFamily="34" charset="-128"/>
              </a:rPr>
              <a:t>Routing decision is done based on destination IP address </a:t>
            </a:r>
          </a:p>
          <a:p>
            <a:pPr eaLnBrk="1" hangingPunct="1">
              <a:lnSpc>
                <a:spcPct val="90000"/>
              </a:lnSpc>
              <a:spcBef>
                <a:spcPts val="900"/>
              </a:spcBef>
            </a:pPr>
            <a:r>
              <a:rPr lang="en-US" altLang="en-US" sz="1800">
                <a:ea typeface="MS PGothic" panose="020B0600070205080204" pitchFamily="34" charset="-128"/>
              </a:rPr>
              <a:t>IP address has two parts: </a:t>
            </a:r>
            <a:r>
              <a:rPr lang="en-US" altLang="en-US" sz="1800" i="1">
                <a:ea typeface="MS PGothic" panose="020B0600070205080204" pitchFamily="34" charset="-128"/>
              </a:rPr>
              <a:t> </a:t>
            </a:r>
          </a:p>
          <a:p>
            <a:pPr lvl="1" eaLnBrk="1" hangingPunct="1">
              <a:lnSpc>
                <a:spcPct val="90000"/>
              </a:lnSpc>
              <a:spcBef>
                <a:spcPts val="600"/>
              </a:spcBef>
            </a:pPr>
            <a:r>
              <a:rPr lang="en-US" altLang="en-US" sz="1600" i="1">
                <a:ea typeface="MS PGothic" panose="020B0600070205080204" pitchFamily="34" charset="-128"/>
              </a:rPr>
              <a:t>netid</a:t>
            </a:r>
            <a:r>
              <a:rPr lang="en-US" altLang="en-US" sz="1600">
                <a:ea typeface="MS PGothic" panose="020B0600070205080204" pitchFamily="34" charset="-128"/>
              </a:rPr>
              <a:t> and </a:t>
            </a:r>
            <a:r>
              <a:rPr lang="en-US" altLang="en-US" sz="1600" i="1">
                <a:ea typeface="MS PGothic" panose="020B0600070205080204" pitchFamily="34" charset="-128"/>
              </a:rPr>
              <a:t>hostid</a:t>
            </a:r>
          </a:p>
          <a:p>
            <a:pPr lvl="1" eaLnBrk="1" hangingPunct="1">
              <a:lnSpc>
                <a:spcPct val="90000"/>
              </a:lnSpc>
              <a:spcBef>
                <a:spcPts val="600"/>
              </a:spcBef>
            </a:pPr>
            <a:r>
              <a:rPr lang="en-US" altLang="en-US" sz="1600" i="1">
                <a:ea typeface="MS PGothic" panose="020B0600070205080204" pitchFamily="34" charset="-128"/>
              </a:rPr>
              <a:t>netid</a:t>
            </a:r>
            <a:r>
              <a:rPr lang="en-US" altLang="en-US" sz="1600">
                <a:ea typeface="MS PGothic" panose="020B0600070205080204" pitchFamily="34" charset="-128"/>
              </a:rPr>
              <a:t> unique, facilitates routing</a:t>
            </a:r>
          </a:p>
          <a:p>
            <a:pPr eaLnBrk="1" hangingPunct="1">
              <a:lnSpc>
                <a:spcPct val="90000"/>
              </a:lnSpc>
              <a:spcBef>
                <a:spcPts val="900"/>
              </a:spcBef>
            </a:pPr>
            <a:r>
              <a:rPr lang="en-US" altLang="en-US" sz="1800">
                <a:ea typeface="MS PGothic" panose="020B0600070205080204" pitchFamily="34" charset="-128"/>
              </a:rPr>
              <a:t>Dotted Decimal Notation:</a:t>
            </a:r>
          </a:p>
          <a:p>
            <a:pPr lvl="1" eaLnBrk="1" hangingPunct="1">
              <a:lnSpc>
                <a:spcPct val="90000"/>
              </a:lnSpc>
              <a:buFont typeface="Wingdings" panose="05000000000000000000" pitchFamily="2" charset="2"/>
              <a:buNone/>
            </a:pPr>
            <a:r>
              <a:rPr lang="en-US" altLang="en-US" sz="1600">
                <a:ea typeface="MS PGothic" panose="020B0600070205080204" pitchFamily="34" charset="-128"/>
              </a:rPr>
              <a:t>	int1.int2.int3.int4</a:t>
            </a:r>
          </a:p>
          <a:p>
            <a:pPr lvl="1" eaLnBrk="1" hangingPunct="1">
              <a:lnSpc>
                <a:spcPct val="90000"/>
              </a:lnSpc>
              <a:buFont typeface="Wingdings" panose="05000000000000000000" pitchFamily="2" charset="2"/>
              <a:buNone/>
            </a:pPr>
            <a:r>
              <a:rPr lang="en-US" altLang="en-US" sz="1600">
                <a:ea typeface="MS PGothic" panose="020B0600070205080204" pitchFamily="34" charset="-128"/>
              </a:rPr>
              <a:t>	(intj = jth octet)	</a:t>
            </a:r>
          </a:p>
          <a:p>
            <a:pPr lvl="1" eaLnBrk="1" hangingPunct="1">
              <a:lnSpc>
                <a:spcPct val="90000"/>
              </a:lnSpc>
              <a:buFont typeface="Wingdings" panose="05000000000000000000" pitchFamily="2" charset="2"/>
              <a:buNone/>
            </a:pPr>
            <a:r>
              <a:rPr lang="en-US" altLang="en-US" sz="1600">
                <a:ea typeface="MS PGothic" panose="020B0600070205080204" pitchFamily="34" charset="-128"/>
              </a:rPr>
              <a:t>	128.100.10.13	</a:t>
            </a:r>
          </a:p>
        </p:txBody>
      </p:sp>
      <p:sp>
        <p:nvSpPr>
          <p:cNvPr id="25603" name="Text Box 5">
            <a:extLst>
              <a:ext uri="{FF2B5EF4-FFF2-40B4-BE49-F238E27FC236}">
                <a16:creationId xmlns:a16="http://schemas.microsoft.com/office/drawing/2014/main" id="{550029C1-2406-4827-9329-D5EE6D978076}"/>
              </a:ext>
            </a:extLst>
          </p:cNvPr>
          <p:cNvSpPr txBox="1">
            <a:spLocks noChangeArrowheads="1"/>
          </p:cNvSpPr>
          <p:nvPr/>
        </p:nvSpPr>
        <p:spPr bwMode="auto">
          <a:xfrm>
            <a:off x="3879850" y="3619500"/>
            <a:ext cx="34702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b="1">
                <a:solidFill>
                  <a:srgbClr val="C00000"/>
                </a:solidFill>
                <a:ea typeface="MS PGothic" panose="020B0600070205080204" pitchFamily="34" charset="-128"/>
              </a:rPr>
              <a:t>DNS resolves IP name to IP address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a:extLst>
              <a:ext uri="{FF2B5EF4-FFF2-40B4-BE49-F238E27FC236}">
                <a16:creationId xmlns:a16="http://schemas.microsoft.com/office/drawing/2014/main" id="{B46C7768-14AA-4FA0-9DD2-869908BB6F88}"/>
              </a:ext>
            </a:extLst>
          </p:cNvPr>
          <p:cNvSpPr>
            <a:spLocks noGrp="1" noChangeArrowheads="1"/>
          </p:cNvSpPr>
          <p:nvPr>
            <p:ph type="title"/>
          </p:nvPr>
        </p:nvSpPr>
        <p:spPr>
          <a:xfrm>
            <a:off x="2239963" y="254000"/>
            <a:ext cx="5246687" cy="603250"/>
          </a:xfrm>
        </p:spPr>
        <p:txBody>
          <a:bodyPr/>
          <a:lstStyle/>
          <a:p>
            <a:pPr eaLnBrk="1" hangingPunct="1"/>
            <a:r>
              <a:rPr lang="en-US" altLang="en-US">
                <a:ea typeface="MS PGothic" panose="020B0600070205080204" pitchFamily="34" charset="-128"/>
              </a:rPr>
              <a:t>Internet Protocol</a:t>
            </a:r>
          </a:p>
        </p:txBody>
      </p:sp>
      <p:sp>
        <p:nvSpPr>
          <p:cNvPr id="35842" name="Rectangle 1027">
            <a:extLst>
              <a:ext uri="{FF2B5EF4-FFF2-40B4-BE49-F238E27FC236}">
                <a16:creationId xmlns:a16="http://schemas.microsoft.com/office/drawing/2014/main" id="{073D9457-5741-4396-B310-F2AB3E604CA4}"/>
              </a:ext>
            </a:extLst>
          </p:cNvPr>
          <p:cNvSpPr>
            <a:spLocks noGrp="1" noChangeArrowheads="1"/>
          </p:cNvSpPr>
          <p:nvPr>
            <p:ph type="body" idx="1"/>
          </p:nvPr>
        </p:nvSpPr>
        <p:spPr>
          <a:xfrm>
            <a:off x="2435225" y="1289050"/>
            <a:ext cx="6362700" cy="2795588"/>
          </a:xfrm>
        </p:spPr>
        <p:txBody>
          <a:bodyPr/>
          <a:lstStyle/>
          <a:p>
            <a:pPr eaLnBrk="1" hangingPunct="1"/>
            <a:r>
              <a:rPr lang="en-US" altLang="en-US" sz="2000">
                <a:ea typeface="MS PGothic" panose="020B0600070205080204" pitchFamily="34" charset="-128"/>
              </a:rPr>
              <a:t>Provides best effort, connectionless packet delivery</a:t>
            </a:r>
          </a:p>
          <a:p>
            <a:pPr marL="557213" lvl="1" indent="-214313" eaLnBrk="1" hangingPunct="1"/>
            <a:r>
              <a:rPr lang="en-US" altLang="en-US" sz="1700">
                <a:ea typeface="MS PGothic" panose="020B0600070205080204" pitchFamily="34" charset="-128"/>
              </a:rPr>
              <a:t>motivated by need to keep routers simple and by adaptibility to failure of network elements</a:t>
            </a:r>
          </a:p>
          <a:p>
            <a:pPr marL="557213" lvl="1" indent="-214313" eaLnBrk="1" hangingPunct="1"/>
            <a:r>
              <a:rPr lang="en-US" altLang="en-US" sz="1700">
                <a:ea typeface="MS PGothic" panose="020B0600070205080204" pitchFamily="34" charset="-128"/>
              </a:rPr>
              <a:t>packets may be lost, out of order, or even duplicated</a:t>
            </a:r>
          </a:p>
          <a:p>
            <a:pPr marL="557213" lvl="1" indent="-214313" eaLnBrk="1" hangingPunct="1"/>
            <a:r>
              <a:rPr lang="en-US" altLang="en-US" sz="1700">
                <a:ea typeface="MS PGothic" panose="020B0600070205080204" pitchFamily="34" charset="-128"/>
              </a:rPr>
              <a:t>higher layer protocols must deal with these, if necessary</a:t>
            </a:r>
          </a:p>
          <a:p>
            <a:pPr eaLnBrk="1" hangingPunct="1">
              <a:spcBef>
                <a:spcPts val="1200"/>
              </a:spcBef>
            </a:pPr>
            <a:r>
              <a:rPr lang="en-US" altLang="en-US" sz="2000">
                <a:ea typeface="MS PGothic" panose="020B0600070205080204" pitchFamily="34" charset="-128"/>
              </a:rPr>
              <a:t>IP also includes: </a:t>
            </a:r>
          </a:p>
          <a:p>
            <a:pPr marL="557213" lvl="1" indent="-214313" eaLnBrk="1" hangingPunct="1"/>
            <a:r>
              <a:rPr lang="en-US" altLang="en-US" sz="1700">
                <a:ea typeface="MS PGothic" panose="020B0600070205080204" pitchFamily="34" charset="-128"/>
              </a:rPr>
              <a:t>Internet Control Message Protocol (ICMP)</a:t>
            </a:r>
          </a:p>
          <a:p>
            <a:pPr marL="557213" lvl="1" indent="-214313" eaLnBrk="1" hangingPunct="1"/>
            <a:r>
              <a:rPr lang="en-US" altLang="en-US" sz="1700">
                <a:ea typeface="MS PGothic" panose="020B0600070205080204" pitchFamily="34" charset="-128"/>
              </a:rPr>
              <a:t>Internet Group Management Protocol  (IGMP)</a:t>
            </a:r>
            <a:endParaRPr lang="en-US" altLang="en-US">
              <a:ea typeface="MS PGothic" panose="020B0600070205080204" pitchFamily="34" charset="-128"/>
            </a:endParaRPr>
          </a:p>
          <a:p>
            <a:pPr eaLnBrk="1" hangingPunct="1"/>
            <a:endParaRPr lang="en-US" altLang="en-US" sz="1900">
              <a:ea typeface="MS PGothic" panose="020B0600070205080204" pitchFamily="34" charset="-128"/>
            </a:endParaRPr>
          </a:p>
        </p:txBody>
      </p:sp>
      <p:grpSp>
        <p:nvGrpSpPr>
          <p:cNvPr id="27651" name="Group 12">
            <a:extLst>
              <a:ext uri="{FF2B5EF4-FFF2-40B4-BE49-F238E27FC236}">
                <a16:creationId xmlns:a16="http://schemas.microsoft.com/office/drawing/2014/main" id="{E749A32C-8986-42E0-B205-4245BF7BD928}"/>
              </a:ext>
            </a:extLst>
          </p:cNvPr>
          <p:cNvGrpSpPr>
            <a:grpSpLocks/>
          </p:cNvGrpSpPr>
          <p:nvPr/>
        </p:nvGrpSpPr>
        <p:grpSpPr bwMode="auto">
          <a:xfrm>
            <a:off x="441325" y="782638"/>
            <a:ext cx="1701800" cy="3516312"/>
            <a:chOff x="685800" y="609600"/>
            <a:chExt cx="2667000" cy="6248400"/>
          </a:xfrm>
        </p:grpSpPr>
        <p:sp>
          <p:nvSpPr>
            <p:cNvPr id="5" name="Rounded Rectangle 4">
              <a:extLst>
                <a:ext uri="{FF2B5EF4-FFF2-40B4-BE49-F238E27FC236}">
                  <a16:creationId xmlns:a16="http://schemas.microsoft.com/office/drawing/2014/main" id="{B112BF91-312F-4C7D-96D9-8DF61824B03E}"/>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6" name="Oval 5">
              <a:extLst>
                <a:ext uri="{FF2B5EF4-FFF2-40B4-BE49-F238E27FC236}">
                  <a16:creationId xmlns:a16="http://schemas.microsoft.com/office/drawing/2014/main" id="{DE8F0F1B-6AB8-4FBC-AD95-EF7CB715EE0F}"/>
                </a:ext>
              </a:extLst>
            </p:cNvPr>
            <p:cNvSpPr/>
            <p:nvPr/>
          </p:nvSpPr>
          <p:spPr>
            <a:xfrm>
              <a:off x="1143569" y="609600"/>
              <a:ext cx="1903224"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AF81A921-E2DD-49CF-B00F-F8AAC27E19C5}"/>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IP Packet Header</a:t>
            </a:r>
          </a:p>
        </p:txBody>
      </p:sp>
      <p:grpSp>
        <p:nvGrpSpPr>
          <p:cNvPr id="29698" name="Group 23">
            <a:extLst>
              <a:ext uri="{FF2B5EF4-FFF2-40B4-BE49-F238E27FC236}">
                <a16:creationId xmlns:a16="http://schemas.microsoft.com/office/drawing/2014/main" id="{F153A636-00A3-4B67-95CF-14BAFD72BF99}"/>
              </a:ext>
            </a:extLst>
          </p:cNvPr>
          <p:cNvGrpSpPr>
            <a:grpSpLocks/>
          </p:cNvGrpSpPr>
          <p:nvPr/>
        </p:nvGrpSpPr>
        <p:grpSpPr bwMode="auto">
          <a:xfrm>
            <a:off x="2036763" y="1101725"/>
            <a:ext cx="5024437" cy="2520950"/>
            <a:chOff x="751" y="1081"/>
            <a:chExt cx="4219" cy="2118"/>
          </a:xfrm>
        </p:grpSpPr>
        <p:sp>
          <p:nvSpPr>
            <p:cNvPr id="37892" name="Rectangle 4">
              <a:extLst>
                <a:ext uri="{FF2B5EF4-FFF2-40B4-BE49-F238E27FC236}">
                  <a16:creationId xmlns:a16="http://schemas.microsoft.com/office/drawing/2014/main" id="{9C38D9DD-D63D-4E8C-8367-22F490255223}"/>
                </a:ext>
              </a:extLst>
            </p:cNvPr>
            <p:cNvSpPr>
              <a:spLocks noChangeArrowheads="1"/>
            </p:cNvSpPr>
            <p:nvPr/>
          </p:nvSpPr>
          <p:spPr bwMode="auto">
            <a:xfrm>
              <a:off x="850" y="1354"/>
              <a:ext cx="33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Version      IHL      Type of Service                          Total Length</a:t>
              </a:r>
              <a:endParaRPr lang="en-US" altLang="en-US" sz="2100">
                <a:latin typeface="Times New Roman" panose="02020603050405020304" pitchFamily="18" charset="0"/>
                <a:ea typeface="MS PGothic" panose="020B0600070205080204" pitchFamily="34" charset="-128"/>
              </a:endParaRPr>
            </a:p>
          </p:txBody>
        </p:sp>
        <p:sp>
          <p:nvSpPr>
            <p:cNvPr id="37893" name="Rectangle 5">
              <a:extLst>
                <a:ext uri="{FF2B5EF4-FFF2-40B4-BE49-F238E27FC236}">
                  <a16:creationId xmlns:a16="http://schemas.microsoft.com/office/drawing/2014/main" id="{7DAE4B1B-C7A3-4BA3-9B1B-88BEEA279840}"/>
                </a:ext>
              </a:extLst>
            </p:cNvPr>
            <p:cNvSpPr>
              <a:spLocks noChangeArrowheads="1"/>
            </p:cNvSpPr>
            <p:nvPr/>
          </p:nvSpPr>
          <p:spPr bwMode="auto">
            <a:xfrm>
              <a:off x="1406" y="1651"/>
              <a:ext cx="306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Identification                        Flags            Fragment Offset</a:t>
              </a:r>
              <a:endParaRPr lang="en-US" altLang="en-US" sz="2100">
                <a:latin typeface="Times New Roman" panose="02020603050405020304" pitchFamily="18" charset="0"/>
                <a:ea typeface="MS PGothic" panose="020B0600070205080204" pitchFamily="34" charset="-128"/>
              </a:endParaRPr>
            </a:p>
          </p:txBody>
        </p:sp>
        <p:sp>
          <p:nvSpPr>
            <p:cNvPr id="29702" name="Rectangle 6">
              <a:extLst>
                <a:ext uri="{FF2B5EF4-FFF2-40B4-BE49-F238E27FC236}">
                  <a16:creationId xmlns:a16="http://schemas.microsoft.com/office/drawing/2014/main" id="{3C0D60F7-7255-4198-A032-5189D212B24D}"/>
                </a:ext>
              </a:extLst>
            </p:cNvPr>
            <p:cNvSpPr>
              <a:spLocks noChangeArrowheads="1"/>
            </p:cNvSpPr>
            <p:nvPr/>
          </p:nvSpPr>
          <p:spPr bwMode="auto">
            <a:xfrm>
              <a:off x="754" y="1230"/>
              <a:ext cx="4110" cy="196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9703" name="Line 7">
              <a:extLst>
                <a:ext uri="{FF2B5EF4-FFF2-40B4-BE49-F238E27FC236}">
                  <a16:creationId xmlns:a16="http://schemas.microsoft.com/office/drawing/2014/main" id="{54E67150-E640-45DA-AECA-E55D0324BF79}"/>
                </a:ext>
              </a:extLst>
            </p:cNvPr>
            <p:cNvSpPr>
              <a:spLocks noChangeShapeType="1"/>
            </p:cNvSpPr>
            <p:nvPr/>
          </p:nvSpPr>
          <p:spPr bwMode="auto">
            <a:xfrm flipV="1">
              <a:off x="751" y="1546"/>
              <a:ext cx="4117" cy="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8">
              <a:extLst>
                <a:ext uri="{FF2B5EF4-FFF2-40B4-BE49-F238E27FC236}">
                  <a16:creationId xmlns:a16="http://schemas.microsoft.com/office/drawing/2014/main" id="{0B00CED3-28BA-435A-B201-67257B0CDA08}"/>
                </a:ext>
              </a:extLst>
            </p:cNvPr>
            <p:cNvSpPr>
              <a:spLocks noChangeShapeType="1"/>
            </p:cNvSpPr>
            <p:nvPr/>
          </p:nvSpPr>
          <p:spPr bwMode="auto">
            <a:xfrm>
              <a:off x="762" y="1852"/>
              <a:ext cx="410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9">
              <a:extLst>
                <a:ext uri="{FF2B5EF4-FFF2-40B4-BE49-F238E27FC236}">
                  <a16:creationId xmlns:a16="http://schemas.microsoft.com/office/drawing/2014/main" id="{8220286C-0DEB-46EE-B250-D3A0A6612EB9}"/>
                </a:ext>
              </a:extLst>
            </p:cNvPr>
            <p:cNvSpPr>
              <a:spLocks noChangeShapeType="1"/>
            </p:cNvSpPr>
            <p:nvPr/>
          </p:nvSpPr>
          <p:spPr bwMode="auto">
            <a:xfrm>
              <a:off x="751" y="2181"/>
              <a:ext cx="41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10">
              <a:extLst>
                <a:ext uri="{FF2B5EF4-FFF2-40B4-BE49-F238E27FC236}">
                  <a16:creationId xmlns:a16="http://schemas.microsoft.com/office/drawing/2014/main" id="{F1E1C71A-DCE8-4A0F-AC98-93D7189801AB}"/>
                </a:ext>
              </a:extLst>
            </p:cNvPr>
            <p:cNvSpPr>
              <a:spLocks noChangeShapeType="1"/>
            </p:cNvSpPr>
            <p:nvPr/>
          </p:nvSpPr>
          <p:spPr bwMode="auto">
            <a:xfrm>
              <a:off x="762" y="2510"/>
              <a:ext cx="410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Line 11">
              <a:extLst>
                <a:ext uri="{FF2B5EF4-FFF2-40B4-BE49-F238E27FC236}">
                  <a16:creationId xmlns:a16="http://schemas.microsoft.com/office/drawing/2014/main" id="{F951F735-BC83-4493-BB42-E3E2342A272C}"/>
                </a:ext>
              </a:extLst>
            </p:cNvPr>
            <p:cNvSpPr>
              <a:spLocks noChangeShapeType="1"/>
            </p:cNvSpPr>
            <p:nvPr/>
          </p:nvSpPr>
          <p:spPr bwMode="auto">
            <a:xfrm>
              <a:off x="751" y="2861"/>
              <a:ext cx="41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12">
              <a:extLst>
                <a:ext uri="{FF2B5EF4-FFF2-40B4-BE49-F238E27FC236}">
                  <a16:creationId xmlns:a16="http://schemas.microsoft.com/office/drawing/2014/main" id="{ECFEB66A-2A8F-4065-A14C-D5F85404F54C}"/>
                </a:ext>
              </a:extLst>
            </p:cNvPr>
            <p:cNvSpPr>
              <a:spLocks noChangeShapeType="1"/>
            </p:cNvSpPr>
            <p:nvPr/>
          </p:nvSpPr>
          <p:spPr bwMode="auto">
            <a:xfrm flipV="1">
              <a:off x="2803" y="1227"/>
              <a:ext cx="1" cy="95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13">
              <a:extLst>
                <a:ext uri="{FF2B5EF4-FFF2-40B4-BE49-F238E27FC236}">
                  <a16:creationId xmlns:a16="http://schemas.microsoft.com/office/drawing/2014/main" id="{2BB33AAC-189A-45CE-8331-F75C78A15D1E}"/>
                </a:ext>
              </a:extLst>
            </p:cNvPr>
            <p:cNvSpPr>
              <a:spLocks noChangeShapeType="1"/>
            </p:cNvSpPr>
            <p:nvPr/>
          </p:nvSpPr>
          <p:spPr bwMode="auto">
            <a:xfrm flipV="1">
              <a:off x="1777" y="1852"/>
              <a:ext cx="1" cy="33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14">
              <a:extLst>
                <a:ext uri="{FF2B5EF4-FFF2-40B4-BE49-F238E27FC236}">
                  <a16:creationId xmlns:a16="http://schemas.microsoft.com/office/drawing/2014/main" id="{65893056-1670-485B-93B1-46AF7957DC21}"/>
                </a:ext>
              </a:extLst>
            </p:cNvPr>
            <p:cNvSpPr>
              <a:spLocks noChangeShapeType="1"/>
            </p:cNvSpPr>
            <p:nvPr/>
          </p:nvSpPr>
          <p:spPr bwMode="auto">
            <a:xfrm flipV="1">
              <a:off x="1777" y="1227"/>
              <a:ext cx="1" cy="32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Line 15">
              <a:extLst>
                <a:ext uri="{FF2B5EF4-FFF2-40B4-BE49-F238E27FC236}">
                  <a16:creationId xmlns:a16="http://schemas.microsoft.com/office/drawing/2014/main" id="{A654EA56-4FCB-4AA4-98E5-7EBEE10E5A71}"/>
                </a:ext>
              </a:extLst>
            </p:cNvPr>
            <p:cNvSpPr>
              <a:spLocks noChangeShapeType="1"/>
            </p:cNvSpPr>
            <p:nvPr/>
          </p:nvSpPr>
          <p:spPr bwMode="auto">
            <a:xfrm flipH="1" flipV="1">
              <a:off x="1265" y="1227"/>
              <a:ext cx="7" cy="32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2" name="Line 16">
              <a:extLst>
                <a:ext uri="{FF2B5EF4-FFF2-40B4-BE49-F238E27FC236}">
                  <a16:creationId xmlns:a16="http://schemas.microsoft.com/office/drawing/2014/main" id="{005B4C28-AA44-4F7E-AB9A-A5B1975E5031}"/>
                </a:ext>
              </a:extLst>
            </p:cNvPr>
            <p:cNvSpPr>
              <a:spLocks noChangeShapeType="1"/>
            </p:cNvSpPr>
            <p:nvPr/>
          </p:nvSpPr>
          <p:spPr bwMode="auto">
            <a:xfrm flipV="1">
              <a:off x="3207" y="1545"/>
              <a:ext cx="1" cy="30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5" name="Rectangle 17">
              <a:extLst>
                <a:ext uri="{FF2B5EF4-FFF2-40B4-BE49-F238E27FC236}">
                  <a16:creationId xmlns:a16="http://schemas.microsoft.com/office/drawing/2014/main" id="{0410943E-1638-4A4B-89FA-F5CF567F479D}"/>
                </a:ext>
              </a:extLst>
            </p:cNvPr>
            <p:cNvSpPr>
              <a:spLocks noChangeArrowheads="1"/>
            </p:cNvSpPr>
            <p:nvPr/>
          </p:nvSpPr>
          <p:spPr bwMode="auto">
            <a:xfrm>
              <a:off x="926" y="1959"/>
              <a:ext cx="34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Time to Live              Protocol                          Header Checksum</a:t>
              </a:r>
              <a:endParaRPr lang="en-US" altLang="en-US" sz="2100">
                <a:latin typeface="Times New Roman" panose="02020603050405020304" pitchFamily="18" charset="0"/>
                <a:ea typeface="MS PGothic" panose="020B0600070205080204" pitchFamily="34" charset="-128"/>
              </a:endParaRPr>
            </a:p>
          </p:txBody>
        </p:sp>
        <p:sp>
          <p:nvSpPr>
            <p:cNvPr id="37906" name="Rectangle 18">
              <a:extLst>
                <a:ext uri="{FF2B5EF4-FFF2-40B4-BE49-F238E27FC236}">
                  <a16:creationId xmlns:a16="http://schemas.microsoft.com/office/drawing/2014/main" id="{18D8625D-19B6-474C-8379-22C7B4DFC2CB}"/>
                </a:ext>
              </a:extLst>
            </p:cNvPr>
            <p:cNvSpPr>
              <a:spLocks noChangeArrowheads="1"/>
            </p:cNvSpPr>
            <p:nvPr/>
          </p:nvSpPr>
          <p:spPr bwMode="auto">
            <a:xfrm>
              <a:off x="2379" y="2299"/>
              <a:ext cx="10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Source IP Address</a:t>
              </a:r>
              <a:endParaRPr lang="en-US" altLang="en-US" sz="2100">
                <a:latin typeface="Times New Roman" panose="02020603050405020304" pitchFamily="18" charset="0"/>
                <a:ea typeface="MS PGothic" panose="020B0600070205080204" pitchFamily="34" charset="-128"/>
              </a:endParaRPr>
            </a:p>
          </p:txBody>
        </p:sp>
        <p:sp>
          <p:nvSpPr>
            <p:cNvPr id="37907" name="Rectangle 19">
              <a:extLst>
                <a:ext uri="{FF2B5EF4-FFF2-40B4-BE49-F238E27FC236}">
                  <a16:creationId xmlns:a16="http://schemas.microsoft.com/office/drawing/2014/main" id="{A22E8C81-542A-4135-813D-EB1E99A6D441}"/>
                </a:ext>
              </a:extLst>
            </p:cNvPr>
            <p:cNvSpPr>
              <a:spLocks noChangeArrowheads="1"/>
            </p:cNvSpPr>
            <p:nvPr/>
          </p:nvSpPr>
          <p:spPr bwMode="auto">
            <a:xfrm>
              <a:off x="2291" y="2639"/>
              <a:ext cx="123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Destination IP Address</a:t>
              </a:r>
              <a:endParaRPr lang="en-US" altLang="en-US" sz="2100">
                <a:latin typeface="Times New Roman" panose="02020603050405020304" pitchFamily="18" charset="0"/>
                <a:ea typeface="MS PGothic" panose="020B0600070205080204" pitchFamily="34" charset="-128"/>
              </a:endParaRPr>
            </a:p>
          </p:txBody>
        </p:sp>
        <p:sp>
          <p:nvSpPr>
            <p:cNvPr id="29716" name="Line 20">
              <a:extLst>
                <a:ext uri="{FF2B5EF4-FFF2-40B4-BE49-F238E27FC236}">
                  <a16:creationId xmlns:a16="http://schemas.microsoft.com/office/drawing/2014/main" id="{4A580533-1553-483F-B33A-A48977268763}"/>
                </a:ext>
              </a:extLst>
            </p:cNvPr>
            <p:cNvSpPr>
              <a:spLocks noChangeShapeType="1"/>
            </p:cNvSpPr>
            <p:nvPr/>
          </p:nvSpPr>
          <p:spPr bwMode="auto">
            <a:xfrm flipV="1">
              <a:off x="3840" y="2861"/>
              <a:ext cx="1" cy="33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9" name="Rectangle 21">
              <a:extLst>
                <a:ext uri="{FF2B5EF4-FFF2-40B4-BE49-F238E27FC236}">
                  <a16:creationId xmlns:a16="http://schemas.microsoft.com/office/drawing/2014/main" id="{09FE0C73-9554-4234-BE8F-804360AB5EF5}"/>
                </a:ext>
              </a:extLst>
            </p:cNvPr>
            <p:cNvSpPr>
              <a:spLocks noChangeArrowheads="1"/>
            </p:cNvSpPr>
            <p:nvPr/>
          </p:nvSpPr>
          <p:spPr bwMode="auto">
            <a:xfrm>
              <a:off x="2072" y="2990"/>
              <a:ext cx="254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Options                                                  Padding</a:t>
              </a:r>
              <a:endParaRPr lang="en-US" altLang="en-US" sz="2100">
                <a:latin typeface="Times New Roman" panose="02020603050405020304" pitchFamily="18" charset="0"/>
                <a:ea typeface="MS PGothic" panose="020B0600070205080204" pitchFamily="34" charset="-128"/>
              </a:endParaRPr>
            </a:p>
          </p:txBody>
        </p:sp>
        <p:sp>
          <p:nvSpPr>
            <p:cNvPr id="37910" name="Rectangle 22">
              <a:extLst>
                <a:ext uri="{FF2B5EF4-FFF2-40B4-BE49-F238E27FC236}">
                  <a16:creationId xmlns:a16="http://schemas.microsoft.com/office/drawing/2014/main" id="{FE91755A-72EB-49FC-B06C-E939C0FC715D}"/>
                </a:ext>
              </a:extLst>
            </p:cNvPr>
            <p:cNvSpPr>
              <a:spLocks noChangeArrowheads="1"/>
            </p:cNvSpPr>
            <p:nvPr/>
          </p:nvSpPr>
          <p:spPr bwMode="auto">
            <a:xfrm>
              <a:off x="774" y="1081"/>
              <a:ext cx="4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latin typeface="Times New Roman" panose="02020603050405020304" pitchFamily="18" charset="0"/>
                  <a:ea typeface="MS PGothic" panose="020B0600070205080204" pitchFamily="34" charset="-128"/>
                </a:rPr>
                <a:t>0               4               8                                16        19                 24                           31</a:t>
              </a:r>
              <a:endParaRPr lang="en-US" altLang="en-US" sz="2100">
                <a:latin typeface="Times New Roman" panose="02020603050405020304" pitchFamily="18" charset="0"/>
                <a:ea typeface="MS PGothic" panose="020B0600070205080204" pitchFamily="34" charset="-128"/>
              </a:endParaRPr>
            </a:p>
          </p:txBody>
        </p:sp>
      </p:grpSp>
      <p:sp>
        <p:nvSpPr>
          <p:cNvPr id="37891" name="Text Box 24">
            <a:extLst>
              <a:ext uri="{FF2B5EF4-FFF2-40B4-BE49-F238E27FC236}">
                <a16:creationId xmlns:a16="http://schemas.microsoft.com/office/drawing/2014/main" id="{E0A21763-F4F5-445C-993A-976C196D85F4}"/>
              </a:ext>
            </a:extLst>
          </p:cNvPr>
          <p:cNvSpPr txBox="1">
            <a:spLocks noChangeArrowheads="1"/>
          </p:cNvSpPr>
          <p:nvPr/>
        </p:nvSpPr>
        <p:spPr bwMode="auto">
          <a:xfrm>
            <a:off x="1370013" y="3906838"/>
            <a:ext cx="65151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r>
              <a:rPr lang="en-US" altLang="en-US" sz="1600">
                <a:ea typeface="MS PGothic" panose="020B0600070205080204" pitchFamily="34" charset="-128"/>
              </a:rPr>
              <a:t>Minimum  20 bytes </a:t>
            </a:r>
          </a:p>
          <a:p>
            <a:pPr eaLnBrk="1" hangingPunct="1"/>
            <a:r>
              <a:rPr lang="en-US" altLang="en-US" sz="1600">
                <a:ea typeface="MS PGothic" panose="020B0600070205080204" pitchFamily="34" charset="-128"/>
              </a:rPr>
              <a:t>Up to 40 bytes in options fields</a:t>
            </a:r>
          </a:p>
          <a:p>
            <a:pPr eaLnBrk="1" hangingPunct="1"/>
            <a:endParaRPr lang="en-US" altLang="en-US" sz="1600">
              <a:ea typeface="MS PGothic"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5ACFDF7C-C538-4CE0-BB17-C26C7AFB7459}"/>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IP Packet Header</a:t>
            </a:r>
          </a:p>
        </p:txBody>
      </p:sp>
      <p:grpSp>
        <p:nvGrpSpPr>
          <p:cNvPr id="31746" name="Group 3">
            <a:extLst>
              <a:ext uri="{FF2B5EF4-FFF2-40B4-BE49-F238E27FC236}">
                <a16:creationId xmlns:a16="http://schemas.microsoft.com/office/drawing/2014/main" id="{126A8126-0DC7-400F-9F05-1CAFD96F9979}"/>
              </a:ext>
            </a:extLst>
          </p:cNvPr>
          <p:cNvGrpSpPr>
            <a:grpSpLocks/>
          </p:cNvGrpSpPr>
          <p:nvPr/>
        </p:nvGrpSpPr>
        <p:grpSpPr bwMode="auto">
          <a:xfrm>
            <a:off x="2036763" y="1101725"/>
            <a:ext cx="5024437" cy="2520950"/>
            <a:chOff x="751" y="1081"/>
            <a:chExt cx="4219" cy="2118"/>
          </a:xfrm>
        </p:grpSpPr>
        <p:sp>
          <p:nvSpPr>
            <p:cNvPr id="39940" name="Rectangle 4">
              <a:extLst>
                <a:ext uri="{FF2B5EF4-FFF2-40B4-BE49-F238E27FC236}">
                  <a16:creationId xmlns:a16="http://schemas.microsoft.com/office/drawing/2014/main" id="{A949F786-DEFF-4250-BB5C-0EEB6B0AD03C}"/>
                </a:ext>
              </a:extLst>
            </p:cNvPr>
            <p:cNvSpPr>
              <a:spLocks noChangeArrowheads="1"/>
            </p:cNvSpPr>
            <p:nvPr/>
          </p:nvSpPr>
          <p:spPr bwMode="auto">
            <a:xfrm>
              <a:off x="822" y="1322"/>
              <a:ext cx="33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Version      IHL        Type of Service                          Total Length</a:t>
              </a:r>
              <a:endParaRPr lang="en-US" altLang="en-US" sz="2100">
                <a:latin typeface="Times New Roman" panose="02020603050405020304" pitchFamily="18" charset="0"/>
                <a:ea typeface="MS PGothic" panose="020B0600070205080204" pitchFamily="34" charset="-128"/>
              </a:endParaRPr>
            </a:p>
          </p:txBody>
        </p:sp>
        <p:sp>
          <p:nvSpPr>
            <p:cNvPr id="39941" name="Rectangle 5">
              <a:extLst>
                <a:ext uri="{FF2B5EF4-FFF2-40B4-BE49-F238E27FC236}">
                  <a16:creationId xmlns:a16="http://schemas.microsoft.com/office/drawing/2014/main" id="{46A62774-8A2D-453B-9CEA-E68DB8D114D4}"/>
                </a:ext>
              </a:extLst>
            </p:cNvPr>
            <p:cNvSpPr>
              <a:spLocks noChangeArrowheads="1"/>
            </p:cNvSpPr>
            <p:nvPr/>
          </p:nvSpPr>
          <p:spPr bwMode="auto">
            <a:xfrm>
              <a:off x="1406" y="1651"/>
              <a:ext cx="306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Identification                        Flags            Fragment Offset</a:t>
              </a:r>
              <a:endParaRPr lang="en-US" altLang="en-US" sz="2100">
                <a:latin typeface="Times New Roman" panose="02020603050405020304" pitchFamily="18" charset="0"/>
                <a:ea typeface="MS PGothic" panose="020B0600070205080204" pitchFamily="34" charset="-128"/>
              </a:endParaRPr>
            </a:p>
          </p:txBody>
        </p:sp>
        <p:sp>
          <p:nvSpPr>
            <p:cNvPr id="31750" name="Rectangle 6">
              <a:extLst>
                <a:ext uri="{FF2B5EF4-FFF2-40B4-BE49-F238E27FC236}">
                  <a16:creationId xmlns:a16="http://schemas.microsoft.com/office/drawing/2014/main" id="{EF8B09FC-2ABB-4520-88CB-30544BED1A87}"/>
                </a:ext>
              </a:extLst>
            </p:cNvPr>
            <p:cNvSpPr>
              <a:spLocks noChangeArrowheads="1"/>
            </p:cNvSpPr>
            <p:nvPr/>
          </p:nvSpPr>
          <p:spPr bwMode="auto">
            <a:xfrm>
              <a:off x="754" y="1230"/>
              <a:ext cx="4110" cy="196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1751" name="Line 7">
              <a:extLst>
                <a:ext uri="{FF2B5EF4-FFF2-40B4-BE49-F238E27FC236}">
                  <a16:creationId xmlns:a16="http://schemas.microsoft.com/office/drawing/2014/main" id="{B583FB30-B57F-4AD7-98DB-78B21BB5F900}"/>
                </a:ext>
              </a:extLst>
            </p:cNvPr>
            <p:cNvSpPr>
              <a:spLocks noChangeShapeType="1"/>
            </p:cNvSpPr>
            <p:nvPr/>
          </p:nvSpPr>
          <p:spPr bwMode="auto">
            <a:xfrm flipV="1">
              <a:off x="751" y="1546"/>
              <a:ext cx="4117" cy="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2" name="Line 8">
              <a:extLst>
                <a:ext uri="{FF2B5EF4-FFF2-40B4-BE49-F238E27FC236}">
                  <a16:creationId xmlns:a16="http://schemas.microsoft.com/office/drawing/2014/main" id="{D5E890F6-0C91-4878-B4C8-924142898842}"/>
                </a:ext>
              </a:extLst>
            </p:cNvPr>
            <p:cNvSpPr>
              <a:spLocks noChangeShapeType="1"/>
            </p:cNvSpPr>
            <p:nvPr/>
          </p:nvSpPr>
          <p:spPr bwMode="auto">
            <a:xfrm>
              <a:off x="762" y="1852"/>
              <a:ext cx="410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3" name="Line 9">
              <a:extLst>
                <a:ext uri="{FF2B5EF4-FFF2-40B4-BE49-F238E27FC236}">
                  <a16:creationId xmlns:a16="http://schemas.microsoft.com/office/drawing/2014/main" id="{E1946EA6-5AD4-481C-9220-B1FB56640EB6}"/>
                </a:ext>
              </a:extLst>
            </p:cNvPr>
            <p:cNvSpPr>
              <a:spLocks noChangeShapeType="1"/>
            </p:cNvSpPr>
            <p:nvPr/>
          </p:nvSpPr>
          <p:spPr bwMode="auto">
            <a:xfrm>
              <a:off x="751" y="2181"/>
              <a:ext cx="41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4" name="Line 10">
              <a:extLst>
                <a:ext uri="{FF2B5EF4-FFF2-40B4-BE49-F238E27FC236}">
                  <a16:creationId xmlns:a16="http://schemas.microsoft.com/office/drawing/2014/main" id="{D8DE3D68-9CD4-4D17-A324-7AFAB0E024F5}"/>
                </a:ext>
              </a:extLst>
            </p:cNvPr>
            <p:cNvSpPr>
              <a:spLocks noChangeShapeType="1"/>
            </p:cNvSpPr>
            <p:nvPr/>
          </p:nvSpPr>
          <p:spPr bwMode="auto">
            <a:xfrm>
              <a:off x="762" y="2510"/>
              <a:ext cx="410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11">
              <a:extLst>
                <a:ext uri="{FF2B5EF4-FFF2-40B4-BE49-F238E27FC236}">
                  <a16:creationId xmlns:a16="http://schemas.microsoft.com/office/drawing/2014/main" id="{2BF12A13-6CB5-475E-A0DD-EAA5B25E9FE6}"/>
                </a:ext>
              </a:extLst>
            </p:cNvPr>
            <p:cNvSpPr>
              <a:spLocks noChangeShapeType="1"/>
            </p:cNvSpPr>
            <p:nvPr/>
          </p:nvSpPr>
          <p:spPr bwMode="auto">
            <a:xfrm>
              <a:off x="751" y="2861"/>
              <a:ext cx="41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12">
              <a:extLst>
                <a:ext uri="{FF2B5EF4-FFF2-40B4-BE49-F238E27FC236}">
                  <a16:creationId xmlns:a16="http://schemas.microsoft.com/office/drawing/2014/main" id="{BCD17149-E161-4E28-A1DE-4CB9E12DFD94}"/>
                </a:ext>
              </a:extLst>
            </p:cNvPr>
            <p:cNvSpPr>
              <a:spLocks noChangeShapeType="1"/>
            </p:cNvSpPr>
            <p:nvPr/>
          </p:nvSpPr>
          <p:spPr bwMode="auto">
            <a:xfrm flipV="1">
              <a:off x="2803" y="1227"/>
              <a:ext cx="1" cy="95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Line 13">
              <a:extLst>
                <a:ext uri="{FF2B5EF4-FFF2-40B4-BE49-F238E27FC236}">
                  <a16:creationId xmlns:a16="http://schemas.microsoft.com/office/drawing/2014/main" id="{4698CBE3-2D82-4744-B3BC-C9159B7D9E4F}"/>
                </a:ext>
              </a:extLst>
            </p:cNvPr>
            <p:cNvSpPr>
              <a:spLocks noChangeShapeType="1"/>
            </p:cNvSpPr>
            <p:nvPr/>
          </p:nvSpPr>
          <p:spPr bwMode="auto">
            <a:xfrm flipV="1">
              <a:off x="1777" y="1852"/>
              <a:ext cx="1" cy="33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8" name="Line 14">
              <a:extLst>
                <a:ext uri="{FF2B5EF4-FFF2-40B4-BE49-F238E27FC236}">
                  <a16:creationId xmlns:a16="http://schemas.microsoft.com/office/drawing/2014/main" id="{2C0D5D8F-38C0-4691-9916-26D0ED934400}"/>
                </a:ext>
              </a:extLst>
            </p:cNvPr>
            <p:cNvSpPr>
              <a:spLocks noChangeShapeType="1"/>
            </p:cNvSpPr>
            <p:nvPr/>
          </p:nvSpPr>
          <p:spPr bwMode="auto">
            <a:xfrm flipV="1">
              <a:off x="1777" y="1227"/>
              <a:ext cx="1" cy="32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9" name="Line 15">
              <a:extLst>
                <a:ext uri="{FF2B5EF4-FFF2-40B4-BE49-F238E27FC236}">
                  <a16:creationId xmlns:a16="http://schemas.microsoft.com/office/drawing/2014/main" id="{E031FD17-CA47-4B33-A8EE-836E1C26E6AB}"/>
                </a:ext>
              </a:extLst>
            </p:cNvPr>
            <p:cNvSpPr>
              <a:spLocks noChangeShapeType="1"/>
            </p:cNvSpPr>
            <p:nvPr/>
          </p:nvSpPr>
          <p:spPr bwMode="auto">
            <a:xfrm flipH="1" flipV="1">
              <a:off x="1265" y="1227"/>
              <a:ext cx="7" cy="32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0" name="Line 16">
              <a:extLst>
                <a:ext uri="{FF2B5EF4-FFF2-40B4-BE49-F238E27FC236}">
                  <a16:creationId xmlns:a16="http://schemas.microsoft.com/office/drawing/2014/main" id="{E9670BDC-64F7-4728-9454-431801F95489}"/>
                </a:ext>
              </a:extLst>
            </p:cNvPr>
            <p:cNvSpPr>
              <a:spLocks noChangeShapeType="1"/>
            </p:cNvSpPr>
            <p:nvPr/>
          </p:nvSpPr>
          <p:spPr bwMode="auto">
            <a:xfrm flipV="1">
              <a:off x="3207" y="1545"/>
              <a:ext cx="1" cy="30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3" name="Rectangle 17">
              <a:extLst>
                <a:ext uri="{FF2B5EF4-FFF2-40B4-BE49-F238E27FC236}">
                  <a16:creationId xmlns:a16="http://schemas.microsoft.com/office/drawing/2014/main" id="{E75EA6F8-6E33-46B7-9EDF-A434A0051F76}"/>
                </a:ext>
              </a:extLst>
            </p:cNvPr>
            <p:cNvSpPr>
              <a:spLocks noChangeArrowheads="1"/>
            </p:cNvSpPr>
            <p:nvPr/>
          </p:nvSpPr>
          <p:spPr bwMode="auto">
            <a:xfrm>
              <a:off x="926" y="1959"/>
              <a:ext cx="34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Time to Live              Protocol                          Header Checksum</a:t>
              </a:r>
              <a:endParaRPr lang="en-US" altLang="en-US" sz="2100">
                <a:latin typeface="Times New Roman" panose="02020603050405020304" pitchFamily="18" charset="0"/>
                <a:ea typeface="MS PGothic" panose="020B0600070205080204" pitchFamily="34" charset="-128"/>
              </a:endParaRPr>
            </a:p>
          </p:txBody>
        </p:sp>
        <p:sp>
          <p:nvSpPr>
            <p:cNvPr id="39954" name="Rectangle 18">
              <a:extLst>
                <a:ext uri="{FF2B5EF4-FFF2-40B4-BE49-F238E27FC236}">
                  <a16:creationId xmlns:a16="http://schemas.microsoft.com/office/drawing/2014/main" id="{59C82596-872E-42DD-8E03-68CC7427D711}"/>
                </a:ext>
              </a:extLst>
            </p:cNvPr>
            <p:cNvSpPr>
              <a:spLocks noChangeArrowheads="1"/>
            </p:cNvSpPr>
            <p:nvPr/>
          </p:nvSpPr>
          <p:spPr bwMode="auto">
            <a:xfrm>
              <a:off x="2379" y="2299"/>
              <a:ext cx="10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Source IP Address</a:t>
              </a:r>
              <a:endParaRPr lang="en-US" altLang="en-US" sz="2100">
                <a:latin typeface="Times New Roman" panose="02020603050405020304" pitchFamily="18" charset="0"/>
                <a:ea typeface="MS PGothic" panose="020B0600070205080204" pitchFamily="34" charset="-128"/>
              </a:endParaRPr>
            </a:p>
          </p:txBody>
        </p:sp>
        <p:sp>
          <p:nvSpPr>
            <p:cNvPr id="39955" name="Rectangle 19">
              <a:extLst>
                <a:ext uri="{FF2B5EF4-FFF2-40B4-BE49-F238E27FC236}">
                  <a16:creationId xmlns:a16="http://schemas.microsoft.com/office/drawing/2014/main" id="{96AD1F60-DFA1-4336-9EC6-F9AF5EC595D0}"/>
                </a:ext>
              </a:extLst>
            </p:cNvPr>
            <p:cNvSpPr>
              <a:spLocks noChangeArrowheads="1"/>
            </p:cNvSpPr>
            <p:nvPr/>
          </p:nvSpPr>
          <p:spPr bwMode="auto">
            <a:xfrm>
              <a:off x="2291" y="2639"/>
              <a:ext cx="123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Destination IP Address</a:t>
              </a:r>
              <a:endParaRPr lang="en-US" altLang="en-US" sz="2100">
                <a:latin typeface="Times New Roman" panose="02020603050405020304" pitchFamily="18" charset="0"/>
                <a:ea typeface="MS PGothic" panose="020B0600070205080204" pitchFamily="34" charset="-128"/>
              </a:endParaRPr>
            </a:p>
          </p:txBody>
        </p:sp>
        <p:sp>
          <p:nvSpPr>
            <p:cNvPr id="31764" name="Line 20">
              <a:extLst>
                <a:ext uri="{FF2B5EF4-FFF2-40B4-BE49-F238E27FC236}">
                  <a16:creationId xmlns:a16="http://schemas.microsoft.com/office/drawing/2014/main" id="{D6F936FF-ED6F-49B8-BDFE-5C86B86F43B6}"/>
                </a:ext>
              </a:extLst>
            </p:cNvPr>
            <p:cNvSpPr>
              <a:spLocks noChangeShapeType="1"/>
            </p:cNvSpPr>
            <p:nvPr/>
          </p:nvSpPr>
          <p:spPr bwMode="auto">
            <a:xfrm flipV="1">
              <a:off x="3840" y="2861"/>
              <a:ext cx="1" cy="33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7" name="Rectangle 21">
              <a:extLst>
                <a:ext uri="{FF2B5EF4-FFF2-40B4-BE49-F238E27FC236}">
                  <a16:creationId xmlns:a16="http://schemas.microsoft.com/office/drawing/2014/main" id="{ECDC4DD9-675E-468C-83FF-539F15FD717D}"/>
                </a:ext>
              </a:extLst>
            </p:cNvPr>
            <p:cNvSpPr>
              <a:spLocks noChangeArrowheads="1"/>
            </p:cNvSpPr>
            <p:nvPr/>
          </p:nvSpPr>
          <p:spPr bwMode="auto">
            <a:xfrm>
              <a:off x="2072" y="2990"/>
              <a:ext cx="254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Options                                                  Padding</a:t>
              </a:r>
              <a:endParaRPr lang="en-US" altLang="en-US" sz="2100">
                <a:latin typeface="Times New Roman" panose="02020603050405020304" pitchFamily="18" charset="0"/>
                <a:ea typeface="MS PGothic" panose="020B0600070205080204" pitchFamily="34" charset="-128"/>
              </a:endParaRPr>
            </a:p>
          </p:txBody>
        </p:sp>
        <p:sp>
          <p:nvSpPr>
            <p:cNvPr id="39958" name="Rectangle 22">
              <a:extLst>
                <a:ext uri="{FF2B5EF4-FFF2-40B4-BE49-F238E27FC236}">
                  <a16:creationId xmlns:a16="http://schemas.microsoft.com/office/drawing/2014/main" id="{C5A5E17C-504E-406A-AE76-A8205F6C9414}"/>
                </a:ext>
              </a:extLst>
            </p:cNvPr>
            <p:cNvSpPr>
              <a:spLocks noChangeArrowheads="1"/>
            </p:cNvSpPr>
            <p:nvPr/>
          </p:nvSpPr>
          <p:spPr bwMode="auto">
            <a:xfrm>
              <a:off x="774" y="1081"/>
              <a:ext cx="4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latin typeface="Times New Roman" panose="02020603050405020304" pitchFamily="18" charset="0"/>
                  <a:ea typeface="MS PGothic" panose="020B0600070205080204" pitchFamily="34" charset="-128"/>
                </a:rPr>
                <a:t>0               4               8                                16        19                 24                           31</a:t>
              </a:r>
              <a:endParaRPr lang="en-US" altLang="en-US" sz="2100">
                <a:latin typeface="Times New Roman" panose="02020603050405020304" pitchFamily="18" charset="0"/>
                <a:ea typeface="MS PGothic" panose="020B0600070205080204" pitchFamily="34" charset="-128"/>
              </a:endParaRPr>
            </a:p>
          </p:txBody>
        </p:sp>
      </p:grpSp>
      <p:sp>
        <p:nvSpPr>
          <p:cNvPr id="39939" name="Text Box 23">
            <a:extLst>
              <a:ext uri="{FF2B5EF4-FFF2-40B4-BE49-F238E27FC236}">
                <a16:creationId xmlns:a16="http://schemas.microsoft.com/office/drawing/2014/main" id="{6C7191FA-BD74-4380-909A-4611FE92E121}"/>
              </a:ext>
            </a:extLst>
          </p:cNvPr>
          <p:cNvSpPr txBox="1">
            <a:spLocks noChangeArrowheads="1"/>
          </p:cNvSpPr>
          <p:nvPr/>
        </p:nvSpPr>
        <p:spPr bwMode="auto">
          <a:xfrm>
            <a:off x="1323975" y="3716338"/>
            <a:ext cx="68961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b="1" dirty="0"/>
              <a:t>Version:</a:t>
            </a:r>
            <a:r>
              <a:rPr lang="en-US" altLang="en-US" sz="1350" dirty="0"/>
              <a:t> current IP version is 4.</a:t>
            </a:r>
          </a:p>
          <a:p>
            <a:pPr>
              <a:defRPr/>
            </a:pPr>
            <a:r>
              <a:rPr lang="en-US" altLang="en-US" sz="1350" b="1" dirty="0"/>
              <a:t>Internet header length (IHL):</a:t>
            </a:r>
            <a:r>
              <a:rPr lang="en-US" altLang="en-US" sz="1350" dirty="0"/>
              <a:t> length of the header in 32-bit words.</a:t>
            </a:r>
          </a:p>
          <a:p>
            <a:pPr>
              <a:defRPr/>
            </a:pPr>
            <a:r>
              <a:rPr lang="en-US" altLang="en-US" sz="1350" b="1" dirty="0"/>
              <a:t>Type of service (TOS):</a:t>
            </a:r>
            <a:r>
              <a:rPr lang="en-US" altLang="en-US" sz="1350" dirty="0"/>
              <a:t> traditionally priority of packet at each router. Recent Differentiated Services redefines TOS field to include other services besides best effort.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A3CF3CB7-8F5B-42A6-89A8-FE58DB178E5C}"/>
              </a:ext>
            </a:extLst>
          </p:cNvPr>
          <p:cNvSpPr>
            <a:spLocks noGrp="1" noChangeArrowheads="1"/>
          </p:cNvSpPr>
          <p:nvPr>
            <p:ph type="title"/>
          </p:nvPr>
        </p:nvSpPr>
        <p:spPr>
          <a:xfrm>
            <a:off x="609600" y="0"/>
            <a:ext cx="5461000" cy="765175"/>
          </a:xfrm>
        </p:spPr>
        <p:txBody>
          <a:bodyPr/>
          <a:lstStyle/>
          <a:p>
            <a:pPr eaLnBrk="1" hangingPunct="1"/>
            <a:r>
              <a:rPr lang="en-US" altLang="en-US">
                <a:ea typeface="MS PGothic" panose="020B0600070205080204" pitchFamily="34" charset="-128"/>
              </a:rPr>
              <a:t>IP Packet Header</a:t>
            </a:r>
          </a:p>
        </p:txBody>
      </p:sp>
      <p:grpSp>
        <p:nvGrpSpPr>
          <p:cNvPr id="33794" name="Group 3">
            <a:extLst>
              <a:ext uri="{FF2B5EF4-FFF2-40B4-BE49-F238E27FC236}">
                <a16:creationId xmlns:a16="http://schemas.microsoft.com/office/drawing/2014/main" id="{4910BBF9-F699-4BE2-96FD-01C9A7DAF152}"/>
              </a:ext>
            </a:extLst>
          </p:cNvPr>
          <p:cNvGrpSpPr>
            <a:grpSpLocks/>
          </p:cNvGrpSpPr>
          <p:nvPr/>
        </p:nvGrpSpPr>
        <p:grpSpPr bwMode="auto">
          <a:xfrm>
            <a:off x="1716088" y="982663"/>
            <a:ext cx="5024437" cy="2520950"/>
            <a:chOff x="751" y="1081"/>
            <a:chExt cx="4219" cy="2118"/>
          </a:xfrm>
        </p:grpSpPr>
        <p:sp>
          <p:nvSpPr>
            <p:cNvPr id="41988" name="Rectangle 4">
              <a:extLst>
                <a:ext uri="{FF2B5EF4-FFF2-40B4-BE49-F238E27FC236}">
                  <a16:creationId xmlns:a16="http://schemas.microsoft.com/office/drawing/2014/main" id="{137EAA2D-5D3F-442E-BF02-E1DACECA2488}"/>
                </a:ext>
              </a:extLst>
            </p:cNvPr>
            <p:cNvSpPr>
              <a:spLocks noChangeArrowheads="1"/>
            </p:cNvSpPr>
            <p:nvPr/>
          </p:nvSpPr>
          <p:spPr bwMode="auto">
            <a:xfrm>
              <a:off x="850" y="1354"/>
              <a:ext cx="33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Version      IHL      Type of Service                          Total Length</a:t>
              </a:r>
              <a:endParaRPr lang="en-US" altLang="en-US" sz="2100">
                <a:latin typeface="Times New Roman" panose="02020603050405020304" pitchFamily="18" charset="0"/>
                <a:ea typeface="MS PGothic" panose="020B0600070205080204" pitchFamily="34" charset="-128"/>
              </a:endParaRPr>
            </a:p>
          </p:txBody>
        </p:sp>
        <p:sp>
          <p:nvSpPr>
            <p:cNvPr id="41989" name="Rectangle 5">
              <a:extLst>
                <a:ext uri="{FF2B5EF4-FFF2-40B4-BE49-F238E27FC236}">
                  <a16:creationId xmlns:a16="http://schemas.microsoft.com/office/drawing/2014/main" id="{3F33C6C6-5265-4EDE-8BFC-CF2BA6A33339}"/>
                </a:ext>
              </a:extLst>
            </p:cNvPr>
            <p:cNvSpPr>
              <a:spLocks noChangeArrowheads="1"/>
            </p:cNvSpPr>
            <p:nvPr/>
          </p:nvSpPr>
          <p:spPr bwMode="auto">
            <a:xfrm>
              <a:off x="1406" y="1651"/>
              <a:ext cx="306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Identification                        Flags            Fragment Offset</a:t>
              </a:r>
              <a:endParaRPr lang="en-US" altLang="en-US" sz="2100">
                <a:latin typeface="Times New Roman" panose="02020603050405020304" pitchFamily="18" charset="0"/>
                <a:ea typeface="MS PGothic" panose="020B0600070205080204" pitchFamily="34" charset="-128"/>
              </a:endParaRPr>
            </a:p>
          </p:txBody>
        </p:sp>
        <p:sp>
          <p:nvSpPr>
            <p:cNvPr id="33798" name="Rectangle 6">
              <a:extLst>
                <a:ext uri="{FF2B5EF4-FFF2-40B4-BE49-F238E27FC236}">
                  <a16:creationId xmlns:a16="http://schemas.microsoft.com/office/drawing/2014/main" id="{52355178-3762-4740-9C10-5702B0602F5D}"/>
                </a:ext>
              </a:extLst>
            </p:cNvPr>
            <p:cNvSpPr>
              <a:spLocks noChangeArrowheads="1"/>
            </p:cNvSpPr>
            <p:nvPr/>
          </p:nvSpPr>
          <p:spPr bwMode="auto">
            <a:xfrm>
              <a:off x="754" y="1230"/>
              <a:ext cx="4110" cy="196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3799" name="Line 7">
              <a:extLst>
                <a:ext uri="{FF2B5EF4-FFF2-40B4-BE49-F238E27FC236}">
                  <a16:creationId xmlns:a16="http://schemas.microsoft.com/office/drawing/2014/main" id="{5CD13117-7D95-4EDD-AF51-16F574B07528}"/>
                </a:ext>
              </a:extLst>
            </p:cNvPr>
            <p:cNvSpPr>
              <a:spLocks noChangeShapeType="1"/>
            </p:cNvSpPr>
            <p:nvPr/>
          </p:nvSpPr>
          <p:spPr bwMode="auto">
            <a:xfrm flipV="1">
              <a:off x="751" y="1546"/>
              <a:ext cx="4117" cy="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0" name="Line 8">
              <a:extLst>
                <a:ext uri="{FF2B5EF4-FFF2-40B4-BE49-F238E27FC236}">
                  <a16:creationId xmlns:a16="http://schemas.microsoft.com/office/drawing/2014/main" id="{4130EFD2-4183-4B27-BD81-6B7EBECA7DCC}"/>
                </a:ext>
              </a:extLst>
            </p:cNvPr>
            <p:cNvSpPr>
              <a:spLocks noChangeShapeType="1"/>
            </p:cNvSpPr>
            <p:nvPr/>
          </p:nvSpPr>
          <p:spPr bwMode="auto">
            <a:xfrm>
              <a:off x="762" y="1852"/>
              <a:ext cx="410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1" name="Line 9">
              <a:extLst>
                <a:ext uri="{FF2B5EF4-FFF2-40B4-BE49-F238E27FC236}">
                  <a16:creationId xmlns:a16="http://schemas.microsoft.com/office/drawing/2014/main" id="{58F1371C-D33C-4358-890A-F6A48299A9CC}"/>
                </a:ext>
              </a:extLst>
            </p:cNvPr>
            <p:cNvSpPr>
              <a:spLocks noChangeShapeType="1"/>
            </p:cNvSpPr>
            <p:nvPr/>
          </p:nvSpPr>
          <p:spPr bwMode="auto">
            <a:xfrm>
              <a:off x="751" y="2181"/>
              <a:ext cx="41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2" name="Line 10">
              <a:extLst>
                <a:ext uri="{FF2B5EF4-FFF2-40B4-BE49-F238E27FC236}">
                  <a16:creationId xmlns:a16="http://schemas.microsoft.com/office/drawing/2014/main" id="{86201B21-FF0B-4D80-8BDA-8699161300EC}"/>
                </a:ext>
              </a:extLst>
            </p:cNvPr>
            <p:cNvSpPr>
              <a:spLocks noChangeShapeType="1"/>
            </p:cNvSpPr>
            <p:nvPr/>
          </p:nvSpPr>
          <p:spPr bwMode="auto">
            <a:xfrm>
              <a:off x="762" y="2510"/>
              <a:ext cx="410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3" name="Line 11">
              <a:extLst>
                <a:ext uri="{FF2B5EF4-FFF2-40B4-BE49-F238E27FC236}">
                  <a16:creationId xmlns:a16="http://schemas.microsoft.com/office/drawing/2014/main" id="{BF218086-1B03-4881-90C9-0DE665BFB231}"/>
                </a:ext>
              </a:extLst>
            </p:cNvPr>
            <p:cNvSpPr>
              <a:spLocks noChangeShapeType="1"/>
            </p:cNvSpPr>
            <p:nvPr/>
          </p:nvSpPr>
          <p:spPr bwMode="auto">
            <a:xfrm>
              <a:off x="751" y="2861"/>
              <a:ext cx="41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4" name="Line 12">
              <a:extLst>
                <a:ext uri="{FF2B5EF4-FFF2-40B4-BE49-F238E27FC236}">
                  <a16:creationId xmlns:a16="http://schemas.microsoft.com/office/drawing/2014/main" id="{58363318-B0D0-42F2-B19A-47772B2B191E}"/>
                </a:ext>
              </a:extLst>
            </p:cNvPr>
            <p:cNvSpPr>
              <a:spLocks noChangeShapeType="1"/>
            </p:cNvSpPr>
            <p:nvPr/>
          </p:nvSpPr>
          <p:spPr bwMode="auto">
            <a:xfrm flipV="1">
              <a:off x="2803" y="1227"/>
              <a:ext cx="1" cy="95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5" name="Line 13">
              <a:extLst>
                <a:ext uri="{FF2B5EF4-FFF2-40B4-BE49-F238E27FC236}">
                  <a16:creationId xmlns:a16="http://schemas.microsoft.com/office/drawing/2014/main" id="{4049F841-FEEA-4527-B8A4-C4DFDEB6A5BE}"/>
                </a:ext>
              </a:extLst>
            </p:cNvPr>
            <p:cNvSpPr>
              <a:spLocks noChangeShapeType="1"/>
            </p:cNvSpPr>
            <p:nvPr/>
          </p:nvSpPr>
          <p:spPr bwMode="auto">
            <a:xfrm flipV="1">
              <a:off x="1777" y="1852"/>
              <a:ext cx="1" cy="33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6" name="Line 14">
              <a:extLst>
                <a:ext uri="{FF2B5EF4-FFF2-40B4-BE49-F238E27FC236}">
                  <a16:creationId xmlns:a16="http://schemas.microsoft.com/office/drawing/2014/main" id="{E82843DF-95F9-4796-BD4A-9A4CC28914D7}"/>
                </a:ext>
              </a:extLst>
            </p:cNvPr>
            <p:cNvSpPr>
              <a:spLocks noChangeShapeType="1"/>
            </p:cNvSpPr>
            <p:nvPr/>
          </p:nvSpPr>
          <p:spPr bwMode="auto">
            <a:xfrm flipV="1">
              <a:off x="1777" y="1227"/>
              <a:ext cx="1" cy="32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7" name="Line 15">
              <a:extLst>
                <a:ext uri="{FF2B5EF4-FFF2-40B4-BE49-F238E27FC236}">
                  <a16:creationId xmlns:a16="http://schemas.microsoft.com/office/drawing/2014/main" id="{4CFA7EE4-C055-4CA9-8396-2C7675FF4595}"/>
                </a:ext>
              </a:extLst>
            </p:cNvPr>
            <p:cNvSpPr>
              <a:spLocks noChangeShapeType="1"/>
            </p:cNvSpPr>
            <p:nvPr/>
          </p:nvSpPr>
          <p:spPr bwMode="auto">
            <a:xfrm flipH="1" flipV="1">
              <a:off x="1265" y="1227"/>
              <a:ext cx="7" cy="32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8" name="Line 16">
              <a:extLst>
                <a:ext uri="{FF2B5EF4-FFF2-40B4-BE49-F238E27FC236}">
                  <a16:creationId xmlns:a16="http://schemas.microsoft.com/office/drawing/2014/main" id="{1E0D2F04-54CE-4999-AADD-43F909A8C1C2}"/>
                </a:ext>
              </a:extLst>
            </p:cNvPr>
            <p:cNvSpPr>
              <a:spLocks noChangeShapeType="1"/>
            </p:cNvSpPr>
            <p:nvPr/>
          </p:nvSpPr>
          <p:spPr bwMode="auto">
            <a:xfrm flipV="1">
              <a:off x="3207" y="1545"/>
              <a:ext cx="1" cy="30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1" name="Rectangle 17">
              <a:extLst>
                <a:ext uri="{FF2B5EF4-FFF2-40B4-BE49-F238E27FC236}">
                  <a16:creationId xmlns:a16="http://schemas.microsoft.com/office/drawing/2014/main" id="{914D3260-4CBB-4A35-9BF5-725358289BE8}"/>
                </a:ext>
              </a:extLst>
            </p:cNvPr>
            <p:cNvSpPr>
              <a:spLocks noChangeArrowheads="1"/>
            </p:cNvSpPr>
            <p:nvPr/>
          </p:nvSpPr>
          <p:spPr bwMode="auto">
            <a:xfrm>
              <a:off x="926" y="1959"/>
              <a:ext cx="34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Time to Live              Protocol                          Header Checksum</a:t>
              </a:r>
              <a:endParaRPr lang="en-US" altLang="en-US" sz="2100">
                <a:latin typeface="Times New Roman" panose="02020603050405020304" pitchFamily="18" charset="0"/>
                <a:ea typeface="MS PGothic" panose="020B0600070205080204" pitchFamily="34" charset="-128"/>
              </a:endParaRPr>
            </a:p>
          </p:txBody>
        </p:sp>
        <p:sp>
          <p:nvSpPr>
            <p:cNvPr id="42002" name="Rectangle 18">
              <a:extLst>
                <a:ext uri="{FF2B5EF4-FFF2-40B4-BE49-F238E27FC236}">
                  <a16:creationId xmlns:a16="http://schemas.microsoft.com/office/drawing/2014/main" id="{E01326C3-B287-43DE-9FD1-4DD41DE3DFBF}"/>
                </a:ext>
              </a:extLst>
            </p:cNvPr>
            <p:cNvSpPr>
              <a:spLocks noChangeArrowheads="1"/>
            </p:cNvSpPr>
            <p:nvPr/>
          </p:nvSpPr>
          <p:spPr bwMode="auto">
            <a:xfrm>
              <a:off x="2379" y="2299"/>
              <a:ext cx="10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Source IP Address</a:t>
              </a:r>
              <a:endParaRPr lang="en-US" altLang="en-US" sz="2100">
                <a:latin typeface="Times New Roman" panose="02020603050405020304" pitchFamily="18" charset="0"/>
                <a:ea typeface="MS PGothic" panose="020B0600070205080204" pitchFamily="34" charset="-128"/>
              </a:endParaRPr>
            </a:p>
          </p:txBody>
        </p:sp>
        <p:sp>
          <p:nvSpPr>
            <p:cNvPr id="42003" name="Rectangle 19">
              <a:extLst>
                <a:ext uri="{FF2B5EF4-FFF2-40B4-BE49-F238E27FC236}">
                  <a16:creationId xmlns:a16="http://schemas.microsoft.com/office/drawing/2014/main" id="{1AE79129-DA50-4C9E-96D3-C44DA0C52156}"/>
                </a:ext>
              </a:extLst>
            </p:cNvPr>
            <p:cNvSpPr>
              <a:spLocks noChangeArrowheads="1"/>
            </p:cNvSpPr>
            <p:nvPr/>
          </p:nvSpPr>
          <p:spPr bwMode="auto">
            <a:xfrm>
              <a:off x="2291" y="2639"/>
              <a:ext cx="123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Destination IP Address</a:t>
              </a:r>
              <a:endParaRPr lang="en-US" altLang="en-US" sz="2100">
                <a:latin typeface="Times New Roman" panose="02020603050405020304" pitchFamily="18" charset="0"/>
                <a:ea typeface="MS PGothic" panose="020B0600070205080204" pitchFamily="34" charset="-128"/>
              </a:endParaRPr>
            </a:p>
          </p:txBody>
        </p:sp>
        <p:sp>
          <p:nvSpPr>
            <p:cNvPr id="33812" name="Line 20">
              <a:extLst>
                <a:ext uri="{FF2B5EF4-FFF2-40B4-BE49-F238E27FC236}">
                  <a16:creationId xmlns:a16="http://schemas.microsoft.com/office/drawing/2014/main" id="{3B333E1B-4BDD-4026-9015-B895910CE97F}"/>
                </a:ext>
              </a:extLst>
            </p:cNvPr>
            <p:cNvSpPr>
              <a:spLocks noChangeShapeType="1"/>
            </p:cNvSpPr>
            <p:nvPr/>
          </p:nvSpPr>
          <p:spPr bwMode="auto">
            <a:xfrm flipV="1">
              <a:off x="3840" y="2861"/>
              <a:ext cx="1" cy="33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5" name="Rectangle 21">
              <a:extLst>
                <a:ext uri="{FF2B5EF4-FFF2-40B4-BE49-F238E27FC236}">
                  <a16:creationId xmlns:a16="http://schemas.microsoft.com/office/drawing/2014/main" id="{E33DF1C7-F92F-4E71-B29B-8597251A8383}"/>
                </a:ext>
              </a:extLst>
            </p:cNvPr>
            <p:cNvSpPr>
              <a:spLocks noChangeArrowheads="1"/>
            </p:cNvSpPr>
            <p:nvPr/>
          </p:nvSpPr>
          <p:spPr bwMode="auto">
            <a:xfrm>
              <a:off x="2072" y="2990"/>
              <a:ext cx="254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Options                                                  Padding</a:t>
              </a:r>
              <a:endParaRPr lang="en-US" altLang="en-US" sz="2100">
                <a:latin typeface="Times New Roman" panose="02020603050405020304" pitchFamily="18" charset="0"/>
                <a:ea typeface="MS PGothic" panose="020B0600070205080204" pitchFamily="34" charset="-128"/>
              </a:endParaRPr>
            </a:p>
          </p:txBody>
        </p:sp>
        <p:sp>
          <p:nvSpPr>
            <p:cNvPr id="42006" name="Rectangle 22">
              <a:extLst>
                <a:ext uri="{FF2B5EF4-FFF2-40B4-BE49-F238E27FC236}">
                  <a16:creationId xmlns:a16="http://schemas.microsoft.com/office/drawing/2014/main" id="{296F8509-A83D-4175-86A1-B480B4CD477B}"/>
                </a:ext>
              </a:extLst>
            </p:cNvPr>
            <p:cNvSpPr>
              <a:spLocks noChangeArrowheads="1"/>
            </p:cNvSpPr>
            <p:nvPr/>
          </p:nvSpPr>
          <p:spPr bwMode="auto">
            <a:xfrm>
              <a:off x="774" y="1081"/>
              <a:ext cx="4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latin typeface="Times New Roman" panose="02020603050405020304" pitchFamily="18" charset="0"/>
                  <a:ea typeface="MS PGothic" panose="020B0600070205080204" pitchFamily="34" charset="-128"/>
                </a:rPr>
                <a:t>0               4               8                                16        19                 24                           31</a:t>
              </a:r>
              <a:endParaRPr lang="en-US" altLang="en-US" sz="2100">
                <a:latin typeface="Times New Roman" panose="02020603050405020304" pitchFamily="18" charset="0"/>
                <a:ea typeface="MS PGothic" panose="020B0600070205080204" pitchFamily="34" charset="-128"/>
              </a:endParaRPr>
            </a:p>
          </p:txBody>
        </p:sp>
      </p:grpSp>
      <p:sp>
        <p:nvSpPr>
          <p:cNvPr id="41987" name="Text Box 23">
            <a:extLst>
              <a:ext uri="{FF2B5EF4-FFF2-40B4-BE49-F238E27FC236}">
                <a16:creationId xmlns:a16="http://schemas.microsoft.com/office/drawing/2014/main" id="{D2430F54-365E-4C46-B3E5-7412262A9964}"/>
              </a:ext>
            </a:extLst>
          </p:cNvPr>
          <p:cNvSpPr txBox="1">
            <a:spLocks noChangeArrowheads="1"/>
          </p:cNvSpPr>
          <p:nvPr/>
        </p:nvSpPr>
        <p:spPr bwMode="auto">
          <a:xfrm>
            <a:off x="1111250" y="3692525"/>
            <a:ext cx="641826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b="1" dirty="0"/>
              <a:t>Total length:</a:t>
            </a:r>
            <a:r>
              <a:rPr lang="en-US" altLang="en-US" sz="1350" dirty="0"/>
              <a:t> number of bytes of the IP packet including header and data</a:t>
            </a:r>
          </a:p>
          <a:p>
            <a:pPr>
              <a:spcBef>
                <a:spcPts val="900"/>
              </a:spcBef>
              <a:defRPr/>
            </a:pPr>
            <a:r>
              <a:rPr lang="en-US" altLang="en-US" sz="1350" b="1" dirty="0"/>
              <a:t>Identification, Flags, and Fragment Offset:</a:t>
            </a:r>
            <a:r>
              <a:rPr lang="en-US" altLang="en-US" sz="1350" dirty="0"/>
              <a:t> for fragmentation and reassembly.</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7026</TotalTime>
  <Words>2299</Words>
  <Application>Microsoft Office PowerPoint</Application>
  <PresentationFormat>On-screen Show (16:9)</PresentationFormat>
  <Paragraphs>583</Paragraphs>
  <Slides>37</Slides>
  <Notes>37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2" baseType="lpstr">
      <vt:lpstr>Arial</vt:lpstr>
      <vt:lpstr>Times New Roman</vt:lpstr>
      <vt:lpstr>Wingdings</vt:lpstr>
      <vt:lpstr>Network</vt:lpstr>
      <vt:lpstr>Document</vt:lpstr>
      <vt:lpstr>Unit 04.01.01 CS 5220:  COMPUTER COMMUNICATIONS</vt:lpstr>
      <vt:lpstr>Why Internetworking?</vt:lpstr>
      <vt:lpstr>PowerPoint Presentation</vt:lpstr>
      <vt:lpstr>Encapsulation</vt:lpstr>
      <vt:lpstr>Internet Addresses</vt:lpstr>
      <vt:lpstr>Internet Protocol</vt:lpstr>
      <vt:lpstr>IP Packet Header</vt:lpstr>
      <vt:lpstr>IP Packet Header</vt:lpstr>
      <vt:lpstr>IP Packet Header</vt:lpstr>
      <vt:lpstr>IP Packet Header</vt:lpstr>
      <vt:lpstr>IP Packet Header</vt:lpstr>
      <vt:lpstr>IP Packet Header</vt:lpstr>
      <vt:lpstr>IP Header Processing</vt:lpstr>
      <vt:lpstr>Unit 04.01.02 CS 5220:  COMPUTER COMMUNICATIONS</vt:lpstr>
      <vt:lpstr>IP Addressing</vt:lpstr>
      <vt:lpstr>Classful Addresses</vt:lpstr>
      <vt:lpstr>Class D Addresses</vt:lpstr>
      <vt:lpstr>Reserved Host IDs (all 0s &amp; 1s)</vt:lpstr>
      <vt:lpstr>Private IP Addresses</vt:lpstr>
      <vt:lpstr>Example of IP Addressing</vt:lpstr>
      <vt:lpstr>Subnets</vt:lpstr>
      <vt:lpstr>Unit 04.01.03 CS 5220:  COMPUTER COMMUNICATIONS</vt:lpstr>
      <vt:lpstr>Subnet Addressing</vt:lpstr>
      <vt:lpstr>Subnetting Scheme</vt:lpstr>
      <vt:lpstr>Subnet Range</vt:lpstr>
      <vt:lpstr>Unit 04.01.04 CS 5220:  COMPUTER COMMUNICATIONS</vt:lpstr>
      <vt:lpstr>Routing Table</vt:lpstr>
      <vt:lpstr>Routing Search and Actions</vt:lpstr>
      <vt:lpstr>Example 1:  A packet with 150.100.15.11 arrives at R1</vt:lpstr>
      <vt:lpstr>Example 1: Subnetting Scheme</vt:lpstr>
      <vt:lpstr>PowerPoint Presentation</vt:lpstr>
      <vt:lpstr>Example 2:  Host H5 sends packet to host H2</vt:lpstr>
      <vt:lpstr>Example 2:  Host H5 sends packet to host H2</vt:lpstr>
      <vt:lpstr>Example:  Host H5 sends packet to host H2</vt:lpstr>
      <vt:lpstr>PowerPoint Presentation</vt:lpstr>
      <vt:lpstr>Subnet Example</vt:lpstr>
      <vt:lpstr>Routing with Subnetworks</vt:lpstr>
    </vt:vector>
  </TitlesOfParts>
  <Company>McGraw-Hill Higher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Lecture Presentation</dc:title>
  <dc:subject>Communication Networks and Services</dc:subject>
  <dc:creator>Leon-Garcia/Widjaja</dc:creator>
  <cp:lastModifiedBy>Nguyen Dang Loc</cp:lastModifiedBy>
  <cp:revision>460</cp:revision>
  <dcterms:created xsi:type="dcterms:W3CDTF">2003-04-11T22:55:48Z</dcterms:created>
  <dcterms:modified xsi:type="dcterms:W3CDTF">2021-08-14T00:44:38Z</dcterms:modified>
</cp:coreProperties>
</file>