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notesMasterIdLst>
    <p:notesMasterId r:id="rId35"/>
  </p:notesMasterIdLst>
  <p:handoutMasterIdLst>
    <p:handoutMasterId r:id="rId36"/>
  </p:handoutMasterIdLst>
  <p:sldIdLst>
    <p:sldId id="256" r:id="rId2"/>
    <p:sldId id="304" r:id="rId3"/>
    <p:sldId id="313" r:id="rId4"/>
    <p:sldId id="305" r:id="rId5"/>
    <p:sldId id="306" r:id="rId6"/>
    <p:sldId id="307" r:id="rId7"/>
    <p:sldId id="308" r:id="rId8"/>
    <p:sldId id="314" r:id="rId9"/>
    <p:sldId id="309" r:id="rId10"/>
    <p:sldId id="312" r:id="rId11"/>
    <p:sldId id="315" r:id="rId12"/>
    <p:sldId id="316" r:id="rId13"/>
    <p:sldId id="318" r:id="rId14"/>
    <p:sldId id="319" r:id="rId15"/>
    <p:sldId id="320" r:id="rId16"/>
    <p:sldId id="321" r:id="rId17"/>
    <p:sldId id="322" r:id="rId18"/>
    <p:sldId id="323" r:id="rId19"/>
    <p:sldId id="324" r:id="rId20"/>
    <p:sldId id="310" r:id="rId21"/>
    <p:sldId id="311"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Lst>
  <p:sldSz cx="9144000" cy="5143500" type="screen16x9"/>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01">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3300"/>
    <a:srgbClr val="3366CC"/>
    <a:srgbClr val="FF3300"/>
    <a:srgbClr val="FF33CC"/>
    <a:srgbClr val="66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93" autoAdjust="0"/>
    <p:restoredTop sz="95181" autoAdjust="0"/>
  </p:normalViewPr>
  <p:slideViewPr>
    <p:cSldViewPr snapToGrid="0">
      <p:cViewPr varScale="1">
        <p:scale>
          <a:sx n="145" d="100"/>
          <a:sy n="145" d="100"/>
        </p:scale>
        <p:origin x="144" y="114"/>
      </p:cViewPr>
      <p:guideLst>
        <p:guide orient="horz" pos="701"/>
        <p:guide pos="28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2514" name="Rectangle 2">
            <a:extLst>
              <a:ext uri="{FF2B5EF4-FFF2-40B4-BE49-F238E27FC236}">
                <a16:creationId xmlns:a16="http://schemas.microsoft.com/office/drawing/2014/main" id="{BBE7FB0D-10EA-4EBA-BB00-BBDDCE2FBDE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832515" name="Rectangle 3">
            <a:extLst>
              <a:ext uri="{FF2B5EF4-FFF2-40B4-BE49-F238E27FC236}">
                <a16:creationId xmlns:a16="http://schemas.microsoft.com/office/drawing/2014/main" id="{33B25141-2E4A-4B83-A845-434D7F963170}"/>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defRPr>
            </a:lvl1pPr>
          </a:lstStyle>
          <a:p>
            <a:pPr>
              <a:defRPr/>
            </a:pPr>
            <a:endParaRPr lang="en-US"/>
          </a:p>
        </p:txBody>
      </p:sp>
      <p:sp>
        <p:nvSpPr>
          <p:cNvPr id="832516" name="Rectangle 4">
            <a:extLst>
              <a:ext uri="{FF2B5EF4-FFF2-40B4-BE49-F238E27FC236}">
                <a16:creationId xmlns:a16="http://schemas.microsoft.com/office/drawing/2014/main" id="{DD2EBCFA-B750-4493-8E58-0C8F713D05EA}"/>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832517" name="Rectangle 5">
            <a:extLst>
              <a:ext uri="{FF2B5EF4-FFF2-40B4-BE49-F238E27FC236}">
                <a16:creationId xmlns:a16="http://schemas.microsoft.com/office/drawing/2014/main" id="{09FB4E8F-C61F-4D31-863E-482CBCB11F5B}"/>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D3E0ED3C-28B3-4279-8277-2A089EED26A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57E51F6E-453C-497F-9CBF-E1BE3E6056A3}"/>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321539" name="Rectangle 3">
            <a:extLst>
              <a:ext uri="{FF2B5EF4-FFF2-40B4-BE49-F238E27FC236}">
                <a16:creationId xmlns:a16="http://schemas.microsoft.com/office/drawing/2014/main" id="{C609E6A2-938B-4674-8FE6-6ADAF89D07DC}"/>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defRPr>
            </a:lvl1pPr>
          </a:lstStyle>
          <a:p>
            <a:pPr>
              <a:defRPr/>
            </a:pPr>
            <a:endParaRPr lang="en-US"/>
          </a:p>
        </p:txBody>
      </p:sp>
      <p:sp>
        <p:nvSpPr>
          <p:cNvPr id="15364" name="Rectangle 4">
            <a:extLst>
              <a:ext uri="{FF2B5EF4-FFF2-40B4-BE49-F238E27FC236}">
                <a16:creationId xmlns:a16="http://schemas.microsoft.com/office/drawing/2014/main" id="{D57A38A3-49C2-405F-92C9-EC944A008BE0}"/>
              </a:ext>
            </a:extLst>
          </p:cNvPr>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1541" name="Rectangle 5">
            <a:extLst>
              <a:ext uri="{FF2B5EF4-FFF2-40B4-BE49-F238E27FC236}">
                <a16:creationId xmlns:a16="http://schemas.microsoft.com/office/drawing/2014/main" id="{175AC7F9-B46D-4D75-B163-5EE2DCFD796D}"/>
              </a:ext>
            </a:extLst>
          </p:cNvPr>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1542" name="Rectangle 6">
            <a:extLst>
              <a:ext uri="{FF2B5EF4-FFF2-40B4-BE49-F238E27FC236}">
                <a16:creationId xmlns:a16="http://schemas.microsoft.com/office/drawing/2014/main" id="{9A0ACF5E-1268-4AEF-B4FF-372618F0AD77}"/>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spcBef>
                <a:spcPct val="0"/>
              </a:spcBef>
              <a:defRPr sz="1300">
                <a:latin typeface="Arial" charset="0"/>
              </a:defRPr>
            </a:lvl1pPr>
          </a:lstStyle>
          <a:p>
            <a:pPr>
              <a:defRPr/>
            </a:pPr>
            <a:endParaRPr lang="en-US"/>
          </a:p>
        </p:txBody>
      </p:sp>
      <p:sp>
        <p:nvSpPr>
          <p:cNvPr id="321543" name="Rectangle 7">
            <a:extLst>
              <a:ext uri="{FF2B5EF4-FFF2-40B4-BE49-F238E27FC236}">
                <a16:creationId xmlns:a16="http://schemas.microsoft.com/office/drawing/2014/main" id="{DF28757A-C982-4AA2-932A-75C783A4F0E1}"/>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252B3501-1353-4220-AB4E-AA8D76629FA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98C2770-4166-45DA-A2EC-A296E454A8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F31EB4-7657-451E-B327-597495FC07E6}" type="slidenum">
              <a:rPr lang="en-US" altLang="en-US"/>
              <a:pPr/>
              <a:t>1</a:t>
            </a:fld>
            <a:endParaRPr lang="en-US" altLang="en-US"/>
          </a:p>
        </p:txBody>
      </p:sp>
      <p:sp>
        <p:nvSpPr>
          <p:cNvPr id="18434" name="Rectangle 2">
            <a:extLst>
              <a:ext uri="{FF2B5EF4-FFF2-40B4-BE49-F238E27FC236}">
                <a16:creationId xmlns:a16="http://schemas.microsoft.com/office/drawing/2014/main" id="{6C1CA088-0DB1-493C-9C1B-E283FE7D187F}"/>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A338061-6DE8-4395-9DD9-F579DB700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F5429EDB-E947-4D2A-863F-AFADBA580967}"/>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9E360A39-EB47-483A-BD86-A796492A0C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6867" name="Slide Number Placeholder 3">
            <a:extLst>
              <a:ext uri="{FF2B5EF4-FFF2-40B4-BE49-F238E27FC236}">
                <a16:creationId xmlns:a16="http://schemas.microsoft.com/office/drawing/2014/main" id="{B7C8DF03-07FB-4F47-96EA-B3D77C7BA9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7A757B-394D-464C-9B2F-DA3C593648DF}" type="slidenum">
              <a:rPr lang="en-US" altLang="en-US">
                <a:ea typeface="MS PGothic" panose="020B0600070205080204" pitchFamily="34" charset="-128"/>
              </a:rPr>
              <a:pPr>
                <a:spcBef>
                  <a:spcPct val="0"/>
                </a:spcBef>
              </a:pPr>
              <a:t>10</a:t>
            </a:fld>
            <a:endParaRPr lang="en-US" altLang="en-US">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AB470E18-BACD-4725-8A33-634A55DF666D}"/>
              </a:ext>
            </a:extLst>
          </p:cNvPr>
          <p:cNvSpPr>
            <a:spLocks noGrp="1" noRot="1" noChangeAspect="1" noTextEdit="1"/>
          </p:cNvSpPr>
          <p:nvPr>
            <p:ph type="sldImg"/>
          </p:nvPr>
        </p:nvSpPr>
        <p:spPr>
          <a:ln/>
        </p:spPr>
      </p:sp>
      <p:sp>
        <p:nvSpPr>
          <p:cNvPr id="38914" name="Notes Placeholder 2">
            <a:extLst>
              <a:ext uri="{FF2B5EF4-FFF2-40B4-BE49-F238E27FC236}">
                <a16:creationId xmlns:a16="http://schemas.microsoft.com/office/drawing/2014/main" id="{421098F7-FE64-4A7D-9333-870B1E92E1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8915" name="Slide Number Placeholder 3">
            <a:extLst>
              <a:ext uri="{FF2B5EF4-FFF2-40B4-BE49-F238E27FC236}">
                <a16:creationId xmlns:a16="http://schemas.microsoft.com/office/drawing/2014/main" id="{35519FBB-47E7-4D32-A558-6F6A8BA6F32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16FAFF-4238-4D92-B4FA-A113566F6AFD}" type="slidenum">
              <a:rPr lang="en-US" altLang="en-US">
                <a:ea typeface="MS PGothic" panose="020B0600070205080204" pitchFamily="34" charset="-128"/>
              </a:rPr>
              <a:pPr>
                <a:spcBef>
                  <a:spcPct val="0"/>
                </a:spcBef>
              </a:pPr>
              <a:t>11</a:t>
            </a:fld>
            <a:endParaRPr lang="en-US" altLang="en-US">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B3A121F3-512D-4218-A783-4915E66CBC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7B0C62D-99E4-48A7-BF23-72E583096933}" type="slidenum">
              <a:rPr lang="en-US" altLang="en-US"/>
              <a:pPr/>
              <a:t>12</a:t>
            </a:fld>
            <a:endParaRPr lang="en-US" altLang="en-US"/>
          </a:p>
        </p:txBody>
      </p:sp>
      <p:sp>
        <p:nvSpPr>
          <p:cNvPr id="18434" name="Rectangle 2">
            <a:extLst>
              <a:ext uri="{FF2B5EF4-FFF2-40B4-BE49-F238E27FC236}">
                <a16:creationId xmlns:a16="http://schemas.microsoft.com/office/drawing/2014/main" id="{7F46C140-2F8D-4950-999B-7BA800EE8A6C}"/>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1CD656B-BD85-4C6C-8AE3-6CF31635E7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2264859D-C9C1-43D0-A067-BF983874CDE8}"/>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B3591162-73F3-46EB-B025-1200BF0C9F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0ADA8C09-0791-46AD-982F-4D6E1CA2FF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CF7AEE-7F5C-424A-869A-6A911B5F5081}" type="slidenum">
              <a:rPr lang="en-US" altLang="en-US">
                <a:ea typeface="MS PGothic" panose="020B0600070205080204" pitchFamily="34" charset="-128"/>
              </a:rPr>
              <a:pPr>
                <a:spcBef>
                  <a:spcPct val="0"/>
                </a:spcBef>
              </a:pPr>
              <a:t>13</a:t>
            </a:fld>
            <a:endParaRPr lang="en-US" altLang="en-US">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24B6D549-B444-438A-A561-2BCAD168D7F9}"/>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4A38A464-5832-43DF-B820-2B45C0F94F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C909FF7C-1E5A-455E-9A2C-C02E15B089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C5ABEF-1096-4773-823F-ED44B3084DA6}" type="slidenum">
              <a:rPr lang="en-US" altLang="en-US">
                <a:ea typeface="MS PGothic" panose="020B0600070205080204" pitchFamily="34" charset="-128"/>
              </a:rPr>
              <a:pPr>
                <a:spcBef>
                  <a:spcPct val="0"/>
                </a:spcBef>
              </a:pPr>
              <a:t>14</a:t>
            </a:fld>
            <a:endParaRPr lang="en-US" altLang="en-US">
              <a:ea typeface="MS PGothic"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770D5953-69F0-437D-B499-94D587C24B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492CE3-912B-4F90-A8A8-9BBDBC68DD46}" type="slidenum">
              <a:rPr lang="en-US" altLang="en-US">
                <a:ea typeface="MS PGothic" panose="020B0600070205080204" pitchFamily="34" charset="-128"/>
              </a:rPr>
              <a:pPr>
                <a:spcBef>
                  <a:spcPct val="0"/>
                </a:spcBef>
              </a:pPr>
              <a:t>15</a:t>
            </a:fld>
            <a:endParaRPr lang="en-US" altLang="en-US">
              <a:ea typeface="MS PGothic" panose="020B0600070205080204" pitchFamily="34" charset="-128"/>
            </a:endParaRPr>
          </a:p>
        </p:txBody>
      </p:sp>
      <p:sp>
        <p:nvSpPr>
          <p:cNvPr id="24578" name="Rectangle 2">
            <a:extLst>
              <a:ext uri="{FF2B5EF4-FFF2-40B4-BE49-F238E27FC236}">
                <a16:creationId xmlns:a16="http://schemas.microsoft.com/office/drawing/2014/main" id="{01FEB6B7-B74E-40E5-AEA2-813FBA861AB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9186E655-447B-4E31-B411-5F6E9A88751B}"/>
              </a:ext>
            </a:extLst>
          </p:cNvPr>
          <p:cNvSpPr>
            <a:spLocks noGrp="1" noChangeArrowheads="1"/>
          </p:cNvSpPr>
          <p:nvPr>
            <p:ph type="body" idx="1"/>
          </p:nvPr>
        </p:nvSpPr>
        <p:spPr>
          <a:xfrm>
            <a:off x="914400" y="4416425"/>
            <a:ext cx="50292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2D513FD4-4574-4B5D-A16A-ED642CC5705C}"/>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4B031637-F82B-48E2-89CF-15DEAE4463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256A8C61-3651-4718-BC5B-F8C9ECFE3F2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CCDE96-FB44-45DA-B2EF-3D74DB9D376D}" type="slidenum">
              <a:rPr lang="en-US" altLang="en-US">
                <a:ea typeface="MS PGothic" panose="020B0600070205080204" pitchFamily="34" charset="-128"/>
              </a:rPr>
              <a:pPr>
                <a:spcBef>
                  <a:spcPct val="0"/>
                </a:spcBef>
              </a:pPr>
              <a:t>16</a:t>
            </a:fld>
            <a:endParaRPr lang="en-US" altLang="en-US">
              <a:ea typeface="MS PGothic"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61A79FE5-6AF7-433A-9BBE-9EC19EBAE493}"/>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524513B3-493F-4DDF-96EB-99A0226756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A419879B-8291-43BF-8576-CC39F55DC8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414F78-D3D2-4D4D-975B-7D363FB217AD}" type="slidenum">
              <a:rPr lang="en-US" altLang="en-US">
                <a:ea typeface="MS PGothic" panose="020B0600070205080204" pitchFamily="34" charset="-128"/>
              </a:rPr>
              <a:pPr>
                <a:spcBef>
                  <a:spcPct val="0"/>
                </a:spcBef>
              </a:pPr>
              <a:t>17</a:t>
            </a:fld>
            <a:endParaRPr lang="en-US" altLang="en-US">
              <a:ea typeface="MS PGothic"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B07A702-A014-497F-914B-6AA51C6340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83CFC1-0835-4F29-A499-195B6F404A15}" type="slidenum">
              <a:rPr lang="en-US" altLang="en-US"/>
              <a:pPr/>
              <a:t>18</a:t>
            </a:fld>
            <a:endParaRPr lang="en-US" altLang="en-US"/>
          </a:p>
        </p:txBody>
      </p:sp>
      <p:sp>
        <p:nvSpPr>
          <p:cNvPr id="18434" name="Rectangle 2">
            <a:extLst>
              <a:ext uri="{FF2B5EF4-FFF2-40B4-BE49-F238E27FC236}">
                <a16:creationId xmlns:a16="http://schemas.microsoft.com/office/drawing/2014/main" id="{2A82A417-41D1-413E-9AAA-AF0C8B0567DE}"/>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28E78C4-B2A7-4D1B-81B3-BAEF9606F7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C4697C90-17BD-435A-8FF8-8E7537049320}"/>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9303E098-EE99-490C-A43F-A29FE27A3C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5232AEAA-DB17-4ED5-B50A-F5A38D97112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A1E026-C4AA-47E9-86FD-73542D70CFBE}" type="slidenum">
              <a:rPr lang="en-US" altLang="en-US">
                <a:ea typeface="MS PGothic" panose="020B0600070205080204" pitchFamily="34" charset="-128"/>
              </a:rPr>
              <a:pPr>
                <a:spcBef>
                  <a:spcPct val="0"/>
                </a:spcBef>
              </a:pPr>
              <a:t>19</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265B4E3E-660D-41B3-9C19-5647512CAE5D}"/>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5250312F-5CBE-420B-AF81-69C7E3CB10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B9BCEDA6-8C2E-4025-BC8F-A8A1627E922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0B4FFE-111F-435B-995D-254E696C7376}" type="slidenum">
              <a:rPr lang="en-US" altLang="en-US">
                <a:ea typeface="MS PGothic" panose="020B0600070205080204" pitchFamily="34" charset="-128"/>
              </a:rPr>
              <a:pPr>
                <a:spcBef>
                  <a:spcPct val="0"/>
                </a:spcBef>
              </a:pPr>
              <a:t>2</a:t>
            </a:fld>
            <a:endParaRPr lang="en-US" altLang="en-US">
              <a:ea typeface="MS PGothic"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3BDD9A3A-3BC8-4D77-94FC-A733B4D18C16}"/>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456F02B4-1538-41D1-9698-9794656F4F9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8B20E080-F5BD-4F7D-8710-2B14E20480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C5321B-E202-4CD0-B3E0-8FD14EC670D0}" type="slidenum">
              <a:rPr lang="en-US" altLang="en-US">
                <a:ea typeface="MS PGothic" panose="020B0600070205080204" pitchFamily="34" charset="-128"/>
              </a:rPr>
              <a:pPr>
                <a:spcBef>
                  <a:spcPct val="0"/>
                </a:spcBef>
              </a:pPr>
              <a:t>20</a:t>
            </a:fld>
            <a:endParaRPr lang="en-US" altLang="en-US">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8F006A0F-BBBF-4CDF-B828-B4C5A20062B7}"/>
              </a:ext>
            </a:extLst>
          </p:cNvPr>
          <p:cNvSpPr>
            <a:spLocks noGrp="1" noRot="1" noChangeAspect="1" noTextEdit="1"/>
          </p:cNvSpPr>
          <p:nvPr>
            <p:ph type="sldImg"/>
          </p:nvPr>
        </p:nvSpPr>
        <p:spPr>
          <a:ln/>
        </p:spPr>
      </p:sp>
      <p:sp>
        <p:nvSpPr>
          <p:cNvPr id="24578" name="Notes Placeholder 2">
            <a:extLst>
              <a:ext uri="{FF2B5EF4-FFF2-40B4-BE49-F238E27FC236}">
                <a16:creationId xmlns:a16="http://schemas.microsoft.com/office/drawing/2014/main" id="{0EA8B48B-2A95-46E4-AB54-2B11CBFE01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4579" name="Slide Number Placeholder 3">
            <a:extLst>
              <a:ext uri="{FF2B5EF4-FFF2-40B4-BE49-F238E27FC236}">
                <a16:creationId xmlns:a16="http://schemas.microsoft.com/office/drawing/2014/main" id="{D4C8F8BD-3C3F-40AA-9361-FA3B749CE7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5A5BDF-680E-4900-A261-3DF809C8A2A8}" type="slidenum">
              <a:rPr lang="en-US" altLang="en-US">
                <a:ea typeface="MS PGothic" panose="020B0600070205080204" pitchFamily="34" charset="-128"/>
              </a:rPr>
              <a:pPr>
                <a:spcBef>
                  <a:spcPct val="0"/>
                </a:spcBef>
              </a:pPr>
              <a:t>21</a:t>
            </a:fld>
            <a:endParaRPr lang="en-US" altLang="en-US">
              <a:ea typeface="MS PGothic"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7F6D3C3E-1ECF-45C2-B8DA-ECA7A88B5FE4}"/>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2BEDDD97-DEA7-48EA-9A76-4FC7BD3B3DA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13A434B3-0203-4414-8FC7-833492BB0F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094B61-914D-4ABB-B2E6-8B5AE92AD6FD}" type="slidenum">
              <a:rPr lang="en-US" altLang="en-US">
                <a:ea typeface="MS PGothic" panose="020B0600070205080204" pitchFamily="34" charset="-128"/>
              </a:rPr>
              <a:pPr>
                <a:spcBef>
                  <a:spcPct val="0"/>
                </a:spcBef>
              </a:pPr>
              <a:t>22</a:t>
            </a:fld>
            <a:endParaRPr lang="en-US" altLang="en-US">
              <a:ea typeface="MS PGothic"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DD0FD619-8E02-468A-965C-4E5CB257E248}"/>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88B345F0-F5E8-46E3-95DD-1A7EA3BB2E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5FFD1A79-1114-4B1C-896B-C503CF3698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421FB1-9BE4-4170-B2C9-20B16EA158E0}" type="slidenum">
              <a:rPr lang="en-US" altLang="en-US">
                <a:ea typeface="MS PGothic" panose="020B0600070205080204" pitchFamily="34" charset="-128"/>
              </a:rPr>
              <a:pPr>
                <a:spcBef>
                  <a:spcPct val="0"/>
                </a:spcBef>
              </a:pPr>
              <a:t>23</a:t>
            </a:fld>
            <a:endParaRPr lang="en-US" altLang="en-US">
              <a:ea typeface="MS PGothic"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44BE049-07F8-4C6B-876C-56F55CDDFC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90938B-AF91-4DE4-9362-59868098EC95}" type="slidenum">
              <a:rPr lang="en-US" altLang="en-US"/>
              <a:pPr/>
              <a:t>24</a:t>
            </a:fld>
            <a:endParaRPr lang="en-US" altLang="en-US"/>
          </a:p>
        </p:txBody>
      </p:sp>
      <p:sp>
        <p:nvSpPr>
          <p:cNvPr id="18434" name="Rectangle 2">
            <a:extLst>
              <a:ext uri="{FF2B5EF4-FFF2-40B4-BE49-F238E27FC236}">
                <a16:creationId xmlns:a16="http://schemas.microsoft.com/office/drawing/2014/main" id="{0E777151-AA8B-4FDD-9DE5-191F5906FCD7}"/>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41D48A4D-DC31-4975-ACE0-6A577D5D20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7F89488C-6831-4ADC-B2CB-D3104C5B5766}"/>
              </a:ext>
            </a:extLst>
          </p:cNvPr>
          <p:cNvSpPr>
            <a:spLocks noGrp="1" noRot="1" noChangeAspect="1" noTextEdit="1"/>
          </p:cNvSpPr>
          <p:nvPr>
            <p:ph type="sldImg"/>
          </p:nvPr>
        </p:nvSpPr>
        <p:spPr>
          <a:ln/>
        </p:spPr>
      </p:sp>
      <p:sp>
        <p:nvSpPr>
          <p:cNvPr id="20482" name="Notes Placeholder 2">
            <a:extLst>
              <a:ext uri="{FF2B5EF4-FFF2-40B4-BE49-F238E27FC236}">
                <a16:creationId xmlns:a16="http://schemas.microsoft.com/office/drawing/2014/main" id="{716BFD89-7ABC-46DB-8A4A-D6B94287A4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0483" name="Slide Number Placeholder 3">
            <a:extLst>
              <a:ext uri="{FF2B5EF4-FFF2-40B4-BE49-F238E27FC236}">
                <a16:creationId xmlns:a16="http://schemas.microsoft.com/office/drawing/2014/main" id="{C9ACEB59-F320-4CEF-8F39-F97FA2E3793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6A7F80-2361-4B30-B472-C24E2E55EA54}" type="slidenum">
              <a:rPr lang="en-US" altLang="en-US">
                <a:ea typeface="MS PGothic" panose="020B0600070205080204" pitchFamily="34" charset="-128"/>
              </a:rPr>
              <a:pPr>
                <a:spcBef>
                  <a:spcPct val="0"/>
                </a:spcBef>
              </a:pPr>
              <a:t>25</a:t>
            </a:fld>
            <a:endParaRPr lang="en-US" altLang="en-US">
              <a:ea typeface="MS PGothic"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32F8CA82-CA3D-4445-B5BE-0CB99E9F1982}"/>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0125DB83-045D-456F-9F02-83DF6622DF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9D0D9C32-756F-45B8-952F-6AA58130F7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ACA4DF-4181-4EF6-A01F-BC6CC615A6DD}" type="slidenum">
              <a:rPr lang="en-US" altLang="en-US">
                <a:ea typeface="MS PGothic" panose="020B0600070205080204" pitchFamily="34" charset="-128"/>
              </a:rPr>
              <a:pPr>
                <a:spcBef>
                  <a:spcPct val="0"/>
                </a:spcBef>
              </a:pPr>
              <a:t>26</a:t>
            </a:fld>
            <a:endParaRPr lang="en-US" altLang="en-US">
              <a:ea typeface="MS PGothic"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907D6B08-4D9B-4BC8-964B-A16B640A4266}"/>
              </a:ext>
            </a:extLst>
          </p:cNvPr>
          <p:cNvSpPr>
            <a:spLocks noGrp="1" noRot="1" noChangeAspect="1" noTextEdit="1"/>
          </p:cNvSpPr>
          <p:nvPr>
            <p:ph type="sldImg"/>
          </p:nvPr>
        </p:nvSpPr>
        <p:spPr>
          <a:ln/>
        </p:spPr>
      </p:sp>
      <p:sp>
        <p:nvSpPr>
          <p:cNvPr id="24578" name="Notes Placeholder 2">
            <a:extLst>
              <a:ext uri="{FF2B5EF4-FFF2-40B4-BE49-F238E27FC236}">
                <a16:creationId xmlns:a16="http://schemas.microsoft.com/office/drawing/2014/main" id="{1799B2E3-EE8B-4618-9023-6B58C0DF07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4579" name="Slide Number Placeholder 3">
            <a:extLst>
              <a:ext uri="{FF2B5EF4-FFF2-40B4-BE49-F238E27FC236}">
                <a16:creationId xmlns:a16="http://schemas.microsoft.com/office/drawing/2014/main" id="{FCD3324B-D52E-4C4E-A4FF-93209540A0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B1444C-A377-4399-928F-8AD8809D4851}" type="slidenum">
              <a:rPr lang="en-US" altLang="en-US">
                <a:ea typeface="MS PGothic" panose="020B0600070205080204" pitchFamily="34" charset="-128"/>
              </a:rPr>
              <a:pPr>
                <a:spcBef>
                  <a:spcPct val="0"/>
                </a:spcBef>
              </a:pPr>
              <a:t>27</a:t>
            </a:fld>
            <a:endParaRPr lang="en-US" altLang="en-US">
              <a:ea typeface="MS PGothic"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B54CA6D6-C744-425B-9E13-5DEE6F3D2579}"/>
              </a:ext>
            </a:extLst>
          </p:cNvPr>
          <p:cNvSpPr>
            <a:spLocks noGrp="1" noRot="1" noChangeAspect="1" noTextEdit="1"/>
          </p:cNvSpPr>
          <p:nvPr>
            <p:ph type="sldImg"/>
          </p:nvPr>
        </p:nvSpPr>
        <p:spPr>
          <a:ln/>
        </p:spPr>
      </p:sp>
      <p:sp>
        <p:nvSpPr>
          <p:cNvPr id="26626" name="Notes Placeholder 2">
            <a:extLst>
              <a:ext uri="{FF2B5EF4-FFF2-40B4-BE49-F238E27FC236}">
                <a16:creationId xmlns:a16="http://schemas.microsoft.com/office/drawing/2014/main" id="{290EFE9C-2C71-4614-BFFD-77FE05A4C5A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6627" name="Slide Number Placeholder 3">
            <a:extLst>
              <a:ext uri="{FF2B5EF4-FFF2-40B4-BE49-F238E27FC236}">
                <a16:creationId xmlns:a16="http://schemas.microsoft.com/office/drawing/2014/main" id="{3DB3AD5A-0582-4283-AB36-6A4C7E6143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DE6929-893D-4D16-A0B1-01017FCD8AA6}" type="slidenum">
              <a:rPr lang="en-US" altLang="en-US">
                <a:ea typeface="MS PGothic" panose="020B0600070205080204" pitchFamily="34" charset="-128"/>
              </a:rPr>
              <a:pPr>
                <a:spcBef>
                  <a:spcPct val="0"/>
                </a:spcBef>
              </a:pPr>
              <a:t>28</a:t>
            </a:fld>
            <a:endParaRPr lang="en-US" altLang="en-US">
              <a:ea typeface="MS PGothic"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C899DB99-8CB3-4F78-A39B-75B41FB3246B}"/>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DC77BFFF-54FB-4A28-B561-A00FA81816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56A768A0-0095-449D-94DB-72C759E6E6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31EF96-F4AE-4AA5-B244-3C2F9DD553E4}" type="slidenum">
              <a:rPr lang="en-US" altLang="en-US">
                <a:ea typeface="MS PGothic" panose="020B0600070205080204" pitchFamily="34" charset="-128"/>
              </a:rPr>
              <a:pPr>
                <a:spcBef>
                  <a:spcPct val="0"/>
                </a:spcBef>
              </a:pPr>
              <a:t>29</a:t>
            </a:fld>
            <a:endParaRPr lang="en-US" altLang="en-US">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D8FE35DE-4C17-4B3D-BC73-37A1DBA85568}"/>
              </a:ext>
            </a:extLst>
          </p:cNvPr>
          <p:cNvSpPr>
            <a:spLocks noGrp="1" noRot="1" noChangeAspect="1" noTextEdit="1"/>
          </p:cNvSpPr>
          <p:nvPr>
            <p:ph type="sldImg"/>
          </p:nvPr>
        </p:nvSpPr>
        <p:spPr>
          <a:ln/>
        </p:spPr>
      </p:sp>
      <p:sp>
        <p:nvSpPr>
          <p:cNvPr id="22530" name="Notes Placeholder 2">
            <a:extLst>
              <a:ext uri="{FF2B5EF4-FFF2-40B4-BE49-F238E27FC236}">
                <a16:creationId xmlns:a16="http://schemas.microsoft.com/office/drawing/2014/main" id="{0691B0AE-AFFD-496A-A278-372B8412D3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2531" name="Slide Number Placeholder 3">
            <a:extLst>
              <a:ext uri="{FF2B5EF4-FFF2-40B4-BE49-F238E27FC236}">
                <a16:creationId xmlns:a16="http://schemas.microsoft.com/office/drawing/2014/main" id="{0FE45B4E-917C-4E9D-B513-38B9297710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F96006-61E1-4CE4-9874-4A4D40658D2A}" type="slidenum">
              <a:rPr lang="en-US" altLang="en-US">
                <a:ea typeface="MS PGothic" panose="020B0600070205080204" pitchFamily="34" charset="-128"/>
              </a:rPr>
              <a:pPr>
                <a:spcBef>
                  <a:spcPct val="0"/>
                </a:spcBef>
              </a:pPr>
              <a:t>3</a:t>
            </a:fld>
            <a:endParaRPr lang="en-US" altLang="en-US">
              <a:ea typeface="MS PGothic"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C9CA5669-481A-4E3F-945B-74C9E1D8EA34}"/>
              </a:ext>
            </a:extLst>
          </p:cNvPr>
          <p:cNvSpPr>
            <a:spLocks noGrp="1" noRot="1" noChangeAspect="1" noTextEdit="1"/>
          </p:cNvSpPr>
          <p:nvPr>
            <p:ph type="sldImg"/>
          </p:nvPr>
        </p:nvSpPr>
        <p:spPr>
          <a:ln/>
        </p:spPr>
      </p:sp>
      <p:sp>
        <p:nvSpPr>
          <p:cNvPr id="30722" name="Notes Placeholder 2">
            <a:extLst>
              <a:ext uri="{FF2B5EF4-FFF2-40B4-BE49-F238E27FC236}">
                <a16:creationId xmlns:a16="http://schemas.microsoft.com/office/drawing/2014/main" id="{D938DF3C-0B20-42B5-A1A8-FF69ACE37D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0723" name="Slide Number Placeholder 3">
            <a:extLst>
              <a:ext uri="{FF2B5EF4-FFF2-40B4-BE49-F238E27FC236}">
                <a16:creationId xmlns:a16="http://schemas.microsoft.com/office/drawing/2014/main" id="{1CF53630-1532-4261-AA6A-AD25E2D41E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8AE235-0B2A-4220-B6CC-5B974B85FF2E}" type="slidenum">
              <a:rPr lang="en-US" altLang="en-US">
                <a:ea typeface="MS PGothic" panose="020B0600070205080204" pitchFamily="34" charset="-128"/>
              </a:rPr>
              <a:pPr>
                <a:spcBef>
                  <a:spcPct val="0"/>
                </a:spcBef>
              </a:pPr>
              <a:t>30</a:t>
            </a:fld>
            <a:endParaRPr lang="en-US" altLang="en-US">
              <a:ea typeface="MS PGothic"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8027B6D7-8660-48D3-9DF2-5204F8B061AA}"/>
              </a:ext>
            </a:extLst>
          </p:cNvPr>
          <p:cNvSpPr>
            <a:spLocks noGrp="1" noRot="1" noChangeAspect="1" noTextEdit="1"/>
          </p:cNvSpPr>
          <p:nvPr>
            <p:ph type="sldImg"/>
          </p:nvPr>
        </p:nvSpPr>
        <p:spPr>
          <a:ln/>
        </p:spPr>
      </p:sp>
      <p:sp>
        <p:nvSpPr>
          <p:cNvPr id="32770" name="Notes Placeholder 2">
            <a:extLst>
              <a:ext uri="{FF2B5EF4-FFF2-40B4-BE49-F238E27FC236}">
                <a16:creationId xmlns:a16="http://schemas.microsoft.com/office/drawing/2014/main" id="{64E39B92-1912-4274-87B1-3469847DC5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32771" name="Slide Number Placeholder 3">
            <a:extLst>
              <a:ext uri="{FF2B5EF4-FFF2-40B4-BE49-F238E27FC236}">
                <a16:creationId xmlns:a16="http://schemas.microsoft.com/office/drawing/2014/main" id="{F1D53A0D-96F1-4ABF-A8AB-42D219AFA6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7314A4-758D-429D-8F8F-A1A1049FE461}" type="slidenum">
              <a:rPr lang="en-US" altLang="en-US">
                <a:ea typeface="MS PGothic" panose="020B0600070205080204" pitchFamily="34" charset="-128"/>
              </a:rPr>
              <a:pPr>
                <a:spcBef>
                  <a:spcPct val="0"/>
                </a:spcBef>
              </a:pPr>
              <a:t>31</a:t>
            </a:fld>
            <a:endParaRPr lang="en-US" altLang="en-US">
              <a:ea typeface="MS PGothic"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EFB09015-0F84-46D5-8B0A-1F52AB65C7F3}"/>
              </a:ext>
            </a:extLst>
          </p:cNvPr>
          <p:cNvSpPr>
            <a:spLocks noGrp="1" noRot="1" noChangeAspect="1" noTextEdit="1"/>
          </p:cNvSpPr>
          <p:nvPr>
            <p:ph type="sldImg"/>
          </p:nvPr>
        </p:nvSpPr>
        <p:spPr>
          <a:ln/>
        </p:spPr>
      </p:sp>
      <p:sp>
        <p:nvSpPr>
          <p:cNvPr id="34818" name="Notes Placeholder 2">
            <a:extLst>
              <a:ext uri="{FF2B5EF4-FFF2-40B4-BE49-F238E27FC236}">
                <a16:creationId xmlns:a16="http://schemas.microsoft.com/office/drawing/2014/main" id="{D7E92982-F259-46DB-BA28-2D63EABDADE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4819" name="Slide Number Placeholder 3">
            <a:extLst>
              <a:ext uri="{FF2B5EF4-FFF2-40B4-BE49-F238E27FC236}">
                <a16:creationId xmlns:a16="http://schemas.microsoft.com/office/drawing/2014/main" id="{DE2666D5-BCAA-4752-9EBE-EC501F61A4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FF9282-4CD0-4548-A338-80310ECF73D9}" type="slidenum">
              <a:rPr lang="en-US" altLang="en-US">
                <a:ea typeface="MS PGothic" panose="020B0600070205080204" pitchFamily="34" charset="-128"/>
              </a:rPr>
              <a:pPr>
                <a:spcBef>
                  <a:spcPct val="0"/>
                </a:spcBef>
              </a:pPr>
              <a:t>32</a:t>
            </a:fld>
            <a:endParaRPr lang="en-US" altLang="en-US">
              <a:ea typeface="MS PGothic"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4752F434-7CEE-487C-82C7-5190BA3F6043}"/>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C82132F2-27C0-4A82-BE68-6567AB865C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6867" name="Slide Number Placeholder 3">
            <a:extLst>
              <a:ext uri="{FF2B5EF4-FFF2-40B4-BE49-F238E27FC236}">
                <a16:creationId xmlns:a16="http://schemas.microsoft.com/office/drawing/2014/main" id="{2931465C-4372-48C6-9BDB-37C5B891FB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F6E253-1BD7-4FA4-B583-D3DCE9E859BF}" type="slidenum">
              <a:rPr lang="en-US" altLang="en-US">
                <a:ea typeface="MS PGothic" panose="020B0600070205080204" pitchFamily="34" charset="-128"/>
              </a:rPr>
              <a:pPr>
                <a:spcBef>
                  <a:spcPct val="0"/>
                </a:spcBef>
              </a:pPr>
              <a:t>33</a:t>
            </a:fld>
            <a:endParaRPr lang="en-US" altLang="en-US">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6D12718-E6A2-446D-8CD1-AF029642A22A}"/>
              </a:ext>
            </a:extLst>
          </p:cNvPr>
          <p:cNvSpPr>
            <a:spLocks noGrp="1" noRot="1" noChangeAspect="1" noChangeArrowheads="1" noTextEdit="1"/>
          </p:cNvSpPr>
          <p:nvPr>
            <p:ph type="sldImg"/>
          </p:nvPr>
        </p:nvSpPr>
        <p:spPr>
          <a:ln/>
        </p:spPr>
      </p:sp>
      <p:sp>
        <p:nvSpPr>
          <p:cNvPr id="24578" name="Rectangle 3">
            <a:extLst>
              <a:ext uri="{FF2B5EF4-FFF2-40B4-BE49-F238E27FC236}">
                <a16:creationId xmlns:a16="http://schemas.microsoft.com/office/drawing/2014/main" id="{F41BA517-8DFB-4936-BE3F-1246176B20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7D48AC55-CB0B-4A19-BC71-C33A0D6F14C1}"/>
              </a:ext>
            </a:extLst>
          </p:cNvPr>
          <p:cNvSpPr>
            <a:spLocks noGrp="1" noRot="1" noChangeAspect="1" noChangeArrowheads="1" noTextEdit="1"/>
          </p:cNvSpPr>
          <p:nvPr>
            <p:ph type="sldImg"/>
          </p:nvPr>
        </p:nvSpPr>
        <p:spPr>
          <a:ln/>
        </p:spPr>
      </p:sp>
      <p:sp>
        <p:nvSpPr>
          <p:cNvPr id="26626" name="Rectangle 3">
            <a:extLst>
              <a:ext uri="{FF2B5EF4-FFF2-40B4-BE49-F238E27FC236}">
                <a16:creationId xmlns:a16="http://schemas.microsoft.com/office/drawing/2014/main" id="{043B1B75-330F-4144-B4CF-599826DEA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28575429-A8EB-45EB-B379-94C7A01F62B1}"/>
              </a:ext>
            </a:extLst>
          </p:cNvPr>
          <p:cNvSpPr>
            <a:spLocks noGrp="1" noRot="1" noChangeAspect="1" noTextEdit="1"/>
          </p:cNvSpPr>
          <p:nvPr>
            <p:ph type="sldImg"/>
          </p:nvPr>
        </p:nvSpPr>
        <p:spPr>
          <a:ln/>
        </p:spPr>
      </p:sp>
      <p:sp>
        <p:nvSpPr>
          <p:cNvPr id="28674" name="Notes Placeholder 2">
            <a:extLst>
              <a:ext uri="{FF2B5EF4-FFF2-40B4-BE49-F238E27FC236}">
                <a16:creationId xmlns:a16="http://schemas.microsoft.com/office/drawing/2014/main" id="{78431A2F-C546-45A2-BCF8-E8277ECA36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28675" name="Slide Number Placeholder 3">
            <a:extLst>
              <a:ext uri="{FF2B5EF4-FFF2-40B4-BE49-F238E27FC236}">
                <a16:creationId xmlns:a16="http://schemas.microsoft.com/office/drawing/2014/main" id="{7689202D-0FB6-46B3-983F-D8C3D147A8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DB3CF0-2487-4FF0-AB66-F5BD6C01FC19}" type="slidenum">
              <a:rPr lang="en-US" altLang="en-US">
                <a:ea typeface="MS PGothic" panose="020B0600070205080204" pitchFamily="34" charset="-128"/>
              </a:rPr>
              <a:pPr>
                <a:spcBef>
                  <a:spcPct val="0"/>
                </a:spcBef>
              </a:pPr>
              <a:t>6</a:t>
            </a:fld>
            <a:endParaRPr lang="en-US" altLang="en-US">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51077C5F-D392-4AA3-AF8A-38D826E3ABAD}"/>
              </a:ext>
            </a:extLst>
          </p:cNvPr>
          <p:cNvSpPr>
            <a:spLocks noGrp="1" noRot="1" noChangeAspect="1" noChangeArrowheads="1" noTextEdit="1"/>
          </p:cNvSpPr>
          <p:nvPr>
            <p:ph type="sldImg"/>
          </p:nvPr>
        </p:nvSpPr>
        <p:spPr>
          <a:ln/>
        </p:spPr>
      </p:sp>
      <p:sp>
        <p:nvSpPr>
          <p:cNvPr id="30722" name="Rectangle 3">
            <a:extLst>
              <a:ext uri="{FF2B5EF4-FFF2-40B4-BE49-F238E27FC236}">
                <a16:creationId xmlns:a16="http://schemas.microsoft.com/office/drawing/2014/main" id="{13859128-40E0-46C3-8A6B-453C42E30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7FA1DB60-CA04-40EF-8EE8-28176A9BB074}"/>
              </a:ext>
            </a:extLst>
          </p:cNvPr>
          <p:cNvSpPr>
            <a:spLocks noGrp="1" noRot="1" noChangeAspect="1" noTextEdit="1"/>
          </p:cNvSpPr>
          <p:nvPr>
            <p:ph type="sldImg"/>
          </p:nvPr>
        </p:nvSpPr>
        <p:spPr>
          <a:ln/>
        </p:spPr>
      </p:sp>
      <p:sp>
        <p:nvSpPr>
          <p:cNvPr id="32770" name="Notes Placeholder 2">
            <a:extLst>
              <a:ext uri="{FF2B5EF4-FFF2-40B4-BE49-F238E27FC236}">
                <a16:creationId xmlns:a16="http://schemas.microsoft.com/office/drawing/2014/main" id="{6950B263-80ED-443F-B615-502CCD400F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2771" name="Slide Number Placeholder 3">
            <a:extLst>
              <a:ext uri="{FF2B5EF4-FFF2-40B4-BE49-F238E27FC236}">
                <a16:creationId xmlns:a16="http://schemas.microsoft.com/office/drawing/2014/main" id="{39420D09-C534-4B25-9C52-99B5DD2B2D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A809E2-DFC2-4ABC-ACAD-0F26095E20F5}" type="slidenum">
              <a:rPr lang="en-US" altLang="en-US">
                <a:ea typeface="MS PGothic" panose="020B0600070205080204" pitchFamily="34" charset="-128"/>
              </a:rPr>
              <a:pPr>
                <a:spcBef>
                  <a:spcPct val="0"/>
                </a:spcBef>
              </a:pPr>
              <a:t>8</a:t>
            </a:fld>
            <a:endParaRPr lang="en-US" altLang="en-US">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0B742B70-1996-4AFD-B1F0-3D122E3F16FA}"/>
              </a:ext>
            </a:extLst>
          </p:cNvPr>
          <p:cNvSpPr>
            <a:spLocks noGrp="1" noRot="1" noChangeAspect="1" noTextEdit="1"/>
          </p:cNvSpPr>
          <p:nvPr>
            <p:ph type="sldImg"/>
          </p:nvPr>
        </p:nvSpPr>
        <p:spPr>
          <a:ln/>
        </p:spPr>
      </p:sp>
      <p:sp>
        <p:nvSpPr>
          <p:cNvPr id="34818" name="Notes Placeholder 2">
            <a:extLst>
              <a:ext uri="{FF2B5EF4-FFF2-40B4-BE49-F238E27FC236}">
                <a16:creationId xmlns:a16="http://schemas.microsoft.com/office/drawing/2014/main" id="{F6367A0A-4481-404B-B7EF-3FB21DA4E5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MS PGothic" panose="020B0600070205080204" pitchFamily="34" charset="-128"/>
            </a:endParaRPr>
          </a:p>
        </p:txBody>
      </p:sp>
      <p:sp>
        <p:nvSpPr>
          <p:cNvPr id="34819" name="Slide Number Placeholder 3">
            <a:extLst>
              <a:ext uri="{FF2B5EF4-FFF2-40B4-BE49-F238E27FC236}">
                <a16:creationId xmlns:a16="http://schemas.microsoft.com/office/drawing/2014/main" id="{C5F6D3D8-DCCB-4CFD-9E79-401BD8EEF2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spcBef>
                <a:spcPct val="30000"/>
              </a:spcBef>
              <a:defRPr sz="1200">
                <a:solidFill>
                  <a:schemeClr val="tx1"/>
                </a:solidFill>
                <a:latin typeface="Arial" panose="020B0604020202020204" pitchFamily="34" charset="0"/>
              </a:defRPr>
            </a:lvl1pPr>
            <a:lvl2pPr marL="742950" indent="-285750" defTabSz="922338">
              <a:spcBef>
                <a:spcPct val="30000"/>
              </a:spcBef>
              <a:defRPr sz="1200">
                <a:solidFill>
                  <a:schemeClr val="tx1"/>
                </a:solidFill>
                <a:latin typeface="Arial" panose="020B0604020202020204" pitchFamily="34" charset="0"/>
              </a:defRPr>
            </a:lvl2pPr>
            <a:lvl3pPr marL="1143000" indent="-228600" defTabSz="922338">
              <a:spcBef>
                <a:spcPct val="30000"/>
              </a:spcBef>
              <a:defRPr sz="1200">
                <a:solidFill>
                  <a:schemeClr val="tx1"/>
                </a:solidFill>
                <a:latin typeface="Arial" panose="020B0604020202020204" pitchFamily="34" charset="0"/>
              </a:defRPr>
            </a:lvl3pPr>
            <a:lvl4pPr marL="1600200" indent="-228600" defTabSz="922338">
              <a:spcBef>
                <a:spcPct val="30000"/>
              </a:spcBef>
              <a:defRPr sz="1200">
                <a:solidFill>
                  <a:schemeClr val="tx1"/>
                </a:solidFill>
                <a:latin typeface="Arial" panose="020B0604020202020204" pitchFamily="34" charset="0"/>
              </a:defRPr>
            </a:lvl4pPr>
            <a:lvl5pPr marL="2057400" indent="-228600" defTabSz="922338">
              <a:spcBef>
                <a:spcPct val="30000"/>
              </a:spcBef>
              <a:defRPr sz="1200">
                <a:solidFill>
                  <a:schemeClr val="tx1"/>
                </a:solidFill>
                <a:latin typeface="Arial" panose="020B0604020202020204" pitchFamily="34" charset="0"/>
              </a:defRPr>
            </a:lvl5pPr>
            <a:lvl6pPr marL="2514600" indent="-228600" defTabSz="92233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233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233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233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5F2EDE-BBFF-403D-96AA-EA902599F2A4}" type="slidenum">
              <a:rPr lang="en-US" altLang="en-US">
                <a:ea typeface="MS PGothic" panose="020B0600070205080204" pitchFamily="34" charset="-128"/>
              </a:rPr>
              <a:pPr>
                <a:spcBef>
                  <a:spcPct val="0"/>
                </a:spcBef>
              </a:pPr>
              <a:t>9</a:t>
            </a:fld>
            <a:endParaRPr lang="en-US" alt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0">
            <a:extLst>
              <a:ext uri="{FF2B5EF4-FFF2-40B4-BE49-F238E27FC236}">
                <a16:creationId xmlns:a16="http://schemas.microsoft.com/office/drawing/2014/main" id="{4EA4D039-63DF-48C7-AA4D-D09BDB17B612}"/>
              </a:ext>
            </a:extLst>
          </p:cNvPr>
          <p:cNvSpPr>
            <a:spLocks noChangeShapeType="1"/>
          </p:cNvSpPr>
          <p:nvPr/>
        </p:nvSpPr>
        <p:spPr bwMode="auto">
          <a:xfrm flipV="1">
            <a:off x="2860675" y="2114550"/>
            <a:ext cx="6005513" cy="635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9491" name="Rectangle 3"/>
          <p:cNvSpPr>
            <a:spLocks noGrp="1" noChangeArrowheads="1"/>
          </p:cNvSpPr>
          <p:nvPr>
            <p:ph type="ctrTitle"/>
          </p:nvPr>
        </p:nvSpPr>
        <p:spPr>
          <a:xfrm>
            <a:off x="2704283" y="341710"/>
            <a:ext cx="6005211" cy="1600200"/>
          </a:xfrm>
        </p:spPr>
        <p:txBody>
          <a:bodyPr/>
          <a:lstStyle>
            <a:lvl1pPr algn="r">
              <a:defRPr sz="3600"/>
            </a:lvl1pPr>
          </a:lstStyle>
          <a:p>
            <a:r>
              <a:rPr lang="en-US" altLang="en-US"/>
              <a:t>Click to edit Master title style</a:t>
            </a:r>
          </a:p>
        </p:txBody>
      </p:sp>
      <p:sp>
        <p:nvSpPr>
          <p:cNvPr id="319492" name="Rectangle 4"/>
          <p:cNvSpPr>
            <a:spLocks noGrp="1" noChangeArrowheads="1"/>
          </p:cNvSpPr>
          <p:nvPr>
            <p:ph type="subTitle" idx="1"/>
          </p:nvPr>
        </p:nvSpPr>
        <p:spPr>
          <a:xfrm>
            <a:off x="2743194" y="2278654"/>
            <a:ext cx="5963057" cy="1771650"/>
          </a:xfrm>
        </p:spPr>
        <p:txBody>
          <a:bodyPr/>
          <a:lstStyle>
            <a:lvl1pPr marL="0" indent="0" algn="r">
              <a:buFont typeface="Wingdings" pitchFamily="2" charset="2"/>
              <a:buNone/>
              <a:defRPr sz="2400"/>
            </a:lvl1pPr>
          </a:lstStyle>
          <a:p>
            <a:r>
              <a:rPr lang="en-US" altLang="en-US"/>
              <a:t>Click to edit Master subtitle style</a:t>
            </a:r>
          </a:p>
        </p:txBody>
      </p:sp>
    </p:spTree>
    <p:extLst>
      <p:ext uri="{BB962C8B-B14F-4D97-AF65-F5344CB8AC3E}">
        <p14:creationId xmlns:p14="http://schemas.microsoft.com/office/powerpoint/2010/main" val="120404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E0BF4C3-114E-4EBC-B849-BAAB32202F4C}"/>
              </a:ext>
            </a:extLst>
          </p:cNvPr>
          <p:cNvSpPr>
            <a:spLocks noGrp="1" noChangeArrowheads="1"/>
          </p:cNvSpPr>
          <p:nvPr>
            <p:ph type="dt" sz="half" idx="10"/>
          </p:nvPr>
        </p:nvSpPr>
        <p:spPr>
          <a:ln/>
        </p:spPr>
        <p:txBody>
          <a:bodyPr/>
          <a:lstStyle>
            <a:lvl1pPr>
              <a:defRPr/>
            </a:lvl1pPr>
          </a:lstStyle>
          <a:p>
            <a:pPr>
              <a:defRPr/>
            </a:pPr>
            <a:fld id="{FCDB3B1A-58D5-4842-B794-D036BEFADA8C}" type="datetime1">
              <a:rPr lang="en-US"/>
              <a:pPr>
                <a:defRPr/>
              </a:pPr>
              <a:t>8/14/2021</a:t>
            </a:fld>
            <a:endParaRPr lang="en-US" altLang="en-US"/>
          </a:p>
        </p:txBody>
      </p:sp>
      <p:sp>
        <p:nvSpPr>
          <p:cNvPr id="5" name="Rectangle 6">
            <a:extLst>
              <a:ext uri="{FF2B5EF4-FFF2-40B4-BE49-F238E27FC236}">
                <a16:creationId xmlns:a16="http://schemas.microsoft.com/office/drawing/2014/main" id="{EC080044-A0AC-4CB0-98AE-BAF700E8F4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11662A80-F5E0-42DB-8A39-D0F76F1E3B6F}"/>
              </a:ext>
            </a:extLst>
          </p:cNvPr>
          <p:cNvSpPr>
            <a:spLocks noGrp="1" noChangeArrowheads="1"/>
          </p:cNvSpPr>
          <p:nvPr>
            <p:ph type="sldNum" sz="quarter" idx="12"/>
          </p:nvPr>
        </p:nvSpPr>
        <p:spPr>
          <a:ln/>
        </p:spPr>
        <p:txBody>
          <a:bodyPr/>
          <a:lstStyle>
            <a:lvl1pPr>
              <a:defRPr/>
            </a:lvl1pPr>
          </a:lstStyle>
          <a:p>
            <a:fld id="{3A8FBAD5-9D67-4388-A25C-B525B4BD68AF}" type="slidenum">
              <a:rPr lang="en-US" altLang="en-US"/>
              <a:pPr/>
              <a:t>‹#›</a:t>
            </a:fld>
            <a:endParaRPr lang="en-US" altLang="en-US"/>
          </a:p>
        </p:txBody>
      </p:sp>
    </p:spTree>
    <p:extLst>
      <p:ext uri="{BB962C8B-B14F-4D97-AF65-F5344CB8AC3E}">
        <p14:creationId xmlns:p14="http://schemas.microsoft.com/office/powerpoint/2010/main" val="80315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679"/>
            <a:ext cx="2057400" cy="45065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679"/>
            <a:ext cx="6019800" cy="4506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3CEB035-10E6-4A09-A137-AC75F6CF6820}"/>
              </a:ext>
            </a:extLst>
          </p:cNvPr>
          <p:cNvSpPr>
            <a:spLocks noGrp="1" noChangeArrowheads="1"/>
          </p:cNvSpPr>
          <p:nvPr>
            <p:ph type="dt" sz="half" idx="10"/>
          </p:nvPr>
        </p:nvSpPr>
        <p:spPr>
          <a:ln/>
        </p:spPr>
        <p:txBody>
          <a:bodyPr/>
          <a:lstStyle>
            <a:lvl1pPr>
              <a:defRPr/>
            </a:lvl1pPr>
          </a:lstStyle>
          <a:p>
            <a:pPr>
              <a:defRPr/>
            </a:pPr>
            <a:fld id="{58512BCE-BBBB-4F35-A213-ADF66CF845C9}" type="datetime1">
              <a:rPr lang="en-US"/>
              <a:pPr>
                <a:defRPr/>
              </a:pPr>
              <a:t>8/14/2021</a:t>
            </a:fld>
            <a:endParaRPr lang="en-US" altLang="en-US"/>
          </a:p>
        </p:txBody>
      </p:sp>
      <p:sp>
        <p:nvSpPr>
          <p:cNvPr id="5" name="Rectangle 6">
            <a:extLst>
              <a:ext uri="{FF2B5EF4-FFF2-40B4-BE49-F238E27FC236}">
                <a16:creationId xmlns:a16="http://schemas.microsoft.com/office/drawing/2014/main" id="{348A6367-8DC7-4B56-A0BC-4D7C57765EF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EFB60D86-5C81-4A06-A071-4ED71F11234A}"/>
              </a:ext>
            </a:extLst>
          </p:cNvPr>
          <p:cNvSpPr>
            <a:spLocks noGrp="1" noChangeArrowheads="1"/>
          </p:cNvSpPr>
          <p:nvPr>
            <p:ph type="sldNum" sz="quarter" idx="12"/>
          </p:nvPr>
        </p:nvSpPr>
        <p:spPr>
          <a:ln/>
        </p:spPr>
        <p:txBody>
          <a:bodyPr/>
          <a:lstStyle>
            <a:lvl1pPr>
              <a:defRPr/>
            </a:lvl1pPr>
          </a:lstStyle>
          <a:p>
            <a:fld id="{E377BDFD-E6EA-4285-9573-D07B8E03F4CB}" type="slidenum">
              <a:rPr lang="en-US" altLang="en-US"/>
              <a:pPr/>
              <a:t>‹#›</a:t>
            </a:fld>
            <a:endParaRPr lang="en-US" altLang="en-US"/>
          </a:p>
        </p:txBody>
      </p:sp>
    </p:spTree>
    <p:extLst>
      <p:ext uri="{BB962C8B-B14F-4D97-AF65-F5344CB8AC3E}">
        <p14:creationId xmlns:p14="http://schemas.microsoft.com/office/powerpoint/2010/main" val="66517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7543800" cy="765572"/>
          </a:xfrm>
        </p:spPr>
        <p:txBody>
          <a:bodyPr/>
          <a:lstStyle/>
          <a:p>
            <a:r>
              <a:rPr lang="en-US"/>
              <a:t>Click to edit Master title style</a:t>
            </a:r>
          </a:p>
        </p:txBody>
      </p:sp>
      <p:sp>
        <p:nvSpPr>
          <p:cNvPr id="3" name="Text Placeholder 2"/>
          <p:cNvSpPr>
            <a:spLocks noGrp="1"/>
          </p:cNvSpPr>
          <p:nvPr>
            <p:ph type="body" sz="half" idx="1"/>
          </p:nvPr>
        </p:nvSpPr>
        <p:spPr>
          <a:xfrm>
            <a:off x="457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85851"/>
            <a:ext cx="4038600" cy="16990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48200" y="2899172"/>
            <a:ext cx="4038600" cy="1699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96C1AA80-EA00-41BA-BEDB-20337A2B33C1}"/>
              </a:ext>
            </a:extLst>
          </p:cNvPr>
          <p:cNvSpPr>
            <a:spLocks noGrp="1" noChangeArrowheads="1"/>
          </p:cNvSpPr>
          <p:nvPr>
            <p:ph type="dt" sz="half" idx="10"/>
          </p:nvPr>
        </p:nvSpPr>
        <p:spPr>
          <a:ln/>
        </p:spPr>
        <p:txBody>
          <a:bodyPr/>
          <a:lstStyle>
            <a:lvl1pPr>
              <a:defRPr/>
            </a:lvl1pPr>
          </a:lstStyle>
          <a:p>
            <a:pPr>
              <a:defRPr/>
            </a:pPr>
            <a:fld id="{1AFFE37C-7A70-430D-9CF9-A52E8A7B5E1C}" type="datetime1">
              <a:rPr lang="en-US"/>
              <a:pPr>
                <a:defRPr/>
              </a:pPr>
              <a:t>8/14/2021</a:t>
            </a:fld>
            <a:endParaRPr lang="en-US" altLang="en-US"/>
          </a:p>
        </p:txBody>
      </p:sp>
      <p:sp>
        <p:nvSpPr>
          <p:cNvPr id="7" name="Rectangle 6">
            <a:extLst>
              <a:ext uri="{FF2B5EF4-FFF2-40B4-BE49-F238E27FC236}">
                <a16:creationId xmlns:a16="http://schemas.microsoft.com/office/drawing/2014/main" id="{A32E10E7-7EF4-413A-93FA-E4E32C3A0D8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C0A58C9D-74A7-4C3D-96AF-43C72B1C8E52}"/>
              </a:ext>
            </a:extLst>
          </p:cNvPr>
          <p:cNvSpPr>
            <a:spLocks noGrp="1" noChangeArrowheads="1"/>
          </p:cNvSpPr>
          <p:nvPr>
            <p:ph type="sldNum" sz="quarter" idx="12"/>
          </p:nvPr>
        </p:nvSpPr>
        <p:spPr>
          <a:ln/>
        </p:spPr>
        <p:txBody>
          <a:bodyPr/>
          <a:lstStyle>
            <a:lvl1pPr>
              <a:defRPr/>
            </a:lvl1pPr>
          </a:lstStyle>
          <a:p>
            <a:fld id="{0469141D-C12F-4CEB-8D60-F27E9E06A087}" type="slidenum">
              <a:rPr lang="en-US" altLang="en-US"/>
              <a:pPr/>
              <a:t>‹#›</a:t>
            </a:fld>
            <a:endParaRPr lang="en-US" altLang="en-US"/>
          </a:p>
        </p:txBody>
      </p:sp>
    </p:spTree>
    <p:extLst>
      <p:ext uri="{BB962C8B-B14F-4D97-AF65-F5344CB8AC3E}">
        <p14:creationId xmlns:p14="http://schemas.microsoft.com/office/powerpoint/2010/main" val="3532762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8"/>
            <a:ext cx="7543800" cy="765572"/>
          </a:xfrm>
        </p:spPr>
        <p:txBody>
          <a:bodyPr/>
          <a:lstStyle/>
          <a:p>
            <a:r>
              <a:rPr lang="en-US"/>
              <a:t>Click to edit Master title style</a:t>
            </a:r>
          </a:p>
        </p:txBody>
      </p:sp>
      <p:sp>
        <p:nvSpPr>
          <p:cNvPr id="3" name="Text Placeholder 2"/>
          <p:cNvSpPr>
            <a:spLocks noGrp="1"/>
          </p:cNvSpPr>
          <p:nvPr>
            <p:ph type="body" sz="half" idx="1"/>
          </p:nvPr>
        </p:nvSpPr>
        <p:spPr>
          <a:xfrm>
            <a:off x="457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038600" cy="3512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4731308-5739-4020-B0FB-9141E8F30050}"/>
              </a:ext>
            </a:extLst>
          </p:cNvPr>
          <p:cNvSpPr>
            <a:spLocks noGrp="1" noChangeArrowheads="1"/>
          </p:cNvSpPr>
          <p:nvPr>
            <p:ph type="dt" sz="half" idx="10"/>
          </p:nvPr>
        </p:nvSpPr>
        <p:spPr>
          <a:ln/>
        </p:spPr>
        <p:txBody>
          <a:bodyPr/>
          <a:lstStyle>
            <a:lvl1pPr>
              <a:defRPr/>
            </a:lvl1pPr>
          </a:lstStyle>
          <a:p>
            <a:pPr>
              <a:defRPr/>
            </a:pPr>
            <a:fld id="{192FC546-C26C-4673-A450-18DD547535AC}" type="datetime1">
              <a:rPr lang="en-US"/>
              <a:pPr>
                <a:defRPr/>
              </a:pPr>
              <a:t>8/14/2021</a:t>
            </a:fld>
            <a:endParaRPr lang="en-US" altLang="en-US"/>
          </a:p>
        </p:txBody>
      </p:sp>
      <p:sp>
        <p:nvSpPr>
          <p:cNvPr id="6" name="Rectangle 6">
            <a:extLst>
              <a:ext uri="{FF2B5EF4-FFF2-40B4-BE49-F238E27FC236}">
                <a16:creationId xmlns:a16="http://schemas.microsoft.com/office/drawing/2014/main" id="{C1BF553E-DEE6-4E7F-B763-EE7D76DEAEE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EC95AF9C-EAAC-4FAC-B8FE-260C8909BF1E}"/>
              </a:ext>
            </a:extLst>
          </p:cNvPr>
          <p:cNvSpPr>
            <a:spLocks noGrp="1" noChangeArrowheads="1"/>
          </p:cNvSpPr>
          <p:nvPr>
            <p:ph type="sldNum" sz="quarter" idx="12"/>
          </p:nvPr>
        </p:nvSpPr>
        <p:spPr>
          <a:ln/>
        </p:spPr>
        <p:txBody>
          <a:bodyPr/>
          <a:lstStyle>
            <a:lvl1pPr>
              <a:defRPr/>
            </a:lvl1pPr>
          </a:lstStyle>
          <a:p>
            <a:fld id="{AB0A3ABE-AD5D-4B8E-9434-C26EA15D251C}" type="slidenum">
              <a:rPr lang="en-US" altLang="en-US"/>
              <a:pPr/>
              <a:t>‹#›</a:t>
            </a:fld>
            <a:endParaRPr lang="en-US" altLang="en-US"/>
          </a:p>
        </p:txBody>
      </p:sp>
    </p:spTree>
    <p:extLst>
      <p:ext uri="{BB962C8B-B14F-4D97-AF65-F5344CB8AC3E}">
        <p14:creationId xmlns:p14="http://schemas.microsoft.com/office/powerpoint/2010/main" val="75903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81A1A3E-D955-4A9D-9E3E-C0F31AD509A7}"/>
              </a:ext>
            </a:extLst>
          </p:cNvPr>
          <p:cNvSpPr>
            <a:spLocks noGrp="1" noChangeArrowheads="1"/>
          </p:cNvSpPr>
          <p:nvPr>
            <p:ph type="dt" sz="half" idx="10"/>
          </p:nvPr>
        </p:nvSpPr>
        <p:spPr>
          <a:ln/>
        </p:spPr>
        <p:txBody>
          <a:bodyPr/>
          <a:lstStyle>
            <a:lvl1pPr>
              <a:defRPr/>
            </a:lvl1pPr>
          </a:lstStyle>
          <a:p>
            <a:pPr>
              <a:defRPr/>
            </a:pPr>
            <a:fld id="{A425E88E-C9F6-4A0E-8880-F36753630B95}" type="datetime1">
              <a:rPr lang="en-US"/>
              <a:pPr>
                <a:defRPr/>
              </a:pPr>
              <a:t>8/14/2021</a:t>
            </a:fld>
            <a:endParaRPr lang="en-US" altLang="en-US"/>
          </a:p>
        </p:txBody>
      </p:sp>
      <p:sp>
        <p:nvSpPr>
          <p:cNvPr id="5" name="Rectangle 6">
            <a:extLst>
              <a:ext uri="{FF2B5EF4-FFF2-40B4-BE49-F238E27FC236}">
                <a16:creationId xmlns:a16="http://schemas.microsoft.com/office/drawing/2014/main" id="{B1060A06-9354-40DD-8515-235B3CCC7DF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69E2ECFF-3372-4424-8FFF-B69888D2BB1F}"/>
              </a:ext>
            </a:extLst>
          </p:cNvPr>
          <p:cNvSpPr>
            <a:spLocks noGrp="1" noChangeArrowheads="1"/>
          </p:cNvSpPr>
          <p:nvPr>
            <p:ph type="sldNum" sz="quarter" idx="12"/>
          </p:nvPr>
        </p:nvSpPr>
        <p:spPr>
          <a:ln/>
        </p:spPr>
        <p:txBody>
          <a:bodyPr/>
          <a:lstStyle>
            <a:lvl1pPr>
              <a:defRPr/>
            </a:lvl1pPr>
          </a:lstStyle>
          <a:p>
            <a:fld id="{0D0604A1-1247-4AA3-82B3-25FF89F42DD5}" type="slidenum">
              <a:rPr lang="en-US" altLang="en-US"/>
              <a:pPr/>
              <a:t>‹#›</a:t>
            </a:fld>
            <a:endParaRPr lang="en-US" altLang="en-US"/>
          </a:p>
        </p:txBody>
      </p:sp>
    </p:spTree>
    <p:extLst>
      <p:ext uri="{BB962C8B-B14F-4D97-AF65-F5344CB8AC3E}">
        <p14:creationId xmlns:p14="http://schemas.microsoft.com/office/powerpoint/2010/main" val="155521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5">
            <a:extLst>
              <a:ext uri="{FF2B5EF4-FFF2-40B4-BE49-F238E27FC236}">
                <a16:creationId xmlns:a16="http://schemas.microsoft.com/office/drawing/2014/main" id="{95752B1B-AFE4-4BF4-95B8-B6DA90C3FDAB}"/>
              </a:ext>
            </a:extLst>
          </p:cNvPr>
          <p:cNvSpPr>
            <a:spLocks noGrp="1" noChangeArrowheads="1"/>
          </p:cNvSpPr>
          <p:nvPr>
            <p:ph type="dt" sz="half" idx="10"/>
          </p:nvPr>
        </p:nvSpPr>
        <p:spPr>
          <a:ln/>
        </p:spPr>
        <p:txBody>
          <a:bodyPr/>
          <a:lstStyle>
            <a:lvl1pPr>
              <a:defRPr/>
            </a:lvl1pPr>
          </a:lstStyle>
          <a:p>
            <a:pPr>
              <a:defRPr/>
            </a:pPr>
            <a:fld id="{0B5D997D-AA4B-4EA9-9FF3-180CF9B84C7B}" type="datetime1">
              <a:rPr lang="en-US"/>
              <a:pPr>
                <a:defRPr/>
              </a:pPr>
              <a:t>8/14/2021</a:t>
            </a:fld>
            <a:endParaRPr lang="en-US" altLang="en-US"/>
          </a:p>
        </p:txBody>
      </p:sp>
      <p:sp>
        <p:nvSpPr>
          <p:cNvPr id="5" name="Rectangle 6">
            <a:extLst>
              <a:ext uri="{FF2B5EF4-FFF2-40B4-BE49-F238E27FC236}">
                <a16:creationId xmlns:a16="http://schemas.microsoft.com/office/drawing/2014/main" id="{4F43AD55-015F-48A9-AF0D-21AC3255CB0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CFE22151-4E65-4547-9E5D-5B3CE5E8100F}"/>
              </a:ext>
            </a:extLst>
          </p:cNvPr>
          <p:cNvSpPr>
            <a:spLocks noGrp="1" noChangeArrowheads="1"/>
          </p:cNvSpPr>
          <p:nvPr>
            <p:ph type="sldNum" sz="quarter" idx="12"/>
          </p:nvPr>
        </p:nvSpPr>
        <p:spPr>
          <a:ln/>
        </p:spPr>
        <p:txBody>
          <a:bodyPr/>
          <a:lstStyle>
            <a:lvl1pPr>
              <a:defRPr/>
            </a:lvl1pPr>
          </a:lstStyle>
          <a:p>
            <a:fld id="{C2AFB252-A7C3-452F-884E-22C0017B512C}" type="slidenum">
              <a:rPr lang="en-US" altLang="en-US"/>
              <a:pPr/>
              <a:t>‹#›</a:t>
            </a:fld>
            <a:endParaRPr lang="en-US" altLang="en-US"/>
          </a:p>
        </p:txBody>
      </p:sp>
    </p:spTree>
    <p:extLst>
      <p:ext uri="{BB962C8B-B14F-4D97-AF65-F5344CB8AC3E}">
        <p14:creationId xmlns:p14="http://schemas.microsoft.com/office/powerpoint/2010/main" val="20687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85850"/>
            <a:ext cx="4038600" cy="35123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038600" cy="351234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B83AD09-C11A-43C5-A5BD-BF488FDAF27C}"/>
              </a:ext>
            </a:extLst>
          </p:cNvPr>
          <p:cNvSpPr>
            <a:spLocks noGrp="1" noChangeArrowheads="1"/>
          </p:cNvSpPr>
          <p:nvPr>
            <p:ph type="dt" sz="half" idx="10"/>
          </p:nvPr>
        </p:nvSpPr>
        <p:spPr>
          <a:ln/>
        </p:spPr>
        <p:txBody>
          <a:bodyPr/>
          <a:lstStyle>
            <a:lvl1pPr>
              <a:defRPr/>
            </a:lvl1pPr>
          </a:lstStyle>
          <a:p>
            <a:pPr>
              <a:defRPr/>
            </a:pPr>
            <a:fld id="{1B496F20-C241-4F2F-B6B8-665B0754AFBF}" type="datetime1">
              <a:rPr lang="en-US"/>
              <a:pPr>
                <a:defRPr/>
              </a:pPr>
              <a:t>8/14/2021</a:t>
            </a:fld>
            <a:endParaRPr lang="en-US" altLang="en-US"/>
          </a:p>
        </p:txBody>
      </p:sp>
      <p:sp>
        <p:nvSpPr>
          <p:cNvPr id="6" name="Rectangle 6">
            <a:extLst>
              <a:ext uri="{FF2B5EF4-FFF2-40B4-BE49-F238E27FC236}">
                <a16:creationId xmlns:a16="http://schemas.microsoft.com/office/drawing/2014/main" id="{EE36296E-32F6-4C38-BE55-9A80BF997BB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ADEE8284-3384-4DF3-B073-0244248B8A01}"/>
              </a:ext>
            </a:extLst>
          </p:cNvPr>
          <p:cNvSpPr>
            <a:spLocks noGrp="1" noChangeArrowheads="1"/>
          </p:cNvSpPr>
          <p:nvPr>
            <p:ph type="sldNum" sz="quarter" idx="12"/>
          </p:nvPr>
        </p:nvSpPr>
        <p:spPr>
          <a:ln/>
        </p:spPr>
        <p:txBody>
          <a:bodyPr/>
          <a:lstStyle>
            <a:lvl1pPr>
              <a:defRPr/>
            </a:lvl1pPr>
          </a:lstStyle>
          <a:p>
            <a:fld id="{E5ECE053-4D01-4781-B7CE-12A5975750D7}" type="slidenum">
              <a:rPr lang="en-US" altLang="en-US"/>
              <a:pPr/>
              <a:t>‹#›</a:t>
            </a:fld>
            <a:endParaRPr lang="en-US" altLang="en-US"/>
          </a:p>
        </p:txBody>
      </p:sp>
    </p:spTree>
    <p:extLst>
      <p:ext uri="{BB962C8B-B14F-4D97-AF65-F5344CB8AC3E}">
        <p14:creationId xmlns:p14="http://schemas.microsoft.com/office/powerpoint/2010/main" val="169514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651D77BD-9BA0-4DEF-8265-2DE2AA394662}"/>
              </a:ext>
            </a:extLst>
          </p:cNvPr>
          <p:cNvSpPr>
            <a:spLocks noGrp="1" noChangeArrowheads="1"/>
          </p:cNvSpPr>
          <p:nvPr>
            <p:ph type="dt" sz="half" idx="10"/>
          </p:nvPr>
        </p:nvSpPr>
        <p:spPr>
          <a:ln/>
        </p:spPr>
        <p:txBody>
          <a:bodyPr/>
          <a:lstStyle>
            <a:lvl1pPr>
              <a:defRPr/>
            </a:lvl1pPr>
          </a:lstStyle>
          <a:p>
            <a:pPr>
              <a:defRPr/>
            </a:pPr>
            <a:fld id="{8E881AB6-A1A0-444B-BF1D-E5AF4DE0B73B}" type="datetime1">
              <a:rPr lang="en-US"/>
              <a:pPr>
                <a:defRPr/>
              </a:pPr>
              <a:t>8/14/2021</a:t>
            </a:fld>
            <a:endParaRPr lang="en-US" altLang="en-US"/>
          </a:p>
        </p:txBody>
      </p:sp>
      <p:sp>
        <p:nvSpPr>
          <p:cNvPr id="8" name="Rectangle 6">
            <a:extLst>
              <a:ext uri="{FF2B5EF4-FFF2-40B4-BE49-F238E27FC236}">
                <a16:creationId xmlns:a16="http://schemas.microsoft.com/office/drawing/2014/main" id="{D0315980-C204-4920-8D16-01875424FE1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a:extLst>
              <a:ext uri="{FF2B5EF4-FFF2-40B4-BE49-F238E27FC236}">
                <a16:creationId xmlns:a16="http://schemas.microsoft.com/office/drawing/2014/main" id="{D355E340-B10F-4A9B-AA60-28BA0FBF437A}"/>
              </a:ext>
            </a:extLst>
          </p:cNvPr>
          <p:cNvSpPr>
            <a:spLocks noGrp="1" noChangeArrowheads="1"/>
          </p:cNvSpPr>
          <p:nvPr>
            <p:ph type="sldNum" sz="quarter" idx="12"/>
          </p:nvPr>
        </p:nvSpPr>
        <p:spPr>
          <a:ln/>
        </p:spPr>
        <p:txBody>
          <a:bodyPr/>
          <a:lstStyle>
            <a:lvl1pPr>
              <a:defRPr/>
            </a:lvl1pPr>
          </a:lstStyle>
          <a:p>
            <a:fld id="{318F5DBC-C18D-4351-B5F6-40EE185580FF}" type="slidenum">
              <a:rPr lang="en-US" altLang="en-US"/>
              <a:pPr/>
              <a:t>‹#›</a:t>
            </a:fld>
            <a:endParaRPr lang="en-US" altLang="en-US"/>
          </a:p>
        </p:txBody>
      </p:sp>
    </p:spTree>
    <p:extLst>
      <p:ext uri="{BB962C8B-B14F-4D97-AF65-F5344CB8AC3E}">
        <p14:creationId xmlns:p14="http://schemas.microsoft.com/office/powerpoint/2010/main" val="214627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F41B182F-C639-40E7-B30E-3C5F3440AD71}"/>
              </a:ext>
            </a:extLst>
          </p:cNvPr>
          <p:cNvSpPr>
            <a:spLocks noGrp="1" noChangeArrowheads="1"/>
          </p:cNvSpPr>
          <p:nvPr>
            <p:ph type="dt" sz="half" idx="10"/>
          </p:nvPr>
        </p:nvSpPr>
        <p:spPr>
          <a:ln/>
        </p:spPr>
        <p:txBody>
          <a:bodyPr/>
          <a:lstStyle>
            <a:lvl1pPr>
              <a:defRPr/>
            </a:lvl1pPr>
          </a:lstStyle>
          <a:p>
            <a:pPr>
              <a:defRPr/>
            </a:pPr>
            <a:fld id="{C38B3DD2-FC65-469B-9C11-082593B6D4F8}" type="datetime1">
              <a:rPr lang="en-US"/>
              <a:pPr>
                <a:defRPr/>
              </a:pPr>
              <a:t>8/14/2021</a:t>
            </a:fld>
            <a:endParaRPr lang="en-US" altLang="en-US"/>
          </a:p>
        </p:txBody>
      </p:sp>
      <p:sp>
        <p:nvSpPr>
          <p:cNvPr id="4" name="Rectangle 6">
            <a:extLst>
              <a:ext uri="{FF2B5EF4-FFF2-40B4-BE49-F238E27FC236}">
                <a16:creationId xmlns:a16="http://schemas.microsoft.com/office/drawing/2014/main" id="{279B54B6-3EBD-4E17-832A-672AD966F1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a:extLst>
              <a:ext uri="{FF2B5EF4-FFF2-40B4-BE49-F238E27FC236}">
                <a16:creationId xmlns:a16="http://schemas.microsoft.com/office/drawing/2014/main" id="{90145B10-8B47-4B08-AF19-802A1C03C573}"/>
              </a:ext>
            </a:extLst>
          </p:cNvPr>
          <p:cNvSpPr>
            <a:spLocks noGrp="1" noChangeArrowheads="1"/>
          </p:cNvSpPr>
          <p:nvPr>
            <p:ph type="sldNum" sz="quarter" idx="12"/>
          </p:nvPr>
        </p:nvSpPr>
        <p:spPr>
          <a:ln/>
        </p:spPr>
        <p:txBody>
          <a:bodyPr/>
          <a:lstStyle>
            <a:lvl1pPr>
              <a:defRPr/>
            </a:lvl1pPr>
          </a:lstStyle>
          <a:p>
            <a:fld id="{25E449CC-2DEA-4023-BCDE-5E7AAC11CA22}" type="slidenum">
              <a:rPr lang="en-US" altLang="en-US"/>
              <a:pPr/>
              <a:t>‹#›</a:t>
            </a:fld>
            <a:endParaRPr lang="en-US" altLang="en-US"/>
          </a:p>
        </p:txBody>
      </p:sp>
    </p:spTree>
    <p:extLst>
      <p:ext uri="{BB962C8B-B14F-4D97-AF65-F5344CB8AC3E}">
        <p14:creationId xmlns:p14="http://schemas.microsoft.com/office/powerpoint/2010/main" val="315746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CD2EC4D-B3A3-4954-9948-E387086C5D19}"/>
              </a:ext>
            </a:extLst>
          </p:cNvPr>
          <p:cNvSpPr>
            <a:spLocks noGrp="1" noChangeArrowheads="1"/>
          </p:cNvSpPr>
          <p:nvPr>
            <p:ph type="dt" sz="half" idx="10"/>
          </p:nvPr>
        </p:nvSpPr>
        <p:spPr>
          <a:ln/>
        </p:spPr>
        <p:txBody>
          <a:bodyPr/>
          <a:lstStyle>
            <a:lvl1pPr>
              <a:defRPr/>
            </a:lvl1pPr>
          </a:lstStyle>
          <a:p>
            <a:pPr>
              <a:defRPr/>
            </a:pPr>
            <a:fld id="{CFA9ABE5-526D-40CF-965F-B718D678000A}" type="datetime1">
              <a:rPr lang="en-US"/>
              <a:pPr>
                <a:defRPr/>
              </a:pPr>
              <a:t>8/14/2021</a:t>
            </a:fld>
            <a:endParaRPr lang="en-US" altLang="en-US"/>
          </a:p>
        </p:txBody>
      </p:sp>
      <p:sp>
        <p:nvSpPr>
          <p:cNvPr id="3" name="Rectangle 6">
            <a:extLst>
              <a:ext uri="{FF2B5EF4-FFF2-40B4-BE49-F238E27FC236}">
                <a16:creationId xmlns:a16="http://schemas.microsoft.com/office/drawing/2014/main" id="{ED47A2F2-D9A0-44EE-A216-5493E9763D5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a:extLst>
              <a:ext uri="{FF2B5EF4-FFF2-40B4-BE49-F238E27FC236}">
                <a16:creationId xmlns:a16="http://schemas.microsoft.com/office/drawing/2014/main" id="{828770D7-25DF-4A86-8370-D57A819C2145}"/>
              </a:ext>
            </a:extLst>
          </p:cNvPr>
          <p:cNvSpPr>
            <a:spLocks noGrp="1" noChangeArrowheads="1"/>
          </p:cNvSpPr>
          <p:nvPr>
            <p:ph type="sldNum" sz="quarter" idx="12"/>
          </p:nvPr>
        </p:nvSpPr>
        <p:spPr>
          <a:ln/>
        </p:spPr>
        <p:txBody>
          <a:bodyPr/>
          <a:lstStyle>
            <a:lvl1pPr>
              <a:defRPr/>
            </a:lvl1pPr>
          </a:lstStyle>
          <a:p>
            <a:fld id="{EC84019A-1E4E-46C7-AA11-E9DD5C2E6263}" type="slidenum">
              <a:rPr lang="en-US" altLang="en-US"/>
              <a:pPr/>
              <a:t>‹#›</a:t>
            </a:fld>
            <a:endParaRPr lang="en-US" altLang="en-US"/>
          </a:p>
        </p:txBody>
      </p:sp>
    </p:spTree>
    <p:extLst>
      <p:ext uri="{BB962C8B-B14F-4D97-AF65-F5344CB8AC3E}">
        <p14:creationId xmlns:p14="http://schemas.microsoft.com/office/powerpoint/2010/main" val="180732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9ACC6A55-8B91-496B-873B-D09342D61F28}"/>
              </a:ext>
            </a:extLst>
          </p:cNvPr>
          <p:cNvSpPr>
            <a:spLocks noGrp="1" noChangeArrowheads="1"/>
          </p:cNvSpPr>
          <p:nvPr>
            <p:ph type="dt" sz="half" idx="10"/>
          </p:nvPr>
        </p:nvSpPr>
        <p:spPr>
          <a:ln/>
        </p:spPr>
        <p:txBody>
          <a:bodyPr/>
          <a:lstStyle>
            <a:lvl1pPr>
              <a:defRPr/>
            </a:lvl1pPr>
          </a:lstStyle>
          <a:p>
            <a:pPr>
              <a:defRPr/>
            </a:pPr>
            <a:fld id="{CCBF8454-C07B-4C17-9BC3-3E2C7BEE53E8}" type="datetime1">
              <a:rPr lang="en-US"/>
              <a:pPr>
                <a:defRPr/>
              </a:pPr>
              <a:t>8/14/2021</a:t>
            </a:fld>
            <a:endParaRPr lang="en-US" altLang="en-US"/>
          </a:p>
        </p:txBody>
      </p:sp>
      <p:sp>
        <p:nvSpPr>
          <p:cNvPr id="6" name="Rectangle 6">
            <a:extLst>
              <a:ext uri="{FF2B5EF4-FFF2-40B4-BE49-F238E27FC236}">
                <a16:creationId xmlns:a16="http://schemas.microsoft.com/office/drawing/2014/main" id="{4F7C3D4F-CE91-46BB-8A07-AAC0C265E46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16CE901E-54F6-46ED-A98D-2435BD4CBD34}"/>
              </a:ext>
            </a:extLst>
          </p:cNvPr>
          <p:cNvSpPr>
            <a:spLocks noGrp="1" noChangeArrowheads="1"/>
          </p:cNvSpPr>
          <p:nvPr>
            <p:ph type="sldNum" sz="quarter" idx="12"/>
          </p:nvPr>
        </p:nvSpPr>
        <p:spPr>
          <a:ln/>
        </p:spPr>
        <p:txBody>
          <a:bodyPr/>
          <a:lstStyle>
            <a:lvl1pPr>
              <a:defRPr/>
            </a:lvl1pPr>
          </a:lstStyle>
          <a:p>
            <a:fld id="{349902AA-272F-449C-878D-3FF875C75112}" type="slidenum">
              <a:rPr lang="en-US" altLang="en-US"/>
              <a:pPr/>
              <a:t>‹#›</a:t>
            </a:fld>
            <a:endParaRPr lang="en-US" altLang="en-US"/>
          </a:p>
        </p:txBody>
      </p:sp>
    </p:spTree>
    <p:extLst>
      <p:ext uri="{BB962C8B-B14F-4D97-AF65-F5344CB8AC3E}">
        <p14:creationId xmlns:p14="http://schemas.microsoft.com/office/powerpoint/2010/main" val="157914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5">
            <a:extLst>
              <a:ext uri="{FF2B5EF4-FFF2-40B4-BE49-F238E27FC236}">
                <a16:creationId xmlns:a16="http://schemas.microsoft.com/office/drawing/2014/main" id="{90124C63-FFF6-4019-93AA-E0207B589224}"/>
              </a:ext>
            </a:extLst>
          </p:cNvPr>
          <p:cNvSpPr>
            <a:spLocks noGrp="1" noChangeArrowheads="1"/>
          </p:cNvSpPr>
          <p:nvPr>
            <p:ph type="dt" sz="half" idx="10"/>
          </p:nvPr>
        </p:nvSpPr>
        <p:spPr>
          <a:ln/>
        </p:spPr>
        <p:txBody>
          <a:bodyPr/>
          <a:lstStyle>
            <a:lvl1pPr>
              <a:defRPr/>
            </a:lvl1pPr>
          </a:lstStyle>
          <a:p>
            <a:pPr>
              <a:defRPr/>
            </a:pPr>
            <a:fld id="{E7EFF5AB-9C78-4F19-A6A0-96CA5E378CB8}" type="datetime1">
              <a:rPr lang="en-US"/>
              <a:pPr>
                <a:defRPr/>
              </a:pPr>
              <a:t>8/14/2021</a:t>
            </a:fld>
            <a:endParaRPr lang="en-US" altLang="en-US"/>
          </a:p>
        </p:txBody>
      </p:sp>
      <p:sp>
        <p:nvSpPr>
          <p:cNvPr id="6" name="Rectangle 6">
            <a:extLst>
              <a:ext uri="{FF2B5EF4-FFF2-40B4-BE49-F238E27FC236}">
                <a16:creationId xmlns:a16="http://schemas.microsoft.com/office/drawing/2014/main" id="{B653E68B-3E46-4371-A9F6-B5BA25A3CF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141C1FEE-DD19-48EC-B1F3-0006A25A520A}"/>
              </a:ext>
            </a:extLst>
          </p:cNvPr>
          <p:cNvSpPr>
            <a:spLocks noGrp="1" noChangeArrowheads="1"/>
          </p:cNvSpPr>
          <p:nvPr>
            <p:ph type="sldNum" sz="quarter" idx="12"/>
          </p:nvPr>
        </p:nvSpPr>
        <p:spPr>
          <a:ln/>
        </p:spPr>
        <p:txBody>
          <a:bodyPr/>
          <a:lstStyle>
            <a:lvl1pPr>
              <a:defRPr/>
            </a:lvl1pPr>
          </a:lstStyle>
          <a:p>
            <a:fld id="{0E83015A-0653-487F-A911-549095ABACC2}" type="slidenum">
              <a:rPr lang="en-US" altLang="en-US"/>
              <a:pPr/>
              <a:t>‹#›</a:t>
            </a:fld>
            <a:endParaRPr lang="en-US" altLang="en-US"/>
          </a:p>
        </p:txBody>
      </p:sp>
    </p:spTree>
    <p:extLst>
      <p:ext uri="{BB962C8B-B14F-4D97-AF65-F5344CB8AC3E}">
        <p14:creationId xmlns:p14="http://schemas.microsoft.com/office/powerpoint/2010/main" val="82789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413BFA1F-BF41-4507-81FF-A707191C67F5}"/>
              </a:ext>
            </a:extLst>
          </p:cNvPr>
          <p:cNvSpPr>
            <a:spLocks noChangeShapeType="1"/>
          </p:cNvSpPr>
          <p:nvPr/>
        </p:nvSpPr>
        <p:spPr bwMode="auto">
          <a:xfrm>
            <a:off x="7962900" y="114300"/>
            <a:ext cx="1588" cy="941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a:extLst>
              <a:ext uri="{FF2B5EF4-FFF2-40B4-BE49-F238E27FC236}">
                <a16:creationId xmlns:a16="http://schemas.microsoft.com/office/drawing/2014/main" id="{CBC4B7A7-9624-4DA7-BECA-EFEF45DF8CC5}"/>
              </a:ext>
            </a:extLst>
          </p:cNvPr>
          <p:cNvSpPr>
            <a:spLocks noGrp="1" noChangeArrowheads="1"/>
          </p:cNvSpPr>
          <p:nvPr>
            <p:ph type="title"/>
          </p:nvPr>
        </p:nvSpPr>
        <p:spPr bwMode="auto">
          <a:xfrm>
            <a:off x="457200" y="92075"/>
            <a:ext cx="7543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Layered Architectures</a:t>
            </a:r>
          </a:p>
        </p:txBody>
      </p:sp>
      <p:sp>
        <p:nvSpPr>
          <p:cNvPr id="1028" name="Rectangle 4">
            <a:extLst>
              <a:ext uri="{FF2B5EF4-FFF2-40B4-BE49-F238E27FC236}">
                <a16:creationId xmlns:a16="http://schemas.microsoft.com/office/drawing/2014/main" id="{24E3BA0F-6D5C-44C4-8017-31822C68FEDE}"/>
              </a:ext>
            </a:extLst>
          </p:cNvPr>
          <p:cNvSpPr>
            <a:spLocks noGrp="1" noChangeArrowheads="1"/>
          </p:cNvSpPr>
          <p:nvPr>
            <p:ph type="body" idx="1"/>
          </p:nvPr>
        </p:nvSpPr>
        <p:spPr bwMode="auto">
          <a:xfrm>
            <a:off x="457200" y="1085850"/>
            <a:ext cx="822960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8469" name="Rectangle 5">
            <a:extLst>
              <a:ext uri="{FF2B5EF4-FFF2-40B4-BE49-F238E27FC236}">
                <a16:creationId xmlns:a16="http://schemas.microsoft.com/office/drawing/2014/main" id="{9DBDE5BA-A11C-4B0B-AC48-EB05B946FF93}"/>
              </a:ext>
            </a:extLst>
          </p:cNvPr>
          <p:cNvSpPr>
            <a:spLocks noGrp="1" noChangeArrowheads="1"/>
          </p:cNvSpPr>
          <p:nvPr>
            <p:ph type="dt" sz="half" idx="2"/>
          </p:nvPr>
        </p:nvSpPr>
        <p:spPr bwMode="auto">
          <a:xfrm>
            <a:off x="457200" y="4686300"/>
            <a:ext cx="2133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defRPr sz="750">
                <a:latin typeface="Arial" charset="0"/>
              </a:defRPr>
            </a:lvl1pPr>
          </a:lstStyle>
          <a:p>
            <a:pPr>
              <a:defRPr/>
            </a:pPr>
            <a:fld id="{148B18BF-9617-4983-93B0-3E8B2D1AAFBA}" type="datetime1">
              <a:rPr lang="en-US"/>
              <a:pPr>
                <a:defRPr/>
              </a:pPr>
              <a:t>8/14/2021</a:t>
            </a:fld>
            <a:endParaRPr lang="en-US" altLang="en-US"/>
          </a:p>
        </p:txBody>
      </p:sp>
      <p:sp>
        <p:nvSpPr>
          <p:cNvPr id="318470" name="Rectangle 6">
            <a:extLst>
              <a:ext uri="{FF2B5EF4-FFF2-40B4-BE49-F238E27FC236}">
                <a16:creationId xmlns:a16="http://schemas.microsoft.com/office/drawing/2014/main" id="{8F103E84-6901-4BD3-86C2-23B6A2032822}"/>
              </a:ext>
            </a:extLst>
          </p:cNvPr>
          <p:cNvSpPr>
            <a:spLocks noGrp="1" noChangeArrowheads="1"/>
          </p:cNvSpPr>
          <p:nvPr>
            <p:ph type="ftr" sz="quarter" idx="3"/>
          </p:nvPr>
        </p:nvSpPr>
        <p:spPr bwMode="auto">
          <a:xfrm>
            <a:off x="3124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750">
                <a:latin typeface="Arial" charset="0"/>
              </a:defRPr>
            </a:lvl1pPr>
          </a:lstStyle>
          <a:p>
            <a:pPr>
              <a:defRPr/>
            </a:pPr>
            <a:endParaRPr lang="en-US" altLang="en-US"/>
          </a:p>
        </p:txBody>
      </p:sp>
      <p:sp>
        <p:nvSpPr>
          <p:cNvPr id="318471" name="Rectangle 7">
            <a:extLst>
              <a:ext uri="{FF2B5EF4-FFF2-40B4-BE49-F238E27FC236}">
                <a16:creationId xmlns:a16="http://schemas.microsoft.com/office/drawing/2014/main" id="{46A383B2-3C45-45F1-8CA3-B1AD07C7E1A6}"/>
              </a:ext>
            </a:extLst>
          </p:cNvPr>
          <p:cNvSpPr>
            <a:spLocks noGrp="1" noChangeArrowheads="1"/>
          </p:cNvSpPr>
          <p:nvPr>
            <p:ph type="sldNum" sz="quarter" idx="4"/>
          </p:nvPr>
        </p:nvSpPr>
        <p:spPr bwMode="auto">
          <a:xfrm>
            <a:off x="6553200" y="4686300"/>
            <a:ext cx="2133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00"/>
            </a:lvl1pPr>
          </a:lstStyle>
          <a:p>
            <a:fld id="{E2A26BE0-2D41-4B72-8BD1-E718968046FA}" type="slidenum">
              <a:rPr lang="en-US" altLang="en-US"/>
              <a:pPr/>
              <a:t>‹#›</a:t>
            </a:fld>
            <a:endParaRPr lang="en-US" altLang="en-US"/>
          </a:p>
        </p:txBody>
      </p:sp>
      <p:grpSp>
        <p:nvGrpSpPr>
          <p:cNvPr id="1032" name="Group 8">
            <a:extLst>
              <a:ext uri="{FF2B5EF4-FFF2-40B4-BE49-F238E27FC236}">
                <a16:creationId xmlns:a16="http://schemas.microsoft.com/office/drawing/2014/main" id="{38FB51A3-1A8C-4A21-9B1D-E8FD95E3D29C}"/>
              </a:ext>
            </a:extLst>
          </p:cNvPr>
          <p:cNvGrpSpPr>
            <a:grpSpLocks/>
          </p:cNvGrpSpPr>
          <p:nvPr userDrawn="1"/>
        </p:nvGrpSpPr>
        <p:grpSpPr bwMode="auto">
          <a:xfrm>
            <a:off x="8153400" y="114300"/>
            <a:ext cx="792163" cy="800100"/>
            <a:chOff x="5136" y="960"/>
            <a:chExt cx="528" cy="864"/>
          </a:xfrm>
        </p:grpSpPr>
        <p:sp>
          <p:nvSpPr>
            <p:cNvPr id="1033" name="Oval 9">
              <a:extLst>
                <a:ext uri="{FF2B5EF4-FFF2-40B4-BE49-F238E27FC236}">
                  <a16:creationId xmlns:a16="http://schemas.microsoft.com/office/drawing/2014/main" id="{6CF243EA-262F-4FDC-B20D-9AACCF3DBCE8}"/>
                </a:ext>
              </a:extLst>
            </p:cNvPr>
            <p:cNvSpPr>
              <a:spLocks noChangeArrowheads="1"/>
            </p:cNvSpPr>
            <p:nvPr/>
          </p:nvSpPr>
          <p:spPr bwMode="auto">
            <a:xfrm>
              <a:off x="5136" y="960"/>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4" name="Oval 10">
              <a:extLst>
                <a:ext uri="{FF2B5EF4-FFF2-40B4-BE49-F238E27FC236}">
                  <a16:creationId xmlns:a16="http://schemas.microsoft.com/office/drawing/2014/main" id="{83544571-81A1-41B1-A51C-400B9F7BE527}"/>
                </a:ext>
              </a:extLst>
            </p:cNvPr>
            <p:cNvSpPr>
              <a:spLocks noChangeArrowheads="1"/>
            </p:cNvSpPr>
            <p:nvPr/>
          </p:nvSpPr>
          <p:spPr bwMode="auto">
            <a:xfrm>
              <a:off x="5248" y="960"/>
              <a:ext cx="79"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5" name="Oval 11">
              <a:extLst>
                <a:ext uri="{FF2B5EF4-FFF2-40B4-BE49-F238E27FC236}">
                  <a16:creationId xmlns:a16="http://schemas.microsoft.com/office/drawing/2014/main" id="{74993129-C3E7-4C6F-8D00-59DC52C1743E}"/>
                </a:ext>
              </a:extLst>
            </p:cNvPr>
            <p:cNvSpPr>
              <a:spLocks noChangeArrowheads="1"/>
            </p:cNvSpPr>
            <p:nvPr/>
          </p:nvSpPr>
          <p:spPr bwMode="auto">
            <a:xfrm>
              <a:off x="5360" y="960"/>
              <a:ext cx="76"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6" name="Oval 12">
              <a:extLst>
                <a:ext uri="{FF2B5EF4-FFF2-40B4-BE49-F238E27FC236}">
                  <a16:creationId xmlns:a16="http://schemas.microsoft.com/office/drawing/2014/main" id="{68889B3F-0643-43AF-ABD6-C18B9D63C934}"/>
                </a:ext>
              </a:extLst>
            </p:cNvPr>
            <p:cNvSpPr>
              <a:spLocks noChangeArrowheads="1"/>
            </p:cNvSpPr>
            <p:nvPr/>
          </p:nvSpPr>
          <p:spPr bwMode="auto">
            <a:xfrm>
              <a:off x="5136" y="1071"/>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7" name="Oval 13">
              <a:extLst>
                <a:ext uri="{FF2B5EF4-FFF2-40B4-BE49-F238E27FC236}">
                  <a16:creationId xmlns:a16="http://schemas.microsoft.com/office/drawing/2014/main" id="{E701C3D2-C97D-43FC-9D05-0F79EACB4ADA}"/>
                </a:ext>
              </a:extLst>
            </p:cNvPr>
            <p:cNvSpPr>
              <a:spLocks noChangeArrowheads="1"/>
            </p:cNvSpPr>
            <p:nvPr/>
          </p:nvSpPr>
          <p:spPr bwMode="auto">
            <a:xfrm>
              <a:off x="5248" y="1071"/>
              <a:ext cx="79"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8" name="Oval 14">
              <a:extLst>
                <a:ext uri="{FF2B5EF4-FFF2-40B4-BE49-F238E27FC236}">
                  <a16:creationId xmlns:a16="http://schemas.microsoft.com/office/drawing/2014/main" id="{B11A5E8C-4107-44E4-BC9D-C28D05504682}"/>
                </a:ext>
              </a:extLst>
            </p:cNvPr>
            <p:cNvSpPr>
              <a:spLocks noChangeArrowheads="1"/>
            </p:cNvSpPr>
            <p:nvPr/>
          </p:nvSpPr>
          <p:spPr bwMode="auto">
            <a:xfrm>
              <a:off x="5360" y="1071"/>
              <a:ext cx="76"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39" name="Oval 15">
              <a:extLst>
                <a:ext uri="{FF2B5EF4-FFF2-40B4-BE49-F238E27FC236}">
                  <a16:creationId xmlns:a16="http://schemas.microsoft.com/office/drawing/2014/main" id="{D5685221-BD46-4A11-8003-1D4A141E9EAA}"/>
                </a:ext>
              </a:extLst>
            </p:cNvPr>
            <p:cNvSpPr>
              <a:spLocks noChangeArrowheads="1"/>
            </p:cNvSpPr>
            <p:nvPr/>
          </p:nvSpPr>
          <p:spPr bwMode="auto">
            <a:xfrm>
              <a:off x="5472" y="1071"/>
              <a:ext cx="73"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0" name="Oval 16">
              <a:extLst>
                <a:ext uri="{FF2B5EF4-FFF2-40B4-BE49-F238E27FC236}">
                  <a16:creationId xmlns:a16="http://schemas.microsoft.com/office/drawing/2014/main" id="{B35B6C61-8E6F-4907-86AA-17C19AE23530}"/>
                </a:ext>
              </a:extLst>
            </p:cNvPr>
            <p:cNvSpPr>
              <a:spLocks noChangeArrowheads="1"/>
            </p:cNvSpPr>
            <p:nvPr/>
          </p:nvSpPr>
          <p:spPr bwMode="auto">
            <a:xfrm>
              <a:off x="5136" y="1185"/>
              <a:ext cx="80"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1" name="Oval 17">
              <a:extLst>
                <a:ext uri="{FF2B5EF4-FFF2-40B4-BE49-F238E27FC236}">
                  <a16:creationId xmlns:a16="http://schemas.microsoft.com/office/drawing/2014/main" id="{6F0A1A17-BFF3-4CA7-9010-C68A7A127A75}"/>
                </a:ext>
              </a:extLst>
            </p:cNvPr>
            <p:cNvSpPr>
              <a:spLocks noChangeArrowheads="1"/>
            </p:cNvSpPr>
            <p:nvPr/>
          </p:nvSpPr>
          <p:spPr bwMode="auto">
            <a:xfrm>
              <a:off x="5248" y="1185"/>
              <a:ext cx="79" cy="79"/>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2" name="Oval 18">
              <a:extLst>
                <a:ext uri="{FF2B5EF4-FFF2-40B4-BE49-F238E27FC236}">
                  <a16:creationId xmlns:a16="http://schemas.microsoft.com/office/drawing/2014/main" id="{0CF8DD1C-025F-4FAD-BA40-E5AFB99E5878}"/>
                </a:ext>
              </a:extLst>
            </p:cNvPr>
            <p:cNvSpPr>
              <a:spLocks noChangeArrowheads="1"/>
            </p:cNvSpPr>
            <p:nvPr/>
          </p:nvSpPr>
          <p:spPr bwMode="auto">
            <a:xfrm>
              <a:off x="5360" y="1185"/>
              <a:ext cx="76"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3" name="Oval 19">
              <a:extLst>
                <a:ext uri="{FF2B5EF4-FFF2-40B4-BE49-F238E27FC236}">
                  <a16:creationId xmlns:a16="http://schemas.microsoft.com/office/drawing/2014/main" id="{6CBB43CF-2526-4372-959F-36A1F0C04A35}"/>
                </a:ext>
              </a:extLst>
            </p:cNvPr>
            <p:cNvSpPr>
              <a:spLocks noChangeArrowheads="1"/>
            </p:cNvSpPr>
            <p:nvPr/>
          </p:nvSpPr>
          <p:spPr bwMode="auto">
            <a:xfrm>
              <a:off x="5472" y="1185"/>
              <a:ext cx="73"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4" name="Oval 20">
              <a:extLst>
                <a:ext uri="{FF2B5EF4-FFF2-40B4-BE49-F238E27FC236}">
                  <a16:creationId xmlns:a16="http://schemas.microsoft.com/office/drawing/2014/main" id="{A006EE14-0E4E-40EE-A1CB-8BEB0C80EB8A}"/>
                </a:ext>
              </a:extLst>
            </p:cNvPr>
            <p:cNvSpPr>
              <a:spLocks noChangeArrowheads="1"/>
            </p:cNvSpPr>
            <p:nvPr/>
          </p:nvSpPr>
          <p:spPr bwMode="auto">
            <a:xfrm>
              <a:off x="5584" y="1185"/>
              <a:ext cx="80"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5" name="Oval 21">
              <a:extLst>
                <a:ext uri="{FF2B5EF4-FFF2-40B4-BE49-F238E27FC236}">
                  <a16:creationId xmlns:a16="http://schemas.microsoft.com/office/drawing/2014/main" id="{A468580D-ABF2-409A-A366-4A1EE678BCFD}"/>
                </a:ext>
              </a:extLst>
            </p:cNvPr>
            <p:cNvSpPr>
              <a:spLocks noChangeArrowheads="1"/>
            </p:cNvSpPr>
            <p:nvPr/>
          </p:nvSpPr>
          <p:spPr bwMode="auto">
            <a:xfrm>
              <a:off x="5136" y="1296"/>
              <a:ext cx="80" cy="8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6" name="Oval 22">
              <a:extLst>
                <a:ext uri="{FF2B5EF4-FFF2-40B4-BE49-F238E27FC236}">
                  <a16:creationId xmlns:a16="http://schemas.microsoft.com/office/drawing/2014/main" id="{27CCB712-9F99-4220-AC2D-E1C446A69E4F}"/>
                </a:ext>
              </a:extLst>
            </p:cNvPr>
            <p:cNvSpPr>
              <a:spLocks noChangeArrowheads="1"/>
            </p:cNvSpPr>
            <p:nvPr/>
          </p:nvSpPr>
          <p:spPr bwMode="auto">
            <a:xfrm>
              <a:off x="5248" y="1296"/>
              <a:ext cx="79"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7" name="Oval 23">
              <a:extLst>
                <a:ext uri="{FF2B5EF4-FFF2-40B4-BE49-F238E27FC236}">
                  <a16:creationId xmlns:a16="http://schemas.microsoft.com/office/drawing/2014/main" id="{DEF400E9-E74C-43AF-BBDE-64214CC39D07}"/>
                </a:ext>
              </a:extLst>
            </p:cNvPr>
            <p:cNvSpPr>
              <a:spLocks noChangeArrowheads="1"/>
            </p:cNvSpPr>
            <p:nvPr/>
          </p:nvSpPr>
          <p:spPr bwMode="auto">
            <a:xfrm>
              <a:off x="5360" y="1296"/>
              <a:ext cx="76"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8" name="Oval 24">
              <a:extLst>
                <a:ext uri="{FF2B5EF4-FFF2-40B4-BE49-F238E27FC236}">
                  <a16:creationId xmlns:a16="http://schemas.microsoft.com/office/drawing/2014/main" id="{F27679BF-967F-4E19-96FA-8393D40E9828}"/>
                </a:ext>
              </a:extLst>
            </p:cNvPr>
            <p:cNvSpPr>
              <a:spLocks noChangeArrowheads="1"/>
            </p:cNvSpPr>
            <p:nvPr/>
          </p:nvSpPr>
          <p:spPr bwMode="auto">
            <a:xfrm>
              <a:off x="5472" y="1296"/>
              <a:ext cx="73"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49" name="Oval 25">
              <a:extLst>
                <a:ext uri="{FF2B5EF4-FFF2-40B4-BE49-F238E27FC236}">
                  <a16:creationId xmlns:a16="http://schemas.microsoft.com/office/drawing/2014/main" id="{05F9352D-EFAC-4070-9CFA-E92BB924A9EE}"/>
                </a:ext>
              </a:extLst>
            </p:cNvPr>
            <p:cNvSpPr>
              <a:spLocks noChangeArrowheads="1"/>
            </p:cNvSpPr>
            <p:nvPr/>
          </p:nvSpPr>
          <p:spPr bwMode="auto">
            <a:xfrm>
              <a:off x="5136" y="1407"/>
              <a:ext cx="80"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0" name="Oval 26">
              <a:extLst>
                <a:ext uri="{FF2B5EF4-FFF2-40B4-BE49-F238E27FC236}">
                  <a16:creationId xmlns:a16="http://schemas.microsoft.com/office/drawing/2014/main" id="{4B42C6D4-BBA6-440C-8723-21C110ED47C8}"/>
                </a:ext>
              </a:extLst>
            </p:cNvPr>
            <p:cNvSpPr>
              <a:spLocks noChangeArrowheads="1"/>
            </p:cNvSpPr>
            <p:nvPr/>
          </p:nvSpPr>
          <p:spPr bwMode="auto">
            <a:xfrm>
              <a:off x="5248" y="1407"/>
              <a:ext cx="79" cy="8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1" name="Oval 27">
              <a:extLst>
                <a:ext uri="{FF2B5EF4-FFF2-40B4-BE49-F238E27FC236}">
                  <a16:creationId xmlns:a16="http://schemas.microsoft.com/office/drawing/2014/main" id="{1F227119-FF8F-49D1-9724-DDC7B01FE12C}"/>
                </a:ext>
              </a:extLst>
            </p:cNvPr>
            <p:cNvSpPr>
              <a:spLocks noChangeArrowheads="1"/>
            </p:cNvSpPr>
            <p:nvPr/>
          </p:nvSpPr>
          <p:spPr bwMode="auto">
            <a:xfrm>
              <a:off x="5360" y="1407"/>
              <a:ext cx="76"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2" name="Oval 28">
              <a:extLst>
                <a:ext uri="{FF2B5EF4-FFF2-40B4-BE49-F238E27FC236}">
                  <a16:creationId xmlns:a16="http://schemas.microsoft.com/office/drawing/2014/main" id="{AD0E4D87-0F8E-4674-8F72-210F5BA229B7}"/>
                </a:ext>
              </a:extLst>
            </p:cNvPr>
            <p:cNvSpPr>
              <a:spLocks noChangeArrowheads="1"/>
            </p:cNvSpPr>
            <p:nvPr/>
          </p:nvSpPr>
          <p:spPr bwMode="auto">
            <a:xfrm>
              <a:off x="5472" y="1407"/>
              <a:ext cx="73"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3" name="Oval 29">
              <a:extLst>
                <a:ext uri="{FF2B5EF4-FFF2-40B4-BE49-F238E27FC236}">
                  <a16:creationId xmlns:a16="http://schemas.microsoft.com/office/drawing/2014/main" id="{FDC8D0A1-C448-414D-B682-F930AC3C5643}"/>
                </a:ext>
              </a:extLst>
            </p:cNvPr>
            <p:cNvSpPr>
              <a:spLocks noChangeArrowheads="1"/>
            </p:cNvSpPr>
            <p:nvPr/>
          </p:nvSpPr>
          <p:spPr bwMode="auto">
            <a:xfrm>
              <a:off x="5584" y="1407"/>
              <a:ext cx="80"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4" name="Oval 30">
              <a:extLst>
                <a:ext uri="{FF2B5EF4-FFF2-40B4-BE49-F238E27FC236}">
                  <a16:creationId xmlns:a16="http://schemas.microsoft.com/office/drawing/2014/main" id="{D2AA03CE-6BA5-4B79-B973-15C71ED89E18}"/>
                </a:ext>
              </a:extLst>
            </p:cNvPr>
            <p:cNvSpPr>
              <a:spLocks noChangeArrowheads="1"/>
            </p:cNvSpPr>
            <p:nvPr/>
          </p:nvSpPr>
          <p:spPr bwMode="auto">
            <a:xfrm>
              <a:off x="5136" y="1521"/>
              <a:ext cx="80" cy="8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5" name="Oval 31">
              <a:extLst>
                <a:ext uri="{FF2B5EF4-FFF2-40B4-BE49-F238E27FC236}">
                  <a16:creationId xmlns:a16="http://schemas.microsoft.com/office/drawing/2014/main" id="{FB279F07-9864-4D43-8F03-C0B5626320B5}"/>
                </a:ext>
              </a:extLst>
            </p:cNvPr>
            <p:cNvSpPr>
              <a:spLocks noChangeArrowheads="1"/>
            </p:cNvSpPr>
            <p:nvPr/>
          </p:nvSpPr>
          <p:spPr bwMode="auto">
            <a:xfrm>
              <a:off x="5248" y="1521"/>
              <a:ext cx="79"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6" name="Oval 32">
              <a:extLst>
                <a:ext uri="{FF2B5EF4-FFF2-40B4-BE49-F238E27FC236}">
                  <a16:creationId xmlns:a16="http://schemas.microsoft.com/office/drawing/2014/main" id="{B72B8800-6169-4441-883B-F9C741FCBBC5}"/>
                </a:ext>
              </a:extLst>
            </p:cNvPr>
            <p:cNvSpPr>
              <a:spLocks noChangeArrowheads="1"/>
            </p:cNvSpPr>
            <p:nvPr/>
          </p:nvSpPr>
          <p:spPr bwMode="auto">
            <a:xfrm>
              <a:off x="5360" y="1521"/>
              <a:ext cx="76" cy="82"/>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7" name="Oval 33">
              <a:extLst>
                <a:ext uri="{FF2B5EF4-FFF2-40B4-BE49-F238E27FC236}">
                  <a16:creationId xmlns:a16="http://schemas.microsoft.com/office/drawing/2014/main" id="{716CA826-BC15-4ABB-8473-53A80F850C75}"/>
                </a:ext>
              </a:extLst>
            </p:cNvPr>
            <p:cNvSpPr>
              <a:spLocks noChangeArrowheads="1"/>
            </p:cNvSpPr>
            <p:nvPr/>
          </p:nvSpPr>
          <p:spPr bwMode="auto">
            <a:xfrm>
              <a:off x="5472" y="1521"/>
              <a:ext cx="73" cy="82"/>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8" name="Oval 34">
              <a:extLst>
                <a:ext uri="{FF2B5EF4-FFF2-40B4-BE49-F238E27FC236}">
                  <a16:creationId xmlns:a16="http://schemas.microsoft.com/office/drawing/2014/main" id="{859D74C8-F1E9-4D9D-99C5-B566B0FC39AD}"/>
                </a:ext>
              </a:extLst>
            </p:cNvPr>
            <p:cNvSpPr>
              <a:spLocks noChangeArrowheads="1"/>
            </p:cNvSpPr>
            <p:nvPr/>
          </p:nvSpPr>
          <p:spPr bwMode="auto">
            <a:xfrm>
              <a:off x="5136" y="1632"/>
              <a:ext cx="80"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59" name="Oval 35">
              <a:extLst>
                <a:ext uri="{FF2B5EF4-FFF2-40B4-BE49-F238E27FC236}">
                  <a16:creationId xmlns:a16="http://schemas.microsoft.com/office/drawing/2014/main" id="{D7563185-48C9-4203-8EF6-A2FDB25F621C}"/>
                </a:ext>
              </a:extLst>
            </p:cNvPr>
            <p:cNvSpPr>
              <a:spLocks noChangeArrowheads="1"/>
            </p:cNvSpPr>
            <p:nvPr/>
          </p:nvSpPr>
          <p:spPr bwMode="auto">
            <a:xfrm>
              <a:off x="5248" y="1632"/>
              <a:ext cx="79" cy="8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0" name="Oval 36">
              <a:extLst>
                <a:ext uri="{FF2B5EF4-FFF2-40B4-BE49-F238E27FC236}">
                  <a16:creationId xmlns:a16="http://schemas.microsoft.com/office/drawing/2014/main" id="{1066E42D-F476-46D8-B074-B5C3077C7B86}"/>
                </a:ext>
              </a:extLst>
            </p:cNvPr>
            <p:cNvSpPr>
              <a:spLocks noChangeArrowheads="1"/>
            </p:cNvSpPr>
            <p:nvPr/>
          </p:nvSpPr>
          <p:spPr bwMode="auto">
            <a:xfrm>
              <a:off x="5360" y="1632"/>
              <a:ext cx="76"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1" name="Oval 37">
              <a:extLst>
                <a:ext uri="{FF2B5EF4-FFF2-40B4-BE49-F238E27FC236}">
                  <a16:creationId xmlns:a16="http://schemas.microsoft.com/office/drawing/2014/main" id="{B3401C91-6AF7-42DF-BC6F-A4FD83503D4B}"/>
                </a:ext>
              </a:extLst>
            </p:cNvPr>
            <p:cNvSpPr>
              <a:spLocks noChangeArrowheads="1"/>
            </p:cNvSpPr>
            <p:nvPr/>
          </p:nvSpPr>
          <p:spPr bwMode="auto">
            <a:xfrm>
              <a:off x="5472" y="1632"/>
              <a:ext cx="73"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2" name="Oval 38">
              <a:extLst>
                <a:ext uri="{FF2B5EF4-FFF2-40B4-BE49-F238E27FC236}">
                  <a16:creationId xmlns:a16="http://schemas.microsoft.com/office/drawing/2014/main" id="{AF1FB8F5-5924-4EF4-AFD8-8428E4482976}"/>
                </a:ext>
              </a:extLst>
            </p:cNvPr>
            <p:cNvSpPr>
              <a:spLocks noChangeArrowheads="1"/>
            </p:cNvSpPr>
            <p:nvPr/>
          </p:nvSpPr>
          <p:spPr bwMode="auto">
            <a:xfrm>
              <a:off x="5248" y="1743"/>
              <a:ext cx="79"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sp>
          <p:nvSpPr>
            <p:cNvPr id="1063" name="Oval 39">
              <a:extLst>
                <a:ext uri="{FF2B5EF4-FFF2-40B4-BE49-F238E27FC236}">
                  <a16:creationId xmlns:a16="http://schemas.microsoft.com/office/drawing/2014/main" id="{EBF2BF3B-DC81-4AB3-857B-6C68B9EE57AC}"/>
                </a:ext>
              </a:extLst>
            </p:cNvPr>
            <p:cNvSpPr>
              <a:spLocks noChangeArrowheads="1"/>
            </p:cNvSpPr>
            <p:nvPr/>
          </p:nvSpPr>
          <p:spPr bwMode="auto">
            <a:xfrm>
              <a:off x="5472" y="1743"/>
              <a:ext cx="73" cy="81"/>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spcBef>
                  <a:spcPct val="50000"/>
                </a:spcBef>
                <a:defRPr>
                  <a:solidFill>
                    <a:schemeClr val="tx1"/>
                  </a:solidFill>
                  <a:latin typeface="Arial" charset="0"/>
                </a:defRPr>
              </a:lvl1pPr>
              <a:lvl2pPr marL="742950" indent="-285750" algn="ctr">
                <a:spcBef>
                  <a:spcPct val="50000"/>
                </a:spcBef>
                <a:defRPr>
                  <a:solidFill>
                    <a:schemeClr val="tx1"/>
                  </a:solidFill>
                  <a:latin typeface="Arial" charset="0"/>
                </a:defRPr>
              </a:lvl2pPr>
              <a:lvl3pPr marL="1143000" indent="-228600" algn="ctr">
                <a:spcBef>
                  <a:spcPct val="50000"/>
                </a:spcBef>
                <a:defRPr>
                  <a:solidFill>
                    <a:schemeClr val="tx1"/>
                  </a:solidFill>
                  <a:latin typeface="Arial" charset="0"/>
                </a:defRPr>
              </a:lvl3pPr>
              <a:lvl4pPr marL="1600200" indent="-228600" algn="ctr">
                <a:spcBef>
                  <a:spcPct val="50000"/>
                </a:spcBef>
                <a:defRPr>
                  <a:solidFill>
                    <a:schemeClr val="tx1"/>
                  </a:solidFill>
                  <a:latin typeface="Arial" charset="0"/>
                </a:defRPr>
              </a:lvl4pPr>
              <a:lvl5pPr marL="2057400" indent="-228600" algn="ctr">
                <a:spcBef>
                  <a:spcPct val="50000"/>
                </a:spcBef>
                <a:defRPr>
                  <a:solidFill>
                    <a:schemeClr val="tx1"/>
                  </a:solidFill>
                  <a:latin typeface="Arial" charset="0"/>
                </a:defRPr>
              </a:lvl5pPr>
              <a:lvl6pPr marL="2514600" indent="-228600" algn="ctr" eaLnBrk="0" fontAlgn="base" hangingPunct="0">
                <a:spcBef>
                  <a:spcPct val="50000"/>
                </a:spcBef>
                <a:spcAft>
                  <a:spcPct val="0"/>
                </a:spcAft>
                <a:defRPr>
                  <a:solidFill>
                    <a:schemeClr val="tx1"/>
                  </a:solidFill>
                  <a:latin typeface="Arial" charset="0"/>
                </a:defRPr>
              </a:lvl6pPr>
              <a:lvl7pPr marL="2971800" indent="-228600" algn="ctr" eaLnBrk="0" fontAlgn="base" hangingPunct="0">
                <a:spcBef>
                  <a:spcPct val="50000"/>
                </a:spcBef>
                <a:spcAft>
                  <a:spcPct val="0"/>
                </a:spcAft>
                <a:defRPr>
                  <a:solidFill>
                    <a:schemeClr val="tx1"/>
                  </a:solidFill>
                  <a:latin typeface="Arial" charset="0"/>
                </a:defRPr>
              </a:lvl7pPr>
              <a:lvl8pPr marL="3429000" indent="-228600" algn="ctr" eaLnBrk="0" fontAlgn="base" hangingPunct="0">
                <a:spcBef>
                  <a:spcPct val="50000"/>
                </a:spcBef>
                <a:spcAft>
                  <a:spcPct val="0"/>
                </a:spcAft>
                <a:defRPr>
                  <a:solidFill>
                    <a:schemeClr val="tx1"/>
                  </a:solidFill>
                  <a:latin typeface="Arial" charset="0"/>
                </a:defRPr>
              </a:lvl8pPr>
              <a:lvl9pPr marL="3886200" indent="-228600" algn="ctr" eaLnBrk="0" fontAlgn="base" hangingPunct="0">
                <a:spcBef>
                  <a:spcPct val="50000"/>
                </a:spcBef>
                <a:spcAft>
                  <a:spcPct val="0"/>
                </a:spcAft>
                <a:defRPr>
                  <a:solidFill>
                    <a:schemeClr val="tx1"/>
                  </a:solidFill>
                  <a:latin typeface="Arial" charset="0"/>
                </a:defRPr>
              </a:lvl9pPr>
            </a:lstStyle>
            <a:p>
              <a:pPr>
                <a:defRPr/>
              </a:pPr>
              <a:endParaRPr lang="x-none" altLang="x-none"/>
            </a:p>
          </p:txBody>
        </p:sp>
      </p:grpSp>
    </p:spTree>
  </p:cSld>
  <p:clrMap bg1="lt1" tx1="dk1" bg2="lt2" tx2="dk2" accent1="accent1" accent2="accent2" accent3="accent3" accent4="accent4" accent5="accent5" accent6="accent6" hlink="hlink" folHlink="folHlink"/>
  <p:sldLayoutIdLst>
    <p:sldLayoutId id="2147484629"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 id="2147484627" r:id="rId12"/>
    <p:sldLayoutId id="2147484628" r:id="rId13"/>
  </p:sldLayoutIdLst>
  <p:hf hdr="0" ftr="0" dt="0"/>
  <p:txStyles>
    <p:titleStyle>
      <a:lvl1pPr algn="l" rtl="0" eaLnBrk="0" fontAlgn="base" hangingPunct="0">
        <a:spcBef>
          <a:spcPct val="0"/>
        </a:spcBef>
        <a:spcAft>
          <a:spcPct val="0"/>
        </a:spcAft>
        <a:defRPr sz="2900" b="1">
          <a:solidFill>
            <a:schemeClr val="tx2"/>
          </a:solidFill>
          <a:latin typeface="+mj-lt"/>
          <a:ea typeface="+mj-ea"/>
          <a:cs typeface="+mj-cs"/>
        </a:defRPr>
      </a:lvl1pPr>
      <a:lvl2pPr algn="l" rtl="0" eaLnBrk="0" fontAlgn="base" hangingPunct="0">
        <a:spcBef>
          <a:spcPct val="0"/>
        </a:spcBef>
        <a:spcAft>
          <a:spcPct val="0"/>
        </a:spcAft>
        <a:defRPr sz="2900" b="1">
          <a:solidFill>
            <a:schemeClr val="tx2"/>
          </a:solidFill>
          <a:latin typeface="Arial" charset="0"/>
        </a:defRPr>
      </a:lvl2pPr>
      <a:lvl3pPr algn="l" rtl="0" eaLnBrk="0" fontAlgn="base" hangingPunct="0">
        <a:spcBef>
          <a:spcPct val="0"/>
        </a:spcBef>
        <a:spcAft>
          <a:spcPct val="0"/>
        </a:spcAft>
        <a:defRPr sz="2900" b="1">
          <a:solidFill>
            <a:schemeClr val="tx2"/>
          </a:solidFill>
          <a:latin typeface="Arial" charset="0"/>
        </a:defRPr>
      </a:lvl3pPr>
      <a:lvl4pPr algn="l" rtl="0" eaLnBrk="0" fontAlgn="base" hangingPunct="0">
        <a:spcBef>
          <a:spcPct val="0"/>
        </a:spcBef>
        <a:spcAft>
          <a:spcPct val="0"/>
        </a:spcAft>
        <a:defRPr sz="2900" b="1">
          <a:solidFill>
            <a:schemeClr val="tx2"/>
          </a:solidFill>
          <a:latin typeface="Arial" charset="0"/>
        </a:defRPr>
      </a:lvl4pPr>
      <a:lvl5pPr algn="l" rtl="0" eaLnBrk="0" fontAlgn="base" hangingPunct="0">
        <a:spcBef>
          <a:spcPct val="0"/>
        </a:spcBef>
        <a:spcAft>
          <a:spcPct val="0"/>
        </a:spcAft>
        <a:defRPr sz="2900" b="1">
          <a:solidFill>
            <a:schemeClr val="tx2"/>
          </a:solidFill>
          <a:latin typeface="Arial" charset="0"/>
        </a:defRPr>
      </a:lvl5pPr>
      <a:lvl6pPr marL="342900" algn="l" rtl="0" fontAlgn="base">
        <a:spcBef>
          <a:spcPct val="0"/>
        </a:spcBef>
        <a:spcAft>
          <a:spcPct val="0"/>
        </a:spcAft>
        <a:defRPr sz="2925" b="1">
          <a:solidFill>
            <a:schemeClr val="tx2"/>
          </a:solidFill>
          <a:latin typeface="Arial" charset="0"/>
        </a:defRPr>
      </a:lvl6pPr>
      <a:lvl7pPr marL="685800" algn="l" rtl="0" fontAlgn="base">
        <a:spcBef>
          <a:spcPct val="0"/>
        </a:spcBef>
        <a:spcAft>
          <a:spcPct val="0"/>
        </a:spcAft>
        <a:defRPr sz="2925" b="1">
          <a:solidFill>
            <a:schemeClr val="tx2"/>
          </a:solidFill>
          <a:latin typeface="Arial" charset="0"/>
        </a:defRPr>
      </a:lvl7pPr>
      <a:lvl8pPr marL="1028700" algn="l" rtl="0" fontAlgn="base">
        <a:spcBef>
          <a:spcPct val="0"/>
        </a:spcBef>
        <a:spcAft>
          <a:spcPct val="0"/>
        </a:spcAft>
        <a:defRPr sz="2925" b="1">
          <a:solidFill>
            <a:schemeClr val="tx2"/>
          </a:solidFill>
          <a:latin typeface="Arial" charset="0"/>
        </a:defRPr>
      </a:lvl8pPr>
      <a:lvl9pPr marL="1371600" algn="l" rtl="0" fontAlgn="base">
        <a:spcBef>
          <a:spcPct val="0"/>
        </a:spcBef>
        <a:spcAft>
          <a:spcPct val="0"/>
        </a:spcAft>
        <a:defRPr sz="2925" b="1">
          <a:solidFill>
            <a:schemeClr val="tx2"/>
          </a:solidFill>
          <a:latin typeface="Arial" charset="0"/>
        </a:defRPr>
      </a:lvl9pPr>
    </p:titleStyle>
    <p:bodyStyle>
      <a:lvl1pPr marL="257175" indent="-257175" algn="l" rtl="0" eaLnBrk="0" fontAlgn="base" hangingPunct="0">
        <a:spcBef>
          <a:spcPct val="20000"/>
        </a:spcBef>
        <a:spcAft>
          <a:spcPct val="0"/>
        </a:spcAft>
        <a:buClr>
          <a:schemeClr val="tx2"/>
        </a:buClr>
        <a:buSzPct val="70000"/>
        <a:buFont typeface="Wingdings" panose="05000000000000000000" pitchFamily="2" charset="2"/>
        <a:buChar char="l"/>
        <a:defRPr sz="2200">
          <a:solidFill>
            <a:schemeClr val="tx1"/>
          </a:solidFill>
          <a:latin typeface="+mn-lt"/>
          <a:ea typeface="+mn-ea"/>
          <a:cs typeface="+mn-cs"/>
        </a:defRPr>
      </a:lvl1pPr>
      <a:lvl2pPr marL="519113" indent="-26035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2pPr>
      <a:lvl3pPr marL="739775" indent="-219075" algn="l" rtl="0" eaLnBrk="0" fontAlgn="base" hangingPunct="0">
        <a:spcBef>
          <a:spcPct val="20000"/>
        </a:spcBef>
        <a:spcAft>
          <a:spcPct val="0"/>
        </a:spcAft>
        <a:buClr>
          <a:schemeClr val="accent1"/>
        </a:buClr>
        <a:buSzPct val="70000"/>
        <a:buFont typeface="Wingdings" panose="05000000000000000000" pitchFamily="2" charset="2"/>
        <a:buChar char="l"/>
        <a:defRPr sz="1700">
          <a:solidFill>
            <a:schemeClr val="tx1"/>
          </a:solidFill>
          <a:latin typeface="+mn-lt"/>
        </a:defRPr>
      </a:lvl3pPr>
      <a:lvl4pPr marL="960438" indent="-219075" algn="l" rtl="0" eaLnBrk="0" fontAlgn="base" hangingPunct="0">
        <a:spcBef>
          <a:spcPct val="20000"/>
        </a:spcBef>
        <a:spcAft>
          <a:spcPct val="0"/>
        </a:spcAft>
        <a:buClr>
          <a:schemeClr val="tx2"/>
        </a:buClr>
        <a:buSzPct val="75000"/>
        <a:buFont typeface="Wingdings" panose="05000000000000000000" pitchFamily="2" charset="2"/>
        <a:buChar char="§"/>
        <a:defRPr sz="1500">
          <a:solidFill>
            <a:schemeClr val="tx1"/>
          </a:solidFill>
          <a:latin typeface="+mn-lt"/>
        </a:defRPr>
      </a:lvl4pPr>
      <a:lvl5pPr marL="1198563" indent="-236538" algn="l" rtl="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mn-lt"/>
        </a:defRPr>
      </a:lvl5pPr>
      <a:lvl6pPr marL="15418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6pPr>
      <a:lvl7pPr marL="18847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7pPr>
      <a:lvl8pPr marL="22276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8pPr>
      <a:lvl9pPr marL="25705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1908263D-BD3A-4409-AD42-18249DF985B5}"/>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04.02.01</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FB92DC56-52A2-46F5-BD25-4244340016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D26A4E38-1522-4D7B-A16C-C4A26DA2AECC}"/>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Classless Interdomain Routing (CIDR)</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6024594-56C8-456C-8AFE-EBB50B40E5AA}"/>
              </a:ext>
            </a:extLst>
          </p:cNvPr>
          <p:cNvSpPr>
            <a:spLocks noGrp="1" noChangeArrowheads="1"/>
          </p:cNvSpPr>
          <p:nvPr>
            <p:ph type="title"/>
          </p:nvPr>
        </p:nvSpPr>
        <p:spPr>
          <a:xfrm>
            <a:off x="2346325" y="92075"/>
            <a:ext cx="5654675" cy="765175"/>
          </a:xfrm>
        </p:spPr>
        <p:txBody>
          <a:bodyPr/>
          <a:lstStyle/>
          <a:p>
            <a:pPr eaLnBrk="1" hangingPunct="1"/>
            <a:r>
              <a:rPr lang="en-US" altLang="en-US">
                <a:ea typeface="MS PGothic" panose="020B0600070205080204" pitchFamily="34" charset="-128"/>
              </a:rPr>
              <a:t>Longest Prefix Match</a:t>
            </a:r>
          </a:p>
        </p:txBody>
      </p:sp>
      <p:sp>
        <p:nvSpPr>
          <p:cNvPr id="35842" name="Rectangle 3">
            <a:extLst>
              <a:ext uri="{FF2B5EF4-FFF2-40B4-BE49-F238E27FC236}">
                <a16:creationId xmlns:a16="http://schemas.microsoft.com/office/drawing/2014/main" id="{6650DAB0-871E-432F-87E1-7EF08EDDBD23}"/>
              </a:ext>
            </a:extLst>
          </p:cNvPr>
          <p:cNvSpPr>
            <a:spLocks noGrp="1" noChangeArrowheads="1"/>
          </p:cNvSpPr>
          <p:nvPr>
            <p:ph type="body" idx="1"/>
          </p:nvPr>
        </p:nvSpPr>
        <p:spPr>
          <a:xfrm>
            <a:off x="2459038" y="1085850"/>
            <a:ext cx="6237287" cy="3375025"/>
          </a:xfrm>
        </p:spPr>
        <p:txBody>
          <a:bodyPr/>
          <a:lstStyle/>
          <a:p>
            <a:pPr eaLnBrk="1" hangingPunct="1">
              <a:lnSpc>
                <a:spcPct val="90000"/>
              </a:lnSpc>
            </a:pPr>
            <a:r>
              <a:rPr lang="en-US" altLang="en-US" sz="1800">
                <a:ea typeface="MS PGothic" panose="020B0600070205080204" pitchFamily="34" charset="-128"/>
              </a:rPr>
              <a:t>By CIDR, multiple entries may match a given IP destination address but different prefix</a:t>
            </a:r>
          </a:p>
          <a:p>
            <a:pPr eaLnBrk="1" hangingPunct="1">
              <a:lnSpc>
                <a:spcPct val="90000"/>
              </a:lnSpc>
              <a:spcBef>
                <a:spcPts val="1200"/>
              </a:spcBef>
            </a:pPr>
            <a:r>
              <a:rPr lang="en-US" altLang="en-US" sz="1800">
                <a:ea typeface="MS PGothic" panose="020B0600070205080204" pitchFamily="34" charset="-128"/>
              </a:rPr>
              <a:t>Example: perform CIDR on the following three /24 IP addresses (but 128.56.24.0/24 to a different port)</a:t>
            </a:r>
          </a:p>
          <a:p>
            <a:pPr lvl="1" eaLnBrk="1" hangingPunct="1"/>
            <a:r>
              <a:rPr lang="en-US" altLang="en-US" sz="1500">
                <a:ea typeface="MS PGothic" panose="020B0600070205080204" pitchFamily="34" charset="-128"/>
              </a:rPr>
              <a:t>128.56.25.0/24;</a:t>
            </a:r>
          </a:p>
          <a:p>
            <a:pPr lvl="1" eaLnBrk="1" hangingPunct="1"/>
            <a:r>
              <a:rPr lang="en-US" altLang="en-US" sz="1500">
                <a:ea typeface="MS PGothic" panose="020B0600070205080204" pitchFamily="34" charset="-128"/>
              </a:rPr>
              <a:t>128.56.26.0/24;</a:t>
            </a:r>
          </a:p>
          <a:p>
            <a:pPr lvl="1" eaLnBrk="1" hangingPunct="1"/>
            <a:r>
              <a:rPr lang="en-US" altLang="en-US" sz="1500">
                <a:ea typeface="MS PGothic" panose="020B0600070205080204" pitchFamily="34" charset="-128"/>
              </a:rPr>
              <a:t>128.56.27.0/24;</a:t>
            </a:r>
          </a:p>
          <a:p>
            <a:pPr lvl="1" eaLnBrk="1" hangingPunct="1"/>
            <a:r>
              <a:rPr lang="en-US" altLang="en-US" sz="1500">
                <a:ea typeface="MS PGothic" panose="020B0600070205080204" pitchFamily="34" charset="-128"/>
              </a:rPr>
              <a:t>By CIDR aggregation: 128.56.24.0/22</a:t>
            </a:r>
          </a:p>
          <a:p>
            <a:pPr lvl="1" eaLnBrk="1" hangingPunct="1"/>
            <a:r>
              <a:rPr lang="en-US" altLang="en-US" sz="1500">
                <a:ea typeface="MS PGothic" panose="020B0600070205080204" pitchFamily="34" charset="-128"/>
              </a:rPr>
              <a:t>What if a packet with destination IP address 128.56.24.1 comes?</a:t>
            </a:r>
            <a:endParaRPr lang="en-US" altLang="en-US" sz="1800">
              <a:ea typeface="MS PGothic" panose="020B0600070205080204" pitchFamily="34" charset="-128"/>
            </a:endParaRPr>
          </a:p>
        </p:txBody>
      </p:sp>
      <p:grpSp>
        <p:nvGrpSpPr>
          <p:cNvPr id="35843" name="Group 12">
            <a:extLst>
              <a:ext uri="{FF2B5EF4-FFF2-40B4-BE49-F238E27FC236}">
                <a16:creationId xmlns:a16="http://schemas.microsoft.com/office/drawing/2014/main" id="{A8B6D6D2-7317-41DE-96BE-BD5BD10BC56E}"/>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A698C6A9-5AAF-4200-B0BF-F77A016B4B03}"/>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9716D0D3-C489-49F1-B784-454DADCBD055}"/>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3EA9618-6321-4DED-BF55-5A6A2545E30E}"/>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Example of Longest Prefix Match</a:t>
            </a:r>
          </a:p>
        </p:txBody>
      </p:sp>
      <p:grpSp>
        <p:nvGrpSpPr>
          <p:cNvPr id="37890" name="Group 31">
            <a:extLst>
              <a:ext uri="{FF2B5EF4-FFF2-40B4-BE49-F238E27FC236}">
                <a16:creationId xmlns:a16="http://schemas.microsoft.com/office/drawing/2014/main" id="{2345DA30-40F2-4013-A36C-CF30EFAD99E1}"/>
              </a:ext>
            </a:extLst>
          </p:cNvPr>
          <p:cNvGrpSpPr>
            <a:grpSpLocks/>
          </p:cNvGrpSpPr>
          <p:nvPr/>
        </p:nvGrpSpPr>
        <p:grpSpPr bwMode="auto">
          <a:xfrm>
            <a:off x="992188" y="1122363"/>
            <a:ext cx="7245350" cy="1860550"/>
            <a:chOff x="266701" y="1576646"/>
            <a:chExt cx="8801099" cy="2766752"/>
          </a:xfrm>
        </p:grpSpPr>
        <p:sp>
          <p:nvSpPr>
            <p:cNvPr id="37896" name="Oval 3">
              <a:extLst>
                <a:ext uri="{FF2B5EF4-FFF2-40B4-BE49-F238E27FC236}">
                  <a16:creationId xmlns:a16="http://schemas.microsoft.com/office/drawing/2014/main" id="{0D04150C-2ABE-4EDF-96CB-CEB494E2144D}"/>
                </a:ext>
              </a:extLst>
            </p:cNvPr>
            <p:cNvSpPr>
              <a:spLocks noChangeArrowheads="1"/>
            </p:cNvSpPr>
            <p:nvPr/>
          </p:nvSpPr>
          <p:spPr bwMode="auto">
            <a:xfrm>
              <a:off x="266701" y="2438399"/>
              <a:ext cx="2590800" cy="190499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ea typeface="MS PGothic" panose="020B0600070205080204" pitchFamily="34" charset="-128"/>
              </a:endParaRPr>
            </a:p>
          </p:txBody>
        </p:sp>
        <p:sp>
          <p:nvSpPr>
            <p:cNvPr id="37897" name="Oval 4">
              <a:extLst>
                <a:ext uri="{FF2B5EF4-FFF2-40B4-BE49-F238E27FC236}">
                  <a16:creationId xmlns:a16="http://schemas.microsoft.com/office/drawing/2014/main" id="{24E048BB-74A2-4474-97AD-47DF78913FD3}"/>
                </a:ext>
              </a:extLst>
            </p:cNvPr>
            <p:cNvSpPr>
              <a:spLocks noChangeArrowheads="1"/>
            </p:cNvSpPr>
            <p:nvPr/>
          </p:nvSpPr>
          <p:spPr bwMode="auto">
            <a:xfrm>
              <a:off x="6477000" y="2438399"/>
              <a:ext cx="2590800" cy="190499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ea typeface="MS PGothic" panose="020B0600070205080204" pitchFamily="34" charset="-128"/>
              </a:endParaRPr>
            </a:p>
          </p:txBody>
        </p:sp>
        <p:sp>
          <p:nvSpPr>
            <p:cNvPr id="37898" name="Rectangle 5">
              <a:extLst>
                <a:ext uri="{FF2B5EF4-FFF2-40B4-BE49-F238E27FC236}">
                  <a16:creationId xmlns:a16="http://schemas.microsoft.com/office/drawing/2014/main" id="{E2E143DD-513D-41F6-B1D0-78A1304DAE63}"/>
                </a:ext>
              </a:extLst>
            </p:cNvPr>
            <p:cNvSpPr>
              <a:spLocks noChangeArrowheads="1"/>
            </p:cNvSpPr>
            <p:nvPr/>
          </p:nvSpPr>
          <p:spPr bwMode="auto">
            <a:xfrm>
              <a:off x="4343401" y="3055358"/>
              <a:ext cx="366901" cy="594886"/>
            </a:xfrm>
            <a:prstGeom prst="rect">
              <a:avLst/>
            </a:prstGeom>
            <a:solidFill>
              <a:schemeClr val="bg1"/>
            </a:solidFill>
            <a:ln w="12700">
              <a:solidFill>
                <a:schemeClr val="tx1"/>
              </a:solidFill>
              <a:miter lim="800000"/>
              <a:headEnd/>
              <a:tailEnd/>
            </a:ln>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R</a:t>
              </a:r>
            </a:p>
          </p:txBody>
        </p:sp>
        <p:sp>
          <p:nvSpPr>
            <p:cNvPr id="37899" name="Line 7">
              <a:extLst>
                <a:ext uri="{FF2B5EF4-FFF2-40B4-BE49-F238E27FC236}">
                  <a16:creationId xmlns:a16="http://schemas.microsoft.com/office/drawing/2014/main" id="{8D271D7B-2A1C-4D86-BB8D-6DD611010101}"/>
                </a:ext>
              </a:extLst>
            </p:cNvPr>
            <p:cNvSpPr>
              <a:spLocks noChangeShapeType="1"/>
            </p:cNvSpPr>
            <p:nvPr/>
          </p:nvSpPr>
          <p:spPr bwMode="auto">
            <a:xfrm flipH="1">
              <a:off x="2857501" y="3352800"/>
              <a:ext cx="1485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0" name="Line 8">
              <a:extLst>
                <a:ext uri="{FF2B5EF4-FFF2-40B4-BE49-F238E27FC236}">
                  <a16:creationId xmlns:a16="http://schemas.microsoft.com/office/drawing/2014/main" id="{27855753-57A1-492C-B5CC-D0732A750AD1}"/>
                </a:ext>
              </a:extLst>
            </p:cNvPr>
            <p:cNvSpPr>
              <a:spLocks noChangeShapeType="1"/>
            </p:cNvSpPr>
            <p:nvPr/>
          </p:nvSpPr>
          <p:spPr bwMode="auto">
            <a:xfrm>
              <a:off x="4724399" y="3352800"/>
              <a:ext cx="173850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7901" name="Text Box 9">
              <a:extLst>
                <a:ext uri="{FF2B5EF4-FFF2-40B4-BE49-F238E27FC236}">
                  <a16:creationId xmlns:a16="http://schemas.microsoft.com/office/drawing/2014/main" id="{4E5743D4-6610-488E-A76C-EAB799C7869B}"/>
                </a:ext>
              </a:extLst>
            </p:cNvPr>
            <p:cNvSpPr txBox="1">
              <a:spLocks noChangeArrowheads="1"/>
            </p:cNvSpPr>
            <p:nvPr/>
          </p:nvSpPr>
          <p:spPr bwMode="auto">
            <a:xfrm>
              <a:off x="618428" y="2961973"/>
              <a:ext cx="1887347" cy="96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Company B</a:t>
              </a:r>
            </a:p>
            <a:p>
              <a:pPr>
                <a:spcBef>
                  <a:spcPct val="0"/>
                </a:spcBef>
                <a:buClrTx/>
                <a:buSzTx/>
                <a:buFontTx/>
                <a:buNone/>
              </a:pPr>
              <a:r>
                <a:rPr lang="en-US" altLang="en-US" sz="1600">
                  <a:ea typeface="MS PGothic" panose="020B0600070205080204" pitchFamily="34" charset="-128"/>
                </a:rPr>
                <a:t>128.56.24.0/24</a:t>
              </a:r>
            </a:p>
          </p:txBody>
        </p:sp>
        <p:sp>
          <p:nvSpPr>
            <p:cNvPr id="37902" name="Text Box 10">
              <a:extLst>
                <a:ext uri="{FF2B5EF4-FFF2-40B4-BE49-F238E27FC236}">
                  <a16:creationId xmlns:a16="http://schemas.microsoft.com/office/drawing/2014/main" id="{5CA63202-68CC-4181-A79C-FEE1A4C996DA}"/>
                </a:ext>
              </a:extLst>
            </p:cNvPr>
            <p:cNvSpPr txBox="1">
              <a:spLocks noChangeArrowheads="1"/>
            </p:cNvSpPr>
            <p:nvPr/>
          </p:nvSpPr>
          <p:spPr bwMode="auto">
            <a:xfrm>
              <a:off x="6821678" y="2595891"/>
              <a:ext cx="1887347" cy="169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2000">
                  <a:ea typeface="MS PGothic" panose="020B0600070205080204" pitchFamily="34" charset="-128"/>
                </a:rPr>
                <a:t>Company A</a:t>
              </a:r>
            </a:p>
            <a:p>
              <a:pPr>
                <a:spcBef>
                  <a:spcPct val="0"/>
                </a:spcBef>
                <a:buClrTx/>
                <a:buSzTx/>
                <a:buFontTx/>
                <a:buNone/>
              </a:pPr>
              <a:r>
                <a:rPr lang="en-US" altLang="en-US" sz="1600">
                  <a:ea typeface="MS PGothic" panose="020B0600070205080204" pitchFamily="34" charset="-128"/>
                </a:rPr>
                <a:t>128.56.25.0/24</a:t>
              </a:r>
            </a:p>
            <a:p>
              <a:pPr>
                <a:spcBef>
                  <a:spcPct val="0"/>
                </a:spcBef>
                <a:buClrTx/>
                <a:buSzTx/>
                <a:buFontTx/>
                <a:buNone/>
              </a:pPr>
              <a:r>
                <a:rPr lang="en-US" altLang="en-US" sz="1600">
                  <a:ea typeface="MS PGothic" panose="020B0600070205080204" pitchFamily="34" charset="-128"/>
                </a:rPr>
                <a:t>128.56.26.0/24</a:t>
              </a:r>
            </a:p>
            <a:p>
              <a:pPr>
                <a:spcBef>
                  <a:spcPct val="0"/>
                </a:spcBef>
                <a:buClrTx/>
                <a:buSzTx/>
                <a:buFontTx/>
                <a:buNone/>
              </a:pPr>
              <a:r>
                <a:rPr lang="en-US" altLang="en-US" sz="1600">
                  <a:ea typeface="MS PGothic" panose="020B0600070205080204" pitchFamily="34" charset="-128"/>
                </a:rPr>
                <a:t>128.56.27.0/24</a:t>
              </a:r>
            </a:p>
          </p:txBody>
        </p:sp>
        <p:sp>
          <p:nvSpPr>
            <p:cNvPr id="37903" name="Text Box 18">
              <a:extLst>
                <a:ext uri="{FF2B5EF4-FFF2-40B4-BE49-F238E27FC236}">
                  <a16:creationId xmlns:a16="http://schemas.microsoft.com/office/drawing/2014/main" id="{983B201B-C1A6-4494-843D-94896F30FF05}"/>
                </a:ext>
              </a:extLst>
            </p:cNvPr>
            <p:cNvSpPr txBox="1">
              <a:spLocks noChangeArrowheads="1"/>
            </p:cNvSpPr>
            <p:nvPr/>
          </p:nvSpPr>
          <p:spPr bwMode="auto">
            <a:xfrm>
              <a:off x="4011299" y="1576646"/>
              <a:ext cx="2810379" cy="64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50000"/>
                </a:lnSpc>
                <a:spcBef>
                  <a:spcPts val="500"/>
                </a:spcBef>
                <a:buClrTx/>
                <a:buSzTx/>
                <a:buFontTx/>
                <a:buNone/>
              </a:pPr>
              <a:r>
                <a:rPr lang="en-US" altLang="en-US" sz="1800">
                  <a:ea typeface="MS PGothic" panose="020B0600070205080204" pitchFamily="34" charset="-128"/>
                </a:rPr>
                <a:t>Packet coming with </a:t>
              </a:r>
            </a:p>
            <a:p>
              <a:pPr>
                <a:lnSpc>
                  <a:spcPct val="50000"/>
                </a:lnSpc>
                <a:spcBef>
                  <a:spcPts val="500"/>
                </a:spcBef>
                <a:buClrTx/>
                <a:buSzTx/>
                <a:buFontTx/>
                <a:buNone/>
              </a:pPr>
              <a:r>
                <a:rPr lang="en-US" altLang="en-US" sz="1800">
                  <a:ea typeface="MS PGothic" panose="020B0600070205080204" pitchFamily="34" charset="-128"/>
                </a:rPr>
                <a:t>Address 128.56.24.1</a:t>
              </a:r>
            </a:p>
          </p:txBody>
        </p:sp>
        <p:sp>
          <p:nvSpPr>
            <p:cNvPr id="37904" name="Line 19">
              <a:extLst>
                <a:ext uri="{FF2B5EF4-FFF2-40B4-BE49-F238E27FC236}">
                  <a16:creationId xmlns:a16="http://schemas.microsoft.com/office/drawing/2014/main" id="{DC4BAB96-2F80-4622-9168-F74F06F19AFD}"/>
                </a:ext>
              </a:extLst>
            </p:cNvPr>
            <p:cNvSpPr>
              <a:spLocks noChangeShapeType="1"/>
            </p:cNvSpPr>
            <p:nvPr/>
          </p:nvSpPr>
          <p:spPr bwMode="auto">
            <a:xfrm>
              <a:off x="4514046" y="2234283"/>
              <a:ext cx="0" cy="83820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7891" name="Text Box 18">
            <a:extLst>
              <a:ext uri="{FF2B5EF4-FFF2-40B4-BE49-F238E27FC236}">
                <a16:creationId xmlns:a16="http://schemas.microsoft.com/office/drawing/2014/main" id="{9BCE0D69-78E2-4FE2-982A-20D1B7F4560F}"/>
              </a:ext>
            </a:extLst>
          </p:cNvPr>
          <p:cNvSpPr txBox="1">
            <a:spLocks noChangeArrowheads="1"/>
          </p:cNvSpPr>
          <p:nvPr/>
        </p:nvSpPr>
        <p:spPr bwMode="auto">
          <a:xfrm>
            <a:off x="3622675" y="2166938"/>
            <a:ext cx="733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50000"/>
              </a:lnSpc>
              <a:spcBef>
                <a:spcPts val="500"/>
              </a:spcBef>
              <a:buClrTx/>
              <a:buSzTx/>
              <a:buFontTx/>
              <a:buNone/>
            </a:pPr>
            <a:r>
              <a:rPr lang="en-US" altLang="en-US" sz="1600">
                <a:ea typeface="MS PGothic" panose="020B0600070205080204" pitchFamily="34" charset="-128"/>
              </a:rPr>
              <a:t>Port 0</a:t>
            </a:r>
          </a:p>
        </p:txBody>
      </p:sp>
      <p:sp>
        <p:nvSpPr>
          <p:cNvPr id="37892" name="Text Box 18">
            <a:extLst>
              <a:ext uri="{FF2B5EF4-FFF2-40B4-BE49-F238E27FC236}">
                <a16:creationId xmlns:a16="http://schemas.microsoft.com/office/drawing/2014/main" id="{068CA83F-F418-4BC5-8786-0523301CA3B1}"/>
              </a:ext>
            </a:extLst>
          </p:cNvPr>
          <p:cNvSpPr txBox="1">
            <a:spLocks noChangeArrowheads="1"/>
          </p:cNvSpPr>
          <p:nvPr/>
        </p:nvSpPr>
        <p:spPr bwMode="auto">
          <a:xfrm>
            <a:off x="4614863" y="2155825"/>
            <a:ext cx="73342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lnSpc>
                <a:spcPct val="50000"/>
              </a:lnSpc>
              <a:spcBef>
                <a:spcPts val="500"/>
              </a:spcBef>
              <a:buClrTx/>
              <a:buSzTx/>
              <a:buFontTx/>
              <a:buNone/>
            </a:pPr>
            <a:r>
              <a:rPr lang="en-US" altLang="en-US" sz="1600">
                <a:ea typeface="MS PGothic" panose="020B0600070205080204" pitchFamily="34" charset="-128"/>
              </a:rPr>
              <a:t>Port 1</a:t>
            </a:r>
          </a:p>
        </p:txBody>
      </p:sp>
      <p:sp>
        <p:nvSpPr>
          <p:cNvPr id="35" name="Rectangle 47">
            <a:extLst>
              <a:ext uri="{FF2B5EF4-FFF2-40B4-BE49-F238E27FC236}">
                <a16:creationId xmlns:a16="http://schemas.microsoft.com/office/drawing/2014/main" id="{EDCD0AFD-C348-4D64-824B-BDCE40548628}"/>
              </a:ext>
            </a:extLst>
          </p:cNvPr>
          <p:cNvSpPr>
            <a:spLocks noChangeArrowheads="1"/>
          </p:cNvSpPr>
          <p:nvPr/>
        </p:nvSpPr>
        <p:spPr bwMode="auto">
          <a:xfrm>
            <a:off x="992188" y="3660775"/>
            <a:ext cx="2840037" cy="715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300" b="1">
                <a:ea typeface="MS PGothic" panose="020B0600070205080204" pitchFamily="34" charset="-128"/>
              </a:rPr>
              <a:t>Address/mask	 Next Hop</a:t>
            </a:r>
          </a:p>
          <a:p>
            <a:pPr eaLnBrk="1" hangingPunct="1">
              <a:spcBef>
                <a:spcPct val="0"/>
              </a:spcBef>
              <a:buClrTx/>
              <a:buSzTx/>
              <a:buFontTx/>
              <a:buNone/>
            </a:pPr>
            <a:r>
              <a:rPr lang="en-US" altLang="en-US" sz="1300" b="1">
                <a:ea typeface="MS PGothic" panose="020B0600070205080204" pitchFamily="34" charset="-128"/>
              </a:rPr>
              <a:t>128.56.24.0/24      	       0</a:t>
            </a:r>
          </a:p>
          <a:p>
            <a:pPr eaLnBrk="1" hangingPunct="1">
              <a:spcBef>
                <a:spcPct val="0"/>
              </a:spcBef>
              <a:buClrTx/>
              <a:buSzTx/>
              <a:buFontTx/>
              <a:buNone/>
            </a:pPr>
            <a:r>
              <a:rPr lang="en-US" altLang="en-US" sz="1300" b="1">
                <a:ea typeface="MS PGothic" panose="020B0600070205080204" pitchFamily="34" charset="-128"/>
              </a:rPr>
              <a:t>128.56.24.0/22	       1</a:t>
            </a:r>
            <a:endParaRPr lang="it-IT" altLang="en-US" sz="1300" b="1">
              <a:ea typeface="MS PGothic" panose="020B0600070205080204" pitchFamily="34" charset="-128"/>
            </a:endParaRPr>
          </a:p>
        </p:txBody>
      </p:sp>
      <p:sp>
        <p:nvSpPr>
          <p:cNvPr id="37894" name="Text Box 48">
            <a:extLst>
              <a:ext uri="{FF2B5EF4-FFF2-40B4-BE49-F238E27FC236}">
                <a16:creationId xmlns:a16="http://schemas.microsoft.com/office/drawing/2014/main" id="{C4D79125-5089-467B-9A45-CFA0A0A133FC}"/>
              </a:ext>
            </a:extLst>
          </p:cNvPr>
          <p:cNvSpPr txBox="1">
            <a:spLocks noChangeArrowheads="1"/>
          </p:cNvSpPr>
          <p:nvPr/>
        </p:nvSpPr>
        <p:spPr bwMode="auto">
          <a:xfrm>
            <a:off x="1358900" y="3290888"/>
            <a:ext cx="176688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0000CC"/>
                </a:solidFill>
                <a:ea typeface="MS PGothic" panose="020B0600070205080204" pitchFamily="34" charset="-128"/>
              </a:rPr>
              <a:t>Routing Table at R</a:t>
            </a:r>
          </a:p>
        </p:txBody>
      </p:sp>
      <p:sp>
        <p:nvSpPr>
          <p:cNvPr id="37895" name="Rectangle 1">
            <a:extLst>
              <a:ext uri="{FF2B5EF4-FFF2-40B4-BE49-F238E27FC236}">
                <a16:creationId xmlns:a16="http://schemas.microsoft.com/office/drawing/2014/main" id="{5B873CD1-952B-4426-921B-4A193B49B984}"/>
              </a:ext>
            </a:extLst>
          </p:cNvPr>
          <p:cNvSpPr>
            <a:spLocks noChangeArrowheads="1"/>
          </p:cNvSpPr>
          <p:nvPr/>
        </p:nvSpPr>
        <p:spPr bwMode="auto">
          <a:xfrm>
            <a:off x="4533900" y="3595688"/>
            <a:ext cx="435927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en-US">
                <a:ea typeface="MS PGothic" panose="020B0600070205080204" pitchFamily="34" charset="-128"/>
              </a:rPr>
              <a:t>Longest Prefix Match: packet must be routed using the </a:t>
            </a:r>
            <a:r>
              <a:rPr lang="en-US" altLang="en-US" i="1">
                <a:ea typeface="MS PGothic" panose="020B0600070205080204" pitchFamily="34" charset="-128"/>
              </a:rPr>
              <a:t>more specific route</a:t>
            </a:r>
            <a:r>
              <a:rPr lang="en-US" altLang="en-US">
                <a:ea typeface="MS PGothic" panose="020B0600070205080204" pitchFamily="34" charset="-128"/>
              </a:rPr>
              <a:t> (128.56.24.0/24)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B20DE491-74E2-43D3-B902-D314928CFF84}"/>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04.02.02</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49605F9A-D6EC-4201-9113-33E550204D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51986C28-26FE-4A94-829F-C20789B7CD0D}"/>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ARP, Fragmentation and Reassembly</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DDBDC0FD-A740-4F71-9A9E-06F5579E7091}"/>
              </a:ext>
            </a:extLst>
          </p:cNvPr>
          <p:cNvSpPr>
            <a:spLocks noGrp="1" noChangeArrowheads="1"/>
          </p:cNvSpPr>
          <p:nvPr>
            <p:ph type="title"/>
          </p:nvPr>
        </p:nvSpPr>
        <p:spPr>
          <a:xfrm>
            <a:off x="2489200" y="92075"/>
            <a:ext cx="5511800" cy="765175"/>
          </a:xfrm>
        </p:spPr>
        <p:txBody>
          <a:bodyPr/>
          <a:lstStyle/>
          <a:p>
            <a:pPr eaLnBrk="1" hangingPunct="1"/>
            <a:r>
              <a:rPr lang="en-US" altLang="en-US">
                <a:ea typeface="MS PGothic" panose="020B0600070205080204" pitchFamily="34" charset="-128"/>
              </a:rPr>
              <a:t>Address Resolution Protocol</a:t>
            </a:r>
          </a:p>
        </p:txBody>
      </p:sp>
      <p:sp>
        <p:nvSpPr>
          <p:cNvPr id="8" name="Rectangle 1027">
            <a:extLst>
              <a:ext uri="{FF2B5EF4-FFF2-40B4-BE49-F238E27FC236}">
                <a16:creationId xmlns:a16="http://schemas.microsoft.com/office/drawing/2014/main" id="{6E8C04CD-0A93-4ABF-9681-649DEA8B3E9E}"/>
              </a:ext>
            </a:extLst>
          </p:cNvPr>
          <p:cNvSpPr txBox="1">
            <a:spLocks noChangeArrowheads="1"/>
          </p:cNvSpPr>
          <p:nvPr/>
        </p:nvSpPr>
        <p:spPr bwMode="auto">
          <a:xfrm>
            <a:off x="2752725" y="1095375"/>
            <a:ext cx="5781675" cy="299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257175" indent="-257175">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519113" indent="-2603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739775" indent="-219075">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960438" indent="-219075">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1198563" indent="-236538">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1655763" indent="-236538"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112963" indent="-236538"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2570163" indent="-236538"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027363" indent="-236538"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r>
              <a:rPr lang="en-US" altLang="en-US" sz="2000">
                <a:ea typeface="MS PGothic" panose="020B0600070205080204" pitchFamily="34" charset="-128"/>
              </a:rPr>
              <a:t>IP addresses are said to be logical, because they are defined in terms of logical topology of the routers and end systems. </a:t>
            </a:r>
          </a:p>
          <a:p>
            <a:pPr eaLnBrk="1" hangingPunct="1">
              <a:spcBef>
                <a:spcPts val="900"/>
              </a:spcBef>
            </a:pPr>
            <a:r>
              <a:rPr lang="en-US" altLang="en-US" sz="2000">
                <a:ea typeface="MS PGothic" panose="020B0600070205080204" pitchFamily="34" charset="-128"/>
              </a:rPr>
              <a:t>The logical IP addresses need to be converted into specific physical addresses that identify the physical endpoints for the Ethernet sender and receiver</a:t>
            </a:r>
          </a:p>
          <a:p>
            <a:pPr eaLnBrk="1" hangingPunct="1">
              <a:spcBef>
                <a:spcPts val="900"/>
              </a:spcBef>
            </a:pPr>
            <a:r>
              <a:rPr lang="en-US" altLang="en-US" sz="2000">
                <a:ea typeface="MS PGothic" panose="020B0600070205080204" pitchFamily="34" charset="-128"/>
              </a:rPr>
              <a:t>ARP: conversion between IP address and Physical address</a:t>
            </a:r>
          </a:p>
          <a:p>
            <a:pPr eaLnBrk="1" hangingPunct="1"/>
            <a:endParaRPr lang="en-US" altLang="en-US" sz="1900">
              <a:ea typeface="MS PGothic" panose="020B0600070205080204" pitchFamily="34" charset="-128"/>
            </a:endParaRPr>
          </a:p>
          <a:p>
            <a:pPr eaLnBrk="1" hangingPunct="1"/>
            <a:endParaRPr lang="en-US" altLang="en-US" sz="1900">
              <a:ea typeface="MS PGothic" panose="020B0600070205080204" pitchFamily="34" charset="-128"/>
            </a:endParaRPr>
          </a:p>
        </p:txBody>
      </p:sp>
      <p:grpSp>
        <p:nvGrpSpPr>
          <p:cNvPr id="19459" name="Group 12">
            <a:extLst>
              <a:ext uri="{FF2B5EF4-FFF2-40B4-BE49-F238E27FC236}">
                <a16:creationId xmlns:a16="http://schemas.microsoft.com/office/drawing/2014/main" id="{AED2DBB7-5F90-4B10-B92F-A8FD558A04A9}"/>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964FCD1F-AC37-485B-8869-2E01A77CD9E8}"/>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156BF0D8-317D-419B-83A1-2C9F276A3F7A}"/>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4F6B5BAB-E77A-4FD1-B07D-F06319422FA5}"/>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Address Resolution Protocol (ARP)</a:t>
            </a:r>
          </a:p>
        </p:txBody>
      </p:sp>
      <p:grpSp>
        <p:nvGrpSpPr>
          <p:cNvPr id="21506" name="Group 3">
            <a:extLst>
              <a:ext uri="{FF2B5EF4-FFF2-40B4-BE49-F238E27FC236}">
                <a16:creationId xmlns:a16="http://schemas.microsoft.com/office/drawing/2014/main" id="{B7EF6C75-DBB8-4E48-BE08-39F887091EEF}"/>
              </a:ext>
            </a:extLst>
          </p:cNvPr>
          <p:cNvGrpSpPr>
            <a:grpSpLocks/>
          </p:cNvGrpSpPr>
          <p:nvPr/>
        </p:nvGrpSpPr>
        <p:grpSpPr bwMode="auto">
          <a:xfrm>
            <a:off x="1912938" y="2154238"/>
            <a:ext cx="4818062" cy="2392362"/>
            <a:chOff x="803" y="1219"/>
            <a:chExt cx="4047" cy="2010"/>
          </a:xfrm>
        </p:grpSpPr>
        <p:sp>
          <p:nvSpPr>
            <p:cNvPr id="21510" name="Line 4">
              <a:extLst>
                <a:ext uri="{FF2B5EF4-FFF2-40B4-BE49-F238E27FC236}">
                  <a16:creationId xmlns:a16="http://schemas.microsoft.com/office/drawing/2014/main" id="{D69CCCE3-B4BE-4E33-8479-1FA41D8217F0}"/>
                </a:ext>
              </a:extLst>
            </p:cNvPr>
            <p:cNvSpPr>
              <a:spLocks noChangeShapeType="1"/>
            </p:cNvSpPr>
            <p:nvPr/>
          </p:nvSpPr>
          <p:spPr bwMode="auto">
            <a:xfrm>
              <a:off x="803" y="1863"/>
              <a:ext cx="3858"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Rectangle 5">
              <a:extLst>
                <a:ext uri="{FF2B5EF4-FFF2-40B4-BE49-F238E27FC236}">
                  <a16:creationId xmlns:a16="http://schemas.microsoft.com/office/drawing/2014/main" id="{5850C42F-FA7D-427B-9271-5F282BF7A095}"/>
                </a:ext>
              </a:extLst>
            </p:cNvPr>
            <p:cNvSpPr>
              <a:spLocks noChangeArrowheads="1"/>
            </p:cNvSpPr>
            <p:nvPr/>
          </p:nvSpPr>
          <p:spPr bwMode="auto">
            <a:xfrm>
              <a:off x="1039" y="1219"/>
              <a:ext cx="263"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12" name="Rectangle 6">
              <a:extLst>
                <a:ext uri="{FF2B5EF4-FFF2-40B4-BE49-F238E27FC236}">
                  <a16:creationId xmlns:a16="http://schemas.microsoft.com/office/drawing/2014/main" id="{09D71BB8-2E57-4334-8CFD-596C49BF078B}"/>
                </a:ext>
              </a:extLst>
            </p:cNvPr>
            <p:cNvSpPr>
              <a:spLocks noChangeArrowheads="1"/>
            </p:cNvSpPr>
            <p:nvPr/>
          </p:nvSpPr>
          <p:spPr bwMode="auto">
            <a:xfrm>
              <a:off x="2056" y="1219"/>
              <a:ext cx="264"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09577" name="Rectangle 7">
              <a:extLst>
                <a:ext uri="{FF2B5EF4-FFF2-40B4-BE49-F238E27FC236}">
                  <a16:creationId xmlns:a16="http://schemas.microsoft.com/office/drawing/2014/main" id="{E320097B-C104-485B-9762-93590F5359EE}"/>
                </a:ext>
              </a:extLst>
            </p:cNvPr>
            <p:cNvSpPr>
              <a:spLocks noChangeArrowheads="1"/>
            </p:cNvSpPr>
            <p:nvPr/>
          </p:nvSpPr>
          <p:spPr bwMode="auto">
            <a:xfrm>
              <a:off x="1088" y="1292"/>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H1</a:t>
              </a:r>
              <a:endParaRPr lang="en-US" altLang="en-US" sz="1800">
                <a:latin typeface="Times New Roman" panose="02020603050405020304" pitchFamily="18" charset="0"/>
                <a:ea typeface="MS PGothic" panose="020B0600070205080204" pitchFamily="34" charset="-128"/>
              </a:endParaRPr>
            </a:p>
          </p:txBody>
        </p:sp>
        <p:sp>
          <p:nvSpPr>
            <p:cNvPr id="109578" name="Rectangle 8">
              <a:extLst>
                <a:ext uri="{FF2B5EF4-FFF2-40B4-BE49-F238E27FC236}">
                  <a16:creationId xmlns:a16="http://schemas.microsoft.com/office/drawing/2014/main" id="{DBDFA8AD-B644-4F62-AD82-AB6B95606F15}"/>
                </a:ext>
              </a:extLst>
            </p:cNvPr>
            <p:cNvSpPr>
              <a:spLocks noChangeArrowheads="1"/>
            </p:cNvSpPr>
            <p:nvPr/>
          </p:nvSpPr>
          <p:spPr bwMode="auto">
            <a:xfrm>
              <a:off x="2106" y="1292"/>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H2</a:t>
              </a:r>
              <a:endParaRPr lang="en-US" altLang="en-US" sz="1800">
                <a:latin typeface="Times New Roman" panose="02020603050405020304" pitchFamily="18" charset="0"/>
                <a:ea typeface="MS PGothic" panose="020B0600070205080204" pitchFamily="34" charset="-128"/>
              </a:endParaRPr>
            </a:p>
          </p:txBody>
        </p:sp>
        <p:sp>
          <p:nvSpPr>
            <p:cNvPr id="21515" name="Line 9">
              <a:extLst>
                <a:ext uri="{FF2B5EF4-FFF2-40B4-BE49-F238E27FC236}">
                  <a16:creationId xmlns:a16="http://schemas.microsoft.com/office/drawing/2014/main" id="{D30F184E-43D1-4706-907F-35B57BE746DB}"/>
                </a:ext>
              </a:extLst>
            </p:cNvPr>
            <p:cNvSpPr>
              <a:spLocks noChangeShapeType="1"/>
            </p:cNvSpPr>
            <p:nvPr/>
          </p:nvSpPr>
          <p:spPr bwMode="auto">
            <a:xfrm>
              <a:off x="1176" y="153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0">
              <a:extLst>
                <a:ext uri="{FF2B5EF4-FFF2-40B4-BE49-F238E27FC236}">
                  <a16:creationId xmlns:a16="http://schemas.microsoft.com/office/drawing/2014/main" id="{6C2C2E10-74E7-40FE-9458-F5D1C78C1CD0}"/>
                </a:ext>
              </a:extLst>
            </p:cNvPr>
            <p:cNvSpPr>
              <a:spLocks noChangeShapeType="1"/>
            </p:cNvSpPr>
            <p:nvPr/>
          </p:nvSpPr>
          <p:spPr bwMode="auto">
            <a:xfrm>
              <a:off x="2193" y="153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Rectangle 11">
              <a:extLst>
                <a:ext uri="{FF2B5EF4-FFF2-40B4-BE49-F238E27FC236}">
                  <a16:creationId xmlns:a16="http://schemas.microsoft.com/office/drawing/2014/main" id="{B5A7548E-18F7-4099-A83C-16754BF614E6}"/>
                </a:ext>
              </a:extLst>
            </p:cNvPr>
            <p:cNvSpPr>
              <a:spLocks noChangeArrowheads="1"/>
            </p:cNvSpPr>
            <p:nvPr/>
          </p:nvSpPr>
          <p:spPr bwMode="auto">
            <a:xfrm>
              <a:off x="3074" y="1219"/>
              <a:ext cx="263"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18" name="Rectangle 12">
              <a:extLst>
                <a:ext uri="{FF2B5EF4-FFF2-40B4-BE49-F238E27FC236}">
                  <a16:creationId xmlns:a16="http://schemas.microsoft.com/office/drawing/2014/main" id="{81E31382-9DAE-453C-B816-DF5A598BB1CD}"/>
                </a:ext>
              </a:extLst>
            </p:cNvPr>
            <p:cNvSpPr>
              <a:spLocks noChangeArrowheads="1"/>
            </p:cNvSpPr>
            <p:nvPr/>
          </p:nvSpPr>
          <p:spPr bwMode="auto">
            <a:xfrm>
              <a:off x="4091" y="1219"/>
              <a:ext cx="264"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09583" name="Rectangle 13">
              <a:extLst>
                <a:ext uri="{FF2B5EF4-FFF2-40B4-BE49-F238E27FC236}">
                  <a16:creationId xmlns:a16="http://schemas.microsoft.com/office/drawing/2014/main" id="{6328B7BD-3D76-48D2-8D26-1A4F65AE8875}"/>
                </a:ext>
              </a:extLst>
            </p:cNvPr>
            <p:cNvSpPr>
              <a:spLocks noChangeArrowheads="1"/>
            </p:cNvSpPr>
            <p:nvPr/>
          </p:nvSpPr>
          <p:spPr bwMode="auto">
            <a:xfrm>
              <a:off x="3125" y="1292"/>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H3</a:t>
              </a:r>
              <a:endParaRPr lang="en-US" altLang="en-US" sz="1800">
                <a:latin typeface="Times New Roman" panose="02020603050405020304" pitchFamily="18" charset="0"/>
                <a:ea typeface="MS PGothic" panose="020B0600070205080204" pitchFamily="34" charset="-128"/>
              </a:endParaRPr>
            </a:p>
          </p:txBody>
        </p:sp>
        <p:sp>
          <p:nvSpPr>
            <p:cNvPr id="109584" name="Rectangle 14">
              <a:extLst>
                <a:ext uri="{FF2B5EF4-FFF2-40B4-BE49-F238E27FC236}">
                  <a16:creationId xmlns:a16="http://schemas.microsoft.com/office/drawing/2014/main" id="{6BC4FCB1-6935-4E5A-AC3F-953003831503}"/>
                </a:ext>
              </a:extLst>
            </p:cNvPr>
            <p:cNvSpPr>
              <a:spLocks noChangeArrowheads="1"/>
            </p:cNvSpPr>
            <p:nvPr/>
          </p:nvSpPr>
          <p:spPr bwMode="auto">
            <a:xfrm>
              <a:off x="4141" y="1292"/>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H4</a:t>
              </a:r>
              <a:endParaRPr lang="en-US" altLang="en-US" sz="1800">
                <a:latin typeface="Times New Roman" panose="02020603050405020304" pitchFamily="18" charset="0"/>
                <a:ea typeface="MS PGothic" panose="020B0600070205080204" pitchFamily="34" charset="-128"/>
              </a:endParaRPr>
            </a:p>
          </p:txBody>
        </p:sp>
        <p:sp>
          <p:nvSpPr>
            <p:cNvPr id="21521" name="Line 15">
              <a:extLst>
                <a:ext uri="{FF2B5EF4-FFF2-40B4-BE49-F238E27FC236}">
                  <a16:creationId xmlns:a16="http://schemas.microsoft.com/office/drawing/2014/main" id="{C1016017-5CED-459B-B39D-81D1B3ECD533}"/>
                </a:ext>
              </a:extLst>
            </p:cNvPr>
            <p:cNvSpPr>
              <a:spLocks noChangeShapeType="1"/>
            </p:cNvSpPr>
            <p:nvPr/>
          </p:nvSpPr>
          <p:spPr bwMode="auto">
            <a:xfrm>
              <a:off x="3211" y="153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6">
              <a:extLst>
                <a:ext uri="{FF2B5EF4-FFF2-40B4-BE49-F238E27FC236}">
                  <a16:creationId xmlns:a16="http://schemas.microsoft.com/office/drawing/2014/main" id="{73365161-DD3A-4B12-AD94-699DFCD8882F}"/>
                </a:ext>
              </a:extLst>
            </p:cNvPr>
            <p:cNvSpPr>
              <a:spLocks noChangeShapeType="1"/>
            </p:cNvSpPr>
            <p:nvPr/>
          </p:nvSpPr>
          <p:spPr bwMode="auto">
            <a:xfrm>
              <a:off x="4229" y="153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7">
              <a:extLst>
                <a:ext uri="{FF2B5EF4-FFF2-40B4-BE49-F238E27FC236}">
                  <a16:creationId xmlns:a16="http://schemas.microsoft.com/office/drawing/2014/main" id="{828B5064-BDB1-4681-9856-B56DD0725F1D}"/>
                </a:ext>
              </a:extLst>
            </p:cNvPr>
            <p:cNvSpPr>
              <a:spLocks noChangeShapeType="1"/>
            </p:cNvSpPr>
            <p:nvPr/>
          </p:nvSpPr>
          <p:spPr bwMode="auto">
            <a:xfrm>
              <a:off x="803" y="2973"/>
              <a:ext cx="3858" cy="1"/>
            </a:xfrm>
            <a:prstGeom prst="line">
              <a:avLst/>
            </a:prstGeom>
            <a:noFill/>
            <a:ln w="301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Rectangle 18">
              <a:extLst>
                <a:ext uri="{FF2B5EF4-FFF2-40B4-BE49-F238E27FC236}">
                  <a16:creationId xmlns:a16="http://schemas.microsoft.com/office/drawing/2014/main" id="{45309F7D-A046-4650-878C-AA7280E2C0DB}"/>
                </a:ext>
              </a:extLst>
            </p:cNvPr>
            <p:cNvSpPr>
              <a:spLocks noChangeArrowheads="1"/>
            </p:cNvSpPr>
            <p:nvPr/>
          </p:nvSpPr>
          <p:spPr bwMode="auto">
            <a:xfrm>
              <a:off x="1039" y="2329"/>
              <a:ext cx="263"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25" name="Rectangle 19">
              <a:extLst>
                <a:ext uri="{FF2B5EF4-FFF2-40B4-BE49-F238E27FC236}">
                  <a16:creationId xmlns:a16="http://schemas.microsoft.com/office/drawing/2014/main" id="{FFE01352-AD3F-4C61-9007-5604449B6A19}"/>
                </a:ext>
              </a:extLst>
            </p:cNvPr>
            <p:cNvSpPr>
              <a:spLocks noChangeArrowheads="1"/>
            </p:cNvSpPr>
            <p:nvPr/>
          </p:nvSpPr>
          <p:spPr bwMode="auto">
            <a:xfrm>
              <a:off x="2056" y="2329"/>
              <a:ext cx="264"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09590" name="Rectangle 20">
              <a:extLst>
                <a:ext uri="{FF2B5EF4-FFF2-40B4-BE49-F238E27FC236}">
                  <a16:creationId xmlns:a16="http://schemas.microsoft.com/office/drawing/2014/main" id="{2EBA8465-0852-4EAF-B166-AD1A655EBF24}"/>
                </a:ext>
              </a:extLst>
            </p:cNvPr>
            <p:cNvSpPr>
              <a:spLocks noChangeArrowheads="1"/>
            </p:cNvSpPr>
            <p:nvPr/>
          </p:nvSpPr>
          <p:spPr bwMode="auto">
            <a:xfrm>
              <a:off x="1088" y="2403"/>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H1</a:t>
              </a:r>
              <a:endParaRPr lang="en-US" altLang="en-US" sz="1800">
                <a:latin typeface="Times New Roman" panose="02020603050405020304" pitchFamily="18" charset="0"/>
                <a:ea typeface="MS PGothic" panose="020B0600070205080204" pitchFamily="34" charset="-128"/>
              </a:endParaRPr>
            </a:p>
          </p:txBody>
        </p:sp>
        <p:sp>
          <p:nvSpPr>
            <p:cNvPr id="109591" name="Rectangle 21">
              <a:extLst>
                <a:ext uri="{FF2B5EF4-FFF2-40B4-BE49-F238E27FC236}">
                  <a16:creationId xmlns:a16="http://schemas.microsoft.com/office/drawing/2014/main" id="{445D044E-80BD-480A-AB4D-58A7745158B5}"/>
                </a:ext>
              </a:extLst>
            </p:cNvPr>
            <p:cNvSpPr>
              <a:spLocks noChangeArrowheads="1"/>
            </p:cNvSpPr>
            <p:nvPr/>
          </p:nvSpPr>
          <p:spPr bwMode="auto">
            <a:xfrm>
              <a:off x="2106" y="2403"/>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H2</a:t>
              </a:r>
              <a:endParaRPr lang="en-US" altLang="en-US" sz="1800">
                <a:latin typeface="Times New Roman" panose="02020603050405020304" pitchFamily="18" charset="0"/>
                <a:ea typeface="MS PGothic" panose="020B0600070205080204" pitchFamily="34" charset="-128"/>
              </a:endParaRPr>
            </a:p>
          </p:txBody>
        </p:sp>
        <p:sp>
          <p:nvSpPr>
            <p:cNvPr id="21528" name="Line 22">
              <a:extLst>
                <a:ext uri="{FF2B5EF4-FFF2-40B4-BE49-F238E27FC236}">
                  <a16:creationId xmlns:a16="http://schemas.microsoft.com/office/drawing/2014/main" id="{27A13C99-A4AB-4C8A-945E-BF9B3CAC1473}"/>
                </a:ext>
              </a:extLst>
            </p:cNvPr>
            <p:cNvSpPr>
              <a:spLocks noChangeShapeType="1"/>
            </p:cNvSpPr>
            <p:nvPr/>
          </p:nvSpPr>
          <p:spPr bwMode="auto">
            <a:xfrm>
              <a:off x="1176" y="264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3">
              <a:extLst>
                <a:ext uri="{FF2B5EF4-FFF2-40B4-BE49-F238E27FC236}">
                  <a16:creationId xmlns:a16="http://schemas.microsoft.com/office/drawing/2014/main" id="{49C853AF-98E7-499E-B983-01FBF8AB3FF6}"/>
                </a:ext>
              </a:extLst>
            </p:cNvPr>
            <p:cNvSpPr>
              <a:spLocks noChangeShapeType="1"/>
            </p:cNvSpPr>
            <p:nvPr/>
          </p:nvSpPr>
          <p:spPr bwMode="auto">
            <a:xfrm flipH="1">
              <a:off x="2186" y="2641"/>
              <a:ext cx="7" cy="32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Rectangle 24">
              <a:extLst>
                <a:ext uri="{FF2B5EF4-FFF2-40B4-BE49-F238E27FC236}">
                  <a16:creationId xmlns:a16="http://schemas.microsoft.com/office/drawing/2014/main" id="{B027F743-CF1B-438F-A14D-BF777794F193}"/>
                </a:ext>
              </a:extLst>
            </p:cNvPr>
            <p:cNvSpPr>
              <a:spLocks noChangeArrowheads="1"/>
            </p:cNvSpPr>
            <p:nvPr/>
          </p:nvSpPr>
          <p:spPr bwMode="auto">
            <a:xfrm>
              <a:off x="3074" y="2329"/>
              <a:ext cx="263"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1531" name="Rectangle 25">
              <a:extLst>
                <a:ext uri="{FF2B5EF4-FFF2-40B4-BE49-F238E27FC236}">
                  <a16:creationId xmlns:a16="http://schemas.microsoft.com/office/drawing/2014/main" id="{F1159C84-922B-4BAC-90B7-EDF05E8BEC7B}"/>
                </a:ext>
              </a:extLst>
            </p:cNvPr>
            <p:cNvSpPr>
              <a:spLocks noChangeArrowheads="1"/>
            </p:cNvSpPr>
            <p:nvPr/>
          </p:nvSpPr>
          <p:spPr bwMode="auto">
            <a:xfrm>
              <a:off x="4091" y="2329"/>
              <a:ext cx="264" cy="30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09596" name="Rectangle 26">
              <a:extLst>
                <a:ext uri="{FF2B5EF4-FFF2-40B4-BE49-F238E27FC236}">
                  <a16:creationId xmlns:a16="http://schemas.microsoft.com/office/drawing/2014/main" id="{91D9F0BA-4BFE-4DE1-8921-1240E8561385}"/>
                </a:ext>
              </a:extLst>
            </p:cNvPr>
            <p:cNvSpPr>
              <a:spLocks noChangeArrowheads="1"/>
            </p:cNvSpPr>
            <p:nvPr/>
          </p:nvSpPr>
          <p:spPr bwMode="auto">
            <a:xfrm>
              <a:off x="3125" y="2403"/>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H3</a:t>
              </a:r>
              <a:endParaRPr lang="en-US" altLang="en-US" sz="1800">
                <a:latin typeface="Times New Roman" panose="02020603050405020304" pitchFamily="18" charset="0"/>
                <a:ea typeface="MS PGothic" panose="020B0600070205080204" pitchFamily="34" charset="-128"/>
              </a:endParaRPr>
            </a:p>
          </p:txBody>
        </p:sp>
        <p:sp>
          <p:nvSpPr>
            <p:cNvPr id="109597" name="Rectangle 27">
              <a:extLst>
                <a:ext uri="{FF2B5EF4-FFF2-40B4-BE49-F238E27FC236}">
                  <a16:creationId xmlns:a16="http://schemas.microsoft.com/office/drawing/2014/main" id="{DD6949DA-462C-4341-87FF-00F29F12C0BE}"/>
                </a:ext>
              </a:extLst>
            </p:cNvPr>
            <p:cNvSpPr>
              <a:spLocks noChangeArrowheads="1"/>
            </p:cNvSpPr>
            <p:nvPr/>
          </p:nvSpPr>
          <p:spPr bwMode="auto">
            <a:xfrm>
              <a:off x="4141" y="2403"/>
              <a:ext cx="16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latin typeface="Times New Roman" panose="02020603050405020304" pitchFamily="18" charset="0"/>
                  <a:ea typeface="MS PGothic" panose="020B0600070205080204" pitchFamily="34" charset="-128"/>
                </a:rPr>
                <a:t>H4</a:t>
              </a:r>
              <a:endParaRPr lang="en-US" altLang="en-US" sz="1800">
                <a:latin typeface="Times New Roman" panose="02020603050405020304" pitchFamily="18" charset="0"/>
                <a:ea typeface="MS PGothic" panose="020B0600070205080204" pitchFamily="34" charset="-128"/>
              </a:endParaRPr>
            </a:p>
          </p:txBody>
        </p:sp>
        <p:sp>
          <p:nvSpPr>
            <p:cNvPr id="21534" name="Line 28">
              <a:extLst>
                <a:ext uri="{FF2B5EF4-FFF2-40B4-BE49-F238E27FC236}">
                  <a16:creationId xmlns:a16="http://schemas.microsoft.com/office/drawing/2014/main" id="{DE06CE4F-E78C-4694-979A-25E8DD86C4F6}"/>
                </a:ext>
              </a:extLst>
            </p:cNvPr>
            <p:cNvSpPr>
              <a:spLocks noChangeShapeType="1"/>
            </p:cNvSpPr>
            <p:nvPr/>
          </p:nvSpPr>
          <p:spPr bwMode="auto">
            <a:xfrm>
              <a:off x="3211" y="264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5" name="Line 29">
              <a:extLst>
                <a:ext uri="{FF2B5EF4-FFF2-40B4-BE49-F238E27FC236}">
                  <a16:creationId xmlns:a16="http://schemas.microsoft.com/office/drawing/2014/main" id="{27F9C043-117C-4C82-86AB-B6680DA458C1}"/>
                </a:ext>
              </a:extLst>
            </p:cNvPr>
            <p:cNvSpPr>
              <a:spLocks noChangeShapeType="1"/>
            </p:cNvSpPr>
            <p:nvPr/>
          </p:nvSpPr>
          <p:spPr bwMode="auto">
            <a:xfrm>
              <a:off x="4229" y="2641"/>
              <a:ext cx="1" cy="33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6" name="Freeform 30">
              <a:extLst>
                <a:ext uri="{FF2B5EF4-FFF2-40B4-BE49-F238E27FC236}">
                  <a16:creationId xmlns:a16="http://schemas.microsoft.com/office/drawing/2014/main" id="{62782C36-04E7-47EE-8EC2-CF295CFECADA}"/>
                </a:ext>
              </a:extLst>
            </p:cNvPr>
            <p:cNvSpPr>
              <a:spLocks/>
            </p:cNvSpPr>
            <p:nvPr/>
          </p:nvSpPr>
          <p:spPr bwMode="auto">
            <a:xfrm>
              <a:off x="1176" y="1531"/>
              <a:ext cx="3053" cy="332"/>
            </a:xfrm>
            <a:custGeom>
              <a:avLst/>
              <a:gdLst>
                <a:gd name="T0" fmla="*/ 0 w 3053"/>
                <a:gd name="T1" fmla="*/ 0 h 332"/>
                <a:gd name="T2" fmla="*/ 0 w 3053"/>
                <a:gd name="T3" fmla="*/ 332 h 332"/>
                <a:gd name="T4" fmla="*/ 3053 w 3053"/>
                <a:gd name="T5" fmla="*/ 332 h 332"/>
                <a:gd name="T6" fmla="*/ 3053 w 3053"/>
                <a:gd name="T7" fmla="*/ 103 h 332"/>
                <a:gd name="T8" fmla="*/ 0 60000 65536"/>
                <a:gd name="T9" fmla="*/ 0 60000 65536"/>
                <a:gd name="T10" fmla="*/ 0 60000 65536"/>
                <a:gd name="T11" fmla="*/ 0 60000 65536"/>
                <a:gd name="T12" fmla="*/ 0 w 3053"/>
                <a:gd name="T13" fmla="*/ 0 h 332"/>
                <a:gd name="T14" fmla="*/ 3053 w 3053"/>
                <a:gd name="T15" fmla="*/ 332 h 332"/>
              </a:gdLst>
              <a:ahLst/>
              <a:cxnLst>
                <a:cxn ang="T8">
                  <a:pos x="T0" y="T1"/>
                </a:cxn>
                <a:cxn ang="T9">
                  <a:pos x="T2" y="T3"/>
                </a:cxn>
                <a:cxn ang="T10">
                  <a:pos x="T4" y="T5"/>
                </a:cxn>
                <a:cxn ang="T11">
                  <a:pos x="T6" y="T7"/>
                </a:cxn>
              </a:cxnLst>
              <a:rect l="T12" t="T13" r="T14" b="T15"/>
              <a:pathLst>
                <a:path w="3053" h="332">
                  <a:moveTo>
                    <a:pt x="0" y="0"/>
                  </a:moveTo>
                  <a:lnTo>
                    <a:pt x="0" y="332"/>
                  </a:lnTo>
                  <a:lnTo>
                    <a:pt x="3053" y="332"/>
                  </a:lnTo>
                  <a:lnTo>
                    <a:pt x="3053" y="103"/>
                  </a:lnTo>
                </a:path>
              </a:pathLst>
            </a:custGeom>
            <a:noFill/>
            <a:ln w="6032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37" name="Freeform 31">
              <a:extLst>
                <a:ext uri="{FF2B5EF4-FFF2-40B4-BE49-F238E27FC236}">
                  <a16:creationId xmlns:a16="http://schemas.microsoft.com/office/drawing/2014/main" id="{28AB6AE7-0329-49E2-8604-24CFE5E4C4AB}"/>
                </a:ext>
              </a:extLst>
            </p:cNvPr>
            <p:cNvSpPr>
              <a:spLocks/>
            </p:cNvSpPr>
            <p:nvPr/>
          </p:nvSpPr>
          <p:spPr bwMode="auto">
            <a:xfrm>
              <a:off x="4169" y="1531"/>
              <a:ext cx="119" cy="140"/>
            </a:xfrm>
            <a:custGeom>
              <a:avLst/>
              <a:gdLst>
                <a:gd name="T0" fmla="*/ 119 w 119"/>
                <a:gd name="T1" fmla="*/ 140 h 140"/>
                <a:gd name="T2" fmla="*/ 60 w 119"/>
                <a:gd name="T3" fmla="*/ 119 h 140"/>
                <a:gd name="T4" fmla="*/ 0 w 119"/>
                <a:gd name="T5" fmla="*/ 140 h 140"/>
                <a:gd name="T6" fmla="*/ 60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60" y="119"/>
                  </a:lnTo>
                  <a:lnTo>
                    <a:pt x="0" y="140"/>
                  </a:lnTo>
                  <a:lnTo>
                    <a:pt x="60" y="0"/>
                  </a:lnTo>
                  <a:lnTo>
                    <a:pt x="119" y="1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38" name="Line 32">
              <a:extLst>
                <a:ext uri="{FF2B5EF4-FFF2-40B4-BE49-F238E27FC236}">
                  <a16:creationId xmlns:a16="http://schemas.microsoft.com/office/drawing/2014/main" id="{65686F6D-F298-4BB5-A6FF-597B172E5B48}"/>
                </a:ext>
              </a:extLst>
            </p:cNvPr>
            <p:cNvSpPr>
              <a:spLocks noChangeShapeType="1"/>
            </p:cNvSpPr>
            <p:nvPr/>
          </p:nvSpPr>
          <p:spPr bwMode="auto">
            <a:xfrm flipH="1" flipV="1">
              <a:off x="2194" y="1636"/>
              <a:ext cx="7" cy="223"/>
            </a:xfrm>
            <a:prstGeom prst="line">
              <a:avLst/>
            </a:prstGeom>
            <a:noFill/>
            <a:ln w="603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Freeform 33">
              <a:extLst>
                <a:ext uri="{FF2B5EF4-FFF2-40B4-BE49-F238E27FC236}">
                  <a16:creationId xmlns:a16="http://schemas.microsoft.com/office/drawing/2014/main" id="{9E58414A-DEEF-4F86-B1C5-3FBDF6614505}"/>
                </a:ext>
              </a:extLst>
            </p:cNvPr>
            <p:cNvSpPr>
              <a:spLocks/>
            </p:cNvSpPr>
            <p:nvPr/>
          </p:nvSpPr>
          <p:spPr bwMode="auto">
            <a:xfrm>
              <a:off x="2134" y="1531"/>
              <a:ext cx="119" cy="140"/>
            </a:xfrm>
            <a:custGeom>
              <a:avLst/>
              <a:gdLst>
                <a:gd name="T0" fmla="*/ 119 w 119"/>
                <a:gd name="T1" fmla="*/ 140 h 140"/>
                <a:gd name="T2" fmla="*/ 59 w 119"/>
                <a:gd name="T3" fmla="*/ 119 h 140"/>
                <a:gd name="T4" fmla="*/ 0 w 119"/>
                <a:gd name="T5" fmla="*/ 140 h 140"/>
                <a:gd name="T6" fmla="*/ 59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59" y="119"/>
                  </a:lnTo>
                  <a:lnTo>
                    <a:pt x="0" y="140"/>
                  </a:lnTo>
                  <a:lnTo>
                    <a:pt x="59" y="0"/>
                  </a:lnTo>
                  <a:lnTo>
                    <a:pt x="119" y="1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0" name="Line 34">
              <a:extLst>
                <a:ext uri="{FF2B5EF4-FFF2-40B4-BE49-F238E27FC236}">
                  <a16:creationId xmlns:a16="http://schemas.microsoft.com/office/drawing/2014/main" id="{63375680-42DD-45DE-B0E8-E6F3298C6675}"/>
                </a:ext>
              </a:extLst>
            </p:cNvPr>
            <p:cNvSpPr>
              <a:spLocks noChangeShapeType="1"/>
            </p:cNvSpPr>
            <p:nvPr/>
          </p:nvSpPr>
          <p:spPr bwMode="auto">
            <a:xfrm flipV="1">
              <a:off x="3211" y="1621"/>
              <a:ext cx="1" cy="239"/>
            </a:xfrm>
            <a:prstGeom prst="line">
              <a:avLst/>
            </a:prstGeom>
            <a:noFill/>
            <a:ln w="60325">
              <a:solidFill>
                <a:srgbClr val="96969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Freeform 35">
              <a:extLst>
                <a:ext uri="{FF2B5EF4-FFF2-40B4-BE49-F238E27FC236}">
                  <a16:creationId xmlns:a16="http://schemas.microsoft.com/office/drawing/2014/main" id="{07CB67ED-AE23-4C74-92E1-85FDF31BAEF6}"/>
                </a:ext>
              </a:extLst>
            </p:cNvPr>
            <p:cNvSpPr>
              <a:spLocks/>
            </p:cNvSpPr>
            <p:nvPr/>
          </p:nvSpPr>
          <p:spPr bwMode="auto">
            <a:xfrm>
              <a:off x="3151" y="1517"/>
              <a:ext cx="120" cy="139"/>
            </a:xfrm>
            <a:custGeom>
              <a:avLst/>
              <a:gdLst>
                <a:gd name="T0" fmla="*/ 120 w 120"/>
                <a:gd name="T1" fmla="*/ 139 h 139"/>
                <a:gd name="T2" fmla="*/ 60 w 120"/>
                <a:gd name="T3" fmla="*/ 119 h 139"/>
                <a:gd name="T4" fmla="*/ 0 w 120"/>
                <a:gd name="T5" fmla="*/ 139 h 139"/>
                <a:gd name="T6" fmla="*/ 60 w 120"/>
                <a:gd name="T7" fmla="*/ 0 h 139"/>
                <a:gd name="T8" fmla="*/ 120 w 120"/>
                <a:gd name="T9" fmla="*/ 139 h 139"/>
                <a:gd name="T10" fmla="*/ 0 60000 65536"/>
                <a:gd name="T11" fmla="*/ 0 60000 65536"/>
                <a:gd name="T12" fmla="*/ 0 60000 65536"/>
                <a:gd name="T13" fmla="*/ 0 60000 65536"/>
                <a:gd name="T14" fmla="*/ 0 60000 65536"/>
                <a:gd name="T15" fmla="*/ 0 w 120"/>
                <a:gd name="T16" fmla="*/ 0 h 139"/>
                <a:gd name="T17" fmla="*/ 120 w 120"/>
                <a:gd name="T18" fmla="*/ 139 h 139"/>
              </a:gdLst>
              <a:ahLst/>
              <a:cxnLst>
                <a:cxn ang="T10">
                  <a:pos x="T0" y="T1"/>
                </a:cxn>
                <a:cxn ang="T11">
                  <a:pos x="T2" y="T3"/>
                </a:cxn>
                <a:cxn ang="T12">
                  <a:pos x="T4" y="T5"/>
                </a:cxn>
                <a:cxn ang="T13">
                  <a:pos x="T6" y="T7"/>
                </a:cxn>
                <a:cxn ang="T14">
                  <a:pos x="T8" y="T9"/>
                </a:cxn>
              </a:cxnLst>
              <a:rect l="T15" t="T16" r="T17" b="T18"/>
              <a:pathLst>
                <a:path w="120" h="139">
                  <a:moveTo>
                    <a:pt x="120" y="139"/>
                  </a:moveTo>
                  <a:lnTo>
                    <a:pt x="60" y="119"/>
                  </a:lnTo>
                  <a:lnTo>
                    <a:pt x="0" y="139"/>
                  </a:lnTo>
                  <a:lnTo>
                    <a:pt x="60" y="0"/>
                  </a:lnTo>
                  <a:lnTo>
                    <a:pt x="120" y="1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42" name="Freeform 36">
              <a:extLst>
                <a:ext uri="{FF2B5EF4-FFF2-40B4-BE49-F238E27FC236}">
                  <a16:creationId xmlns:a16="http://schemas.microsoft.com/office/drawing/2014/main" id="{D6B0A440-CCBB-44EE-B891-36A5A4777759}"/>
                </a:ext>
              </a:extLst>
            </p:cNvPr>
            <p:cNvSpPr>
              <a:spLocks/>
            </p:cNvSpPr>
            <p:nvPr/>
          </p:nvSpPr>
          <p:spPr bwMode="auto">
            <a:xfrm>
              <a:off x="1176" y="2641"/>
              <a:ext cx="2035" cy="332"/>
            </a:xfrm>
            <a:custGeom>
              <a:avLst/>
              <a:gdLst>
                <a:gd name="T0" fmla="*/ 2035 w 2035"/>
                <a:gd name="T1" fmla="*/ 0 h 332"/>
                <a:gd name="T2" fmla="*/ 2035 w 2035"/>
                <a:gd name="T3" fmla="*/ 332 h 332"/>
                <a:gd name="T4" fmla="*/ 0 w 2035"/>
                <a:gd name="T5" fmla="*/ 332 h 332"/>
                <a:gd name="T6" fmla="*/ 0 w 2035"/>
                <a:gd name="T7" fmla="*/ 104 h 332"/>
                <a:gd name="T8" fmla="*/ 0 60000 65536"/>
                <a:gd name="T9" fmla="*/ 0 60000 65536"/>
                <a:gd name="T10" fmla="*/ 0 60000 65536"/>
                <a:gd name="T11" fmla="*/ 0 60000 65536"/>
                <a:gd name="T12" fmla="*/ 0 w 2035"/>
                <a:gd name="T13" fmla="*/ 0 h 332"/>
                <a:gd name="T14" fmla="*/ 2035 w 2035"/>
                <a:gd name="T15" fmla="*/ 332 h 332"/>
              </a:gdLst>
              <a:ahLst/>
              <a:cxnLst>
                <a:cxn ang="T8">
                  <a:pos x="T0" y="T1"/>
                </a:cxn>
                <a:cxn ang="T9">
                  <a:pos x="T2" y="T3"/>
                </a:cxn>
                <a:cxn ang="T10">
                  <a:pos x="T4" y="T5"/>
                </a:cxn>
                <a:cxn ang="T11">
                  <a:pos x="T6" y="T7"/>
                </a:cxn>
              </a:cxnLst>
              <a:rect l="T12" t="T13" r="T14" b="T15"/>
              <a:pathLst>
                <a:path w="2035" h="332">
                  <a:moveTo>
                    <a:pt x="2035" y="0"/>
                  </a:moveTo>
                  <a:lnTo>
                    <a:pt x="2035" y="332"/>
                  </a:lnTo>
                  <a:lnTo>
                    <a:pt x="0" y="332"/>
                  </a:lnTo>
                  <a:lnTo>
                    <a:pt x="0" y="104"/>
                  </a:lnTo>
                </a:path>
              </a:pathLst>
            </a:custGeom>
            <a:noFill/>
            <a:ln w="60325">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43" name="Freeform 37">
              <a:extLst>
                <a:ext uri="{FF2B5EF4-FFF2-40B4-BE49-F238E27FC236}">
                  <a16:creationId xmlns:a16="http://schemas.microsoft.com/office/drawing/2014/main" id="{AF6F5B62-0552-4428-9D48-17E4EA1936BB}"/>
                </a:ext>
              </a:extLst>
            </p:cNvPr>
            <p:cNvSpPr>
              <a:spLocks/>
            </p:cNvSpPr>
            <p:nvPr/>
          </p:nvSpPr>
          <p:spPr bwMode="auto">
            <a:xfrm>
              <a:off x="1116" y="2641"/>
              <a:ext cx="119" cy="140"/>
            </a:xfrm>
            <a:custGeom>
              <a:avLst/>
              <a:gdLst>
                <a:gd name="T0" fmla="*/ 119 w 119"/>
                <a:gd name="T1" fmla="*/ 140 h 140"/>
                <a:gd name="T2" fmla="*/ 60 w 119"/>
                <a:gd name="T3" fmla="*/ 119 h 140"/>
                <a:gd name="T4" fmla="*/ 0 w 119"/>
                <a:gd name="T5" fmla="*/ 140 h 140"/>
                <a:gd name="T6" fmla="*/ 60 w 119"/>
                <a:gd name="T7" fmla="*/ 0 h 140"/>
                <a:gd name="T8" fmla="*/ 119 w 119"/>
                <a:gd name="T9" fmla="*/ 140 h 140"/>
                <a:gd name="T10" fmla="*/ 0 60000 65536"/>
                <a:gd name="T11" fmla="*/ 0 60000 65536"/>
                <a:gd name="T12" fmla="*/ 0 60000 65536"/>
                <a:gd name="T13" fmla="*/ 0 60000 65536"/>
                <a:gd name="T14" fmla="*/ 0 60000 65536"/>
                <a:gd name="T15" fmla="*/ 0 w 119"/>
                <a:gd name="T16" fmla="*/ 0 h 140"/>
                <a:gd name="T17" fmla="*/ 119 w 119"/>
                <a:gd name="T18" fmla="*/ 140 h 140"/>
              </a:gdLst>
              <a:ahLst/>
              <a:cxnLst>
                <a:cxn ang="T10">
                  <a:pos x="T0" y="T1"/>
                </a:cxn>
                <a:cxn ang="T11">
                  <a:pos x="T2" y="T3"/>
                </a:cxn>
                <a:cxn ang="T12">
                  <a:pos x="T4" y="T5"/>
                </a:cxn>
                <a:cxn ang="T13">
                  <a:pos x="T6" y="T7"/>
                </a:cxn>
                <a:cxn ang="T14">
                  <a:pos x="T8" y="T9"/>
                </a:cxn>
              </a:cxnLst>
              <a:rect l="T15" t="T16" r="T17" b="T18"/>
              <a:pathLst>
                <a:path w="119" h="140">
                  <a:moveTo>
                    <a:pt x="119" y="140"/>
                  </a:moveTo>
                  <a:lnTo>
                    <a:pt x="60" y="119"/>
                  </a:lnTo>
                  <a:lnTo>
                    <a:pt x="0" y="140"/>
                  </a:lnTo>
                  <a:lnTo>
                    <a:pt x="60" y="0"/>
                  </a:lnTo>
                  <a:lnTo>
                    <a:pt x="119" y="1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608" name="Rectangle 38">
              <a:extLst>
                <a:ext uri="{FF2B5EF4-FFF2-40B4-BE49-F238E27FC236}">
                  <a16:creationId xmlns:a16="http://schemas.microsoft.com/office/drawing/2014/main" id="{6E113955-C85E-454F-A815-F4847703777B}"/>
                </a:ext>
              </a:extLst>
            </p:cNvPr>
            <p:cNvSpPr>
              <a:spLocks noChangeArrowheads="1"/>
            </p:cNvSpPr>
            <p:nvPr/>
          </p:nvSpPr>
          <p:spPr bwMode="auto">
            <a:xfrm>
              <a:off x="1276" y="1945"/>
              <a:ext cx="287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ARP request (what is the MAC address of 150.100.76.22?)</a:t>
              </a:r>
              <a:endParaRPr lang="en-US" altLang="en-US" sz="1800">
                <a:latin typeface="Times New Roman" panose="02020603050405020304" pitchFamily="18" charset="0"/>
                <a:ea typeface="MS PGothic" panose="020B0600070205080204" pitchFamily="34" charset="-128"/>
              </a:endParaRPr>
            </a:p>
          </p:txBody>
        </p:sp>
        <p:sp>
          <p:nvSpPr>
            <p:cNvPr id="109609" name="Rectangle 39">
              <a:extLst>
                <a:ext uri="{FF2B5EF4-FFF2-40B4-BE49-F238E27FC236}">
                  <a16:creationId xmlns:a16="http://schemas.microsoft.com/office/drawing/2014/main" id="{64D5A19B-A08F-4813-9AD6-722A66B3B3B0}"/>
                </a:ext>
              </a:extLst>
            </p:cNvPr>
            <p:cNvSpPr>
              <a:spLocks noChangeArrowheads="1"/>
            </p:cNvSpPr>
            <p:nvPr/>
          </p:nvSpPr>
          <p:spPr bwMode="auto">
            <a:xfrm>
              <a:off x="1304" y="3084"/>
              <a:ext cx="253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ARP response (my MAC address is 08:00:5a:3b:94)</a:t>
              </a:r>
              <a:endParaRPr lang="en-US" altLang="en-US" sz="1800">
                <a:latin typeface="Times New Roman" panose="02020603050405020304" pitchFamily="18" charset="0"/>
                <a:ea typeface="MS PGothic" panose="020B0600070205080204" pitchFamily="34" charset="-128"/>
              </a:endParaRPr>
            </a:p>
          </p:txBody>
        </p:sp>
        <p:sp>
          <p:nvSpPr>
            <p:cNvPr id="21546" name="Rectangle 40">
              <a:extLst>
                <a:ext uri="{FF2B5EF4-FFF2-40B4-BE49-F238E27FC236}">
                  <a16:creationId xmlns:a16="http://schemas.microsoft.com/office/drawing/2014/main" id="{D3310DF0-E7A0-458A-99AF-E3F9A149560B}"/>
                </a:ext>
              </a:extLst>
            </p:cNvPr>
            <p:cNvSpPr>
              <a:spLocks noChangeArrowheads="1"/>
            </p:cNvSpPr>
            <p:nvPr/>
          </p:nvSpPr>
          <p:spPr bwMode="auto">
            <a:xfrm>
              <a:off x="1211" y="1619"/>
              <a:ext cx="5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150.100.76.20</a:t>
              </a:r>
              <a:endParaRPr lang="en-US" altLang="en-US" sz="1800">
                <a:latin typeface="Times New Roman" panose="02020603050405020304" pitchFamily="18" charset="0"/>
                <a:ea typeface="MS PGothic" panose="020B0600070205080204" pitchFamily="34" charset="-128"/>
              </a:endParaRPr>
            </a:p>
          </p:txBody>
        </p:sp>
        <p:sp>
          <p:nvSpPr>
            <p:cNvPr id="21547" name="Rectangle 41">
              <a:extLst>
                <a:ext uri="{FF2B5EF4-FFF2-40B4-BE49-F238E27FC236}">
                  <a16:creationId xmlns:a16="http://schemas.microsoft.com/office/drawing/2014/main" id="{8F081E20-1B11-4375-80B8-4AAFF770F732}"/>
                </a:ext>
              </a:extLst>
            </p:cNvPr>
            <p:cNvSpPr>
              <a:spLocks noChangeArrowheads="1"/>
            </p:cNvSpPr>
            <p:nvPr/>
          </p:nvSpPr>
          <p:spPr bwMode="auto">
            <a:xfrm>
              <a:off x="2251" y="1619"/>
              <a:ext cx="5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150.100.76.21</a:t>
              </a:r>
              <a:endParaRPr lang="en-US" altLang="en-US" sz="1800">
                <a:latin typeface="Times New Roman" panose="02020603050405020304" pitchFamily="18" charset="0"/>
                <a:ea typeface="MS PGothic" panose="020B0600070205080204" pitchFamily="34" charset="-128"/>
              </a:endParaRPr>
            </a:p>
          </p:txBody>
        </p:sp>
        <p:sp>
          <p:nvSpPr>
            <p:cNvPr id="21548" name="Rectangle 42">
              <a:extLst>
                <a:ext uri="{FF2B5EF4-FFF2-40B4-BE49-F238E27FC236}">
                  <a16:creationId xmlns:a16="http://schemas.microsoft.com/office/drawing/2014/main" id="{8DE09214-F7F1-4D4C-9649-A51D72077073}"/>
                </a:ext>
              </a:extLst>
            </p:cNvPr>
            <p:cNvSpPr>
              <a:spLocks noChangeArrowheads="1"/>
            </p:cNvSpPr>
            <p:nvPr/>
          </p:nvSpPr>
          <p:spPr bwMode="auto">
            <a:xfrm>
              <a:off x="3275" y="1590"/>
              <a:ext cx="5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150.100.76.22</a:t>
              </a:r>
              <a:endParaRPr lang="en-US" altLang="en-US" sz="1800">
                <a:latin typeface="Times New Roman" panose="02020603050405020304" pitchFamily="18" charset="0"/>
                <a:ea typeface="MS PGothic" panose="020B0600070205080204" pitchFamily="34" charset="-128"/>
              </a:endParaRPr>
            </a:p>
          </p:txBody>
        </p:sp>
        <p:sp>
          <p:nvSpPr>
            <p:cNvPr id="21549" name="Rectangle 43">
              <a:extLst>
                <a:ext uri="{FF2B5EF4-FFF2-40B4-BE49-F238E27FC236}">
                  <a16:creationId xmlns:a16="http://schemas.microsoft.com/office/drawing/2014/main" id="{E0171146-4158-4476-B7A1-BDD081468587}"/>
                </a:ext>
              </a:extLst>
            </p:cNvPr>
            <p:cNvSpPr>
              <a:spLocks noChangeArrowheads="1"/>
            </p:cNvSpPr>
            <p:nvPr/>
          </p:nvSpPr>
          <p:spPr bwMode="auto">
            <a:xfrm>
              <a:off x="4293" y="1605"/>
              <a:ext cx="5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150.100.76.23</a:t>
              </a:r>
              <a:endParaRPr lang="en-US" altLang="en-US" sz="1800">
                <a:latin typeface="Times New Roman" panose="02020603050405020304" pitchFamily="18" charset="0"/>
                <a:ea typeface="MS PGothic" panose="020B0600070205080204" pitchFamily="34" charset="-128"/>
              </a:endParaRPr>
            </a:p>
          </p:txBody>
        </p:sp>
      </p:grpSp>
      <p:sp>
        <p:nvSpPr>
          <p:cNvPr id="21507" name="Rectangle 45">
            <a:extLst>
              <a:ext uri="{FF2B5EF4-FFF2-40B4-BE49-F238E27FC236}">
                <a16:creationId xmlns:a16="http://schemas.microsoft.com/office/drawing/2014/main" id="{4784E52C-0BD6-47B6-8EF1-F8BBF031F260}"/>
              </a:ext>
            </a:extLst>
          </p:cNvPr>
          <p:cNvSpPr>
            <a:spLocks noChangeArrowheads="1"/>
          </p:cNvSpPr>
          <p:nvPr/>
        </p:nvSpPr>
        <p:spPr bwMode="auto">
          <a:xfrm>
            <a:off x="650875" y="974725"/>
            <a:ext cx="6810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000">
                <a:ea typeface="MS PGothic" panose="020B0600070205080204" pitchFamily="34" charset="-128"/>
              </a:rPr>
              <a:t>How to map an IP address to a physical address? How to speed up? How fresh?</a:t>
            </a:r>
          </a:p>
        </p:txBody>
      </p:sp>
      <p:sp>
        <p:nvSpPr>
          <p:cNvPr id="109572" name="Text Box 46">
            <a:extLst>
              <a:ext uri="{FF2B5EF4-FFF2-40B4-BE49-F238E27FC236}">
                <a16:creationId xmlns:a16="http://schemas.microsoft.com/office/drawing/2014/main" id="{9579A8BF-035A-47F8-9F7A-1796CE1FCBC3}"/>
              </a:ext>
            </a:extLst>
          </p:cNvPr>
          <p:cNvSpPr txBox="1">
            <a:spLocks noChangeArrowheads="1"/>
          </p:cNvSpPr>
          <p:nvPr/>
        </p:nvSpPr>
        <p:spPr bwMode="auto">
          <a:xfrm>
            <a:off x="1176338" y="1819275"/>
            <a:ext cx="56880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a:t>H1 wants to learn physical address of H3 -&gt; broadcasts an ARP request</a:t>
            </a:r>
          </a:p>
        </p:txBody>
      </p:sp>
      <p:sp>
        <p:nvSpPr>
          <p:cNvPr id="109573" name="Text Box 47">
            <a:extLst>
              <a:ext uri="{FF2B5EF4-FFF2-40B4-BE49-F238E27FC236}">
                <a16:creationId xmlns:a16="http://schemas.microsoft.com/office/drawing/2014/main" id="{AAE1C6DF-F943-4E34-8D09-D899DDEC1539}"/>
              </a:ext>
            </a:extLst>
          </p:cNvPr>
          <p:cNvSpPr txBox="1">
            <a:spLocks noChangeArrowheads="1"/>
          </p:cNvSpPr>
          <p:nvPr/>
        </p:nvSpPr>
        <p:spPr bwMode="auto">
          <a:xfrm>
            <a:off x="1209675" y="3189288"/>
            <a:ext cx="59166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a:t>Every host receives the request, but only H3 reply with its physical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Group 2">
            <a:extLst>
              <a:ext uri="{FF2B5EF4-FFF2-40B4-BE49-F238E27FC236}">
                <a16:creationId xmlns:a16="http://schemas.microsoft.com/office/drawing/2014/main" id="{6E026BA6-61A5-4DCC-821F-FBAC7D217E9C}"/>
              </a:ext>
            </a:extLst>
          </p:cNvPr>
          <p:cNvGrpSpPr>
            <a:grpSpLocks/>
          </p:cNvGrpSpPr>
          <p:nvPr/>
        </p:nvGrpSpPr>
        <p:grpSpPr bwMode="auto">
          <a:xfrm>
            <a:off x="2170113" y="1797050"/>
            <a:ext cx="5367337" cy="2840038"/>
            <a:chOff x="723" y="870"/>
            <a:chExt cx="4379" cy="2316"/>
          </a:xfrm>
        </p:grpSpPr>
        <p:sp>
          <p:nvSpPr>
            <p:cNvPr id="23561" name="Rectangle 3">
              <a:extLst>
                <a:ext uri="{FF2B5EF4-FFF2-40B4-BE49-F238E27FC236}">
                  <a16:creationId xmlns:a16="http://schemas.microsoft.com/office/drawing/2014/main" id="{82511D59-E470-4E52-9F45-8D2E3FC3C7A3}"/>
                </a:ext>
              </a:extLst>
            </p:cNvPr>
            <p:cNvSpPr>
              <a:spLocks noChangeArrowheads="1"/>
            </p:cNvSpPr>
            <p:nvPr/>
          </p:nvSpPr>
          <p:spPr bwMode="auto">
            <a:xfrm>
              <a:off x="2560" y="1711"/>
              <a:ext cx="536" cy="683"/>
            </a:xfrm>
            <a:prstGeom prst="rect">
              <a:avLst/>
            </a:prstGeom>
            <a:solidFill>
              <a:srgbClr val="FF9900"/>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2" name="Rectangle 4">
              <a:extLst>
                <a:ext uri="{FF2B5EF4-FFF2-40B4-BE49-F238E27FC236}">
                  <a16:creationId xmlns:a16="http://schemas.microsoft.com/office/drawing/2014/main" id="{7E0D9225-4D59-46CD-BDA8-8ABCD6A4A29F}"/>
                </a:ext>
              </a:extLst>
            </p:cNvPr>
            <p:cNvSpPr>
              <a:spLocks noChangeArrowheads="1"/>
            </p:cNvSpPr>
            <p:nvPr/>
          </p:nvSpPr>
          <p:spPr bwMode="auto">
            <a:xfrm>
              <a:off x="725" y="1711"/>
              <a:ext cx="536" cy="4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3" name="Rectangle 5">
              <a:extLst>
                <a:ext uri="{FF2B5EF4-FFF2-40B4-BE49-F238E27FC236}">
                  <a16:creationId xmlns:a16="http://schemas.microsoft.com/office/drawing/2014/main" id="{E2EA451B-B60F-4456-B941-BA02C074BE3B}"/>
                </a:ext>
              </a:extLst>
            </p:cNvPr>
            <p:cNvSpPr>
              <a:spLocks noChangeArrowheads="1"/>
            </p:cNvSpPr>
            <p:nvPr/>
          </p:nvSpPr>
          <p:spPr bwMode="auto">
            <a:xfrm>
              <a:off x="4566" y="1711"/>
              <a:ext cx="536" cy="4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11629" name="Rectangle 6">
              <a:extLst>
                <a:ext uri="{FF2B5EF4-FFF2-40B4-BE49-F238E27FC236}">
                  <a16:creationId xmlns:a16="http://schemas.microsoft.com/office/drawing/2014/main" id="{B4669606-2E18-4E10-A792-DF5EC95F4CBD}"/>
                </a:ext>
              </a:extLst>
            </p:cNvPr>
            <p:cNvSpPr>
              <a:spLocks noChangeArrowheads="1"/>
            </p:cNvSpPr>
            <p:nvPr/>
          </p:nvSpPr>
          <p:spPr bwMode="auto">
            <a:xfrm>
              <a:off x="933" y="1844"/>
              <a:ext cx="12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IP</a:t>
              </a:r>
              <a:endParaRPr lang="en-US" altLang="en-US" sz="1800">
                <a:ea typeface="MS PGothic" panose="020B0600070205080204" pitchFamily="34" charset="-128"/>
              </a:endParaRPr>
            </a:p>
          </p:txBody>
        </p:sp>
        <p:sp>
          <p:nvSpPr>
            <p:cNvPr id="111630" name="Rectangle 7">
              <a:extLst>
                <a:ext uri="{FF2B5EF4-FFF2-40B4-BE49-F238E27FC236}">
                  <a16:creationId xmlns:a16="http://schemas.microsoft.com/office/drawing/2014/main" id="{E037F8F6-522D-4681-B6ED-7E7198C6C474}"/>
                </a:ext>
              </a:extLst>
            </p:cNvPr>
            <p:cNvSpPr>
              <a:spLocks noChangeArrowheads="1"/>
            </p:cNvSpPr>
            <p:nvPr/>
          </p:nvSpPr>
          <p:spPr bwMode="auto">
            <a:xfrm>
              <a:off x="4774" y="1844"/>
              <a:ext cx="12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IP</a:t>
              </a:r>
              <a:endParaRPr lang="en-US" altLang="en-US" sz="1800">
                <a:ea typeface="MS PGothic" panose="020B0600070205080204" pitchFamily="34" charset="-128"/>
              </a:endParaRPr>
            </a:p>
          </p:txBody>
        </p:sp>
        <p:sp>
          <p:nvSpPr>
            <p:cNvPr id="111631" name="Rectangle 8">
              <a:extLst>
                <a:ext uri="{FF2B5EF4-FFF2-40B4-BE49-F238E27FC236}">
                  <a16:creationId xmlns:a16="http://schemas.microsoft.com/office/drawing/2014/main" id="{C39A4487-A611-4DB1-9805-A1877EE8719A}"/>
                </a:ext>
              </a:extLst>
            </p:cNvPr>
            <p:cNvSpPr>
              <a:spLocks noChangeArrowheads="1"/>
            </p:cNvSpPr>
            <p:nvPr/>
          </p:nvSpPr>
          <p:spPr bwMode="auto">
            <a:xfrm>
              <a:off x="2646" y="1384"/>
              <a:ext cx="40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Router</a:t>
              </a:r>
              <a:endParaRPr lang="en-US" altLang="en-US" sz="1800">
                <a:ea typeface="MS PGothic" panose="020B0600070205080204" pitchFamily="34" charset="-128"/>
              </a:endParaRPr>
            </a:p>
          </p:txBody>
        </p:sp>
        <p:sp>
          <p:nvSpPr>
            <p:cNvPr id="23567" name="Oval 9">
              <a:extLst>
                <a:ext uri="{FF2B5EF4-FFF2-40B4-BE49-F238E27FC236}">
                  <a16:creationId xmlns:a16="http://schemas.microsoft.com/office/drawing/2014/main" id="{F04540FC-CADC-41CF-9D42-D261B4A81604}"/>
                </a:ext>
              </a:extLst>
            </p:cNvPr>
            <p:cNvSpPr>
              <a:spLocks noChangeArrowheads="1"/>
            </p:cNvSpPr>
            <p:nvPr/>
          </p:nvSpPr>
          <p:spPr bwMode="auto">
            <a:xfrm>
              <a:off x="1356" y="2676"/>
              <a:ext cx="908" cy="510"/>
            </a:xfrm>
            <a:prstGeom prst="ellipse">
              <a:avLst/>
            </a:prstGeom>
            <a:solidFill>
              <a:schemeClr val="accent2"/>
            </a:solidFill>
            <a:ln w="15875">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8" name="Oval 10">
              <a:extLst>
                <a:ext uri="{FF2B5EF4-FFF2-40B4-BE49-F238E27FC236}">
                  <a16:creationId xmlns:a16="http://schemas.microsoft.com/office/drawing/2014/main" id="{8E918A9C-4B62-4630-A3F9-BC8B9229F2EF}"/>
                </a:ext>
              </a:extLst>
            </p:cNvPr>
            <p:cNvSpPr>
              <a:spLocks noChangeArrowheads="1"/>
            </p:cNvSpPr>
            <p:nvPr/>
          </p:nvSpPr>
          <p:spPr bwMode="auto">
            <a:xfrm>
              <a:off x="3534" y="2676"/>
              <a:ext cx="909" cy="510"/>
            </a:xfrm>
            <a:prstGeom prst="ellipse">
              <a:avLst/>
            </a:prstGeom>
            <a:solidFill>
              <a:schemeClr val="accent2"/>
            </a:solidFill>
            <a:ln w="15875">
              <a:solidFill>
                <a:srgbClr val="000000"/>
              </a:solidFill>
              <a:round/>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9" name="Freeform 11">
              <a:extLst>
                <a:ext uri="{FF2B5EF4-FFF2-40B4-BE49-F238E27FC236}">
                  <a16:creationId xmlns:a16="http://schemas.microsoft.com/office/drawing/2014/main" id="{8833B08F-629F-4E3C-B2C5-433DF482294B}"/>
                </a:ext>
              </a:extLst>
            </p:cNvPr>
            <p:cNvSpPr>
              <a:spLocks/>
            </p:cNvSpPr>
            <p:nvPr/>
          </p:nvSpPr>
          <p:spPr bwMode="auto">
            <a:xfrm>
              <a:off x="2263" y="2452"/>
              <a:ext cx="378" cy="479"/>
            </a:xfrm>
            <a:custGeom>
              <a:avLst/>
              <a:gdLst>
                <a:gd name="T0" fmla="*/ 378 w 378"/>
                <a:gd name="T1" fmla="*/ 0 h 479"/>
                <a:gd name="T2" fmla="*/ 378 w 378"/>
                <a:gd name="T3" fmla="*/ 479 h 479"/>
                <a:gd name="T4" fmla="*/ 0 w 378"/>
                <a:gd name="T5" fmla="*/ 479 h 479"/>
                <a:gd name="T6" fmla="*/ 0 60000 65536"/>
                <a:gd name="T7" fmla="*/ 0 60000 65536"/>
                <a:gd name="T8" fmla="*/ 0 60000 65536"/>
                <a:gd name="T9" fmla="*/ 0 w 378"/>
                <a:gd name="T10" fmla="*/ 0 h 479"/>
                <a:gd name="T11" fmla="*/ 378 w 378"/>
                <a:gd name="T12" fmla="*/ 479 h 479"/>
              </a:gdLst>
              <a:ahLst/>
              <a:cxnLst>
                <a:cxn ang="T6">
                  <a:pos x="T0" y="T1"/>
                </a:cxn>
                <a:cxn ang="T7">
                  <a:pos x="T2" y="T3"/>
                </a:cxn>
                <a:cxn ang="T8">
                  <a:pos x="T4" y="T5"/>
                </a:cxn>
              </a:cxnLst>
              <a:rect l="T9" t="T10" r="T11" b="T12"/>
              <a:pathLst>
                <a:path w="378" h="479">
                  <a:moveTo>
                    <a:pt x="378" y="0"/>
                  </a:moveTo>
                  <a:lnTo>
                    <a:pt x="378" y="479"/>
                  </a:lnTo>
                  <a:lnTo>
                    <a:pt x="0" y="479"/>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0" name="Freeform 12">
              <a:extLst>
                <a:ext uri="{FF2B5EF4-FFF2-40B4-BE49-F238E27FC236}">
                  <a16:creationId xmlns:a16="http://schemas.microsoft.com/office/drawing/2014/main" id="{F2EB295C-DCDC-407C-90B2-9B6A68E7A844}"/>
                </a:ext>
              </a:extLst>
            </p:cNvPr>
            <p:cNvSpPr>
              <a:spLocks/>
            </p:cNvSpPr>
            <p:nvPr/>
          </p:nvSpPr>
          <p:spPr bwMode="auto">
            <a:xfrm>
              <a:off x="2610" y="2398"/>
              <a:ext cx="62" cy="72"/>
            </a:xfrm>
            <a:custGeom>
              <a:avLst/>
              <a:gdLst>
                <a:gd name="T0" fmla="*/ 62 w 62"/>
                <a:gd name="T1" fmla="*/ 72 h 72"/>
                <a:gd name="T2" fmla="*/ 31 w 62"/>
                <a:gd name="T3" fmla="*/ 61 h 72"/>
                <a:gd name="T4" fmla="*/ 0 w 62"/>
                <a:gd name="T5" fmla="*/ 72 h 72"/>
                <a:gd name="T6" fmla="*/ 31 w 62"/>
                <a:gd name="T7" fmla="*/ 0 h 72"/>
                <a:gd name="T8" fmla="*/ 62 w 62"/>
                <a:gd name="T9" fmla="*/ 72 h 72"/>
                <a:gd name="T10" fmla="*/ 0 60000 65536"/>
                <a:gd name="T11" fmla="*/ 0 60000 65536"/>
                <a:gd name="T12" fmla="*/ 0 60000 65536"/>
                <a:gd name="T13" fmla="*/ 0 60000 65536"/>
                <a:gd name="T14" fmla="*/ 0 60000 65536"/>
                <a:gd name="T15" fmla="*/ 0 w 62"/>
                <a:gd name="T16" fmla="*/ 0 h 72"/>
                <a:gd name="T17" fmla="*/ 62 w 62"/>
                <a:gd name="T18" fmla="*/ 72 h 72"/>
              </a:gdLst>
              <a:ahLst/>
              <a:cxnLst>
                <a:cxn ang="T10">
                  <a:pos x="T0" y="T1"/>
                </a:cxn>
                <a:cxn ang="T11">
                  <a:pos x="T2" y="T3"/>
                </a:cxn>
                <a:cxn ang="T12">
                  <a:pos x="T4" y="T5"/>
                </a:cxn>
                <a:cxn ang="T13">
                  <a:pos x="T6" y="T7"/>
                </a:cxn>
                <a:cxn ang="T14">
                  <a:pos x="T8" y="T9"/>
                </a:cxn>
              </a:cxnLst>
              <a:rect l="T15" t="T16" r="T17" b="T18"/>
              <a:pathLst>
                <a:path w="62" h="72">
                  <a:moveTo>
                    <a:pt x="62" y="72"/>
                  </a:moveTo>
                  <a:lnTo>
                    <a:pt x="31" y="61"/>
                  </a:lnTo>
                  <a:lnTo>
                    <a:pt x="0" y="72"/>
                  </a:lnTo>
                  <a:lnTo>
                    <a:pt x="31" y="0"/>
                  </a:lnTo>
                  <a:lnTo>
                    <a:pt x="6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1" name="Freeform 13">
              <a:extLst>
                <a:ext uri="{FF2B5EF4-FFF2-40B4-BE49-F238E27FC236}">
                  <a16:creationId xmlns:a16="http://schemas.microsoft.com/office/drawing/2014/main" id="{970D088D-DD48-4E5B-A574-23F03A152969}"/>
                </a:ext>
              </a:extLst>
            </p:cNvPr>
            <p:cNvSpPr>
              <a:spLocks/>
            </p:cNvSpPr>
            <p:nvPr/>
          </p:nvSpPr>
          <p:spPr bwMode="auto">
            <a:xfrm>
              <a:off x="3013" y="2398"/>
              <a:ext cx="463" cy="533"/>
            </a:xfrm>
            <a:custGeom>
              <a:avLst/>
              <a:gdLst>
                <a:gd name="T0" fmla="*/ 0 w 463"/>
                <a:gd name="T1" fmla="*/ 0 h 533"/>
                <a:gd name="T2" fmla="*/ 0 w 463"/>
                <a:gd name="T3" fmla="*/ 533 h 533"/>
                <a:gd name="T4" fmla="*/ 463 w 463"/>
                <a:gd name="T5" fmla="*/ 533 h 533"/>
                <a:gd name="T6" fmla="*/ 0 60000 65536"/>
                <a:gd name="T7" fmla="*/ 0 60000 65536"/>
                <a:gd name="T8" fmla="*/ 0 60000 65536"/>
                <a:gd name="T9" fmla="*/ 0 w 463"/>
                <a:gd name="T10" fmla="*/ 0 h 533"/>
                <a:gd name="T11" fmla="*/ 463 w 463"/>
                <a:gd name="T12" fmla="*/ 533 h 533"/>
              </a:gdLst>
              <a:ahLst/>
              <a:cxnLst>
                <a:cxn ang="T6">
                  <a:pos x="T0" y="T1"/>
                </a:cxn>
                <a:cxn ang="T7">
                  <a:pos x="T2" y="T3"/>
                </a:cxn>
                <a:cxn ang="T8">
                  <a:pos x="T4" y="T5"/>
                </a:cxn>
              </a:cxnLst>
              <a:rect l="T9" t="T10" r="T11" b="T12"/>
              <a:pathLst>
                <a:path w="463" h="533">
                  <a:moveTo>
                    <a:pt x="0" y="0"/>
                  </a:moveTo>
                  <a:lnTo>
                    <a:pt x="0" y="533"/>
                  </a:lnTo>
                  <a:lnTo>
                    <a:pt x="463" y="53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2" name="Freeform 14">
              <a:extLst>
                <a:ext uri="{FF2B5EF4-FFF2-40B4-BE49-F238E27FC236}">
                  <a16:creationId xmlns:a16="http://schemas.microsoft.com/office/drawing/2014/main" id="{C64F4A42-8D87-4288-8514-CD66A6555802}"/>
                </a:ext>
              </a:extLst>
            </p:cNvPr>
            <p:cNvSpPr>
              <a:spLocks/>
            </p:cNvSpPr>
            <p:nvPr/>
          </p:nvSpPr>
          <p:spPr bwMode="auto">
            <a:xfrm>
              <a:off x="3458" y="2900"/>
              <a:ext cx="71" cy="62"/>
            </a:xfrm>
            <a:custGeom>
              <a:avLst/>
              <a:gdLst>
                <a:gd name="T0" fmla="*/ 0 w 71"/>
                <a:gd name="T1" fmla="*/ 62 h 62"/>
                <a:gd name="T2" fmla="*/ 10 w 71"/>
                <a:gd name="T3" fmla="*/ 31 h 62"/>
                <a:gd name="T4" fmla="*/ 0 w 71"/>
                <a:gd name="T5" fmla="*/ 0 h 62"/>
                <a:gd name="T6" fmla="*/ 71 w 71"/>
                <a:gd name="T7" fmla="*/ 31 h 62"/>
                <a:gd name="T8" fmla="*/ 0 w 71"/>
                <a:gd name="T9" fmla="*/ 62 h 62"/>
                <a:gd name="T10" fmla="*/ 0 60000 65536"/>
                <a:gd name="T11" fmla="*/ 0 60000 65536"/>
                <a:gd name="T12" fmla="*/ 0 60000 65536"/>
                <a:gd name="T13" fmla="*/ 0 60000 65536"/>
                <a:gd name="T14" fmla="*/ 0 60000 65536"/>
                <a:gd name="T15" fmla="*/ 0 w 71"/>
                <a:gd name="T16" fmla="*/ 0 h 62"/>
                <a:gd name="T17" fmla="*/ 71 w 71"/>
                <a:gd name="T18" fmla="*/ 62 h 62"/>
              </a:gdLst>
              <a:ahLst/>
              <a:cxnLst>
                <a:cxn ang="T10">
                  <a:pos x="T0" y="T1"/>
                </a:cxn>
                <a:cxn ang="T11">
                  <a:pos x="T2" y="T3"/>
                </a:cxn>
                <a:cxn ang="T12">
                  <a:pos x="T4" y="T5"/>
                </a:cxn>
                <a:cxn ang="T13">
                  <a:pos x="T6" y="T7"/>
                </a:cxn>
                <a:cxn ang="T14">
                  <a:pos x="T8" y="T9"/>
                </a:cxn>
              </a:cxnLst>
              <a:rect l="T15" t="T16" r="T17" b="T18"/>
              <a:pathLst>
                <a:path w="71" h="62">
                  <a:moveTo>
                    <a:pt x="0" y="62"/>
                  </a:moveTo>
                  <a:lnTo>
                    <a:pt x="10" y="31"/>
                  </a:lnTo>
                  <a:lnTo>
                    <a:pt x="0" y="0"/>
                  </a:lnTo>
                  <a:lnTo>
                    <a:pt x="71" y="31"/>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3" name="Freeform 15">
              <a:extLst>
                <a:ext uri="{FF2B5EF4-FFF2-40B4-BE49-F238E27FC236}">
                  <a16:creationId xmlns:a16="http://schemas.microsoft.com/office/drawing/2014/main" id="{2953194E-2821-42A8-8493-928954427522}"/>
                </a:ext>
              </a:extLst>
            </p:cNvPr>
            <p:cNvSpPr>
              <a:spLocks/>
            </p:cNvSpPr>
            <p:nvPr/>
          </p:nvSpPr>
          <p:spPr bwMode="auto">
            <a:xfrm>
              <a:off x="4447" y="2191"/>
              <a:ext cx="401" cy="740"/>
            </a:xfrm>
            <a:custGeom>
              <a:avLst/>
              <a:gdLst>
                <a:gd name="T0" fmla="*/ 401 w 401"/>
                <a:gd name="T1" fmla="*/ 0 h 740"/>
                <a:gd name="T2" fmla="*/ 401 w 401"/>
                <a:gd name="T3" fmla="*/ 740 h 740"/>
                <a:gd name="T4" fmla="*/ 0 w 401"/>
                <a:gd name="T5" fmla="*/ 740 h 740"/>
                <a:gd name="T6" fmla="*/ 0 60000 65536"/>
                <a:gd name="T7" fmla="*/ 0 60000 65536"/>
                <a:gd name="T8" fmla="*/ 0 60000 65536"/>
                <a:gd name="T9" fmla="*/ 0 w 401"/>
                <a:gd name="T10" fmla="*/ 0 h 740"/>
                <a:gd name="T11" fmla="*/ 401 w 401"/>
                <a:gd name="T12" fmla="*/ 740 h 740"/>
              </a:gdLst>
              <a:ahLst/>
              <a:cxnLst>
                <a:cxn ang="T6">
                  <a:pos x="T0" y="T1"/>
                </a:cxn>
                <a:cxn ang="T7">
                  <a:pos x="T2" y="T3"/>
                </a:cxn>
                <a:cxn ang="T8">
                  <a:pos x="T4" y="T5"/>
                </a:cxn>
              </a:cxnLst>
              <a:rect l="T9" t="T10" r="T11" b="T12"/>
              <a:pathLst>
                <a:path w="401" h="740">
                  <a:moveTo>
                    <a:pt x="401" y="0"/>
                  </a:moveTo>
                  <a:lnTo>
                    <a:pt x="401" y="740"/>
                  </a:lnTo>
                  <a:lnTo>
                    <a:pt x="0" y="74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74" name="Freeform 16">
              <a:extLst>
                <a:ext uri="{FF2B5EF4-FFF2-40B4-BE49-F238E27FC236}">
                  <a16:creationId xmlns:a16="http://schemas.microsoft.com/office/drawing/2014/main" id="{EEB265B4-EEBE-4E6F-B5CB-B6C97E09DFED}"/>
                </a:ext>
              </a:extLst>
            </p:cNvPr>
            <p:cNvSpPr>
              <a:spLocks/>
            </p:cNvSpPr>
            <p:nvPr/>
          </p:nvSpPr>
          <p:spPr bwMode="auto">
            <a:xfrm>
              <a:off x="4817" y="2138"/>
              <a:ext cx="62" cy="72"/>
            </a:xfrm>
            <a:custGeom>
              <a:avLst/>
              <a:gdLst>
                <a:gd name="T0" fmla="*/ 62 w 62"/>
                <a:gd name="T1" fmla="*/ 72 h 72"/>
                <a:gd name="T2" fmla="*/ 31 w 62"/>
                <a:gd name="T3" fmla="*/ 62 h 72"/>
                <a:gd name="T4" fmla="*/ 0 w 62"/>
                <a:gd name="T5" fmla="*/ 72 h 72"/>
                <a:gd name="T6" fmla="*/ 31 w 62"/>
                <a:gd name="T7" fmla="*/ 0 h 72"/>
                <a:gd name="T8" fmla="*/ 62 w 62"/>
                <a:gd name="T9" fmla="*/ 72 h 72"/>
                <a:gd name="T10" fmla="*/ 0 60000 65536"/>
                <a:gd name="T11" fmla="*/ 0 60000 65536"/>
                <a:gd name="T12" fmla="*/ 0 60000 65536"/>
                <a:gd name="T13" fmla="*/ 0 60000 65536"/>
                <a:gd name="T14" fmla="*/ 0 60000 65536"/>
                <a:gd name="T15" fmla="*/ 0 w 62"/>
                <a:gd name="T16" fmla="*/ 0 h 72"/>
                <a:gd name="T17" fmla="*/ 62 w 62"/>
                <a:gd name="T18" fmla="*/ 72 h 72"/>
              </a:gdLst>
              <a:ahLst/>
              <a:cxnLst>
                <a:cxn ang="T10">
                  <a:pos x="T0" y="T1"/>
                </a:cxn>
                <a:cxn ang="T11">
                  <a:pos x="T2" y="T3"/>
                </a:cxn>
                <a:cxn ang="T12">
                  <a:pos x="T4" y="T5"/>
                </a:cxn>
                <a:cxn ang="T13">
                  <a:pos x="T6" y="T7"/>
                </a:cxn>
                <a:cxn ang="T14">
                  <a:pos x="T8" y="T9"/>
                </a:cxn>
              </a:cxnLst>
              <a:rect l="T15" t="T16" r="T17" b="T18"/>
              <a:pathLst>
                <a:path w="62" h="72">
                  <a:moveTo>
                    <a:pt x="62" y="72"/>
                  </a:moveTo>
                  <a:lnTo>
                    <a:pt x="31" y="62"/>
                  </a:lnTo>
                  <a:lnTo>
                    <a:pt x="0" y="72"/>
                  </a:lnTo>
                  <a:lnTo>
                    <a:pt x="31" y="0"/>
                  </a:lnTo>
                  <a:lnTo>
                    <a:pt x="6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5" name="Line 17">
              <a:extLst>
                <a:ext uri="{FF2B5EF4-FFF2-40B4-BE49-F238E27FC236}">
                  <a16:creationId xmlns:a16="http://schemas.microsoft.com/office/drawing/2014/main" id="{32A68FCB-9169-448F-9284-A1D723813C74}"/>
                </a:ext>
              </a:extLst>
            </p:cNvPr>
            <p:cNvSpPr>
              <a:spLocks noChangeShapeType="1"/>
            </p:cNvSpPr>
            <p:nvPr/>
          </p:nvSpPr>
          <p:spPr bwMode="auto">
            <a:xfrm>
              <a:off x="978" y="2138"/>
              <a:ext cx="1" cy="7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18">
              <a:extLst>
                <a:ext uri="{FF2B5EF4-FFF2-40B4-BE49-F238E27FC236}">
                  <a16:creationId xmlns:a16="http://schemas.microsoft.com/office/drawing/2014/main" id="{8C2C4EDF-47E7-4F94-82A5-E2A6199F8753}"/>
                </a:ext>
              </a:extLst>
            </p:cNvPr>
            <p:cNvSpPr>
              <a:spLocks noChangeShapeType="1"/>
            </p:cNvSpPr>
            <p:nvPr/>
          </p:nvSpPr>
          <p:spPr bwMode="auto">
            <a:xfrm>
              <a:off x="978" y="2931"/>
              <a:ext cx="32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Freeform 19">
              <a:extLst>
                <a:ext uri="{FF2B5EF4-FFF2-40B4-BE49-F238E27FC236}">
                  <a16:creationId xmlns:a16="http://schemas.microsoft.com/office/drawing/2014/main" id="{052E61A4-6CB8-4DA4-A2ED-4910C989FEC9}"/>
                </a:ext>
              </a:extLst>
            </p:cNvPr>
            <p:cNvSpPr>
              <a:spLocks/>
            </p:cNvSpPr>
            <p:nvPr/>
          </p:nvSpPr>
          <p:spPr bwMode="auto">
            <a:xfrm>
              <a:off x="1279" y="2900"/>
              <a:ext cx="72" cy="62"/>
            </a:xfrm>
            <a:custGeom>
              <a:avLst/>
              <a:gdLst>
                <a:gd name="T0" fmla="*/ 0 w 72"/>
                <a:gd name="T1" fmla="*/ 62 h 62"/>
                <a:gd name="T2" fmla="*/ 11 w 72"/>
                <a:gd name="T3" fmla="*/ 31 h 62"/>
                <a:gd name="T4" fmla="*/ 0 w 72"/>
                <a:gd name="T5" fmla="*/ 0 h 62"/>
                <a:gd name="T6" fmla="*/ 72 w 72"/>
                <a:gd name="T7" fmla="*/ 31 h 62"/>
                <a:gd name="T8" fmla="*/ 0 w 72"/>
                <a:gd name="T9" fmla="*/ 62 h 62"/>
                <a:gd name="T10" fmla="*/ 0 60000 65536"/>
                <a:gd name="T11" fmla="*/ 0 60000 65536"/>
                <a:gd name="T12" fmla="*/ 0 60000 65536"/>
                <a:gd name="T13" fmla="*/ 0 60000 65536"/>
                <a:gd name="T14" fmla="*/ 0 60000 65536"/>
                <a:gd name="T15" fmla="*/ 0 w 72"/>
                <a:gd name="T16" fmla="*/ 0 h 62"/>
                <a:gd name="T17" fmla="*/ 72 w 72"/>
                <a:gd name="T18" fmla="*/ 62 h 62"/>
              </a:gdLst>
              <a:ahLst/>
              <a:cxnLst>
                <a:cxn ang="T10">
                  <a:pos x="T0" y="T1"/>
                </a:cxn>
                <a:cxn ang="T11">
                  <a:pos x="T2" y="T3"/>
                </a:cxn>
                <a:cxn ang="T12">
                  <a:pos x="T4" y="T5"/>
                </a:cxn>
                <a:cxn ang="T13">
                  <a:pos x="T6" y="T7"/>
                </a:cxn>
                <a:cxn ang="T14">
                  <a:pos x="T8" y="T9"/>
                </a:cxn>
              </a:cxnLst>
              <a:rect l="T15" t="T16" r="T17" b="T18"/>
              <a:pathLst>
                <a:path w="72" h="62">
                  <a:moveTo>
                    <a:pt x="0" y="62"/>
                  </a:moveTo>
                  <a:lnTo>
                    <a:pt x="11" y="31"/>
                  </a:lnTo>
                  <a:lnTo>
                    <a:pt x="0" y="0"/>
                  </a:lnTo>
                  <a:lnTo>
                    <a:pt x="72" y="31"/>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78" name="Line 20">
              <a:extLst>
                <a:ext uri="{FF2B5EF4-FFF2-40B4-BE49-F238E27FC236}">
                  <a16:creationId xmlns:a16="http://schemas.microsoft.com/office/drawing/2014/main" id="{FFE0085C-D611-4262-89F9-4FB3DDFE3E3C}"/>
                </a:ext>
              </a:extLst>
            </p:cNvPr>
            <p:cNvSpPr>
              <a:spLocks noChangeShapeType="1"/>
            </p:cNvSpPr>
            <p:nvPr/>
          </p:nvSpPr>
          <p:spPr bwMode="auto">
            <a:xfrm flipV="1">
              <a:off x="993" y="885"/>
              <a:ext cx="1" cy="7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Freeform 21">
              <a:extLst>
                <a:ext uri="{FF2B5EF4-FFF2-40B4-BE49-F238E27FC236}">
                  <a16:creationId xmlns:a16="http://schemas.microsoft.com/office/drawing/2014/main" id="{DDC04EA4-4C56-45B8-8B9E-4D74E6363EE7}"/>
                </a:ext>
              </a:extLst>
            </p:cNvPr>
            <p:cNvSpPr>
              <a:spLocks/>
            </p:cNvSpPr>
            <p:nvPr/>
          </p:nvSpPr>
          <p:spPr bwMode="auto">
            <a:xfrm>
              <a:off x="962" y="1634"/>
              <a:ext cx="62" cy="72"/>
            </a:xfrm>
            <a:custGeom>
              <a:avLst/>
              <a:gdLst>
                <a:gd name="T0" fmla="*/ 0 w 62"/>
                <a:gd name="T1" fmla="*/ 0 h 72"/>
                <a:gd name="T2" fmla="*/ 31 w 62"/>
                <a:gd name="T3" fmla="*/ 11 h 72"/>
                <a:gd name="T4" fmla="*/ 62 w 62"/>
                <a:gd name="T5" fmla="*/ 0 h 72"/>
                <a:gd name="T6" fmla="*/ 31 w 62"/>
                <a:gd name="T7" fmla="*/ 72 h 72"/>
                <a:gd name="T8" fmla="*/ 0 w 62"/>
                <a:gd name="T9" fmla="*/ 0 h 72"/>
                <a:gd name="T10" fmla="*/ 0 60000 65536"/>
                <a:gd name="T11" fmla="*/ 0 60000 65536"/>
                <a:gd name="T12" fmla="*/ 0 60000 65536"/>
                <a:gd name="T13" fmla="*/ 0 60000 65536"/>
                <a:gd name="T14" fmla="*/ 0 60000 65536"/>
                <a:gd name="T15" fmla="*/ 0 w 62"/>
                <a:gd name="T16" fmla="*/ 0 h 72"/>
                <a:gd name="T17" fmla="*/ 62 w 62"/>
                <a:gd name="T18" fmla="*/ 72 h 72"/>
              </a:gdLst>
              <a:ahLst/>
              <a:cxnLst>
                <a:cxn ang="T10">
                  <a:pos x="T0" y="T1"/>
                </a:cxn>
                <a:cxn ang="T11">
                  <a:pos x="T2" y="T3"/>
                </a:cxn>
                <a:cxn ang="T12">
                  <a:pos x="T4" y="T5"/>
                </a:cxn>
                <a:cxn ang="T13">
                  <a:pos x="T6" y="T7"/>
                </a:cxn>
                <a:cxn ang="T14">
                  <a:pos x="T8" y="T9"/>
                </a:cxn>
              </a:cxnLst>
              <a:rect l="T15" t="T16" r="T17" b="T18"/>
              <a:pathLst>
                <a:path w="62" h="72">
                  <a:moveTo>
                    <a:pt x="0" y="0"/>
                  </a:moveTo>
                  <a:lnTo>
                    <a:pt x="31" y="11"/>
                  </a:lnTo>
                  <a:lnTo>
                    <a:pt x="62" y="0"/>
                  </a:lnTo>
                  <a:lnTo>
                    <a:pt x="31"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0" name="Line 22">
              <a:extLst>
                <a:ext uri="{FF2B5EF4-FFF2-40B4-BE49-F238E27FC236}">
                  <a16:creationId xmlns:a16="http://schemas.microsoft.com/office/drawing/2014/main" id="{A27579FE-626F-4E8C-BA6C-2C31ED1D05D3}"/>
                </a:ext>
              </a:extLst>
            </p:cNvPr>
            <p:cNvSpPr>
              <a:spLocks noChangeShapeType="1"/>
            </p:cNvSpPr>
            <p:nvPr/>
          </p:nvSpPr>
          <p:spPr bwMode="auto">
            <a:xfrm flipV="1">
              <a:off x="4848" y="924"/>
              <a:ext cx="1" cy="78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Freeform 23">
              <a:extLst>
                <a:ext uri="{FF2B5EF4-FFF2-40B4-BE49-F238E27FC236}">
                  <a16:creationId xmlns:a16="http://schemas.microsoft.com/office/drawing/2014/main" id="{AEA6B0FA-84F4-460E-9DF5-9375607E7230}"/>
                </a:ext>
              </a:extLst>
            </p:cNvPr>
            <p:cNvSpPr>
              <a:spLocks/>
            </p:cNvSpPr>
            <p:nvPr/>
          </p:nvSpPr>
          <p:spPr bwMode="auto">
            <a:xfrm>
              <a:off x="4817" y="870"/>
              <a:ext cx="62" cy="72"/>
            </a:xfrm>
            <a:custGeom>
              <a:avLst/>
              <a:gdLst>
                <a:gd name="T0" fmla="*/ 62 w 62"/>
                <a:gd name="T1" fmla="*/ 72 h 72"/>
                <a:gd name="T2" fmla="*/ 31 w 62"/>
                <a:gd name="T3" fmla="*/ 62 h 72"/>
                <a:gd name="T4" fmla="*/ 0 w 62"/>
                <a:gd name="T5" fmla="*/ 72 h 72"/>
                <a:gd name="T6" fmla="*/ 31 w 62"/>
                <a:gd name="T7" fmla="*/ 0 h 72"/>
                <a:gd name="T8" fmla="*/ 62 w 62"/>
                <a:gd name="T9" fmla="*/ 72 h 72"/>
                <a:gd name="T10" fmla="*/ 0 60000 65536"/>
                <a:gd name="T11" fmla="*/ 0 60000 65536"/>
                <a:gd name="T12" fmla="*/ 0 60000 65536"/>
                <a:gd name="T13" fmla="*/ 0 60000 65536"/>
                <a:gd name="T14" fmla="*/ 0 60000 65536"/>
                <a:gd name="T15" fmla="*/ 0 w 62"/>
                <a:gd name="T16" fmla="*/ 0 h 72"/>
                <a:gd name="T17" fmla="*/ 62 w 62"/>
                <a:gd name="T18" fmla="*/ 72 h 72"/>
              </a:gdLst>
              <a:ahLst/>
              <a:cxnLst>
                <a:cxn ang="T10">
                  <a:pos x="T0" y="T1"/>
                </a:cxn>
                <a:cxn ang="T11">
                  <a:pos x="T2" y="T3"/>
                </a:cxn>
                <a:cxn ang="T12">
                  <a:pos x="T4" y="T5"/>
                </a:cxn>
                <a:cxn ang="T13">
                  <a:pos x="T6" y="T7"/>
                </a:cxn>
                <a:cxn ang="T14">
                  <a:pos x="T8" y="T9"/>
                </a:cxn>
              </a:cxnLst>
              <a:rect l="T15" t="T16" r="T17" b="T18"/>
              <a:pathLst>
                <a:path w="62" h="72">
                  <a:moveTo>
                    <a:pt x="62" y="72"/>
                  </a:moveTo>
                  <a:lnTo>
                    <a:pt x="31" y="62"/>
                  </a:lnTo>
                  <a:lnTo>
                    <a:pt x="0" y="72"/>
                  </a:lnTo>
                  <a:lnTo>
                    <a:pt x="31" y="0"/>
                  </a:lnTo>
                  <a:lnTo>
                    <a:pt x="62"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47" name="Rectangle 24">
              <a:extLst>
                <a:ext uri="{FF2B5EF4-FFF2-40B4-BE49-F238E27FC236}">
                  <a16:creationId xmlns:a16="http://schemas.microsoft.com/office/drawing/2014/main" id="{C1F85D35-7710-472C-ABE5-2B32A226DA37}"/>
                </a:ext>
              </a:extLst>
            </p:cNvPr>
            <p:cNvSpPr>
              <a:spLocks noChangeArrowheads="1"/>
            </p:cNvSpPr>
            <p:nvPr/>
          </p:nvSpPr>
          <p:spPr bwMode="auto">
            <a:xfrm>
              <a:off x="1064" y="1384"/>
              <a:ext cx="42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Source</a:t>
              </a:r>
              <a:endParaRPr lang="en-US" altLang="en-US" sz="1800">
                <a:ea typeface="MS PGothic" panose="020B0600070205080204" pitchFamily="34" charset="-128"/>
              </a:endParaRPr>
            </a:p>
          </p:txBody>
        </p:sp>
        <p:sp>
          <p:nvSpPr>
            <p:cNvPr id="111648" name="Rectangle 25">
              <a:extLst>
                <a:ext uri="{FF2B5EF4-FFF2-40B4-BE49-F238E27FC236}">
                  <a16:creationId xmlns:a16="http://schemas.microsoft.com/office/drawing/2014/main" id="{174650F9-676A-458F-8DEB-A3235E99DEC8}"/>
                </a:ext>
              </a:extLst>
            </p:cNvPr>
            <p:cNvSpPr>
              <a:spLocks noChangeArrowheads="1"/>
            </p:cNvSpPr>
            <p:nvPr/>
          </p:nvSpPr>
          <p:spPr bwMode="auto">
            <a:xfrm>
              <a:off x="4146" y="1384"/>
              <a:ext cx="67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Destination</a:t>
              </a:r>
              <a:endParaRPr lang="en-US" altLang="en-US" sz="1800">
                <a:ea typeface="MS PGothic" panose="020B0600070205080204" pitchFamily="34" charset="-128"/>
              </a:endParaRPr>
            </a:p>
          </p:txBody>
        </p:sp>
        <p:sp>
          <p:nvSpPr>
            <p:cNvPr id="23584" name="Rectangle 26">
              <a:extLst>
                <a:ext uri="{FF2B5EF4-FFF2-40B4-BE49-F238E27FC236}">
                  <a16:creationId xmlns:a16="http://schemas.microsoft.com/office/drawing/2014/main" id="{AA727A81-ECB0-41B4-8224-3376CF61B132}"/>
                </a:ext>
              </a:extLst>
            </p:cNvPr>
            <p:cNvSpPr>
              <a:spLocks noChangeArrowheads="1"/>
            </p:cNvSpPr>
            <p:nvPr/>
          </p:nvSpPr>
          <p:spPr bwMode="auto">
            <a:xfrm>
              <a:off x="4953" y="2460"/>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85" name="Rectangle 27">
              <a:extLst>
                <a:ext uri="{FF2B5EF4-FFF2-40B4-BE49-F238E27FC236}">
                  <a16:creationId xmlns:a16="http://schemas.microsoft.com/office/drawing/2014/main" id="{30BF883A-A3C5-4D6C-ADB0-61BDE84FBA58}"/>
                </a:ext>
              </a:extLst>
            </p:cNvPr>
            <p:cNvSpPr>
              <a:spLocks noChangeArrowheads="1"/>
            </p:cNvSpPr>
            <p:nvPr/>
          </p:nvSpPr>
          <p:spPr bwMode="auto">
            <a:xfrm>
              <a:off x="723" y="1120"/>
              <a:ext cx="120" cy="505"/>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86" name="Rectangle 28">
              <a:extLst>
                <a:ext uri="{FF2B5EF4-FFF2-40B4-BE49-F238E27FC236}">
                  <a16:creationId xmlns:a16="http://schemas.microsoft.com/office/drawing/2014/main" id="{F8B849E2-5651-417B-8C0F-62D3CCC9F407}"/>
                </a:ext>
              </a:extLst>
            </p:cNvPr>
            <p:cNvSpPr>
              <a:spLocks noChangeArrowheads="1"/>
            </p:cNvSpPr>
            <p:nvPr/>
          </p:nvSpPr>
          <p:spPr bwMode="auto">
            <a:xfrm>
              <a:off x="4936" y="1142"/>
              <a:ext cx="121" cy="505"/>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87" name="Rectangle 29">
              <a:extLst>
                <a:ext uri="{FF2B5EF4-FFF2-40B4-BE49-F238E27FC236}">
                  <a16:creationId xmlns:a16="http://schemas.microsoft.com/office/drawing/2014/main" id="{F761CBE1-55F2-4219-8754-604020D94EF8}"/>
                </a:ext>
              </a:extLst>
            </p:cNvPr>
            <p:cNvSpPr>
              <a:spLocks noChangeArrowheads="1"/>
            </p:cNvSpPr>
            <p:nvPr/>
          </p:nvSpPr>
          <p:spPr bwMode="auto">
            <a:xfrm>
              <a:off x="4953" y="2403"/>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88" name="Rectangle 30">
              <a:extLst>
                <a:ext uri="{FF2B5EF4-FFF2-40B4-BE49-F238E27FC236}">
                  <a16:creationId xmlns:a16="http://schemas.microsoft.com/office/drawing/2014/main" id="{1C369679-8FC3-4CB5-A4B6-856215FF10F8}"/>
                </a:ext>
              </a:extLst>
            </p:cNvPr>
            <p:cNvSpPr>
              <a:spLocks noChangeArrowheads="1"/>
            </p:cNvSpPr>
            <p:nvPr/>
          </p:nvSpPr>
          <p:spPr bwMode="auto">
            <a:xfrm>
              <a:off x="728" y="2220"/>
              <a:ext cx="120" cy="25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89" name="Rectangle 31">
              <a:extLst>
                <a:ext uri="{FF2B5EF4-FFF2-40B4-BE49-F238E27FC236}">
                  <a16:creationId xmlns:a16="http://schemas.microsoft.com/office/drawing/2014/main" id="{F15DBFE8-C32B-4E78-BEF1-B723439067FB}"/>
                </a:ext>
              </a:extLst>
            </p:cNvPr>
            <p:cNvSpPr>
              <a:spLocks noChangeArrowheads="1"/>
            </p:cNvSpPr>
            <p:nvPr/>
          </p:nvSpPr>
          <p:spPr bwMode="auto">
            <a:xfrm>
              <a:off x="728" y="2477"/>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0" name="Rectangle 32">
              <a:extLst>
                <a:ext uri="{FF2B5EF4-FFF2-40B4-BE49-F238E27FC236}">
                  <a16:creationId xmlns:a16="http://schemas.microsoft.com/office/drawing/2014/main" id="{621C2CFB-3FF7-4982-AE04-8452E1AD6387}"/>
                </a:ext>
              </a:extLst>
            </p:cNvPr>
            <p:cNvSpPr>
              <a:spLocks noChangeArrowheads="1"/>
            </p:cNvSpPr>
            <p:nvPr/>
          </p:nvSpPr>
          <p:spPr bwMode="auto">
            <a:xfrm>
              <a:off x="728" y="2573"/>
              <a:ext cx="120" cy="25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1" name="Rectangle 33">
              <a:extLst>
                <a:ext uri="{FF2B5EF4-FFF2-40B4-BE49-F238E27FC236}">
                  <a16:creationId xmlns:a16="http://schemas.microsoft.com/office/drawing/2014/main" id="{DBEAF4C2-584B-4DB9-ACD2-A9663E31F139}"/>
                </a:ext>
              </a:extLst>
            </p:cNvPr>
            <p:cNvSpPr>
              <a:spLocks noChangeArrowheads="1"/>
            </p:cNvSpPr>
            <p:nvPr/>
          </p:nvSpPr>
          <p:spPr bwMode="auto">
            <a:xfrm>
              <a:off x="728" y="2830"/>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2" name="Rectangle 34">
              <a:extLst>
                <a:ext uri="{FF2B5EF4-FFF2-40B4-BE49-F238E27FC236}">
                  <a16:creationId xmlns:a16="http://schemas.microsoft.com/office/drawing/2014/main" id="{1068FF68-16AC-423E-8D52-495C52980E0B}"/>
                </a:ext>
              </a:extLst>
            </p:cNvPr>
            <p:cNvSpPr>
              <a:spLocks noChangeArrowheads="1"/>
            </p:cNvSpPr>
            <p:nvPr/>
          </p:nvSpPr>
          <p:spPr bwMode="auto">
            <a:xfrm>
              <a:off x="2390" y="2278"/>
              <a:ext cx="120" cy="250"/>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3" name="Rectangle 35">
              <a:extLst>
                <a:ext uri="{FF2B5EF4-FFF2-40B4-BE49-F238E27FC236}">
                  <a16:creationId xmlns:a16="http://schemas.microsoft.com/office/drawing/2014/main" id="{F905FFC8-6A44-40AF-817D-FFCCF67D81BF}"/>
                </a:ext>
              </a:extLst>
            </p:cNvPr>
            <p:cNvSpPr>
              <a:spLocks noChangeArrowheads="1"/>
            </p:cNvSpPr>
            <p:nvPr/>
          </p:nvSpPr>
          <p:spPr bwMode="auto">
            <a:xfrm>
              <a:off x="2390" y="2218"/>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4" name="Rectangle 36">
              <a:extLst>
                <a:ext uri="{FF2B5EF4-FFF2-40B4-BE49-F238E27FC236}">
                  <a16:creationId xmlns:a16="http://schemas.microsoft.com/office/drawing/2014/main" id="{BA20C975-876D-4D17-A0FA-D7DDA44F6A23}"/>
                </a:ext>
              </a:extLst>
            </p:cNvPr>
            <p:cNvSpPr>
              <a:spLocks noChangeArrowheads="1"/>
            </p:cNvSpPr>
            <p:nvPr/>
          </p:nvSpPr>
          <p:spPr bwMode="auto">
            <a:xfrm>
              <a:off x="2390" y="2631"/>
              <a:ext cx="120" cy="250"/>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5" name="Rectangle 37">
              <a:extLst>
                <a:ext uri="{FF2B5EF4-FFF2-40B4-BE49-F238E27FC236}">
                  <a16:creationId xmlns:a16="http://schemas.microsoft.com/office/drawing/2014/main" id="{F72C8AE2-D71E-4B9E-9555-27E4BD11D622}"/>
                </a:ext>
              </a:extLst>
            </p:cNvPr>
            <p:cNvSpPr>
              <a:spLocks noChangeArrowheads="1"/>
            </p:cNvSpPr>
            <p:nvPr/>
          </p:nvSpPr>
          <p:spPr bwMode="auto">
            <a:xfrm>
              <a:off x="2390" y="2568"/>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6" name="Rectangle 38">
              <a:extLst>
                <a:ext uri="{FF2B5EF4-FFF2-40B4-BE49-F238E27FC236}">
                  <a16:creationId xmlns:a16="http://schemas.microsoft.com/office/drawing/2014/main" id="{32B57F8B-75AB-4B85-951D-D13034AA259F}"/>
                </a:ext>
              </a:extLst>
            </p:cNvPr>
            <p:cNvSpPr>
              <a:spLocks noChangeArrowheads="1"/>
            </p:cNvSpPr>
            <p:nvPr/>
          </p:nvSpPr>
          <p:spPr bwMode="auto">
            <a:xfrm>
              <a:off x="4953" y="2237"/>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7" name="Rectangle 39">
              <a:extLst>
                <a:ext uri="{FF2B5EF4-FFF2-40B4-BE49-F238E27FC236}">
                  <a16:creationId xmlns:a16="http://schemas.microsoft.com/office/drawing/2014/main" id="{B1789573-3BAA-4D05-9BBC-02D045A51617}"/>
                </a:ext>
              </a:extLst>
            </p:cNvPr>
            <p:cNvSpPr>
              <a:spLocks noChangeArrowheads="1"/>
            </p:cNvSpPr>
            <p:nvPr/>
          </p:nvSpPr>
          <p:spPr bwMode="auto">
            <a:xfrm>
              <a:off x="4953" y="2177"/>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8" name="Rectangle 40">
              <a:extLst>
                <a:ext uri="{FF2B5EF4-FFF2-40B4-BE49-F238E27FC236}">
                  <a16:creationId xmlns:a16="http://schemas.microsoft.com/office/drawing/2014/main" id="{578674D1-274F-4B57-948C-A21C87D1E90D}"/>
                </a:ext>
              </a:extLst>
            </p:cNvPr>
            <p:cNvSpPr>
              <a:spLocks noChangeArrowheads="1"/>
            </p:cNvSpPr>
            <p:nvPr/>
          </p:nvSpPr>
          <p:spPr bwMode="auto">
            <a:xfrm>
              <a:off x="4953" y="2907"/>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99" name="Rectangle 41">
              <a:extLst>
                <a:ext uri="{FF2B5EF4-FFF2-40B4-BE49-F238E27FC236}">
                  <a16:creationId xmlns:a16="http://schemas.microsoft.com/office/drawing/2014/main" id="{33CEAFBB-F007-4069-80D6-0234AFBDD4B2}"/>
                </a:ext>
              </a:extLst>
            </p:cNvPr>
            <p:cNvSpPr>
              <a:spLocks noChangeArrowheads="1"/>
            </p:cNvSpPr>
            <p:nvPr/>
          </p:nvSpPr>
          <p:spPr bwMode="auto">
            <a:xfrm>
              <a:off x="4953" y="2847"/>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0" name="Rectangle 42">
              <a:extLst>
                <a:ext uri="{FF2B5EF4-FFF2-40B4-BE49-F238E27FC236}">
                  <a16:creationId xmlns:a16="http://schemas.microsoft.com/office/drawing/2014/main" id="{4CAD6D8C-07D7-43CF-BB50-3B7726242C75}"/>
                </a:ext>
              </a:extLst>
            </p:cNvPr>
            <p:cNvSpPr>
              <a:spLocks noChangeArrowheads="1"/>
            </p:cNvSpPr>
            <p:nvPr/>
          </p:nvSpPr>
          <p:spPr bwMode="auto">
            <a:xfrm>
              <a:off x="4953" y="2684"/>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1" name="Rectangle 43">
              <a:extLst>
                <a:ext uri="{FF2B5EF4-FFF2-40B4-BE49-F238E27FC236}">
                  <a16:creationId xmlns:a16="http://schemas.microsoft.com/office/drawing/2014/main" id="{64933B3D-650D-4BB2-A612-4D72DD61C347}"/>
                </a:ext>
              </a:extLst>
            </p:cNvPr>
            <p:cNvSpPr>
              <a:spLocks noChangeArrowheads="1"/>
            </p:cNvSpPr>
            <p:nvPr/>
          </p:nvSpPr>
          <p:spPr bwMode="auto">
            <a:xfrm>
              <a:off x="4953" y="2624"/>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2" name="Rectangle 44">
              <a:extLst>
                <a:ext uri="{FF2B5EF4-FFF2-40B4-BE49-F238E27FC236}">
                  <a16:creationId xmlns:a16="http://schemas.microsoft.com/office/drawing/2014/main" id="{77B845B8-A6C5-49F6-BF09-C10BDF93140F}"/>
                </a:ext>
              </a:extLst>
            </p:cNvPr>
            <p:cNvSpPr>
              <a:spLocks noChangeArrowheads="1"/>
            </p:cNvSpPr>
            <p:nvPr/>
          </p:nvSpPr>
          <p:spPr bwMode="auto">
            <a:xfrm>
              <a:off x="3155" y="2259"/>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3" name="Rectangle 45">
              <a:extLst>
                <a:ext uri="{FF2B5EF4-FFF2-40B4-BE49-F238E27FC236}">
                  <a16:creationId xmlns:a16="http://schemas.microsoft.com/office/drawing/2014/main" id="{968674C1-8564-490D-96F8-7972EA9D4858}"/>
                </a:ext>
              </a:extLst>
            </p:cNvPr>
            <p:cNvSpPr>
              <a:spLocks noChangeArrowheads="1"/>
            </p:cNvSpPr>
            <p:nvPr/>
          </p:nvSpPr>
          <p:spPr bwMode="auto">
            <a:xfrm>
              <a:off x="3155" y="2381"/>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4" name="Rectangle 46">
              <a:extLst>
                <a:ext uri="{FF2B5EF4-FFF2-40B4-BE49-F238E27FC236}">
                  <a16:creationId xmlns:a16="http://schemas.microsoft.com/office/drawing/2014/main" id="{F1AA051A-AF9F-4621-8555-749B92392FFE}"/>
                </a:ext>
              </a:extLst>
            </p:cNvPr>
            <p:cNvSpPr>
              <a:spLocks noChangeArrowheads="1"/>
            </p:cNvSpPr>
            <p:nvPr/>
          </p:nvSpPr>
          <p:spPr bwMode="auto">
            <a:xfrm>
              <a:off x="3155" y="2035"/>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5" name="Rectangle 47">
              <a:extLst>
                <a:ext uri="{FF2B5EF4-FFF2-40B4-BE49-F238E27FC236}">
                  <a16:creationId xmlns:a16="http://schemas.microsoft.com/office/drawing/2014/main" id="{EDFD26B1-337E-4049-9308-0A3C295A4C81}"/>
                </a:ext>
              </a:extLst>
            </p:cNvPr>
            <p:cNvSpPr>
              <a:spLocks noChangeArrowheads="1"/>
            </p:cNvSpPr>
            <p:nvPr/>
          </p:nvSpPr>
          <p:spPr bwMode="auto">
            <a:xfrm>
              <a:off x="3155" y="2158"/>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6" name="Rectangle 48">
              <a:extLst>
                <a:ext uri="{FF2B5EF4-FFF2-40B4-BE49-F238E27FC236}">
                  <a16:creationId xmlns:a16="http://schemas.microsoft.com/office/drawing/2014/main" id="{4268672B-7ED2-43C5-946A-063B6B4DB8DF}"/>
                </a:ext>
              </a:extLst>
            </p:cNvPr>
            <p:cNvSpPr>
              <a:spLocks noChangeArrowheads="1"/>
            </p:cNvSpPr>
            <p:nvPr/>
          </p:nvSpPr>
          <p:spPr bwMode="auto">
            <a:xfrm>
              <a:off x="3155" y="2705"/>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7" name="Rectangle 49">
              <a:extLst>
                <a:ext uri="{FF2B5EF4-FFF2-40B4-BE49-F238E27FC236}">
                  <a16:creationId xmlns:a16="http://schemas.microsoft.com/office/drawing/2014/main" id="{300EB1C8-4F13-4E06-9E39-84FB9702CD63}"/>
                </a:ext>
              </a:extLst>
            </p:cNvPr>
            <p:cNvSpPr>
              <a:spLocks noChangeArrowheads="1"/>
            </p:cNvSpPr>
            <p:nvPr/>
          </p:nvSpPr>
          <p:spPr bwMode="auto">
            <a:xfrm>
              <a:off x="3155" y="2830"/>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8" name="Rectangle 50">
              <a:extLst>
                <a:ext uri="{FF2B5EF4-FFF2-40B4-BE49-F238E27FC236}">
                  <a16:creationId xmlns:a16="http://schemas.microsoft.com/office/drawing/2014/main" id="{E74B4762-C33D-4DE0-ABEC-07D7F209245A}"/>
                </a:ext>
              </a:extLst>
            </p:cNvPr>
            <p:cNvSpPr>
              <a:spLocks noChangeArrowheads="1"/>
            </p:cNvSpPr>
            <p:nvPr/>
          </p:nvSpPr>
          <p:spPr bwMode="auto">
            <a:xfrm>
              <a:off x="3155" y="2482"/>
              <a:ext cx="120" cy="121"/>
            </a:xfrm>
            <a:prstGeom prst="rect">
              <a:avLst/>
            </a:prstGeom>
            <a:solidFill>
              <a:schemeClr val="accent1"/>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09" name="Rectangle 51">
              <a:extLst>
                <a:ext uri="{FF2B5EF4-FFF2-40B4-BE49-F238E27FC236}">
                  <a16:creationId xmlns:a16="http://schemas.microsoft.com/office/drawing/2014/main" id="{ACB9D7D5-0884-4E9B-BFAB-E21C711F46B4}"/>
                </a:ext>
              </a:extLst>
            </p:cNvPr>
            <p:cNvSpPr>
              <a:spLocks noChangeArrowheads="1"/>
            </p:cNvSpPr>
            <p:nvPr/>
          </p:nvSpPr>
          <p:spPr bwMode="auto">
            <a:xfrm>
              <a:off x="3155" y="2607"/>
              <a:ext cx="120" cy="56"/>
            </a:xfrm>
            <a:prstGeom prst="rect">
              <a:avLst/>
            </a:prstGeom>
            <a:solidFill>
              <a:schemeClr val="tx2"/>
            </a:solidFill>
            <a:ln w="1587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0" name="Rectangle 52">
              <a:extLst>
                <a:ext uri="{FF2B5EF4-FFF2-40B4-BE49-F238E27FC236}">
                  <a16:creationId xmlns:a16="http://schemas.microsoft.com/office/drawing/2014/main" id="{1A7E93B9-EAFC-4569-B1C8-2E32A824DE00}"/>
                </a:ext>
              </a:extLst>
            </p:cNvPr>
            <p:cNvSpPr>
              <a:spLocks noChangeArrowheads="1"/>
            </p:cNvSpPr>
            <p:nvPr/>
          </p:nvSpPr>
          <p:spPr bwMode="auto">
            <a:xfrm>
              <a:off x="2629" y="2359"/>
              <a:ext cx="9"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1" name="Rectangle 53">
              <a:extLst>
                <a:ext uri="{FF2B5EF4-FFF2-40B4-BE49-F238E27FC236}">
                  <a16:creationId xmlns:a16="http://schemas.microsoft.com/office/drawing/2014/main" id="{5B26AA12-3981-4FA2-A154-824794B201A1}"/>
                </a:ext>
              </a:extLst>
            </p:cNvPr>
            <p:cNvSpPr>
              <a:spLocks noChangeArrowheads="1"/>
            </p:cNvSpPr>
            <p:nvPr/>
          </p:nvSpPr>
          <p:spPr bwMode="auto">
            <a:xfrm>
              <a:off x="2629" y="2282"/>
              <a:ext cx="9"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2" name="Rectangle 54">
              <a:extLst>
                <a:ext uri="{FF2B5EF4-FFF2-40B4-BE49-F238E27FC236}">
                  <a16:creationId xmlns:a16="http://schemas.microsoft.com/office/drawing/2014/main" id="{D4B6D067-90CE-488E-9240-076DFF24621B}"/>
                </a:ext>
              </a:extLst>
            </p:cNvPr>
            <p:cNvSpPr>
              <a:spLocks noChangeArrowheads="1"/>
            </p:cNvSpPr>
            <p:nvPr/>
          </p:nvSpPr>
          <p:spPr bwMode="auto">
            <a:xfrm>
              <a:off x="2629" y="2206"/>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3" name="Rectangle 55">
              <a:extLst>
                <a:ext uri="{FF2B5EF4-FFF2-40B4-BE49-F238E27FC236}">
                  <a16:creationId xmlns:a16="http://schemas.microsoft.com/office/drawing/2014/main" id="{B50DFBD5-9977-4F87-8466-38AFBB20E3C1}"/>
                </a:ext>
              </a:extLst>
            </p:cNvPr>
            <p:cNvSpPr>
              <a:spLocks noChangeArrowheads="1"/>
            </p:cNvSpPr>
            <p:nvPr/>
          </p:nvSpPr>
          <p:spPr bwMode="auto">
            <a:xfrm>
              <a:off x="2629" y="2129"/>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4" name="Rectangle 56">
              <a:extLst>
                <a:ext uri="{FF2B5EF4-FFF2-40B4-BE49-F238E27FC236}">
                  <a16:creationId xmlns:a16="http://schemas.microsoft.com/office/drawing/2014/main" id="{AEC11F36-96A8-474A-AFD3-48D289A175BE}"/>
                </a:ext>
              </a:extLst>
            </p:cNvPr>
            <p:cNvSpPr>
              <a:spLocks noChangeArrowheads="1"/>
            </p:cNvSpPr>
            <p:nvPr/>
          </p:nvSpPr>
          <p:spPr bwMode="auto">
            <a:xfrm>
              <a:off x="2629" y="2052"/>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5" name="Rectangle 57">
              <a:extLst>
                <a:ext uri="{FF2B5EF4-FFF2-40B4-BE49-F238E27FC236}">
                  <a16:creationId xmlns:a16="http://schemas.microsoft.com/office/drawing/2014/main" id="{1B43B3FB-7B45-4771-8435-04B04B812D28}"/>
                </a:ext>
              </a:extLst>
            </p:cNvPr>
            <p:cNvSpPr>
              <a:spLocks noChangeArrowheads="1"/>
            </p:cNvSpPr>
            <p:nvPr/>
          </p:nvSpPr>
          <p:spPr bwMode="auto">
            <a:xfrm>
              <a:off x="2629" y="1975"/>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6" name="Rectangle 58">
              <a:extLst>
                <a:ext uri="{FF2B5EF4-FFF2-40B4-BE49-F238E27FC236}">
                  <a16:creationId xmlns:a16="http://schemas.microsoft.com/office/drawing/2014/main" id="{90A61FB6-D6B6-4296-B20A-145291E81D4D}"/>
                </a:ext>
              </a:extLst>
            </p:cNvPr>
            <p:cNvSpPr>
              <a:spLocks noChangeArrowheads="1"/>
            </p:cNvSpPr>
            <p:nvPr/>
          </p:nvSpPr>
          <p:spPr bwMode="auto">
            <a:xfrm>
              <a:off x="2629" y="1898"/>
              <a:ext cx="9"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7" name="Rectangle 59">
              <a:extLst>
                <a:ext uri="{FF2B5EF4-FFF2-40B4-BE49-F238E27FC236}">
                  <a16:creationId xmlns:a16="http://schemas.microsoft.com/office/drawing/2014/main" id="{A4C2B911-4F5E-4C55-ABA2-300830F3B5A4}"/>
                </a:ext>
              </a:extLst>
            </p:cNvPr>
            <p:cNvSpPr>
              <a:spLocks noChangeArrowheads="1"/>
            </p:cNvSpPr>
            <p:nvPr/>
          </p:nvSpPr>
          <p:spPr bwMode="auto">
            <a:xfrm>
              <a:off x="2629" y="185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8" name="Rectangle 60">
              <a:extLst>
                <a:ext uri="{FF2B5EF4-FFF2-40B4-BE49-F238E27FC236}">
                  <a16:creationId xmlns:a16="http://schemas.microsoft.com/office/drawing/2014/main" id="{B2257411-14C8-4625-81D1-91E56C4B815D}"/>
                </a:ext>
              </a:extLst>
            </p:cNvPr>
            <p:cNvSpPr>
              <a:spLocks noChangeArrowheads="1"/>
            </p:cNvSpPr>
            <p:nvPr/>
          </p:nvSpPr>
          <p:spPr bwMode="auto">
            <a:xfrm>
              <a:off x="2634" y="1845"/>
              <a:ext cx="2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19" name="Rectangle 61">
              <a:extLst>
                <a:ext uri="{FF2B5EF4-FFF2-40B4-BE49-F238E27FC236}">
                  <a16:creationId xmlns:a16="http://schemas.microsoft.com/office/drawing/2014/main" id="{2CEA21B1-F61F-4855-95A2-167E8518FBA7}"/>
                </a:ext>
              </a:extLst>
            </p:cNvPr>
            <p:cNvSpPr>
              <a:spLocks noChangeArrowheads="1"/>
            </p:cNvSpPr>
            <p:nvPr/>
          </p:nvSpPr>
          <p:spPr bwMode="auto">
            <a:xfrm>
              <a:off x="2701" y="1845"/>
              <a:ext cx="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0" name="Rectangle 62">
              <a:extLst>
                <a:ext uri="{FF2B5EF4-FFF2-40B4-BE49-F238E27FC236}">
                  <a16:creationId xmlns:a16="http://schemas.microsoft.com/office/drawing/2014/main" id="{0A5D46C6-2B2C-45BC-8C96-5FC631C845E8}"/>
                </a:ext>
              </a:extLst>
            </p:cNvPr>
            <p:cNvSpPr>
              <a:spLocks noChangeArrowheads="1"/>
            </p:cNvSpPr>
            <p:nvPr/>
          </p:nvSpPr>
          <p:spPr bwMode="auto">
            <a:xfrm>
              <a:off x="2777" y="1845"/>
              <a:ext cx="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1" name="Rectangle 63">
              <a:extLst>
                <a:ext uri="{FF2B5EF4-FFF2-40B4-BE49-F238E27FC236}">
                  <a16:creationId xmlns:a16="http://schemas.microsoft.com/office/drawing/2014/main" id="{1EE7C186-E7A3-4A35-B3EF-0BB2016FCDDF}"/>
                </a:ext>
              </a:extLst>
            </p:cNvPr>
            <p:cNvSpPr>
              <a:spLocks noChangeArrowheads="1"/>
            </p:cNvSpPr>
            <p:nvPr/>
          </p:nvSpPr>
          <p:spPr bwMode="auto">
            <a:xfrm>
              <a:off x="2853" y="1845"/>
              <a:ext cx="3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2" name="Rectangle 64">
              <a:extLst>
                <a:ext uri="{FF2B5EF4-FFF2-40B4-BE49-F238E27FC236}">
                  <a16:creationId xmlns:a16="http://schemas.microsoft.com/office/drawing/2014/main" id="{6A43E51B-64FF-499F-BCC0-82E18690F3E4}"/>
                </a:ext>
              </a:extLst>
            </p:cNvPr>
            <p:cNvSpPr>
              <a:spLocks noChangeArrowheads="1"/>
            </p:cNvSpPr>
            <p:nvPr/>
          </p:nvSpPr>
          <p:spPr bwMode="auto">
            <a:xfrm>
              <a:off x="2930" y="1845"/>
              <a:ext cx="3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3" name="Rectangle 65">
              <a:extLst>
                <a:ext uri="{FF2B5EF4-FFF2-40B4-BE49-F238E27FC236}">
                  <a16:creationId xmlns:a16="http://schemas.microsoft.com/office/drawing/2014/main" id="{6CC47E1F-B2D5-45D3-9406-B38D41915145}"/>
                </a:ext>
              </a:extLst>
            </p:cNvPr>
            <p:cNvSpPr>
              <a:spLocks noChangeArrowheads="1"/>
            </p:cNvSpPr>
            <p:nvPr/>
          </p:nvSpPr>
          <p:spPr bwMode="auto">
            <a:xfrm>
              <a:off x="3006" y="1845"/>
              <a:ext cx="7"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4" name="Rectangle 66">
              <a:extLst>
                <a:ext uri="{FF2B5EF4-FFF2-40B4-BE49-F238E27FC236}">
                  <a16:creationId xmlns:a16="http://schemas.microsoft.com/office/drawing/2014/main" id="{02AC63CF-DD98-4487-A9BA-A32A6598BA91}"/>
                </a:ext>
              </a:extLst>
            </p:cNvPr>
            <p:cNvSpPr>
              <a:spLocks noChangeArrowheads="1"/>
            </p:cNvSpPr>
            <p:nvPr/>
          </p:nvSpPr>
          <p:spPr bwMode="auto">
            <a:xfrm>
              <a:off x="3009" y="1850"/>
              <a:ext cx="9"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5" name="Rectangle 67">
              <a:extLst>
                <a:ext uri="{FF2B5EF4-FFF2-40B4-BE49-F238E27FC236}">
                  <a16:creationId xmlns:a16="http://schemas.microsoft.com/office/drawing/2014/main" id="{DEF3320F-E338-4DC5-851B-B990E043F21D}"/>
                </a:ext>
              </a:extLst>
            </p:cNvPr>
            <p:cNvSpPr>
              <a:spLocks noChangeArrowheads="1"/>
            </p:cNvSpPr>
            <p:nvPr/>
          </p:nvSpPr>
          <p:spPr bwMode="auto">
            <a:xfrm>
              <a:off x="3009" y="1920"/>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6" name="Rectangle 68">
              <a:extLst>
                <a:ext uri="{FF2B5EF4-FFF2-40B4-BE49-F238E27FC236}">
                  <a16:creationId xmlns:a16="http://schemas.microsoft.com/office/drawing/2014/main" id="{59465AA0-C2D5-484D-9515-3BFDF65968E3}"/>
                </a:ext>
              </a:extLst>
            </p:cNvPr>
            <p:cNvSpPr>
              <a:spLocks noChangeArrowheads="1"/>
            </p:cNvSpPr>
            <p:nvPr/>
          </p:nvSpPr>
          <p:spPr bwMode="auto">
            <a:xfrm>
              <a:off x="3009" y="1997"/>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7" name="Rectangle 69">
              <a:extLst>
                <a:ext uri="{FF2B5EF4-FFF2-40B4-BE49-F238E27FC236}">
                  <a16:creationId xmlns:a16="http://schemas.microsoft.com/office/drawing/2014/main" id="{189A27AA-655C-482D-A605-ACC257F79405}"/>
                </a:ext>
              </a:extLst>
            </p:cNvPr>
            <p:cNvSpPr>
              <a:spLocks noChangeArrowheads="1"/>
            </p:cNvSpPr>
            <p:nvPr/>
          </p:nvSpPr>
          <p:spPr bwMode="auto">
            <a:xfrm>
              <a:off x="3009" y="2074"/>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8" name="Rectangle 70">
              <a:extLst>
                <a:ext uri="{FF2B5EF4-FFF2-40B4-BE49-F238E27FC236}">
                  <a16:creationId xmlns:a16="http://schemas.microsoft.com/office/drawing/2014/main" id="{B49DB1D1-1249-4CC4-B225-4C65AC7233FB}"/>
                </a:ext>
              </a:extLst>
            </p:cNvPr>
            <p:cNvSpPr>
              <a:spLocks noChangeArrowheads="1"/>
            </p:cNvSpPr>
            <p:nvPr/>
          </p:nvSpPr>
          <p:spPr bwMode="auto">
            <a:xfrm>
              <a:off x="3009" y="2150"/>
              <a:ext cx="9"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29" name="Rectangle 71">
              <a:extLst>
                <a:ext uri="{FF2B5EF4-FFF2-40B4-BE49-F238E27FC236}">
                  <a16:creationId xmlns:a16="http://schemas.microsoft.com/office/drawing/2014/main" id="{B33C471A-BE51-4F1F-9DDE-AEAD94417AFC}"/>
                </a:ext>
              </a:extLst>
            </p:cNvPr>
            <p:cNvSpPr>
              <a:spLocks noChangeArrowheads="1"/>
            </p:cNvSpPr>
            <p:nvPr/>
          </p:nvSpPr>
          <p:spPr bwMode="auto">
            <a:xfrm>
              <a:off x="3009" y="2227"/>
              <a:ext cx="9" cy="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30" name="Rectangle 72">
              <a:extLst>
                <a:ext uri="{FF2B5EF4-FFF2-40B4-BE49-F238E27FC236}">
                  <a16:creationId xmlns:a16="http://schemas.microsoft.com/office/drawing/2014/main" id="{B3266C01-31C0-4EB9-81BA-9DF1A3392802}"/>
                </a:ext>
              </a:extLst>
            </p:cNvPr>
            <p:cNvSpPr>
              <a:spLocks noChangeArrowheads="1"/>
            </p:cNvSpPr>
            <p:nvPr/>
          </p:nvSpPr>
          <p:spPr bwMode="auto">
            <a:xfrm>
              <a:off x="3009" y="2304"/>
              <a:ext cx="9" cy="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631" name="Freeform 73">
              <a:extLst>
                <a:ext uri="{FF2B5EF4-FFF2-40B4-BE49-F238E27FC236}">
                  <a16:creationId xmlns:a16="http://schemas.microsoft.com/office/drawing/2014/main" id="{25B93119-E0F1-4EA5-B3F0-600CEE4FEEF5}"/>
                </a:ext>
              </a:extLst>
            </p:cNvPr>
            <p:cNvSpPr>
              <a:spLocks/>
            </p:cNvSpPr>
            <p:nvPr/>
          </p:nvSpPr>
          <p:spPr bwMode="auto">
            <a:xfrm>
              <a:off x="2982" y="2326"/>
              <a:ext cx="62" cy="72"/>
            </a:xfrm>
            <a:custGeom>
              <a:avLst/>
              <a:gdLst>
                <a:gd name="T0" fmla="*/ 0 w 62"/>
                <a:gd name="T1" fmla="*/ 0 h 72"/>
                <a:gd name="T2" fmla="*/ 31 w 62"/>
                <a:gd name="T3" fmla="*/ 10 h 72"/>
                <a:gd name="T4" fmla="*/ 62 w 62"/>
                <a:gd name="T5" fmla="*/ 0 h 72"/>
                <a:gd name="T6" fmla="*/ 31 w 62"/>
                <a:gd name="T7" fmla="*/ 72 h 72"/>
                <a:gd name="T8" fmla="*/ 0 w 62"/>
                <a:gd name="T9" fmla="*/ 0 h 72"/>
                <a:gd name="T10" fmla="*/ 0 60000 65536"/>
                <a:gd name="T11" fmla="*/ 0 60000 65536"/>
                <a:gd name="T12" fmla="*/ 0 60000 65536"/>
                <a:gd name="T13" fmla="*/ 0 60000 65536"/>
                <a:gd name="T14" fmla="*/ 0 60000 65536"/>
                <a:gd name="T15" fmla="*/ 0 w 62"/>
                <a:gd name="T16" fmla="*/ 0 h 72"/>
                <a:gd name="T17" fmla="*/ 62 w 62"/>
                <a:gd name="T18" fmla="*/ 72 h 72"/>
              </a:gdLst>
              <a:ahLst/>
              <a:cxnLst>
                <a:cxn ang="T10">
                  <a:pos x="T0" y="T1"/>
                </a:cxn>
                <a:cxn ang="T11">
                  <a:pos x="T2" y="T3"/>
                </a:cxn>
                <a:cxn ang="T12">
                  <a:pos x="T4" y="T5"/>
                </a:cxn>
                <a:cxn ang="T13">
                  <a:pos x="T6" y="T7"/>
                </a:cxn>
                <a:cxn ang="T14">
                  <a:pos x="T8" y="T9"/>
                </a:cxn>
              </a:cxnLst>
              <a:rect l="T15" t="T16" r="T17" b="T18"/>
              <a:pathLst>
                <a:path w="62" h="72">
                  <a:moveTo>
                    <a:pt x="0" y="0"/>
                  </a:moveTo>
                  <a:lnTo>
                    <a:pt x="31" y="10"/>
                  </a:lnTo>
                  <a:lnTo>
                    <a:pt x="62" y="0"/>
                  </a:lnTo>
                  <a:lnTo>
                    <a:pt x="31" y="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697" name="Rectangle 74">
              <a:extLst>
                <a:ext uri="{FF2B5EF4-FFF2-40B4-BE49-F238E27FC236}">
                  <a16:creationId xmlns:a16="http://schemas.microsoft.com/office/drawing/2014/main" id="{2F6B21A1-42BA-4F64-9FFA-2DB6DD45661D}"/>
                </a:ext>
              </a:extLst>
            </p:cNvPr>
            <p:cNvSpPr>
              <a:spLocks noChangeArrowheads="1"/>
            </p:cNvSpPr>
            <p:nvPr/>
          </p:nvSpPr>
          <p:spPr bwMode="auto">
            <a:xfrm>
              <a:off x="1575" y="2852"/>
              <a:ext cx="49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Network</a:t>
              </a:r>
              <a:endParaRPr lang="en-US" altLang="en-US" sz="1800">
                <a:ea typeface="MS PGothic" panose="020B0600070205080204" pitchFamily="34" charset="-128"/>
              </a:endParaRPr>
            </a:p>
          </p:txBody>
        </p:sp>
        <p:sp>
          <p:nvSpPr>
            <p:cNvPr id="111698" name="Rectangle 75">
              <a:extLst>
                <a:ext uri="{FF2B5EF4-FFF2-40B4-BE49-F238E27FC236}">
                  <a16:creationId xmlns:a16="http://schemas.microsoft.com/office/drawing/2014/main" id="{374B30DB-7370-4B92-B78B-4DC3FC4A6376}"/>
                </a:ext>
              </a:extLst>
            </p:cNvPr>
            <p:cNvSpPr>
              <a:spLocks noChangeArrowheads="1"/>
            </p:cNvSpPr>
            <p:nvPr/>
          </p:nvSpPr>
          <p:spPr bwMode="auto">
            <a:xfrm>
              <a:off x="3754" y="2852"/>
              <a:ext cx="49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200">
                  <a:solidFill>
                    <a:srgbClr val="000000"/>
                  </a:solidFill>
                  <a:ea typeface="MS PGothic" panose="020B0600070205080204" pitchFamily="34" charset="-128"/>
                </a:rPr>
                <a:t>Network</a:t>
              </a:r>
              <a:endParaRPr lang="en-US" altLang="en-US" sz="1800">
                <a:ea typeface="MS PGothic" panose="020B0600070205080204" pitchFamily="34" charset="-128"/>
              </a:endParaRPr>
            </a:p>
          </p:txBody>
        </p:sp>
      </p:grpSp>
      <p:sp>
        <p:nvSpPr>
          <p:cNvPr id="111618" name="Text Box 77">
            <a:extLst>
              <a:ext uri="{FF2B5EF4-FFF2-40B4-BE49-F238E27FC236}">
                <a16:creationId xmlns:a16="http://schemas.microsoft.com/office/drawing/2014/main" id="{7EC2DEEB-9894-4E8C-8BB7-F8930B2B17B1}"/>
              </a:ext>
            </a:extLst>
          </p:cNvPr>
          <p:cNvSpPr txBox="1">
            <a:spLocks noChangeArrowheads="1"/>
          </p:cNvSpPr>
          <p:nvPr/>
        </p:nvSpPr>
        <p:spPr bwMode="auto">
          <a:xfrm>
            <a:off x="1173163" y="2593975"/>
            <a:ext cx="9255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lnSpc>
                <a:spcPct val="70000"/>
              </a:lnSpc>
              <a:defRPr/>
            </a:pPr>
            <a:r>
              <a:rPr lang="en-US" altLang="en-US" sz="1350"/>
              <a:t>Fragment</a:t>
            </a:r>
          </a:p>
          <a:p>
            <a:pPr>
              <a:lnSpc>
                <a:spcPct val="70000"/>
              </a:lnSpc>
              <a:defRPr/>
            </a:pPr>
            <a:r>
              <a:rPr lang="en-US" altLang="en-US" sz="1350"/>
              <a:t>at source</a:t>
            </a:r>
          </a:p>
        </p:txBody>
      </p:sp>
      <p:sp>
        <p:nvSpPr>
          <p:cNvPr id="111619" name="Text Box 78">
            <a:extLst>
              <a:ext uri="{FF2B5EF4-FFF2-40B4-BE49-F238E27FC236}">
                <a16:creationId xmlns:a16="http://schemas.microsoft.com/office/drawing/2014/main" id="{B676237A-A1B8-4E58-B9A3-6482D80FAC25}"/>
              </a:ext>
            </a:extLst>
          </p:cNvPr>
          <p:cNvSpPr txBox="1">
            <a:spLocks noChangeArrowheads="1"/>
          </p:cNvSpPr>
          <p:nvPr/>
        </p:nvSpPr>
        <p:spPr bwMode="auto">
          <a:xfrm>
            <a:off x="3459163" y="2859088"/>
            <a:ext cx="9255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lnSpc>
                <a:spcPct val="70000"/>
              </a:lnSpc>
              <a:defRPr/>
            </a:pPr>
            <a:r>
              <a:rPr lang="en-US" altLang="en-US" sz="1350"/>
              <a:t>Fragment</a:t>
            </a:r>
          </a:p>
          <a:p>
            <a:pPr>
              <a:lnSpc>
                <a:spcPct val="70000"/>
              </a:lnSpc>
              <a:defRPr/>
            </a:pPr>
            <a:r>
              <a:rPr lang="en-US" altLang="en-US" sz="1350"/>
              <a:t>at router</a:t>
            </a:r>
          </a:p>
        </p:txBody>
      </p:sp>
      <p:sp>
        <p:nvSpPr>
          <p:cNvPr id="111620" name="Text Box 79">
            <a:extLst>
              <a:ext uri="{FF2B5EF4-FFF2-40B4-BE49-F238E27FC236}">
                <a16:creationId xmlns:a16="http://schemas.microsoft.com/office/drawing/2014/main" id="{8BE5B43F-136A-4314-ABD1-3D9B0C900FE0}"/>
              </a:ext>
            </a:extLst>
          </p:cNvPr>
          <p:cNvSpPr txBox="1">
            <a:spLocks noChangeArrowheads="1"/>
          </p:cNvSpPr>
          <p:nvPr/>
        </p:nvSpPr>
        <p:spPr bwMode="auto">
          <a:xfrm>
            <a:off x="6057900" y="1892300"/>
            <a:ext cx="1214438"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lnSpc>
                <a:spcPct val="70000"/>
              </a:lnSpc>
              <a:defRPr/>
            </a:pPr>
            <a:r>
              <a:rPr lang="en-US" altLang="en-US" sz="1350"/>
              <a:t>Reassemble</a:t>
            </a:r>
          </a:p>
          <a:p>
            <a:pPr>
              <a:lnSpc>
                <a:spcPct val="70000"/>
              </a:lnSpc>
              <a:defRPr/>
            </a:pPr>
            <a:r>
              <a:rPr lang="en-US" altLang="en-US" sz="1350"/>
              <a:t>at destination</a:t>
            </a:r>
          </a:p>
        </p:txBody>
      </p:sp>
      <p:sp>
        <p:nvSpPr>
          <p:cNvPr id="23557" name="Rectangle 80">
            <a:extLst>
              <a:ext uri="{FF2B5EF4-FFF2-40B4-BE49-F238E27FC236}">
                <a16:creationId xmlns:a16="http://schemas.microsoft.com/office/drawing/2014/main" id="{2E16D901-BA52-4EB3-99B8-3ECB57728A85}"/>
              </a:ext>
            </a:extLst>
          </p:cNvPr>
          <p:cNvSpPr>
            <a:spLocks noGrp="1" noChangeArrowheads="1"/>
          </p:cNvSpPr>
          <p:nvPr>
            <p:ph type="title"/>
          </p:nvPr>
        </p:nvSpPr>
        <p:spPr/>
        <p:txBody>
          <a:bodyPr/>
          <a:lstStyle/>
          <a:p>
            <a:pPr eaLnBrk="1" hangingPunct="1"/>
            <a:r>
              <a:rPr lang="en-US" altLang="en-US" sz="2700">
                <a:ea typeface="MS PGothic" panose="020B0600070205080204" pitchFamily="34" charset="-128"/>
              </a:rPr>
              <a:t>Fragmentation and Reassembly</a:t>
            </a:r>
          </a:p>
        </p:txBody>
      </p:sp>
      <p:sp>
        <p:nvSpPr>
          <p:cNvPr id="23558" name="Text Box 83">
            <a:extLst>
              <a:ext uri="{FF2B5EF4-FFF2-40B4-BE49-F238E27FC236}">
                <a16:creationId xmlns:a16="http://schemas.microsoft.com/office/drawing/2014/main" id="{77AB6F47-048E-4E6A-AF7D-A51274722FE9}"/>
              </a:ext>
            </a:extLst>
          </p:cNvPr>
          <p:cNvSpPr txBox="1">
            <a:spLocks noChangeArrowheads="1"/>
          </p:cNvSpPr>
          <p:nvPr/>
        </p:nvSpPr>
        <p:spPr bwMode="auto">
          <a:xfrm>
            <a:off x="3527425" y="1735138"/>
            <a:ext cx="1628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FF0000"/>
                </a:solidFill>
                <a:ea typeface="MS PGothic" panose="020B0600070205080204" pitchFamily="34" charset="-128"/>
              </a:rPr>
              <a:t>Q1: who does it?</a:t>
            </a:r>
          </a:p>
        </p:txBody>
      </p:sp>
      <p:sp>
        <p:nvSpPr>
          <p:cNvPr id="23559" name="Text Box 84">
            <a:extLst>
              <a:ext uri="{FF2B5EF4-FFF2-40B4-BE49-F238E27FC236}">
                <a16:creationId xmlns:a16="http://schemas.microsoft.com/office/drawing/2014/main" id="{01624A33-97FC-4888-AF31-07B767038DFF}"/>
              </a:ext>
            </a:extLst>
          </p:cNvPr>
          <p:cNvSpPr txBox="1">
            <a:spLocks noChangeArrowheads="1"/>
          </p:cNvSpPr>
          <p:nvPr/>
        </p:nvSpPr>
        <p:spPr bwMode="auto">
          <a:xfrm>
            <a:off x="3529013" y="2051050"/>
            <a:ext cx="127476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solidFill>
                  <a:srgbClr val="FF0000"/>
                </a:solidFill>
                <a:ea typeface="MS PGothic" panose="020B0600070205080204" pitchFamily="34" charset="-128"/>
              </a:rPr>
              <a:t>Q2: penalty?</a:t>
            </a:r>
          </a:p>
        </p:txBody>
      </p:sp>
      <p:sp>
        <p:nvSpPr>
          <p:cNvPr id="84" name="Rectangle 1027">
            <a:extLst>
              <a:ext uri="{FF2B5EF4-FFF2-40B4-BE49-F238E27FC236}">
                <a16:creationId xmlns:a16="http://schemas.microsoft.com/office/drawing/2014/main" id="{DEADAE84-412B-4F14-A7D2-156066F7862A}"/>
              </a:ext>
            </a:extLst>
          </p:cNvPr>
          <p:cNvSpPr txBox="1">
            <a:spLocks noChangeArrowheads="1"/>
          </p:cNvSpPr>
          <p:nvPr/>
        </p:nvSpPr>
        <p:spPr bwMode="auto">
          <a:xfrm>
            <a:off x="515938" y="955675"/>
            <a:ext cx="76517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257175" indent="-257175" algn="l" rtl="0" eaLnBrk="0" fontAlgn="base" hangingPunct="0">
              <a:spcBef>
                <a:spcPct val="20000"/>
              </a:spcBef>
              <a:spcAft>
                <a:spcPct val="0"/>
              </a:spcAft>
              <a:buClr>
                <a:schemeClr val="tx2"/>
              </a:buClr>
              <a:buSzPct val="70000"/>
              <a:buFont typeface="Wingdings" charset="2"/>
              <a:buChar char="l"/>
              <a:defRPr sz="2100">
                <a:solidFill>
                  <a:schemeClr val="tx1"/>
                </a:solidFill>
                <a:latin typeface="+mn-lt"/>
                <a:ea typeface="+mn-ea"/>
                <a:cs typeface="+mn-cs"/>
              </a:defRPr>
            </a:lvl1pPr>
            <a:lvl2pPr marL="519113" indent="-260350" algn="l" rtl="0" eaLnBrk="0" fontAlgn="base" hangingPunct="0">
              <a:spcBef>
                <a:spcPct val="20000"/>
              </a:spcBef>
              <a:spcAft>
                <a:spcPct val="0"/>
              </a:spcAft>
              <a:buClr>
                <a:schemeClr val="accent2"/>
              </a:buClr>
              <a:buSzPct val="70000"/>
              <a:buFont typeface="Wingdings" charset="2"/>
              <a:buChar char="l"/>
              <a:defRPr sz="1800">
                <a:solidFill>
                  <a:schemeClr val="tx1"/>
                </a:solidFill>
                <a:latin typeface="+mn-lt"/>
              </a:defRPr>
            </a:lvl2pPr>
            <a:lvl3pPr marL="739775" indent="-219075" algn="l" rtl="0" eaLnBrk="0" fontAlgn="base" hangingPunct="0">
              <a:spcBef>
                <a:spcPct val="20000"/>
              </a:spcBef>
              <a:spcAft>
                <a:spcPct val="0"/>
              </a:spcAft>
              <a:buClr>
                <a:schemeClr val="accent1"/>
              </a:buClr>
              <a:buSzPct val="70000"/>
              <a:buFont typeface="Wingdings" charset="2"/>
              <a:buChar char="l"/>
              <a:defRPr sz="1500">
                <a:solidFill>
                  <a:schemeClr val="tx1"/>
                </a:solidFill>
                <a:latin typeface="+mn-lt"/>
              </a:defRPr>
            </a:lvl3pPr>
            <a:lvl4pPr marL="960438" indent="-219075" algn="l" rtl="0" eaLnBrk="0" fontAlgn="base" hangingPunct="0">
              <a:spcBef>
                <a:spcPct val="20000"/>
              </a:spcBef>
              <a:spcAft>
                <a:spcPct val="0"/>
              </a:spcAft>
              <a:buClr>
                <a:schemeClr val="tx2"/>
              </a:buClr>
              <a:buSzPct val="75000"/>
              <a:buFont typeface="Wingdings" charset="2"/>
              <a:buChar char="§"/>
              <a:defRPr sz="1350">
                <a:solidFill>
                  <a:schemeClr val="tx1"/>
                </a:solidFill>
                <a:latin typeface="+mn-lt"/>
              </a:defRPr>
            </a:lvl4pPr>
            <a:lvl5pPr marL="1198563" indent="-236538" algn="l" rtl="0" eaLnBrk="0" fontAlgn="base" hangingPunct="0">
              <a:spcBef>
                <a:spcPct val="20000"/>
              </a:spcBef>
              <a:spcAft>
                <a:spcPct val="0"/>
              </a:spcAft>
              <a:buClr>
                <a:schemeClr val="folHlink"/>
              </a:buClr>
              <a:buSzPct val="80000"/>
              <a:buFont typeface="Wingdings" charset="2"/>
              <a:buChar char="§"/>
              <a:defRPr sz="1350">
                <a:solidFill>
                  <a:schemeClr val="tx1"/>
                </a:solidFill>
                <a:latin typeface="+mn-lt"/>
              </a:defRPr>
            </a:lvl5pPr>
            <a:lvl6pPr marL="1541860" indent="-236935" algn="l" rtl="0" fontAlgn="base">
              <a:spcBef>
                <a:spcPct val="20000"/>
              </a:spcBef>
              <a:spcAft>
                <a:spcPct val="0"/>
              </a:spcAft>
              <a:buClr>
                <a:schemeClr val="folHlink"/>
              </a:buClr>
              <a:buSzPct val="80000"/>
              <a:buFont typeface="Wingdings" pitchFamily="2" charset="2"/>
              <a:buChar char="§"/>
              <a:defRPr sz="1350">
                <a:solidFill>
                  <a:schemeClr val="tx1"/>
                </a:solidFill>
                <a:latin typeface="+mn-lt"/>
              </a:defRPr>
            </a:lvl6pPr>
            <a:lvl7pPr marL="1884760" indent="-236935" algn="l" rtl="0" fontAlgn="base">
              <a:spcBef>
                <a:spcPct val="20000"/>
              </a:spcBef>
              <a:spcAft>
                <a:spcPct val="0"/>
              </a:spcAft>
              <a:buClr>
                <a:schemeClr val="folHlink"/>
              </a:buClr>
              <a:buSzPct val="80000"/>
              <a:buFont typeface="Wingdings" pitchFamily="2" charset="2"/>
              <a:buChar char="§"/>
              <a:defRPr sz="1350">
                <a:solidFill>
                  <a:schemeClr val="tx1"/>
                </a:solidFill>
                <a:latin typeface="+mn-lt"/>
              </a:defRPr>
            </a:lvl7pPr>
            <a:lvl8pPr marL="2227660" indent="-236935" algn="l" rtl="0" fontAlgn="base">
              <a:spcBef>
                <a:spcPct val="20000"/>
              </a:spcBef>
              <a:spcAft>
                <a:spcPct val="0"/>
              </a:spcAft>
              <a:buClr>
                <a:schemeClr val="folHlink"/>
              </a:buClr>
              <a:buSzPct val="80000"/>
              <a:buFont typeface="Wingdings" pitchFamily="2" charset="2"/>
              <a:buChar char="§"/>
              <a:defRPr sz="1350">
                <a:solidFill>
                  <a:schemeClr val="tx1"/>
                </a:solidFill>
                <a:latin typeface="+mn-lt"/>
              </a:defRPr>
            </a:lvl8pPr>
            <a:lvl9pPr marL="2570560" indent="-236935" algn="l" rtl="0" fontAlgn="base">
              <a:spcBef>
                <a:spcPct val="20000"/>
              </a:spcBef>
              <a:spcAft>
                <a:spcPct val="0"/>
              </a:spcAft>
              <a:buClr>
                <a:schemeClr val="folHlink"/>
              </a:buClr>
              <a:buSzPct val="80000"/>
              <a:buFont typeface="Wingdings" pitchFamily="2" charset="2"/>
              <a:buChar char="§"/>
              <a:defRPr sz="1350">
                <a:solidFill>
                  <a:schemeClr val="tx1"/>
                </a:solidFill>
                <a:latin typeface="+mn-lt"/>
              </a:defRPr>
            </a:lvl9pPr>
          </a:lstStyle>
          <a:p>
            <a:pPr eaLnBrk="1" hangingPunct="1">
              <a:defRPr/>
            </a:pPr>
            <a:r>
              <a:rPr lang="en-US" altLang="en-US" sz="1800" kern="0" dirty="0">
                <a:ea typeface="ＭＳ Ｐゴシック" charset="-128"/>
              </a:rPr>
              <a:t>Each physical network imposes a certain packet size limitation on the packet to be carried, called </a:t>
            </a:r>
            <a:r>
              <a:rPr lang="en-US" altLang="en-US" sz="1800" kern="0">
                <a:ea typeface="ＭＳ Ｐゴシック" charset="-128"/>
              </a:rPr>
              <a:t>maximum transmission unit MTU. </a:t>
            </a:r>
            <a:endParaRPr lang="en-US" altLang="en-US" sz="1800" kern="0"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4850A22-7DCE-4464-9219-15740EB2B3D3}"/>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RE: IP Packet Header</a:t>
            </a:r>
          </a:p>
        </p:txBody>
      </p:sp>
      <p:grpSp>
        <p:nvGrpSpPr>
          <p:cNvPr id="25602" name="Group 3">
            <a:extLst>
              <a:ext uri="{FF2B5EF4-FFF2-40B4-BE49-F238E27FC236}">
                <a16:creationId xmlns:a16="http://schemas.microsoft.com/office/drawing/2014/main" id="{0D4800B0-79FD-4252-8C9E-2C5D6126E87F}"/>
              </a:ext>
            </a:extLst>
          </p:cNvPr>
          <p:cNvGrpSpPr>
            <a:grpSpLocks/>
          </p:cNvGrpSpPr>
          <p:nvPr/>
        </p:nvGrpSpPr>
        <p:grpSpPr bwMode="auto">
          <a:xfrm>
            <a:off x="2036763" y="1101725"/>
            <a:ext cx="5024437" cy="2520950"/>
            <a:chOff x="751" y="1081"/>
            <a:chExt cx="4219" cy="2118"/>
          </a:xfrm>
        </p:grpSpPr>
        <p:sp>
          <p:nvSpPr>
            <p:cNvPr id="113668" name="Rectangle 4">
              <a:extLst>
                <a:ext uri="{FF2B5EF4-FFF2-40B4-BE49-F238E27FC236}">
                  <a16:creationId xmlns:a16="http://schemas.microsoft.com/office/drawing/2014/main" id="{E34CB32F-D6A6-476E-9834-E0D7E823C86B}"/>
                </a:ext>
              </a:extLst>
            </p:cNvPr>
            <p:cNvSpPr>
              <a:spLocks noChangeArrowheads="1"/>
            </p:cNvSpPr>
            <p:nvPr/>
          </p:nvSpPr>
          <p:spPr bwMode="auto">
            <a:xfrm>
              <a:off x="850" y="1354"/>
              <a:ext cx="33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Version      IHL      Type of Service                          Total Length</a:t>
              </a:r>
              <a:endParaRPr lang="en-US" altLang="en-US" sz="2100">
                <a:latin typeface="Times New Roman" panose="02020603050405020304" pitchFamily="18" charset="0"/>
                <a:ea typeface="MS PGothic" panose="020B0600070205080204" pitchFamily="34" charset="-128"/>
              </a:endParaRPr>
            </a:p>
          </p:txBody>
        </p:sp>
        <p:sp>
          <p:nvSpPr>
            <p:cNvPr id="113669" name="Rectangle 5">
              <a:extLst>
                <a:ext uri="{FF2B5EF4-FFF2-40B4-BE49-F238E27FC236}">
                  <a16:creationId xmlns:a16="http://schemas.microsoft.com/office/drawing/2014/main" id="{9C007980-20A5-4D53-9D2D-B600219E9940}"/>
                </a:ext>
              </a:extLst>
            </p:cNvPr>
            <p:cNvSpPr>
              <a:spLocks noChangeArrowheads="1"/>
            </p:cNvSpPr>
            <p:nvPr/>
          </p:nvSpPr>
          <p:spPr bwMode="auto">
            <a:xfrm>
              <a:off x="1406" y="1651"/>
              <a:ext cx="321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b="1">
                  <a:solidFill>
                    <a:srgbClr val="C00000"/>
                  </a:solidFill>
                  <a:ea typeface="MS PGothic" panose="020B0600070205080204" pitchFamily="34" charset="-128"/>
                </a:rPr>
                <a:t>Identification                      Flags            Fragment Offset</a:t>
              </a:r>
              <a:endParaRPr lang="en-US" altLang="en-US" sz="2100" b="1">
                <a:solidFill>
                  <a:srgbClr val="C00000"/>
                </a:solidFill>
                <a:latin typeface="Times New Roman" panose="02020603050405020304" pitchFamily="18" charset="0"/>
                <a:ea typeface="MS PGothic" panose="020B0600070205080204" pitchFamily="34" charset="-128"/>
              </a:endParaRPr>
            </a:p>
          </p:txBody>
        </p:sp>
        <p:sp>
          <p:nvSpPr>
            <p:cNvPr id="25606" name="Rectangle 6">
              <a:extLst>
                <a:ext uri="{FF2B5EF4-FFF2-40B4-BE49-F238E27FC236}">
                  <a16:creationId xmlns:a16="http://schemas.microsoft.com/office/drawing/2014/main" id="{8AE99382-B9D5-44D0-ACF9-B5896EC26A6B}"/>
                </a:ext>
              </a:extLst>
            </p:cNvPr>
            <p:cNvSpPr>
              <a:spLocks noChangeArrowheads="1"/>
            </p:cNvSpPr>
            <p:nvPr/>
          </p:nvSpPr>
          <p:spPr bwMode="auto">
            <a:xfrm>
              <a:off x="754" y="1230"/>
              <a:ext cx="4110" cy="1969"/>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7" name="Line 7">
              <a:extLst>
                <a:ext uri="{FF2B5EF4-FFF2-40B4-BE49-F238E27FC236}">
                  <a16:creationId xmlns:a16="http://schemas.microsoft.com/office/drawing/2014/main" id="{36ABA22D-5CC4-4C08-9F18-ECA19B5550F4}"/>
                </a:ext>
              </a:extLst>
            </p:cNvPr>
            <p:cNvSpPr>
              <a:spLocks noChangeShapeType="1"/>
            </p:cNvSpPr>
            <p:nvPr/>
          </p:nvSpPr>
          <p:spPr bwMode="auto">
            <a:xfrm flipV="1">
              <a:off x="751" y="1546"/>
              <a:ext cx="4117" cy="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8">
              <a:extLst>
                <a:ext uri="{FF2B5EF4-FFF2-40B4-BE49-F238E27FC236}">
                  <a16:creationId xmlns:a16="http://schemas.microsoft.com/office/drawing/2014/main" id="{86AA5D4C-1619-4EA8-A917-E9CDDF5FBCCF}"/>
                </a:ext>
              </a:extLst>
            </p:cNvPr>
            <p:cNvSpPr>
              <a:spLocks noChangeShapeType="1"/>
            </p:cNvSpPr>
            <p:nvPr/>
          </p:nvSpPr>
          <p:spPr bwMode="auto">
            <a:xfrm>
              <a:off x="762" y="1852"/>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9">
              <a:extLst>
                <a:ext uri="{FF2B5EF4-FFF2-40B4-BE49-F238E27FC236}">
                  <a16:creationId xmlns:a16="http://schemas.microsoft.com/office/drawing/2014/main" id="{A16D61A6-3E94-4547-9B95-536EBE6CEAC2}"/>
                </a:ext>
              </a:extLst>
            </p:cNvPr>
            <p:cNvSpPr>
              <a:spLocks noChangeShapeType="1"/>
            </p:cNvSpPr>
            <p:nvPr/>
          </p:nvSpPr>
          <p:spPr bwMode="auto">
            <a:xfrm>
              <a:off x="751" y="218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0">
              <a:extLst>
                <a:ext uri="{FF2B5EF4-FFF2-40B4-BE49-F238E27FC236}">
                  <a16:creationId xmlns:a16="http://schemas.microsoft.com/office/drawing/2014/main" id="{87F44957-2DB5-429D-9020-94522893B259}"/>
                </a:ext>
              </a:extLst>
            </p:cNvPr>
            <p:cNvSpPr>
              <a:spLocks noChangeShapeType="1"/>
            </p:cNvSpPr>
            <p:nvPr/>
          </p:nvSpPr>
          <p:spPr bwMode="auto">
            <a:xfrm>
              <a:off x="762" y="2510"/>
              <a:ext cx="410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A2D2B86F-38F9-404B-AD5A-92BF56D4D5B5}"/>
                </a:ext>
              </a:extLst>
            </p:cNvPr>
            <p:cNvSpPr>
              <a:spLocks noChangeShapeType="1"/>
            </p:cNvSpPr>
            <p:nvPr/>
          </p:nvSpPr>
          <p:spPr bwMode="auto">
            <a:xfrm>
              <a:off x="751" y="2861"/>
              <a:ext cx="4117"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48502440-2181-42EE-9DDB-13721DFF22D6}"/>
                </a:ext>
              </a:extLst>
            </p:cNvPr>
            <p:cNvSpPr>
              <a:spLocks noChangeShapeType="1"/>
            </p:cNvSpPr>
            <p:nvPr/>
          </p:nvSpPr>
          <p:spPr bwMode="auto">
            <a:xfrm flipV="1">
              <a:off x="2803" y="1227"/>
              <a:ext cx="1" cy="9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3">
              <a:extLst>
                <a:ext uri="{FF2B5EF4-FFF2-40B4-BE49-F238E27FC236}">
                  <a16:creationId xmlns:a16="http://schemas.microsoft.com/office/drawing/2014/main" id="{A3FC7657-B82B-4E96-A228-C5C7840347E8}"/>
                </a:ext>
              </a:extLst>
            </p:cNvPr>
            <p:cNvSpPr>
              <a:spLocks noChangeShapeType="1"/>
            </p:cNvSpPr>
            <p:nvPr/>
          </p:nvSpPr>
          <p:spPr bwMode="auto">
            <a:xfrm flipV="1">
              <a:off x="1777" y="1852"/>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4">
              <a:extLst>
                <a:ext uri="{FF2B5EF4-FFF2-40B4-BE49-F238E27FC236}">
                  <a16:creationId xmlns:a16="http://schemas.microsoft.com/office/drawing/2014/main" id="{98B3135F-5461-4152-9282-DA27887F4079}"/>
                </a:ext>
              </a:extLst>
            </p:cNvPr>
            <p:cNvSpPr>
              <a:spLocks noChangeShapeType="1"/>
            </p:cNvSpPr>
            <p:nvPr/>
          </p:nvSpPr>
          <p:spPr bwMode="auto">
            <a:xfrm flipV="1">
              <a:off x="1777" y="1227"/>
              <a:ext cx="1"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5">
              <a:extLst>
                <a:ext uri="{FF2B5EF4-FFF2-40B4-BE49-F238E27FC236}">
                  <a16:creationId xmlns:a16="http://schemas.microsoft.com/office/drawing/2014/main" id="{7300AD6E-CECA-4600-B735-A55E8B5BC266}"/>
                </a:ext>
              </a:extLst>
            </p:cNvPr>
            <p:cNvSpPr>
              <a:spLocks noChangeShapeType="1"/>
            </p:cNvSpPr>
            <p:nvPr/>
          </p:nvSpPr>
          <p:spPr bwMode="auto">
            <a:xfrm flipH="1" flipV="1">
              <a:off x="1265" y="1227"/>
              <a:ext cx="7" cy="32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16">
              <a:extLst>
                <a:ext uri="{FF2B5EF4-FFF2-40B4-BE49-F238E27FC236}">
                  <a16:creationId xmlns:a16="http://schemas.microsoft.com/office/drawing/2014/main" id="{D98787C5-E2E4-474B-A796-B959495BC165}"/>
                </a:ext>
              </a:extLst>
            </p:cNvPr>
            <p:cNvSpPr>
              <a:spLocks noChangeShapeType="1"/>
            </p:cNvSpPr>
            <p:nvPr/>
          </p:nvSpPr>
          <p:spPr bwMode="auto">
            <a:xfrm flipV="1">
              <a:off x="3207" y="1545"/>
              <a:ext cx="1" cy="30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1" name="Rectangle 17">
              <a:extLst>
                <a:ext uri="{FF2B5EF4-FFF2-40B4-BE49-F238E27FC236}">
                  <a16:creationId xmlns:a16="http://schemas.microsoft.com/office/drawing/2014/main" id="{9D0C6866-5750-48C6-8227-11918F10132D}"/>
                </a:ext>
              </a:extLst>
            </p:cNvPr>
            <p:cNvSpPr>
              <a:spLocks noChangeArrowheads="1"/>
            </p:cNvSpPr>
            <p:nvPr/>
          </p:nvSpPr>
          <p:spPr bwMode="auto">
            <a:xfrm>
              <a:off x="926" y="1959"/>
              <a:ext cx="34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Time to Live              Protocol                          Header Checksum</a:t>
              </a:r>
              <a:endParaRPr lang="en-US" altLang="en-US" sz="2100">
                <a:latin typeface="Times New Roman" panose="02020603050405020304" pitchFamily="18" charset="0"/>
                <a:ea typeface="MS PGothic" panose="020B0600070205080204" pitchFamily="34" charset="-128"/>
              </a:endParaRPr>
            </a:p>
          </p:txBody>
        </p:sp>
        <p:sp>
          <p:nvSpPr>
            <p:cNvPr id="113682" name="Rectangle 18">
              <a:extLst>
                <a:ext uri="{FF2B5EF4-FFF2-40B4-BE49-F238E27FC236}">
                  <a16:creationId xmlns:a16="http://schemas.microsoft.com/office/drawing/2014/main" id="{D5475790-EE89-43AA-B225-A7BC2F91F14D}"/>
                </a:ext>
              </a:extLst>
            </p:cNvPr>
            <p:cNvSpPr>
              <a:spLocks noChangeArrowheads="1"/>
            </p:cNvSpPr>
            <p:nvPr/>
          </p:nvSpPr>
          <p:spPr bwMode="auto">
            <a:xfrm>
              <a:off x="2379" y="2299"/>
              <a:ext cx="100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Source IP Address</a:t>
              </a:r>
              <a:endParaRPr lang="en-US" altLang="en-US" sz="2100">
                <a:latin typeface="Times New Roman" panose="02020603050405020304" pitchFamily="18" charset="0"/>
                <a:ea typeface="MS PGothic" panose="020B0600070205080204" pitchFamily="34" charset="-128"/>
              </a:endParaRPr>
            </a:p>
          </p:txBody>
        </p:sp>
        <p:sp>
          <p:nvSpPr>
            <p:cNvPr id="113683" name="Rectangle 19">
              <a:extLst>
                <a:ext uri="{FF2B5EF4-FFF2-40B4-BE49-F238E27FC236}">
                  <a16:creationId xmlns:a16="http://schemas.microsoft.com/office/drawing/2014/main" id="{E3F855F2-FC83-4EFB-B44E-14F0973D2CBD}"/>
                </a:ext>
              </a:extLst>
            </p:cNvPr>
            <p:cNvSpPr>
              <a:spLocks noChangeArrowheads="1"/>
            </p:cNvSpPr>
            <p:nvPr/>
          </p:nvSpPr>
          <p:spPr bwMode="auto">
            <a:xfrm>
              <a:off x="2291" y="2639"/>
              <a:ext cx="12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Destination IP Address</a:t>
              </a:r>
              <a:endParaRPr lang="en-US" altLang="en-US" sz="2100">
                <a:latin typeface="Times New Roman" panose="02020603050405020304" pitchFamily="18" charset="0"/>
                <a:ea typeface="MS PGothic" panose="020B0600070205080204" pitchFamily="34" charset="-128"/>
              </a:endParaRPr>
            </a:p>
          </p:txBody>
        </p:sp>
        <p:sp>
          <p:nvSpPr>
            <p:cNvPr id="25620" name="Line 20">
              <a:extLst>
                <a:ext uri="{FF2B5EF4-FFF2-40B4-BE49-F238E27FC236}">
                  <a16:creationId xmlns:a16="http://schemas.microsoft.com/office/drawing/2014/main" id="{89B72442-9110-4E03-A570-466542610E38}"/>
                </a:ext>
              </a:extLst>
            </p:cNvPr>
            <p:cNvSpPr>
              <a:spLocks noChangeShapeType="1"/>
            </p:cNvSpPr>
            <p:nvPr/>
          </p:nvSpPr>
          <p:spPr bwMode="auto">
            <a:xfrm flipV="1">
              <a:off x="3840" y="2861"/>
              <a:ext cx="1" cy="3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685" name="Rectangle 21">
              <a:extLst>
                <a:ext uri="{FF2B5EF4-FFF2-40B4-BE49-F238E27FC236}">
                  <a16:creationId xmlns:a16="http://schemas.microsoft.com/office/drawing/2014/main" id="{4A139583-CDF9-4A29-8246-8491F9474F18}"/>
                </a:ext>
              </a:extLst>
            </p:cNvPr>
            <p:cNvSpPr>
              <a:spLocks noChangeArrowheads="1"/>
            </p:cNvSpPr>
            <p:nvPr/>
          </p:nvSpPr>
          <p:spPr bwMode="auto">
            <a:xfrm>
              <a:off x="2072" y="2990"/>
              <a:ext cx="254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Options                                                  Padding</a:t>
              </a:r>
              <a:endParaRPr lang="en-US" altLang="en-US" sz="2100">
                <a:latin typeface="Times New Roman" panose="02020603050405020304" pitchFamily="18" charset="0"/>
                <a:ea typeface="MS PGothic" panose="020B0600070205080204" pitchFamily="34" charset="-128"/>
              </a:endParaRPr>
            </a:p>
          </p:txBody>
        </p:sp>
        <p:sp>
          <p:nvSpPr>
            <p:cNvPr id="113686" name="Rectangle 22">
              <a:extLst>
                <a:ext uri="{FF2B5EF4-FFF2-40B4-BE49-F238E27FC236}">
                  <a16:creationId xmlns:a16="http://schemas.microsoft.com/office/drawing/2014/main" id="{4C946698-D791-4791-8A37-9E6677A5F66A}"/>
                </a:ext>
              </a:extLst>
            </p:cNvPr>
            <p:cNvSpPr>
              <a:spLocks noChangeArrowheads="1"/>
            </p:cNvSpPr>
            <p:nvPr/>
          </p:nvSpPr>
          <p:spPr bwMode="auto">
            <a:xfrm>
              <a:off x="774" y="1081"/>
              <a:ext cx="4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latin typeface="Times New Roman" panose="02020603050405020304" pitchFamily="18" charset="0"/>
                  <a:ea typeface="MS PGothic" panose="020B0600070205080204" pitchFamily="34" charset="-128"/>
                </a:rPr>
                <a:t>0               4               8                                16        19                 24                           31</a:t>
              </a:r>
              <a:endParaRPr lang="en-US" altLang="en-US" sz="2100">
                <a:latin typeface="Times New Roman" panose="02020603050405020304" pitchFamily="18" charset="0"/>
                <a:ea typeface="MS PGothic" panose="020B0600070205080204" pitchFamily="34" charset="-128"/>
              </a:endParaRPr>
            </a:p>
          </p:txBody>
        </p:sp>
      </p:grpSp>
      <p:sp>
        <p:nvSpPr>
          <p:cNvPr id="113667" name="Text Box 23">
            <a:extLst>
              <a:ext uri="{FF2B5EF4-FFF2-40B4-BE49-F238E27FC236}">
                <a16:creationId xmlns:a16="http://schemas.microsoft.com/office/drawing/2014/main" id="{17BB058E-BAA9-4033-B06B-2C418F001745}"/>
              </a:ext>
            </a:extLst>
          </p:cNvPr>
          <p:cNvSpPr txBox="1">
            <a:spLocks noChangeArrowheads="1"/>
          </p:cNvSpPr>
          <p:nvPr/>
        </p:nvSpPr>
        <p:spPr bwMode="auto">
          <a:xfrm>
            <a:off x="1274763" y="3943350"/>
            <a:ext cx="65151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defRPr/>
            </a:pPr>
            <a:r>
              <a:rPr lang="en-US" altLang="en-US" sz="1350" b="1" dirty="0"/>
              <a:t>Identification, Flags, and Fragment Offset:</a:t>
            </a:r>
            <a:r>
              <a:rPr lang="en-US" altLang="en-US" sz="1350" dirty="0"/>
              <a:t> used for fragmentation and reassembly</a:t>
            </a:r>
          </a:p>
          <a:p>
            <a:pPr>
              <a:defRPr/>
            </a:pPr>
            <a:r>
              <a:rPr lang="en-US" altLang="en-US" sz="1350" dirty="0">
                <a:solidFill>
                  <a:srgbClr val="FF0000"/>
                </a:solidFill>
              </a:rPr>
              <a:t>Fragment offset is 13 bits; total length is 16 bits, what does it imply?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037416AD-E5A2-43BC-B782-F5FF9B244373}"/>
              </a:ext>
            </a:extLst>
          </p:cNvPr>
          <p:cNvSpPr>
            <a:spLocks noGrp="1" noChangeArrowheads="1"/>
          </p:cNvSpPr>
          <p:nvPr>
            <p:ph type="title"/>
          </p:nvPr>
        </p:nvSpPr>
        <p:spPr>
          <a:xfrm>
            <a:off x="2446338" y="92075"/>
            <a:ext cx="5554662" cy="598488"/>
          </a:xfrm>
        </p:spPr>
        <p:txBody>
          <a:bodyPr/>
          <a:lstStyle/>
          <a:p>
            <a:pPr eaLnBrk="1" hangingPunct="1">
              <a:defRPr/>
            </a:pPr>
            <a:r>
              <a:rPr lang="en-US" altLang="en-US" sz="2625" dirty="0">
                <a:ea typeface="ＭＳ Ｐゴシック" charset="-128"/>
              </a:rPr>
              <a:t>Example:  Fragmenting a Packet</a:t>
            </a:r>
          </a:p>
        </p:txBody>
      </p:sp>
      <p:sp>
        <p:nvSpPr>
          <p:cNvPr id="27650" name="Rectangle 3">
            <a:extLst>
              <a:ext uri="{FF2B5EF4-FFF2-40B4-BE49-F238E27FC236}">
                <a16:creationId xmlns:a16="http://schemas.microsoft.com/office/drawing/2014/main" id="{D2F4E881-35CA-498B-957A-F3BC82368AD1}"/>
              </a:ext>
            </a:extLst>
          </p:cNvPr>
          <p:cNvSpPr>
            <a:spLocks noGrp="1" noChangeArrowheads="1"/>
          </p:cNvSpPr>
          <p:nvPr>
            <p:ph type="body" idx="1"/>
          </p:nvPr>
        </p:nvSpPr>
        <p:spPr>
          <a:xfrm>
            <a:off x="2446338" y="857250"/>
            <a:ext cx="5813425" cy="1423988"/>
          </a:xfrm>
        </p:spPr>
        <p:txBody>
          <a:bodyPr/>
          <a:lstStyle/>
          <a:p>
            <a:pPr eaLnBrk="1" hangingPunct="1">
              <a:lnSpc>
                <a:spcPct val="90000"/>
              </a:lnSpc>
            </a:pPr>
            <a:r>
              <a:rPr lang="en-US" altLang="en-US" sz="1600">
                <a:ea typeface="MS PGothic" panose="020B0600070205080204" pitchFamily="34" charset="-128"/>
              </a:rPr>
              <a:t>Packet is to be forwarded to a network with MTU of 576 bytes. The packet has an IP header of 20 bytes and a data part of 1484 bytes.</a:t>
            </a:r>
          </a:p>
          <a:p>
            <a:pPr eaLnBrk="1" hangingPunct="1">
              <a:lnSpc>
                <a:spcPct val="90000"/>
              </a:lnSpc>
            </a:pPr>
            <a:r>
              <a:rPr lang="en-US" altLang="en-US" sz="1600">
                <a:ea typeface="MS PGothic" panose="020B0600070205080204" pitchFamily="34" charset="-128"/>
              </a:rPr>
              <a:t>Maximum data length per fragment = 576 - 20 = 556 bytes.</a:t>
            </a:r>
          </a:p>
          <a:p>
            <a:pPr eaLnBrk="1" hangingPunct="1">
              <a:lnSpc>
                <a:spcPct val="90000"/>
              </a:lnSpc>
            </a:pPr>
            <a:r>
              <a:rPr lang="en-US" altLang="en-US" sz="1600">
                <a:ea typeface="MS PGothic" panose="020B0600070205080204" pitchFamily="34" charset="-128"/>
              </a:rPr>
              <a:t>Set maximum data length to 552 bytes to get </a:t>
            </a:r>
            <a:r>
              <a:rPr lang="en-US" altLang="en-US" sz="1600">
                <a:solidFill>
                  <a:srgbClr val="FF0000"/>
                </a:solidFill>
                <a:ea typeface="MS PGothic" panose="020B0600070205080204" pitchFamily="34" charset="-128"/>
              </a:rPr>
              <a:t>multiple of 8</a:t>
            </a:r>
            <a:r>
              <a:rPr lang="en-US" altLang="en-US" sz="1600">
                <a:ea typeface="MS PGothic" panose="020B0600070205080204" pitchFamily="34" charset="-128"/>
              </a:rPr>
              <a:t>.  </a:t>
            </a:r>
          </a:p>
        </p:txBody>
      </p:sp>
      <p:graphicFrame>
        <p:nvGraphicFramePr>
          <p:cNvPr id="1186981" name="Group 165">
            <a:extLst>
              <a:ext uri="{FF2B5EF4-FFF2-40B4-BE49-F238E27FC236}">
                <a16:creationId xmlns:a16="http://schemas.microsoft.com/office/drawing/2014/main" id="{8CCBD86B-9DC1-4962-BF27-BC8181942936}"/>
              </a:ext>
            </a:extLst>
          </p:cNvPr>
          <p:cNvGraphicFramePr>
            <a:graphicFrameLocks noGrp="1"/>
          </p:cNvGraphicFramePr>
          <p:nvPr/>
        </p:nvGraphicFramePr>
        <p:xfrm>
          <a:off x="3355975" y="2281238"/>
          <a:ext cx="4230688" cy="2139951"/>
        </p:xfrm>
        <a:graphic>
          <a:graphicData uri="http://schemas.openxmlformats.org/drawingml/2006/table">
            <a:tbl>
              <a:tblPr/>
              <a:tblGrid>
                <a:gridCol w="1166813">
                  <a:extLst>
                    <a:ext uri="{9D8B030D-6E8A-4147-A177-3AD203B41FA5}">
                      <a16:colId xmlns:a16="http://schemas.microsoft.com/office/drawing/2014/main" val="73721160"/>
                    </a:ext>
                  </a:extLst>
                </a:gridCol>
                <a:gridCol w="1019175">
                  <a:extLst>
                    <a:ext uri="{9D8B030D-6E8A-4147-A177-3AD203B41FA5}">
                      <a16:colId xmlns:a16="http://schemas.microsoft.com/office/drawing/2014/main" val="1411657999"/>
                    </a:ext>
                  </a:extLst>
                </a:gridCol>
                <a:gridCol w="363537">
                  <a:extLst>
                    <a:ext uri="{9D8B030D-6E8A-4147-A177-3AD203B41FA5}">
                      <a16:colId xmlns:a16="http://schemas.microsoft.com/office/drawing/2014/main" val="4183601282"/>
                    </a:ext>
                  </a:extLst>
                </a:gridCol>
                <a:gridCol w="454025">
                  <a:extLst>
                    <a:ext uri="{9D8B030D-6E8A-4147-A177-3AD203B41FA5}">
                      <a16:colId xmlns:a16="http://schemas.microsoft.com/office/drawing/2014/main" val="1678294752"/>
                    </a:ext>
                  </a:extLst>
                </a:gridCol>
                <a:gridCol w="1227138">
                  <a:extLst>
                    <a:ext uri="{9D8B030D-6E8A-4147-A177-3AD203B41FA5}">
                      <a16:colId xmlns:a16="http://schemas.microsoft.com/office/drawing/2014/main" val="24219116"/>
                    </a:ext>
                  </a:extLst>
                </a:gridCol>
              </a:tblGrid>
              <a:tr h="554038">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 </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Total Length</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Id</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MF</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Fragment Offset</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73441"/>
                  </a:ext>
                </a:extLst>
              </a:tr>
              <a:tr h="555625">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Original packet</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1504</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x</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1348041"/>
                  </a:ext>
                </a:extLst>
              </a:tr>
              <a:tr h="342900">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Fragment 1</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572</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x</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2890892"/>
                  </a:ext>
                </a:extLst>
              </a:tr>
              <a:tr h="344488">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Fragment 2</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572</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x</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69</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826329"/>
                  </a:ext>
                </a:extLst>
              </a:tr>
              <a:tr h="342900">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Fragment 3</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400</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x</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0</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17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15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sz="13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sz="13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defRPr sz="13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138</a:t>
                      </a:r>
                      <a:endParaRPr kumimoji="0" lang="en-US" altLang="en-US" sz="27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L="68586" marR="68586"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9925139"/>
                  </a:ext>
                </a:extLst>
              </a:tr>
            </a:tbl>
          </a:graphicData>
        </a:graphic>
      </p:graphicFrame>
      <p:grpSp>
        <p:nvGrpSpPr>
          <p:cNvPr id="27689" name="Group 12">
            <a:extLst>
              <a:ext uri="{FF2B5EF4-FFF2-40B4-BE49-F238E27FC236}">
                <a16:creationId xmlns:a16="http://schemas.microsoft.com/office/drawing/2014/main" id="{F9E3594C-551D-45C6-9B2B-220DC31AC85C}"/>
              </a:ext>
            </a:extLst>
          </p:cNvPr>
          <p:cNvGrpSpPr>
            <a:grpSpLocks/>
          </p:cNvGrpSpPr>
          <p:nvPr/>
        </p:nvGrpSpPr>
        <p:grpSpPr bwMode="auto">
          <a:xfrm>
            <a:off x="441325" y="782638"/>
            <a:ext cx="1701800" cy="3516312"/>
            <a:chOff x="685800" y="609600"/>
            <a:chExt cx="2667000" cy="6248400"/>
          </a:xfrm>
        </p:grpSpPr>
        <p:sp>
          <p:nvSpPr>
            <p:cNvPr id="6" name="Rounded Rectangle 5">
              <a:extLst>
                <a:ext uri="{FF2B5EF4-FFF2-40B4-BE49-F238E27FC236}">
                  <a16:creationId xmlns:a16="http://schemas.microsoft.com/office/drawing/2014/main" id="{23330A09-C255-4471-9C83-50DF655CCF10}"/>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7" name="Oval 6">
              <a:extLst>
                <a:ext uri="{FF2B5EF4-FFF2-40B4-BE49-F238E27FC236}">
                  <a16:creationId xmlns:a16="http://schemas.microsoft.com/office/drawing/2014/main" id="{44ABD5BA-F8C4-4B30-9CFF-384BCB4C870E}"/>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41C758D7-E9A9-40EB-9451-C95B577377D9}"/>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04.02.03</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75D32AA8-9088-4CFF-81AC-6D83E0C4D3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E67D05EC-9B98-440D-A913-3C607903EF96}"/>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DHCP, NAT</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648A032-B0BE-4626-8414-37DDAD4B85D3}"/>
              </a:ext>
            </a:extLst>
          </p:cNvPr>
          <p:cNvSpPr>
            <a:spLocks noGrp="1" noChangeArrowheads="1"/>
          </p:cNvSpPr>
          <p:nvPr>
            <p:ph type="title"/>
          </p:nvPr>
        </p:nvSpPr>
        <p:spPr>
          <a:xfrm>
            <a:off x="2408238" y="92075"/>
            <a:ext cx="5592762" cy="765175"/>
          </a:xfrm>
        </p:spPr>
        <p:txBody>
          <a:bodyPr/>
          <a:lstStyle/>
          <a:p>
            <a:pPr eaLnBrk="1" hangingPunct="1"/>
            <a:r>
              <a:rPr lang="en-US" altLang="en-US">
                <a:ea typeface="MS PGothic" panose="020B0600070205080204" pitchFamily="34" charset="-128"/>
              </a:rPr>
              <a:t>DHCP</a:t>
            </a:r>
          </a:p>
        </p:txBody>
      </p:sp>
      <p:sp>
        <p:nvSpPr>
          <p:cNvPr id="289794" name="Rectangle 3">
            <a:extLst>
              <a:ext uri="{FF2B5EF4-FFF2-40B4-BE49-F238E27FC236}">
                <a16:creationId xmlns:a16="http://schemas.microsoft.com/office/drawing/2014/main" id="{7EF4EB45-733E-4510-9EFC-FB969757DB0B}"/>
              </a:ext>
            </a:extLst>
          </p:cNvPr>
          <p:cNvSpPr>
            <a:spLocks noGrp="1" noChangeArrowheads="1"/>
          </p:cNvSpPr>
          <p:nvPr>
            <p:ph type="body" idx="1"/>
          </p:nvPr>
        </p:nvSpPr>
        <p:spPr>
          <a:xfrm>
            <a:off x="2435225" y="1127125"/>
            <a:ext cx="6416675" cy="2946400"/>
          </a:xfrm>
        </p:spPr>
        <p:txBody>
          <a:bodyPr/>
          <a:lstStyle/>
          <a:p>
            <a:pPr eaLnBrk="1" hangingPunct="1"/>
            <a:r>
              <a:rPr lang="en-US" altLang="en-US" sz="1900">
                <a:ea typeface="MS PGothic" panose="020B0600070205080204" pitchFamily="34" charset="-128"/>
              </a:rPr>
              <a:t>Dynamic Host Configuration Protocol (RFC 2131)</a:t>
            </a:r>
          </a:p>
          <a:p>
            <a:pPr eaLnBrk="1" hangingPunct="1">
              <a:spcBef>
                <a:spcPts val="1200"/>
              </a:spcBef>
            </a:pPr>
            <a:r>
              <a:rPr lang="en-US" altLang="en-US" sz="1900">
                <a:ea typeface="MS PGothic" panose="020B0600070205080204" pitchFamily="34" charset="-128"/>
              </a:rPr>
              <a:t>Bootstrap Protocol BOOTP allows a diskless workstation to be remotely booted up in a network</a:t>
            </a:r>
          </a:p>
          <a:p>
            <a:pPr lvl="1" eaLnBrk="1" hangingPunct="1"/>
            <a:r>
              <a:rPr lang="en-US" altLang="en-US" sz="1600">
                <a:ea typeface="MS PGothic" panose="020B0600070205080204" pitchFamily="34" charset="-128"/>
              </a:rPr>
              <a:t>UDP port 67 (server) &amp; port 68 (client) </a:t>
            </a:r>
          </a:p>
          <a:p>
            <a:pPr eaLnBrk="1" hangingPunct="1">
              <a:spcBef>
                <a:spcPts val="1200"/>
              </a:spcBef>
            </a:pPr>
            <a:r>
              <a:rPr lang="en-US" altLang="en-US" sz="1900">
                <a:ea typeface="MS PGothic" panose="020B0600070205080204" pitchFamily="34" charset="-128"/>
              </a:rPr>
              <a:t>DHCP builds on BOOTP to allow servers to deliver configuration information to a host</a:t>
            </a:r>
          </a:p>
          <a:p>
            <a:pPr lvl="1" eaLnBrk="1" hangingPunct="1"/>
            <a:r>
              <a:rPr lang="en-US" altLang="en-US" sz="1600">
                <a:ea typeface="MS PGothic" panose="020B0600070205080204" pitchFamily="34" charset="-128"/>
              </a:rPr>
              <a:t>Used extensively to assign temporary IP addresses to hosts</a:t>
            </a:r>
          </a:p>
          <a:p>
            <a:pPr lvl="1" eaLnBrk="1" hangingPunct="1"/>
            <a:r>
              <a:rPr lang="en-US" altLang="en-US" sz="1600">
                <a:ea typeface="MS PGothic" panose="020B0600070205080204" pitchFamily="34" charset="-128"/>
              </a:rPr>
              <a:t>Allows ISP to maximize usage of their limited IP addresses</a:t>
            </a:r>
          </a:p>
          <a:p>
            <a:pPr lvl="1" eaLnBrk="1" hangingPunct="1"/>
            <a:r>
              <a:rPr lang="en-US" altLang="en-US" sz="1600">
                <a:ea typeface="MS PGothic" panose="020B0600070205080204" pitchFamily="34" charset="-128"/>
              </a:rPr>
              <a:t>Time thresholds to enforce lease time</a:t>
            </a:r>
          </a:p>
          <a:p>
            <a:pPr lvl="1" eaLnBrk="1" hangingPunct="1"/>
            <a:endParaRPr lang="en-US" altLang="en-US" sz="1600">
              <a:ea typeface="MS PGothic" panose="020B0600070205080204" pitchFamily="34" charset="-128"/>
            </a:endParaRPr>
          </a:p>
        </p:txBody>
      </p:sp>
      <p:grpSp>
        <p:nvGrpSpPr>
          <p:cNvPr id="19459" name="Group 12">
            <a:extLst>
              <a:ext uri="{FF2B5EF4-FFF2-40B4-BE49-F238E27FC236}">
                <a16:creationId xmlns:a16="http://schemas.microsoft.com/office/drawing/2014/main" id="{62C4A331-8E61-4614-AA88-2E91B50F8FC0}"/>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D122C53D-D8C9-457B-957E-C631097F242A}"/>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46247B26-4102-4EB1-BB8C-13A0BB529444}"/>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a:extLst>
              <a:ext uri="{FF2B5EF4-FFF2-40B4-BE49-F238E27FC236}">
                <a16:creationId xmlns:a16="http://schemas.microsoft.com/office/drawing/2014/main" id="{4A5BAF17-3079-419C-9C04-709870A5067F}"/>
              </a:ext>
            </a:extLst>
          </p:cNvPr>
          <p:cNvSpPr>
            <a:spLocks noGrp="1" noChangeArrowheads="1"/>
          </p:cNvSpPr>
          <p:nvPr>
            <p:ph type="body" idx="1"/>
          </p:nvPr>
        </p:nvSpPr>
        <p:spPr>
          <a:xfrm>
            <a:off x="2435225" y="857250"/>
            <a:ext cx="6800850" cy="3849688"/>
          </a:xfrm>
        </p:spPr>
        <p:txBody>
          <a:bodyPr/>
          <a:lstStyle/>
          <a:p>
            <a:pPr eaLnBrk="1" hangingPunct="1">
              <a:lnSpc>
                <a:spcPct val="90000"/>
              </a:lnSpc>
              <a:buFont typeface="Wingdings" charset="2"/>
              <a:buChar char="l"/>
              <a:defRPr/>
            </a:pPr>
            <a:r>
              <a:rPr lang="en-US" altLang="en-US" sz="2000" dirty="0">
                <a:ea typeface="ＭＳ Ｐゴシック" charset="-128"/>
              </a:rPr>
              <a:t>IP Address Exhaustion</a:t>
            </a:r>
          </a:p>
          <a:p>
            <a:pPr marL="557213" lvl="1" indent="-214313" eaLnBrk="1" hangingPunct="1">
              <a:lnSpc>
                <a:spcPct val="90000"/>
              </a:lnSpc>
              <a:buFont typeface="Wingdings" charset="2"/>
              <a:buChar char="l"/>
              <a:defRPr/>
            </a:pPr>
            <a:r>
              <a:rPr lang="en-US" altLang="en-US" sz="1600" dirty="0">
                <a:ea typeface="ＭＳ Ｐゴシック" charset="-128"/>
              </a:rPr>
              <a:t>Class A, B, and C address structure inefficient</a:t>
            </a:r>
          </a:p>
          <a:p>
            <a:pPr marL="857250" lvl="2" indent="-171450" eaLnBrk="1" hangingPunct="1">
              <a:lnSpc>
                <a:spcPct val="90000"/>
              </a:lnSpc>
              <a:buFont typeface="Wingdings" charset="2"/>
              <a:buChar char="l"/>
              <a:defRPr/>
            </a:pPr>
            <a:r>
              <a:rPr lang="en-US" altLang="en-US" sz="1600" dirty="0">
                <a:ea typeface="ＭＳ Ｐゴシック" charset="-128"/>
              </a:rPr>
              <a:t>Class B too large for most organizations, but future proof  </a:t>
            </a:r>
          </a:p>
          <a:p>
            <a:pPr marL="857250" lvl="2" indent="-171450" eaLnBrk="1" hangingPunct="1">
              <a:lnSpc>
                <a:spcPct val="90000"/>
              </a:lnSpc>
              <a:buFont typeface="Wingdings" charset="2"/>
              <a:buChar char="l"/>
              <a:defRPr/>
            </a:pPr>
            <a:r>
              <a:rPr lang="en-US" altLang="en-US" sz="1600" dirty="0">
                <a:ea typeface="ＭＳ Ｐゴシック" charset="-128"/>
              </a:rPr>
              <a:t>Class C too small</a:t>
            </a:r>
          </a:p>
          <a:p>
            <a:pPr eaLnBrk="1" hangingPunct="1">
              <a:lnSpc>
                <a:spcPct val="90000"/>
              </a:lnSpc>
              <a:buFont typeface="Wingdings" charset="2"/>
              <a:buChar char="l"/>
              <a:defRPr/>
            </a:pPr>
            <a:r>
              <a:rPr lang="en-US" altLang="en-US" sz="2000" dirty="0">
                <a:ea typeface="ＭＳ Ｐゴシック" charset="-128"/>
              </a:rPr>
              <a:t>IP routing table size</a:t>
            </a:r>
          </a:p>
          <a:p>
            <a:pPr marL="557213" lvl="1" indent="-214313" eaLnBrk="1" hangingPunct="1">
              <a:lnSpc>
                <a:spcPct val="90000"/>
              </a:lnSpc>
              <a:buFont typeface="Wingdings" charset="2"/>
              <a:buChar char="l"/>
              <a:defRPr/>
            </a:pPr>
            <a:r>
              <a:rPr lang="en-US" altLang="en-US" sz="1600" dirty="0">
                <a:ea typeface="ＭＳ Ｐゴシック" charset="-128"/>
              </a:rPr>
              <a:t>Growth in # of networks in Internet reflected in # of table entries</a:t>
            </a:r>
          </a:p>
          <a:p>
            <a:pPr marL="857250" lvl="2" indent="-171450" eaLnBrk="1" hangingPunct="1">
              <a:lnSpc>
                <a:spcPct val="90000"/>
              </a:lnSpc>
              <a:buFont typeface="Wingdings" charset="2"/>
              <a:buChar char="l"/>
              <a:defRPr/>
            </a:pPr>
            <a:r>
              <a:rPr lang="en-US" altLang="en-US" sz="1600" dirty="0">
                <a:ea typeface="ＭＳ Ｐゴシック" charset="-128"/>
              </a:rPr>
              <a:t>Stress on router processing power and memory allocation</a:t>
            </a:r>
          </a:p>
          <a:p>
            <a:pPr eaLnBrk="1" hangingPunct="1">
              <a:lnSpc>
                <a:spcPct val="90000"/>
              </a:lnSpc>
              <a:buFont typeface="Wingdings" charset="2"/>
              <a:buChar char="l"/>
              <a:defRPr/>
            </a:pPr>
            <a:r>
              <a:rPr lang="en-US" altLang="en-US" sz="2000" dirty="0">
                <a:ea typeface="ＭＳ Ｐゴシック" charset="-128"/>
              </a:rPr>
              <a:t>Short-term solution: </a:t>
            </a:r>
          </a:p>
          <a:p>
            <a:pPr lvl="1" eaLnBrk="1" hangingPunct="1">
              <a:lnSpc>
                <a:spcPct val="90000"/>
              </a:lnSpc>
              <a:buFont typeface="Wingdings" charset="2"/>
              <a:buChar char="l"/>
              <a:defRPr/>
            </a:pPr>
            <a:r>
              <a:rPr lang="en-US" altLang="en-US" sz="1700" dirty="0">
                <a:ea typeface="ＭＳ Ｐゴシック" charset="-128"/>
              </a:rPr>
              <a:t>Classless </a:t>
            </a:r>
            <a:r>
              <a:rPr lang="en-US" altLang="en-US" sz="1700" dirty="0" err="1">
                <a:ea typeface="ＭＳ Ｐゴシック" charset="-128"/>
              </a:rPr>
              <a:t>Interdomain</a:t>
            </a:r>
            <a:r>
              <a:rPr lang="en-US" altLang="en-US" sz="1700" dirty="0">
                <a:ea typeface="ＭＳ Ｐゴシック" charset="-128"/>
              </a:rPr>
              <a:t> Routing (CIDR), RFC 1518</a:t>
            </a:r>
          </a:p>
          <a:p>
            <a:pPr lvl="1" eaLnBrk="1" hangingPunct="1">
              <a:lnSpc>
                <a:spcPct val="90000"/>
              </a:lnSpc>
              <a:buFont typeface="Wingdings" charset="2"/>
              <a:buChar char="l"/>
              <a:defRPr/>
            </a:pPr>
            <a:r>
              <a:rPr lang="en-US" altLang="en-US" sz="1700" dirty="0">
                <a:ea typeface="ＭＳ Ｐゴシック" charset="-128"/>
              </a:rPr>
              <a:t>New allocation policy (RFC 2050)</a:t>
            </a:r>
          </a:p>
          <a:p>
            <a:pPr lvl="1" eaLnBrk="1" hangingPunct="1">
              <a:lnSpc>
                <a:spcPct val="90000"/>
              </a:lnSpc>
              <a:buFont typeface="Wingdings" charset="2"/>
              <a:buChar char="l"/>
              <a:defRPr/>
            </a:pPr>
            <a:r>
              <a:rPr lang="en-US" altLang="en-US" sz="1700" dirty="0">
                <a:ea typeface="ＭＳ Ｐゴシック" charset="-128"/>
              </a:rPr>
              <a:t>Private IP Addresses set aside for intranets (NAT)</a:t>
            </a:r>
          </a:p>
          <a:p>
            <a:pPr eaLnBrk="1" hangingPunct="1">
              <a:lnSpc>
                <a:spcPct val="90000"/>
              </a:lnSpc>
              <a:buFont typeface="Wingdings" charset="2"/>
              <a:buChar char="l"/>
              <a:defRPr/>
            </a:pPr>
            <a:r>
              <a:rPr lang="en-US" altLang="en-US" sz="2000">
                <a:ea typeface="ＭＳ Ｐゴシック" charset="-128"/>
              </a:rPr>
              <a:t>Long-term: </a:t>
            </a:r>
            <a:r>
              <a:rPr lang="en-US" altLang="en-US" sz="2000" dirty="0">
                <a:ea typeface="ＭＳ Ｐゴシック" charset="-128"/>
              </a:rPr>
              <a:t>IPv6 with much bigger address space</a:t>
            </a:r>
          </a:p>
        </p:txBody>
      </p:sp>
      <p:sp>
        <p:nvSpPr>
          <p:cNvPr id="19458" name="Rectangle 4">
            <a:extLst>
              <a:ext uri="{FF2B5EF4-FFF2-40B4-BE49-F238E27FC236}">
                <a16:creationId xmlns:a16="http://schemas.microsoft.com/office/drawing/2014/main" id="{B5BB1FF3-6F20-4FC1-BE20-7301ACDC8C4C}"/>
              </a:ext>
            </a:extLst>
          </p:cNvPr>
          <p:cNvSpPr>
            <a:spLocks noGrp="1" noChangeArrowheads="1"/>
          </p:cNvSpPr>
          <p:nvPr>
            <p:ph type="title"/>
          </p:nvPr>
        </p:nvSpPr>
        <p:spPr>
          <a:xfrm>
            <a:off x="2651125" y="92075"/>
            <a:ext cx="5349875" cy="765175"/>
          </a:xfrm>
        </p:spPr>
        <p:txBody>
          <a:bodyPr/>
          <a:lstStyle/>
          <a:p>
            <a:pPr eaLnBrk="1" hangingPunct="1"/>
            <a:r>
              <a:rPr lang="en-US" altLang="en-US">
                <a:ea typeface="MS PGothic" panose="020B0600070205080204" pitchFamily="34" charset="-128"/>
              </a:rPr>
              <a:t>IP Address Problems</a:t>
            </a:r>
          </a:p>
        </p:txBody>
      </p:sp>
      <p:grpSp>
        <p:nvGrpSpPr>
          <p:cNvPr id="19459" name="Group 12">
            <a:extLst>
              <a:ext uri="{FF2B5EF4-FFF2-40B4-BE49-F238E27FC236}">
                <a16:creationId xmlns:a16="http://schemas.microsoft.com/office/drawing/2014/main" id="{A3D04ECE-CE68-47AA-8D8F-C0E01284E4EA}"/>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07967931-2D1F-4418-8987-2D9DF75041FC}"/>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FF4BED0F-FB38-4FDF-AD4A-CDD18847A91E}"/>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a:extLst>
              <a:ext uri="{FF2B5EF4-FFF2-40B4-BE49-F238E27FC236}">
                <a16:creationId xmlns:a16="http://schemas.microsoft.com/office/drawing/2014/main" id="{F12BF868-5816-4F48-A2E7-6D88E9550174}"/>
              </a:ext>
            </a:extLst>
          </p:cNvPr>
          <p:cNvSpPr>
            <a:spLocks noGrp="1" noChangeArrowheads="1"/>
          </p:cNvSpPr>
          <p:nvPr>
            <p:ph type="title"/>
          </p:nvPr>
        </p:nvSpPr>
        <p:spPr>
          <a:xfrm>
            <a:off x="854075" y="109538"/>
            <a:ext cx="5989638" cy="642937"/>
          </a:xfrm>
        </p:spPr>
        <p:txBody>
          <a:bodyPr/>
          <a:lstStyle/>
          <a:p>
            <a:pPr eaLnBrk="1" hangingPunct="1">
              <a:defRPr/>
            </a:pPr>
            <a:r>
              <a:rPr lang="en-US" altLang="en-US" sz="2625">
                <a:ea typeface="ＭＳ Ｐゴシック" charset="-128"/>
              </a:rPr>
              <a:t>Network Address Translation (NAT)</a:t>
            </a:r>
          </a:p>
        </p:txBody>
      </p:sp>
      <p:sp>
        <p:nvSpPr>
          <p:cNvPr id="291842" name="Rectangle 3">
            <a:extLst>
              <a:ext uri="{FF2B5EF4-FFF2-40B4-BE49-F238E27FC236}">
                <a16:creationId xmlns:a16="http://schemas.microsoft.com/office/drawing/2014/main" id="{EF72B954-8772-492C-829A-D5F08E0E90DA}"/>
              </a:ext>
            </a:extLst>
          </p:cNvPr>
          <p:cNvSpPr>
            <a:spLocks noGrp="1" noChangeArrowheads="1"/>
          </p:cNvSpPr>
          <p:nvPr>
            <p:ph type="body" idx="1"/>
          </p:nvPr>
        </p:nvSpPr>
        <p:spPr>
          <a:xfrm>
            <a:off x="854075" y="963613"/>
            <a:ext cx="7354888" cy="3121025"/>
          </a:xfrm>
        </p:spPr>
        <p:txBody>
          <a:bodyPr/>
          <a:lstStyle/>
          <a:p>
            <a:pPr eaLnBrk="1" hangingPunct="1">
              <a:lnSpc>
                <a:spcPct val="80000"/>
              </a:lnSpc>
            </a:pPr>
            <a:r>
              <a:rPr lang="en-US" altLang="en-US" sz="2000">
                <a:ea typeface="MS PGothic" panose="020B0600070205080204" pitchFamily="34" charset="-128"/>
              </a:rPr>
              <a:t>Class A, B, and C addresses have been set aside for use within private Internets</a:t>
            </a:r>
          </a:p>
          <a:p>
            <a:pPr lvl="1" eaLnBrk="1" hangingPunct="1">
              <a:lnSpc>
                <a:spcPct val="80000"/>
              </a:lnSpc>
            </a:pPr>
            <a:r>
              <a:rPr lang="en-US" altLang="en-US" sz="1700">
                <a:ea typeface="MS PGothic" panose="020B0600070205080204" pitchFamily="34" charset="-128"/>
              </a:rPr>
              <a:t>Private IP addresses are sufficient for use inside of private networks </a:t>
            </a:r>
          </a:p>
          <a:p>
            <a:pPr lvl="1" eaLnBrk="1" hangingPunct="1">
              <a:lnSpc>
                <a:spcPct val="80000"/>
              </a:lnSpc>
              <a:spcBef>
                <a:spcPts val="600"/>
              </a:spcBef>
            </a:pPr>
            <a:r>
              <a:rPr lang="en-US" altLang="en-US" sz="1700">
                <a:ea typeface="MS PGothic" panose="020B0600070205080204" pitchFamily="34" charset="-128"/>
              </a:rPr>
              <a:t>But packets with private (</a:t>
            </a:r>
            <a:r>
              <a:rPr lang="ja-JP" altLang="en-US" sz="1700">
                <a:ea typeface="MS PGothic" panose="020B0600070205080204" pitchFamily="34" charset="-128"/>
              </a:rPr>
              <a:t>“</a:t>
            </a:r>
            <a:r>
              <a:rPr lang="en-US" altLang="ja-JP" sz="1700">
                <a:ea typeface="MS PGothic" panose="020B0600070205080204" pitchFamily="34" charset="-128"/>
              </a:rPr>
              <a:t>unregistered</a:t>
            </a:r>
            <a:r>
              <a:rPr lang="ja-JP" altLang="en-US" sz="1700">
                <a:ea typeface="MS PGothic" panose="020B0600070205080204" pitchFamily="34" charset="-128"/>
              </a:rPr>
              <a:t>”</a:t>
            </a:r>
            <a:r>
              <a:rPr lang="en-US" altLang="ja-JP" sz="1700">
                <a:ea typeface="MS PGothic" panose="020B0600070205080204" pitchFamily="34" charset="-128"/>
              </a:rPr>
              <a:t>) addresses are discarded by routers in the global Internet</a:t>
            </a:r>
          </a:p>
          <a:p>
            <a:pPr eaLnBrk="1" hangingPunct="1">
              <a:lnSpc>
                <a:spcPct val="80000"/>
              </a:lnSpc>
              <a:spcBef>
                <a:spcPct val="50000"/>
              </a:spcBef>
            </a:pPr>
            <a:r>
              <a:rPr lang="en-US" altLang="en-US" sz="2000">
                <a:ea typeface="MS PGothic" panose="020B0600070205080204" pitchFamily="34" charset="-128"/>
              </a:rPr>
              <a:t>NAT (RFC 1631): method for mapping packets from hosts in private internets into packets that can traverse the Internet</a:t>
            </a:r>
          </a:p>
          <a:p>
            <a:pPr lvl="1" eaLnBrk="1" hangingPunct="1">
              <a:lnSpc>
                <a:spcPct val="80000"/>
              </a:lnSpc>
            </a:pPr>
            <a:r>
              <a:rPr lang="en-US" altLang="en-US" sz="1700">
                <a:ea typeface="MS PGothic" panose="020B0600070205080204" pitchFamily="34" charset="-128"/>
              </a:rPr>
              <a:t>A device (computer, router, firewall) acts as an agent between a private network and a public network</a:t>
            </a:r>
          </a:p>
          <a:p>
            <a:pPr lvl="1" eaLnBrk="1" hangingPunct="1">
              <a:lnSpc>
                <a:spcPct val="80000"/>
              </a:lnSpc>
              <a:spcBef>
                <a:spcPts val="600"/>
              </a:spcBef>
            </a:pPr>
            <a:r>
              <a:rPr lang="en-US" altLang="en-US" sz="1700">
                <a:ea typeface="MS PGothic" panose="020B0600070205080204" pitchFamily="34" charset="-128"/>
              </a:rPr>
              <a:t>A number of hosts can share a limited number of registered IP addresses</a:t>
            </a:r>
          </a:p>
          <a:p>
            <a:pPr eaLnBrk="1" hangingPunct="1">
              <a:lnSpc>
                <a:spcPct val="80000"/>
              </a:lnSpc>
            </a:pPr>
            <a:endParaRPr lang="en-US" altLang="en-US" sz="1900">
              <a:ea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51508B37-9B70-45DF-A4E2-C311449A6421}"/>
              </a:ext>
            </a:extLst>
          </p:cNvPr>
          <p:cNvSpPr>
            <a:spLocks noGrp="1" noChangeArrowheads="1"/>
          </p:cNvSpPr>
          <p:nvPr>
            <p:ph type="title"/>
          </p:nvPr>
        </p:nvSpPr>
        <p:spPr>
          <a:xfrm>
            <a:off x="711200" y="92075"/>
            <a:ext cx="6432550" cy="568325"/>
          </a:xfrm>
        </p:spPr>
        <p:txBody>
          <a:bodyPr/>
          <a:lstStyle/>
          <a:p>
            <a:pPr eaLnBrk="1" hangingPunct="1"/>
            <a:r>
              <a:rPr lang="en-US" altLang="en-US" sz="2400">
                <a:ea typeface="MS PGothic" panose="020B0600070205080204" pitchFamily="34" charset="-128"/>
              </a:rPr>
              <a:t>Placement of Operation of a NAT Box</a:t>
            </a:r>
          </a:p>
        </p:txBody>
      </p:sp>
      <p:pic>
        <p:nvPicPr>
          <p:cNvPr id="23554" name="Picture 4" descr="5-60">
            <a:extLst>
              <a:ext uri="{FF2B5EF4-FFF2-40B4-BE49-F238E27FC236}">
                <a16:creationId xmlns:a16="http://schemas.microsoft.com/office/drawing/2014/main" id="{7468CA0D-9E30-4887-B3B8-45E8B7D3E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487488"/>
            <a:ext cx="4800600"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124378A0-0D09-4C7B-A5FE-3D0BDEA7205B}"/>
              </a:ext>
            </a:extLst>
          </p:cNvPr>
          <p:cNvSpPr txBox="1">
            <a:spLocks noChangeArrowheads="1"/>
          </p:cNvSpPr>
          <p:nvPr/>
        </p:nvSpPr>
        <p:spPr bwMode="auto">
          <a:xfrm>
            <a:off x="873125" y="854075"/>
            <a:ext cx="735647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257175" indent="-257175" algn="l" rtl="0" eaLnBrk="0" fontAlgn="base" hangingPunct="0">
              <a:spcBef>
                <a:spcPct val="20000"/>
              </a:spcBef>
              <a:spcAft>
                <a:spcPct val="0"/>
              </a:spcAft>
              <a:buClr>
                <a:schemeClr val="tx2"/>
              </a:buClr>
              <a:buSzPct val="70000"/>
              <a:buFont typeface="Wingdings" charset="2"/>
              <a:buChar char="l"/>
              <a:defRPr sz="2200">
                <a:solidFill>
                  <a:schemeClr val="tx1"/>
                </a:solidFill>
                <a:latin typeface="+mn-lt"/>
                <a:ea typeface="+mn-ea"/>
                <a:cs typeface="+mn-cs"/>
              </a:defRPr>
            </a:lvl1pPr>
            <a:lvl2pPr marL="519113" indent="-260350" algn="l" rtl="0" eaLnBrk="0" fontAlgn="base" hangingPunct="0">
              <a:spcBef>
                <a:spcPct val="20000"/>
              </a:spcBef>
              <a:spcAft>
                <a:spcPct val="0"/>
              </a:spcAft>
              <a:buClr>
                <a:schemeClr val="accent2"/>
              </a:buClr>
              <a:buSzPct val="70000"/>
              <a:buFont typeface="Wingdings" charset="2"/>
              <a:buChar char="l"/>
              <a:defRPr sz="1900">
                <a:solidFill>
                  <a:schemeClr val="tx1"/>
                </a:solidFill>
                <a:latin typeface="+mn-lt"/>
              </a:defRPr>
            </a:lvl2pPr>
            <a:lvl3pPr marL="739775" indent="-219075" algn="l" rtl="0" eaLnBrk="0" fontAlgn="base" hangingPunct="0">
              <a:spcBef>
                <a:spcPct val="20000"/>
              </a:spcBef>
              <a:spcAft>
                <a:spcPct val="0"/>
              </a:spcAft>
              <a:buClr>
                <a:schemeClr val="accent1"/>
              </a:buClr>
              <a:buSzPct val="70000"/>
              <a:buFont typeface="Wingdings" charset="2"/>
              <a:buChar char="l"/>
              <a:defRPr sz="1700">
                <a:solidFill>
                  <a:schemeClr val="tx1"/>
                </a:solidFill>
                <a:latin typeface="+mn-lt"/>
              </a:defRPr>
            </a:lvl3pPr>
            <a:lvl4pPr marL="960438" indent="-219075" algn="l" rtl="0" eaLnBrk="0" fontAlgn="base" hangingPunct="0">
              <a:spcBef>
                <a:spcPct val="20000"/>
              </a:spcBef>
              <a:spcAft>
                <a:spcPct val="0"/>
              </a:spcAft>
              <a:buClr>
                <a:schemeClr val="tx2"/>
              </a:buClr>
              <a:buSzPct val="75000"/>
              <a:buFont typeface="Wingdings" charset="2"/>
              <a:buChar char="§"/>
              <a:defRPr sz="1500">
                <a:solidFill>
                  <a:schemeClr val="tx1"/>
                </a:solidFill>
                <a:latin typeface="+mn-lt"/>
              </a:defRPr>
            </a:lvl4pPr>
            <a:lvl5pPr marL="1198563" indent="-236538" algn="l" rtl="0" eaLnBrk="0" fontAlgn="base" hangingPunct="0">
              <a:spcBef>
                <a:spcPct val="20000"/>
              </a:spcBef>
              <a:spcAft>
                <a:spcPct val="0"/>
              </a:spcAft>
              <a:buClr>
                <a:schemeClr val="folHlink"/>
              </a:buClr>
              <a:buSzPct val="80000"/>
              <a:buFont typeface="Wingdings" charset="2"/>
              <a:buChar char="§"/>
              <a:defRPr sz="1500">
                <a:solidFill>
                  <a:schemeClr val="tx1"/>
                </a:solidFill>
                <a:latin typeface="+mn-lt"/>
              </a:defRPr>
            </a:lvl5pPr>
            <a:lvl6pPr marL="15418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6pPr>
            <a:lvl7pPr marL="18847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7pPr>
            <a:lvl8pPr marL="22276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8pPr>
            <a:lvl9pPr marL="2570560" indent="-236935" algn="l" rtl="0" fontAlgn="base">
              <a:spcBef>
                <a:spcPct val="20000"/>
              </a:spcBef>
              <a:spcAft>
                <a:spcPct val="0"/>
              </a:spcAft>
              <a:buClr>
                <a:schemeClr val="folHlink"/>
              </a:buClr>
              <a:buSzPct val="80000"/>
              <a:buFont typeface="Wingdings" pitchFamily="2" charset="2"/>
              <a:buChar char="§"/>
              <a:defRPr sz="1500">
                <a:solidFill>
                  <a:schemeClr val="tx1"/>
                </a:solidFill>
                <a:latin typeface="+mn-lt"/>
              </a:defRPr>
            </a:lvl9pPr>
          </a:lstStyle>
          <a:p>
            <a:pPr eaLnBrk="1" hangingPunct="1">
              <a:lnSpc>
                <a:spcPct val="80000"/>
              </a:lnSpc>
              <a:defRPr/>
            </a:pPr>
            <a:r>
              <a:rPr lang="en-US" altLang="en-US" sz="2000" kern="0" dirty="0">
                <a:ea typeface="ＭＳ Ｐゴシック" charset="-128"/>
              </a:rPr>
              <a:t>NAT: provides mapping between public IP address and private IP addresses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8495C5B7-7FD2-43B1-BF8D-57EF848E5DBE}"/>
              </a:ext>
            </a:extLst>
          </p:cNvPr>
          <p:cNvSpPr>
            <a:spLocks noGrp="1" noChangeArrowheads="1"/>
          </p:cNvSpPr>
          <p:nvPr>
            <p:ph type="title"/>
          </p:nvPr>
        </p:nvSpPr>
        <p:spPr>
          <a:xfrm>
            <a:off x="528638" y="92075"/>
            <a:ext cx="7472362" cy="765175"/>
          </a:xfrm>
        </p:spPr>
        <p:txBody>
          <a:bodyPr/>
          <a:lstStyle/>
          <a:p>
            <a:pPr eaLnBrk="1" hangingPunct="1"/>
            <a:r>
              <a:rPr lang="en-US" altLang="en-US">
                <a:ea typeface="MS PGothic" panose="020B0600070205080204" pitchFamily="34" charset="-128"/>
              </a:rPr>
              <a:t>NAT Operations</a:t>
            </a:r>
          </a:p>
        </p:txBody>
      </p:sp>
      <p:sp>
        <p:nvSpPr>
          <p:cNvPr id="25602" name="Rectangle 3">
            <a:extLst>
              <a:ext uri="{FF2B5EF4-FFF2-40B4-BE49-F238E27FC236}">
                <a16:creationId xmlns:a16="http://schemas.microsoft.com/office/drawing/2014/main" id="{8D7B4892-4C10-4E2C-8248-33CD122A1696}"/>
              </a:ext>
            </a:extLst>
          </p:cNvPr>
          <p:cNvSpPr>
            <a:spLocks noGrp="1" noChangeArrowheads="1"/>
          </p:cNvSpPr>
          <p:nvPr>
            <p:ph type="body" idx="1"/>
          </p:nvPr>
        </p:nvSpPr>
        <p:spPr>
          <a:xfrm>
            <a:off x="835025" y="3408363"/>
            <a:ext cx="7127875" cy="1306512"/>
          </a:xfrm>
        </p:spPr>
        <p:txBody>
          <a:bodyPr/>
          <a:lstStyle/>
          <a:p>
            <a:pPr eaLnBrk="1" hangingPunct="1">
              <a:lnSpc>
                <a:spcPct val="90000"/>
              </a:lnSpc>
            </a:pPr>
            <a:r>
              <a:rPr lang="en-US" altLang="en-US" sz="1600">
                <a:ea typeface="MS PGothic" panose="020B0600070205080204" pitchFamily="34" charset="-128"/>
              </a:rPr>
              <a:t>Hosts inside private networks generate packets with private IP address &amp; TCP/UDP port #s</a:t>
            </a:r>
          </a:p>
          <a:p>
            <a:pPr eaLnBrk="1" hangingPunct="1">
              <a:lnSpc>
                <a:spcPct val="90000"/>
              </a:lnSpc>
            </a:pPr>
            <a:r>
              <a:rPr lang="en-US" altLang="en-US" sz="1600">
                <a:ea typeface="MS PGothic" panose="020B0600070205080204" pitchFamily="34" charset="-128"/>
              </a:rPr>
              <a:t>NAT maps each private IP address &amp; port # into shared global IP address &amp; available port #</a:t>
            </a:r>
          </a:p>
          <a:p>
            <a:pPr eaLnBrk="1" hangingPunct="1">
              <a:lnSpc>
                <a:spcPct val="90000"/>
              </a:lnSpc>
            </a:pPr>
            <a:r>
              <a:rPr lang="en-US" altLang="en-US" sz="1600">
                <a:ea typeface="MS PGothic" panose="020B0600070205080204" pitchFamily="34" charset="-128"/>
              </a:rPr>
              <a:t>Translation table allows packets to be routed unambiguously</a:t>
            </a:r>
          </a:p>
        </p:txBody>
      </p:sp>
      <p:grpSp>
        <p:nvGrpSpPr>
          <p:cNvPr id="25603" name="Group 1">
            <a:extLst>
              <a:ext uri="{FF2B5EF4-FFF2-40B4-BE49-F238E27FC236}">
                <a16:creationId xmlns:a16="http://schemas.microsoft.com/office/drawing/2014/main" id="{1F9AE26A-2FB9-473B-B6BA-BB96CD71F60B}"/>
              </a:ext>
            </a:extLst>
          </p:cNvPr>
          <p:cNvGrpSpPr>
            <a:grpSpLocks/>
          </p:cNvGrpSpPr>
          <p:nvPr/>
        </p:nvGrpSpPr>
        <p:grpSpPr bwMode="auto">
          <a:xfrm>
            <a:off x="1839913" y="608013"/>
            <a:ext cx="6161087" cy="2676525"/>
            <a:chOff x="1392238" y="852488"/>
            <a:chExt cx="6161087" cy="2676525"/>
          </a:xfrm>
        </p:grpSpPr>
        <p:sp>
          <p:nvSpPr>
            <p:cNvPr id="25604" name="Text Box 4">
              <a:extLst>
                <a:ext uri="{FF2B5EF4-FFF2-40B4-BE49-F238E27FC236}">
                  <a16:creationId xmlns:a16="http://schemas.microsoft.com/office/drawing/2014/main" id="{C518E5A2-B064-4331-9900-FE206D05BF67}"/>
                </a:ext>
              </a:extLst>
            </p:cNvPr>
            <p:cNvSpPr txBox="1">
              <a:spLocks noChangeArrowheads="1"/>
            </p:cNvSpPr>
            <p:nvPr/>
          </p:nvSpPr>
          <p:spPr bwMode="auto">
            <a:xfrm>
              <a:off x="3895725" y="2190750"/>
              <a:ext cx="1117600" cy="646113"/>
            </a:xfrm>
            <a:prstGeom prst="rect">
              <a:avLst/>
            </a:prstGeom>
            <a:solidFill>
              <a:schemeClr val="hlink"/>
            </a:solidFill>
            <a:ln w="12700">
              <a:solidFill>
                <a:schemeClr val="tx1"/>
              </a:solidFill>
              <a:miter lim="800000"/>
              <a:headEnd/>
              <a:tailEnd/>
            </a:ln>
          </p:spPr>
          <p:txBody>
            <a:bodyP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800">
                  <a:ea typeface="MS PGothic" panose="020B0600070205080204" pitchFamily="34" charset="-128"/>
                </a:rPr>
                <a:t>NAT Device</a:t>
              </a:r>
            </a:p>
          </p:txBody>
        </p:sp>
        <p:sp>
          <p:nvSpPr>
            <p:cNvPr id="25605" name="AutoShape 5">
              <a:extLst>
                <a:ext uri="{FF2B5EF4-FFF2-40B4-BE49-F238E27FC236}">
                  <a16:creationId xmlns:a16="http://schemas.microsoft.com/office/drawing/2014/main" id="{3E848EE7-334E-44C0-A514-C483430F8EDD}"/>
                </a:ext>
              </a:extLst>
            </p:cNvPr>
            <p:cNvSpPr>
              <a:spLocks noChangeArrowheads="1"/>
            </p:cNvSpPr>
            <p:nvPr/>
          </p:nvSpPr>
          <p:spPr bwMode="auto">
            <a:xfrm>
              <a:off x="1455738" y="1355725"/>
              <a:ext cx="2111375" cy="2041525"/>
            </a:xfrm>
            <a:prstGeom prst="cloudCallout">
              <a:avLst>
                <a:gd name="adj1" fmla="val -26778"/>
                <a:gd name="adj2" fmla="val 41014"/>
              </a:avLst>
            </a:prstGeom>
            <a:solidFill>
              <a:schemeClr val="bg1"/>
            </a:solidFill>
            <a:ln w="12700">
              <a:solidFill>
                <a:schemeClr val="tx1"/>
              </a:solidFill>
              <a:round/>
              <a:headEnd/>
              <a:tailEnd/>
            </a:ln>
          </p:spPr>
          <p:txBody>
            <a:bodyPr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6" name="AutoShape 6">
              <a:extLst>
                <a:ext uri="{FF2B5EF4-FFF2-40B4-BE49-F238E27FC236}">
                  <a16:creationId xmlns:a16="http://schemas.microsoft.com/office/drawing/2014/main" id="{6F6230A0-3C3A-48E1-8244-E60FF2D8812A}"/>
                </a:ext>
              </a:extLst>
            </p:cNvPr>
            <p:cNvSpPr>
              <a:spLocks noChangeArrowheads="1"/>
            </p:cNvSpPr>
            <p:nvPr/>
          </p:nvSpPr>
          <p:spPr bwMode="auto">
            <a:xfrm flipH="1" flipV="1">
              <a:off x="5387975" y="1346200"/>
              <a:ext cx="2111375" cy="2041525"/>
            </a:xfrm>
            <a:prstGeom prst="cloudCallout">
              <a:avLst>
                <a:gd name="adj1" fmla="val -41486"/>
                <a:gd name="adj2" fmla="val 31037"/>
              </a:avLst>
            </a:prstGeom>
            <a:solidFill>
              <a:schemeClr val="bg1"/>
            </a:solidFill>
            <a:ln w="12700">
              <a:solidFill>
                <a:schemeClr val="tx1"/>
              </a:solidFill>
              <a:round/>
              <a:headEnd/>
              <a:tailEnd/>
            </a:ln>
          </p:spPr>
          <p:txBody>
            <a:bodyPr rot="10800000"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7" name="Text Box 7">
              <a:extLst>
                <a:ext uri="{FF2B5EF4-FFF2-40B4-BE49-F238E27FC236}">
                  <a16:creationId xmlns:a16="http://schemas.microsoft.com/office/drawing/2014/main" id="{9BC757EE-553F-44C7-9A39-82FD843BB51B}"/>
                </a:ext>
              </a:extLst>
            </p:cNvPr>
            <p:cNvSpPr txBox="1">
              <a:spLocks noChangeArrowheads="1"/>
            </p:cNvSpPr>
            <p:nvPr/>
          </p:nvSpPr>
          <p:spPr bwMode="auto">
            <a:xfrm>
              <a:off x="1662113" y="2055813"/>
              <a:ext cx="15446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Private Network</a:t>
              </a:r>
            </a:p>
          </p:txBody>
        </p:sp>
        <p:sp>
          <p:nvSpPr>
            <p:cNvPr id="25608" name="Text Box 8">
              <a:extLst>
                <a:ext uri="{FF2B5EF4-FFF2-40B4-BE49-F238E27FC236}">
                  <a16:creationId xmlns:a16="http://schemas.microsoft.com/office/drawing/2014/main" id="{E0064DDD-AC06-48D4-843B-968715F44E40}"/>
                </a:ext>
              </a:extLst>
            </p:cNvPr>
            <p:cNvSpPr txBox="1">
              <a:spLocks noChangeArrowheads="1"/>
            </p:cNvSpPr>
            <p:nvPr/>
          </p:nvSpPr>
          <p:spPr bwMode="auto">
            <a:xfrm>
              <a:off x="5770563" y="2252663"/>
              <a:ext cx="14700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Public Network</a:t>
              </a:r>
            </a:p>
          </p:txBody>
        </p:sp>
        <p:graphicFrame>
          <p:nvGraphicFramePr>
            <p:cNvPr id="25609" name="Object 9">
              <a:extLst>
                <a:ext uri="{FF2B5EF4-FFF2-40B4-BE49-F238E27FC236}">
                  <a16:creationId xmlns:a16="http://schemas.microsoft.com/office/drawing/2014/main" id="{D6A481D4-8A98-4B86-8854-0BE760C1A563}"/>
                </a:ext>
              </a:extLst>
            </p:cNvPr>
            <p:cNvGraphicFramePr>
              <a:graphicFrameLocks noChangeAspect="1"/>
            </p:cNvGraphicFramePr>
            <p:nvPr/>
          </p:nvGraphicFramePr>
          <p:xfrm>
            <a:off x="1447800" y="2671763"/>
            <a:ext cx="846138" cy="857250"/>
          </p:xfrm>
          <a:graphic>
            <a:graphicData uri="http://schemas.openxmlformats.org/presentationml/2006/ole">
              <mc:AlternateContent xmlns:mc="http://schemas.openxmlformats.org/markup-compatibility/2006">
                <mc:Choice xmlns:v="urn:schemas-microsoft-com:vml" Requires="v">
                  <p:oleObj name="Clip" r:id="rId3" imgW="704905" imgH="714286" progId="MS_ClipArt_Gallery.2">
                    <p:embed/>
                  </p:oleObj>
                </mc:Choice>
                <mc:Fallback>
                  <p:oleObj name="Clip" r:id="rId3" imgW="704905" imgH="714286" progId="MS_ClipArt_Gallery.2">
                    <p:embed/>
                    <p:pic>
                      <p:nvPicPr>
                        <p:cNvPr id="25609" name="Object 9">
                          <a:extLst>
                            <a:ext uri="{FF2B5EF4-FFF2-40B4-BE49-F238E27FC236}">
                              <a16:creationId xmlns:a16="http://schemas.microsoft.com/office/drawing/2014/main" id="{D6A481D4-8A98-4B86-8854-0BE760C1A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671763"/>
                          <a:ext cx="84613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5610" name="Object 10">
              <a:extLst>
                <a:ext uri="{FF2B5EF4-FFF2-40B4-BE49-F238E27FC236}">
                  <a16:creationId xmlns:a16="http://schemas.microsoft.com/office/drawing/2014/main" id="{42496DE1-CF60-4A76-82FD-4BA595966414}"/>
                </a:ext>
              </a:extLst>
            </p:cNvPr>
            <p:cNvGraphicFramePr>
              <a:graphicFrameLocks noChangeAspect="1"/>
            </p:cNvGraphicFramePr>
            <p:nvPr/>
          </p:nvGraphicFramePr>
          <p:xfrm>
            <a:off x="7115175" y="1376363"/>
            <a:ext cx="400050" cy="558800"/>
          </p:xfrm>
          <a:graphic>
            <a:graphicData uri="http://schemas.openxmlformats.org/presentationml/2006/ole">
              <mc:AlternateContent xmlns:mc="http://schemas.openxmlformats.org/markup-compatibility/2006">
                <mc:Choice xmlns:v="urn:schemas-microsoft-com:vml" Requires="v">
                  <p:oleObj name="Clip" r:id="rId5" imgW="2044666" imgH="2857197" progId="MS_ClipArt_Gallery.2">
                    <p:embed/>
                  </p:oleObj>
                </mc:Choice>
                <mc:Fallback>
                  <p:oleObj name="Clip" r:id="rId5" imgW="2044666" imgH="2857197" progId="MS_ClipArt_Gallery.2">
                    <p:embed/>
                    <p:pic>
                      <p:nvPicPr>
                        <p:cNvPr id="25610" name="Object 10">
                          <a:extLst>
                            <a:ext uri="{FF2B5EF4-FFF2-40B4-BE49-F238E27FC236}">
                              <a16:creationId xmlns:a16="http://schemas.microsoft.com/office/drawing/2014/main" id="{42496DE1-CF60-4A76-82FD-4BA5959664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5175" y="1376363"/>
                          <a:ext cx="4000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5611" name="Freeform 11">
              <a:extLst>
                <a:ext uri="{FF2B5EF4-FFF2-40B4-BE49-F238E27FC236}">
                  <a16:creationId xmlns:a16="http://schemas.microsoft.com/office/drawing/2014/main" id="{BCBE4632-F817-42CD-8807-8EB25E21F007}"/>
                </a:ext>
              </a:extLst>
            </p:cNvPr>
            <p:cNvSpPr>
              <a:spLocks/>
            </p:cNvSpPr>
            <p:nvPr/>
          </p:nvSpPr>
          <p:spPr bwMode="auto">
            <a:xfrm>
              <a:off x="2359025" y="2535238"/>
              <a:ext cx="184150" cy="369887"/>
            </a:xfrm>
            <a:custGeom>
              <a:avLst/>
              <a:gdLst>
                <a:gd name="T0" fmla="*/ 0 w 1133"/>
                <a:gd name="T1" fmla="*/ 2147483646 h 432"/>
                <a:gd name="T2" fmla="*/ 2147483646 w 1133"/>
                <a:gd name="T3" fmla="*/ 2147483646 h 432"/>
                <a:gd name="T4" fmla="*/ 2147483646 w 1133"/>
                <a:gd name="T5" fmla="*/ 0 h 432"/>
                <a:gd name="T6" fmla="*/ 0 60000 65536"/>
                <a:gd name="T7" fmla="*/ 0 60000 65536"/>
                <a:gd name="T8" fmla="*/ 0 60000 65536"/>
                <a:gd name="T9" fmla="*/ 0 w 1133"/>
                <a:gd name="T10" fmla="*/ 0 h 432"/>
                <a:gd name="T11" fmla="*/ 1133 w 1133"/>
                <a:gd name="T12" fmla="*/ 432 h 432"/>
              </a:gdLst>
              <a:ahLst/>
              <a:cxnLst>
                <a:cxn ang="T6">
                  <a:pos x="T0" y="T1"/>
                </a:cxn>
                <a:cxn ang="T7">
                  <a:pos x="T2" y="T3"/>
                </a:cxn>
                <a:cxn ang="T8">
                  <a:pos x="T4" y="T5"/>
                </a:cxn>
              </a:cxnLst>
              <a:rect l="T9" t="T10" r="T11" b="T12"/>
              <a:pathLst>
                <a:path w="1133" h="432">
                  <a:moveTo>
                    <a:pt x="0" y="432"/>
                  </a:moveTo>
                  <a:cubicBezTo>
                    <a:pt x="62" y="301"/>
                    <a:pt x="125" y="170"/>
                    <a:pt x="314" y="98"/>
                  </a:cubicBezTo>
                  <a:cubicBezTo>
                    <a:pt x="503" y="26"/>
                    <a:pt x="818" y="13"/>
                    <a:pt x="1133" y="0"/>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12" name="Text Box 12">
              <a:extLst>
                <a:ext uri="{FF2B5EF4-FFF2-40B4-BE49-F238E27FC236}">
                  <a16:creationId xmlns:a16="http://schemas.microsoft.com/office/drawing/2014/main" id="{83989CBE-1C20-4FAC-93F9-DD6C8090B22E}"/>
                </a:ext>
              </a:extLst>
            </p:cNvPr>
            <p:cNvSpPr txBox="1">
              <a:spLocks noChangeArrowheads="1"/>
            </p:cNvSpPr>
            <p:nvPr/>
          </p:nvSpPr>
          <p:spPr bwMode="auto">
            <a:xfrm>
              <a:off x="2135188" y="2397125"/>
              <a:ext cx="1501775" cy="322263"/>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192.168.0.13;w</a:t>
              </a:r>
            </a:p>
          </p:txBody>
        </p:sp>
        <p:pic>
          <p:nvPicPr>
            <p:cNvPr id="25613" name="Picture 13" descr="BD07164_">
              <a:extLst>
                <a:ext uri="{FF2B5EF4-FFF2-40B4-BE49-F238E27FC236}">
                  <a16:creationId xmlns:a16="http://schemas.microsoft.com/office/drawing/2014/main" id="{2C7A8967-1727-4F90-B34A-8914D0072B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238" y="1412875"/>
              <a:ext cx="773112"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Freeform 14">
              <a:extLst>
                <a:ext uri="{FF2B5EF4-FFF2-40B4-BE49-F238E27FC236}">
                  <a16:creationId xmlns:a16="http://schemas.microsoft.com/office/drawing/2014/main" id="{CE0CBB09-9C9E-49B0-A815-E72AB3CF03DE}"/>
                </a:ext>
              </a:extLst>
            </p:cNvPr>
            <p:cNvSpPr>
              <a:spLocks/>
            </p:cNvSpPr>
            <p:nvPr/>
          </p:nvSpPr>
          <p:spPr bwMode="auto">
            <a:xfrm>
              <a:off x="2257425" y="1820863"/>
              <a:ext cx="184150" cy="368300"/>
            </a:xfrm>
            <a:custGeom>
              <a:avLst/>
              <a:gdLst>
                <a:gd name="T0" fmla="*/ 0 w 1198"/>
                <a:gd name="T1" fmla="*/ 2147483646 h 428"/>
                <a:gd name="T2" fmla="*/ 2147483646 w 1198"/>
                <a:gd name="T3" fmla="*/ 2147483646 h 428"/>
                <a:gd name="T4" fmla="*/ 2147483646 w 1198"/>
                <a:gd name="T5" fmla="*/ 2147483646 h 428"/>
                <a:gd name="T6" fmla="*/ 0 60000 65536"/>
                <a:gd name="T7" fmla="*/ 0 60000 65536"/>
                <a:gd name="T8" fmla="*/ 0 60000 65536"/>
                <a:gd name="T9" fmla="*/ 0 w 1198"/>
                <a:gd name="T10" fmla="*/ 0 h 428"/>
                <a:gd name="T11" fmla="*/ 1198 w 1198"/>
                <a:gd name="T12" fmla="*/ 428 h 428"/>
              </a:gdLst>
              <a:ahLst/>
              <a:cxnLst>
                <a:cxn ang="T6">
                  <a:pos x="T0" y="T1"/>
                </a:cxn>
                <a:cxn ang="T7">
                  <a:pos x="T2" y="T3"/>
                </a:cxn>
                <a:cxn ang="T8">
                  <a:pos x="T4" y="T5"/>
                </a:cxn>
              </a:cxnLst>
              <a:rect l="T9" t="T10" r="T11" b="T12"/>
              <a:pathLst>
                <a:path w="1198" h="428">
                  <a:moveTo>
                    <a:pt x="0" y="101"/>
                  </a:moveTo>
                  <a:cubicBezTo>
                    <a:pt x="152" y="50"/>
                    <a:pt x="304" y="0"/>
                    <a:pt x="504" y="55"/>
                  </a:cubicBezTo>
                  <a:cubicBezTo>
                    <a:pt x="704" y="110"/>
                    <a:pt x="951" y="269"/>
                    <a:pt x="1198" y="428"/>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5615" name="Text Box 15">
              <a:extLst>
                <a:ext uri="{FF2B5EF4-FFF2-40B4-BE49-F238E27FC236}">
                  <a16:creationId xmlns:a16="http://schemas.microsoft.com/office/drawing/2014/main" id="{7A58BD15-1A2C-4796-8107-D24F958CDCA2}"/>
                </a:ext>
              </a:extLst>
            </p:cNvPr>
            <p:cNvSpPr txBox="1">
              <a:spLocks noChangeArrowheads="1"/>
            </p:cNvSpPr>
            <p:nvPr/>
          </p:nvSpPr>
          <p:spPr bwMode="auto">
            <a:xfrm>
              <a:off x="2379663" y="1693863"/>
              <a:ext cx="1458912" cy="32385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192.168.0.10;x</a:t>
              </a:r>
            </a:p>
          </p:txBody>
        </p:sp>
        <p:pic>
          <p:nvPicPr>
            <p:cNvPr id="25616" name="Picture 16" descr="BS01132_">
              <a:extLst>
                <a:ext uri="{FF2B5EF4-FFF2-40B4-BE49-F238E27FC236}">
                  <a16:creationId xmlns:a16="http://schemas.microsoft.com/office/drawing/2014/main" id="{62E5E474-EFD5-474F-AEFE-4ABDDA91FF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0225" y="2568575"/>
              <a:ext cx="6731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7" name="AutoShape 17">
              <a:extLst>
                <a:ext uri="{FF2B5EF4-FFF2-40B4-BE49-F238E27FC236}">
                  <a16:creationId xmlns:a16="http://schemas.microsoft.com/office/drawing/2014/main" id="{82CB0E85-D690-458D-8DEF-E764F7FCE128}"/>
                </a:ext>
              </a:extLst>
            </p:cNvPr>
            <p:cNvSpPr>
              <a:spLocks noChangeArrowheads="1"/>
            </p:cNvSpPr>
            <p:nvPr/>
          </p:nvSpPr>
          <p:spPr bwMode="auto">
            <a:xfrm>
              <a:off x="3679825" y="852488"/>
              <a:ext cx="2736850" cy="889000"/>
            </a:xfrm>
            <a:prstGeom prst="wedgeRectCallout">
              <a:avLst>
                <a:gd name="adj1" fmla="val -31505"/>
                <a:gd name="adj2" fmla="val 95917"/>
              </a:avLst>
            </a:prstGeom>
            <a:solidFill>
              <a:schemeClr val="folHlink"/>
            </a:solidFill>
            <a:ln w="12700">
              <a:solidFill>
                <a:schemeClr val="tx1"/>
              </a:solidFill>
              <a:miter lim="800000"/>
              <a:headEnd/>
              <a:tailEnd/>
            </a:ln>
          </p:spPr>
          <p:txBody>
            <a:bodyPr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200">
                  <a:ea typeface="MS PGothic" panose="020B0600070205080204" pitchFamily="34" charset="-128"/>
                </a:rPr>
                <a:t>Address Translation Table:  192.168.0.10; x    </a:t>
              </a:r>
              <a:r>
                <a:rPr lang="en-US" altLang="en-US" sz="1200">
                  <a:solidFill>
                    <a:srgbClr val="FF0000"/>
                  </a:solidFill>
                  <a:ea typeface="MS PGothic" panose="020B0600070205080204" pitchFamily="34" charset="-128"/>
                </a:rPr>
                <a:t>128.100.10.15</a:t>
              </a:r>
              <a:r>
                <a:rPr lang="en-US" altLang="en-US" sz="1200">
                  <a:ea typeface="MS PGothic" panose="020B0600070205080204" pitchFamily="34" charset="-128"/>
                </a:rPr>
                <a:t>; y</a:t>
              </a:r>
            </a:p>
            <a:p>
              <a:pPr eaLnBrk="1" hangingPunct="1">
                <a:spcBef>
                  <a:spcPct val="0"/>
                </a:spcBef>
                <a:buClrTx/>
                <a:buSzTx/>
                <a:buFontTx/>
                <a:buNone/>
              </a:pPr>
              <a:r>
                <a:rPr lang="en-US" altLang="en-US" sz="1200">
                  <a:ea typeface="MS PGothic" panose="020B0600070205080204" pitchFamily="34" charset="-128"/>
                </a:rPr>
                <a:t>192.168.0.13; w   </a:t>
              </a:r>
              <a:r>
                <a:rPr lang="en-US" altLang="en-US" sz="1200">
                  <a:solidFill>
                    <a:srgbClr val="FF0000"/>
                  </a:solidFill>
                  <a:ea typeface="MS PGothic" panose="020B0600070205080204" pitchFamily="34" charset="-128"/>
                </a:rPr>
                <a:t>128.100.10.15</a:t>
              </a:r>
              <a:r>
                <a:rPr lang="en-US" altLang="en-US" sz="1200">
                  <a:ea typeface="MS PGothic" panose="020B0600070205080204" pitchFamily="34" charset="-128"/>
                </a:rPr>
                <a:t>; z</a:t>
              </a:r>
            </a:p>
          </p:txBody>
        </p:sp>
        <p:sp>
          <p:nvSpPr>
            <p:cNvPr id="25618" name="Freeform 18">
              <a:extLst>
                <a:ext uri="{FF2B5EF4-FFF2-40B4-BE49-F238E27FC236}">
                  <a16:creationId xmlns:a16="http://schemas.microsoft.com/office/drawing/2014/main" id="{BBE0CD6D-12B6-45BE-B6E8-F2F89A7D5763}"/>
                </a:ext>
              </a:extLst>
            </p:cNvPr>
            <p:cNvSpPr>
              <a:spLocks/>
            </p:cNvSpPr>
            <p:nvPr/>
          </p:nvSpPr>
          <p:spPr bwMode="auto">
            <a:xfrm>
              <a:off x="5037138" y="1879600"/>
              <a:ext cx="1968500" cy="369888"/>
            </a:xfrm>
            <a:custGeom>
              <a:avLst/>
              <a:gdLst>
                <a:gd name="T0" fmla="*/ 0 w 1654"/>
                <a:gd name="T1" fmla="*/ 2147483646 h 496"/>
                <a:gd name="T2" fmla="*/ 2147483646 w 1654"/>
                <a:gd name="T3" fmla="*/ 2147483646 h 496"/>
                <a:gd name="T4" fmla="*/ 2147483646 w 1654"/>
                <a:gd name="T5" fmla="*/ 0 h 496"/>
                <a:gd name="T6" fmla="*/ 0 60000 65536"/>
                <a:gd name="T7" fmla="*/ 0 60000 65536"/>
                <a:gd name="T8" fmla="*/ 0 60000 65536"/>
                <a:gd name="T9" fmla="*/ 0 w 1654"/>
                <a:gd name="T10" fmla="*/ 0 h 496"/>
                <a:gd name="T11" fmla="*/ 1654 w 1654"/>
                <a:gd name="T12" fmla="*/ 496 h 496"/>
              </a:gdLst>
              <a:ahLst/>
              <a:cxnLst>
                <a:cxn ang="T6">
                  <a:pos x="T0" y="T1"/>
                </a:cxn>
                <a:cxn ang="T7">
                  <a:pos x="T2" y="T3"/>
                </a:cxn>
                <a:cxn ang="T8">
                  <a:pos x="T4" y="T5"/>
                </a:cxn>
              </a:cxnLst>
              <a:rect l="T9" t="T10" r="T11" b="T12"/>
              <a:pathLst>
                <a:path w="1654" h="496">
                  <a:moveTo>
                    <a:pt x="0" y="496"/>
                  </a:moveTo>
                  <a:cubicBezTo>
                    <a:pt x="114" y="472"/>
                    <a:pt x="406" y="428"/>
                    <a:pt x="682" y="345"/>
                  </a:cubicBezTo>
                  <a:cubicBezTo>
                    <a:pt x="958" y="262"/>
                    <a:pt x="1308" y="147"/>
                    <a:pt x="1654" y="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19" name="Text Box 19">
              <a:extLst>
                <a:ext uri="{FF2B5EF4-FFF2-40B4-BE49-F238E27FC236}">
                  <a16:creationId xmlns:a16="http://schemas.microsoft.com/office/drawing/2014/main" id="{511E9E10-F695-4BAC-85FF-B16F216070F6}"/>
                </a:ext>
              </a:extLst>
            </p:cNvPr>
            <p:cNvSpPr txBox="1">
              <a:spLocks noChangeArrowheads="1"/>
            </p:cNvSpPr>
            <p:nvPr/>
          </p:nvSpPr>
          <p:spPr bwMode="auto">
            <a:xfrm>
              <a:off x="5108575" y="1897063"/>
              <a:ext cx="1566863" cy="322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128.100.10.15;y</a:t>
              </a:r>
            </a:p>
          </p:txBody>
        </p:sp>
        <p:sp>
          <p:nvSpPr>
            <p:cNvPr id="25620" name="Freeform 20">
              <a:extLst>
                <a:ext uri="{FF2B5EF4-FFF2-40B4-BE49-F238E27FC236}">
                  <a16:creationId xmlns:a16="http://schemas.microsoft.com/office/drawing/2014/main" id="{6D7ACCAC-F7C5-4E96-9790-244A1CA9E3DD}"/>
                </a:ext>
              </a:extLst>
            </p:cNvPr>
            <p:cNvSpPr>
              <a:spLocks/>
            </p:cNvSpPr>
            <p:nvPr/>
          </p:nvSpPr>
          <p:spPr bwMode="auto">
            <a:xfrm flipV="1">
              <a:off x="5062538" y="2617788"/>
              <a:ext cx="1893887" cy="368300"/>
            </a:xfrm>
            <a:custGeom>
              <a:avLst/>
              <a:gdLst>
                <a:gd name="T0" fmla="*/ 0 w 1133"/>
                <a:gd name="T1" fmla="*/ 2147483646 h 432"/>
                <a:gd name="T2" fmla="*/ 2147483646 w 1133"/>
                <a:gd name="T3" fmla="*/ 2147483646 h 432"/>
                <a:gd name="T4" fmla="*/ 2147483646 w 1133"/>
                <a:gd name="T5" fmla="*/ 0 h 432"/>
                <a:gd name="T6" fmla="*/ 0 60000 65536"/>
                <a:gd name="T7" fmla="*/ 0 60000 65536"/>
                <a:gd name="T8" fmla="*/ 0 60000 65536"/>
                <a:gd name="T9" fmla="*/ 0 w 1133"/>
                <a:gd name="T10" fmla="*/ 0 h 432"/>
                <a:gd name="T11" fmla="*/ 1133 w 1133"/>
                <a:gd name="T12" fmla="*/ 432 h 432"/>
              </a:gdLst>
              <a:ahLst/>
              <a:cxnLst>
                <a:cxn ang="T6">
                  <a:pos x="T0" y="T1"/>
                </a:cxn>
                <a:cxn ang="T7">
                  <a:pos x="T2" y="T3"/>
                </a:cxn>
                <a:cxn ang="T8">
                  <a:pos x="T4" y="T5"/>
                </a:cxn>
              </a:cxnLst>
              <a:rect l="T9" t="T10" r="T11" b="T12"/>
              <a:pathLst>
                <a:path w="1133" h="432">
                  <a:moveTo>
                    <a:pt x="0" y="432"/>
                  </a:moveTo>
                  <a:cubicBezTo>
                    <a:pt x="62" y="301"/>
                    <a:pt x="125" y="170"/>
                    <a:pt x="314" y="98"/>
                  </a:cubicBezTo>
                  <a:cubicBezTo>
                    <a:pt x="503" y="26"/>
                    <a:pt x="818" y="13"/>
                    <a:pt x="1133" y="0"/>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5621" name="Text Box 21">
              <a:extLst>
                <a:ext uri="{FF2B5EF4-FFF2-40B4-BE49-F238E27FC236}">
                  <a16:creationId xmlns:a16="http://schemas.microsoft.com/office/drawing/2014/main" id="{533D9E0E-7E80-4F3D-A398-5C756D235E32}"/>
                </a:ext>
              </a:extLst>
            </p:cNvPr>
            <p:cNvSpPr txBox="1">
              <a:spLocks noChangeArrowheads="1"/>
            </p:cNvSpPr>
            <p:nvPr/>
          </p:nvSpPr>
          <p:spPr bwMode="auto">
            <a:xfrm>
              <a:off x="5106988" y="2787650"/>
              <a:ext cx="1620837" cy="322263"/>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1500">
                  <a:ea typeface="MS PGothic" panose="020B0600070205080204" pitchFamily="34" charset="-128"/>
                </a:rPr>
                <a:t>128.100.10.15; z</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CAF2F01C-44F4-4280-BC59-EF08F345C169}"/>
              </a:ext>
            </a:extLst>
          </p:cNvPr>
          <p:cNvSpPr>
            <a:spLocks noGrp="1" noChangeArrowheads="1"/>
          </p:cNvSpPr>
          <p:nvPr>
            <p:ph type="title"/>
          </p:nvPr>
        </p:nvSpPr>
        <p:spPr>
          <a:xfrm>
            <a:off x="2408238" y="92075"/>
            <a:ext cx="5592762" cy="765175"/>
          </a:xfrm>
        </p:spPr>
        <p:txBody>
          <a:bodyPr/>
          <a:lstStyle/>
          <a:p>
            <a:pPr eaLnBrk="1" hangingPunct="1"/>
            <a:r>
              <a:rPr lang="en-US" altLang="en-US">
                <a:ea typeface="MS PGothic" panose="020B0600070205080204" pitchFamily="34" charset="-128"/>
              </a:rPr>
              <a:t>NAT Discussions</a:t>
            </a:r>
          </a:p>
        </p:txBody>
      </p:sp>
      <p:sp>
        <p:nvSpPr>
          <p:cNvPr id="289794" name="Rectangle 3">
            <a:extLst>
              <a:ext uri="{FF2B5EF4-FFF2-40B4-BE49-F238E27FC236}">
                <a16:creationId xmlns:a16="http://schemas.microsoft.com/office/drawing/2014/main" id="{59FEC4BE-3EF9-4F24-950C-19F2FBF183DE}"/>
              </a:ext>
            </a:extLst>
          </p:cNvPr>
          <p:cNvSpPr>
            <a:spLocks noGrp="1" noChangeArrowheads="1"/>
          </p:cNvSpPr>
          <p:nvPr>
            <p:ph type="body" idx="1"/>
          </p:nvPr>
        </p:nvSpPr>
        <p:spPr>
          <a:xfrm>
            <a:off x="2435225" y="1127125"/>
            <a:ext cx="6416675" cy="1768475"/>
          </a:xfrm>
        </p:spPr>
        <p:txBody>
          <a:bodyPr/>
          <a:lstStyle/>
          <a:p>
            <a:pPr eaLnBrk="1" hangingPunct="1"/>
            <a:r>
              <a:rPr lang="en-US" altLang="en-US" sz="1900">
                <a:ea typeface="MS PGothic" panose="020B0600070205080204" pitchFamily="34" charset="-128"/>
              </a:rPr>
              <a:t>In theory, up to 2^16 private IP addresses supported by a single public IP address in NAT box</a:t>
            </a:r>
          </a:p>
          <a:p>
            <a:pPr eaLnBrk="1" hangingPunct="1">
              <a:spcBef>
                <a:spcPts val="1200"/>
              </a:spcBef>
            </a:pPr>
            <a:r>
              <a:rPr lang="en-US" altLang="en-US" sz="1900">
                <a:ea typeface="MS PGothic" panose="020B0600070205080204" pitchFamily="34" charset="-128"/>
              </a:rPr>
              <a:t>Overhead in NAT operation</a:t>
            </a:r>
          </a:p>
          <a:p>
            <a:pPr eaLnBrk="1" hangingPunct="1">
              <a:spcBef>
                <a:spcPts val="1200"/>
              </a:spcBef>
            </a:pPr>
            <a:r>
              <a:rPr lang="en-US" altLang="en-US" sz="1900">
                <a:ea typeface="MS PGothic" panose="020B0600070205080204" pitchFamily="34" charset="-128"/>
              </a:rPr>
              <a:t>TCP/UDP Port number used for NAT mapping at IP layer, violating OSI layer architecture principle </a:t>
            </a:r>
          </a:p>
          <a:p>
            <a:pPr lvl="1" eaLnBrk="1" hangingPunct="1"/>
            <a:endParaRPr lang="en-US" altLang="en-US" sz="1600">
              <a:ea typeface="MS PGothic" panose="020B0600070205080204" pitchFamily="34" charset="-128"/>
            </a:endParaRPr>
          </a:p>
        </p:txBody>
      </p:sp>
      <p:grpSp>
        <p:nvGrpSpPr>
          <p:cNvPr id="27651" name="Group 12">
            <a:extLst>
              <a:ext uri="{FF2B5EF4-FFF2-40B4-BE49-F238E27FC236}">
                <a16:creationId xmlns:a16="http://schemas.microsoft.com/office/drawing/2014/main" id="{289D2955-E4D6-49CF-A68B-72E7311AD881}"/>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119AF3EE-C4E9-4649-BFDF-CA3E61915F8D}"/>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6D3484F3-191A-4A5A-BB46-6297F54E171A}"/>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DC8C8ACE-4FAA-4D8D-A624-31C2A8FA3A7F}"/>
              </a:ext>
            </a:extLst>
          </p:cNvPr>
          <p:cNvSpPr>
            <a:spLocks noGrp="1" noChangeArrowheads="1"/>
          </p:cNvSpPr>
          <p:nvPr>
            <p:ph type="ctrTitle"/>
          </p:nvPr>
        </p:nvSpPr>
        <p:spPr>
          <a:xfrm>
            <a:off x="2879725" y="341313"/>
            <a:ext cx="5751513" cy="1600200"/>
          </a:xfrm>
        </p:spPr>
        <p:txBody>
          <a:bodyPr/>
          <a:lstStyle/>
          <a:p>
            <a:pPr algn="l" eaLnBrk="1" hangingPunct="1"/>
            <a:r>
              <a:rPr lang="en-US" altLang="en-US" sz="2000"/>
              <a:t>Unit 04.02.04</a:t>
            </a:r>
            <a:br>
              <a:rPr lang="en-US" altLang="en-US" sz="2000"/>
            </a:br>
            <a:r>
              <a:rPr lang="en-US" altLang="en-US" sz="2000"/>
              <a:t>CS 5220: </a:t>
            </a:r>
            <a:br>
              <a:rPr lang="en-US" altLang="en-US" sz="2000"/>
            </a:br>
            <a:r>
              <a:rPr lang="en-US" altLang="en-US" sz="2000"/>
              <a:t>COMPUTER COMMUNICATIONS</a:t>
            </a:r>
          </a:p>
        </p:txBody>
      </p:sp>
      <p:pic>
        <p:nvPicPr>
          <p:cNvPr id="17410" name="Picture 6">
            <a:extLst>
              <a:ext uri="{FF2B5EF4-FFF2-40B4-BE49-F238E27FC236}">
                <a16:creationId xmlns:a16="http://schemas.microsoft.com/office/drawing/2014/main" id="{22D4740D-B048-4615-87EA-EB9DD08C5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117600"/>
            <a:ext cx="1966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a:extLst>
              <a:ext uri="{FF2B5EF4-FFF2-40B4-BE49-F238E27FC236}">
                <a16:creationId xmlns:a16="http://schemas.microsoft.com/office/drawing/2014/main" id="{B0565349-7FAA-4175-B8D4-26A00E344CBB}"/>
              </a:ext>
            </a:extLst>
          </p:cNvPr>
          <p:cNvSpPr>
            <a:spLocks noGrp="1" noChangeArrowheads="1"/>
          </p:cNvSpPr>
          <p:nvPr>
            <p:ph type="subTitle" idx="1"/>
          </p:nvPr>
        </p:nvSpPr>
        <p:spPr>
          <a:xfrm>
            <a:off x="2879725" y="2278063"/>
            <a:ext cx="5708650" cy="1771650"/>
          </a:xfrm>
        </p:spPr>
        <p:txBody>
          <a:bodyPr/>
          <a:lstStyle/>
          <a:p>
            <a:pPr algn="l" eaLnBrk="1" hangingPunct="1">
              <a:lnSpc>
                <a:spcPct val="80000"/>
              </a:lnSpc>
            </a:pPr>
            <a:r>
              <a:rPr lang="en-US" altLang="en-US">
                <a:solidFill>
                  <a:srgbClr val="0000CC"/>
                </a:solidFill>
              </a:rPr>
              <a:t>IPv6</a:t>
            </a:r>
          </a:p>
          <a:p>
            <a:pPr algn="l" eaLnBrk="1" hangingPunct="1">
              <a:lnSpc>
                <a:spcPct val="80000"/>
              </a:lnSpc>
              <a:spcBef>
                <a:spcPts val="1800"/>
              </a:spcBef>
            </a:pPr>
            <a:r>
              <a:rPr lang="en-US" altLang="en-US" sz="2200"/>
              <a:t>XIAOBO ZHOU, Ph.D.</a:t>
            </a:r>
          </a:p>
          <a:p>
            <a:pPr algn="l" eaLnBrk="1" hangingPunct="1">
              <a:lnSpc>
                <a:spcPct val="80000"/>
              </a:lnSpc>
              <a:spcBef>
                <a:spcPts val="1200"/>
              </a:spcBef>
            </a:pPr>
            <a:r>
              <a:rPr lang="en-US" altLang="en-US" sz="1800"/>
              <a:t>Professor, Department of Computer Science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050">
            <a:extLst>
              <a:ext uri="{FF2B5EF4-FFF2-40B4-BE49-F238E27FC236}">
                <a16:creationId xmlns:a16="http://schemas.microsoft.com/office/drawing/2014/main" id="{AF8895BA-2C3E-41CA-8DD2-1E69055010F3}"/>
              </a:ext>
            </a:extLst>
          </p:cNvPr>
          <p:cNvSpPr>
            <a:spLocks noGrp="1" noChangeArrowheads="1"/>
          </p:cNvSpPr>
          <p:nvPr>
            <p:ph type="title"/>
          </p:nvPr>
        </p:nvSpPr>
        <p:spPr>
          <a:xfrm>
            <a:off x="2692400" y="92075"/>
            <a:ext cx="5308600" cy="765175"/>
          </a:xfrm>
        </p:spPr>
        <p:txBody>
          <a:bodyPr/>
          <a:lstStyle/>
          <a:p>
            <a:pPr eaLnBrk="1" hangingPunct="1"/>
            <a:r>
              <a:rPr lang="en-US" altLang="en-US">
                <a:ea typeface="MS PGothic" panose="020B0600070205080204" pitchFamily="34" charset="-128"/>
              </a:rPr>
              <a:t>IPv6</a:t>
            </a:r>
          </a:p>
        </p:txBody>
      </p:sp>
      <p:sp>
        <p:nvSpPr>
          <p:cNvPr id="19458" name="Rectangle 2051">
            <a:extLst>
              <a:ext uri="{FF2B5EF4-FFF2-40B4-BE49-F238E27FC236}">
                <a16:creationId xmlns:a16="http://schemas.microsoft.com/office/drawing/2014/main" id="{48D00087-4D71-477E-ADBD-0A84AF2A97BE}"/>
              </a:ext>
            </a:extLst>
          </p:cNvPr>
          <p:cNvSpPr>
            <a:spLocks noGrp="1" noChangeArrowheads="1"/>
          </p:cNvSpPr>
          <p:nvPr>
            <p:ph type="body" idx="1"/>
          </p:nvPr>
        </p:nvSpPr>
        <p:spPr>
          <a:xfrm>
            <a:off x="2803525" y="1290638"/>
            <a:ext cx="5365750" cy="2540000"/>
          </a:xfrm>
        </p:spPr>
        <p:txBody>
          <a:bodyPr/>
          <a:lstStyle/>
          <a:p>
            <a:pPr eaLnBrk="1" hangingPunct="1">
              <a:lnSpc>
                <a:spcPct val="90000"/>
              </a:lnSpc>
            </a:pPr>
            <a:r>
              <a:rPr lang="en-US" altLang="en-US" sz="2100" b="1">
                <a:ea typeface="MS PGothic" panose="020B0600070205080204" pitchFamily="34" charset="-128"/>
              </a:rPr>
              <a:t>Longer address field:</a:t>
            </a:r>
          </a:p>
          <a:p>
            <a:pPr lvl="1" eaLnBrk="1" hangingPunct="1">
              <a:lnSpc>
                <a:spcPct val="90000"/>
              </a:lnSpc>
            </a:pPr>
            <a:r>
              <a:rPr lang="en-US" altLang="en-US" sz="1800">
                <a:ea typeface="MS PGothic" panose="020B0600070205080204" pitchFamily="34" charset="-128"/>
              </a:rPr>
              <a:t>128 bits can support up to 3.4 x 10</a:t>
            </a:r>
            <a:r>
              <a:rPr lang="en-US" altLang="en-US" sz="1800" baseline="30000">
                <a:ea typeface="MS PGothic" panose="020B0600070205080204" pitchFamily="34" charset="-128"/>
              </a:rPr>
              <a:t>38</a:t>
            </a:r>
            <a:r>
              <a:rPr lang="en-US" altLang="en-US" sz="1800">
                <a:ea typeface="MS PGothic" panose="020B0600070205080204" pitchFamily="34" charset="-128"/>
              </a:rPr>
              <a:t> hosts</a:t>
            </a:r>
          </a:p>
          <a:p>
            <a:pPr eaLnBrk="1" hangingPunct="1">
              <a:lnSpc>
                <a:spcPct val="90000"/>
              </a:lnSpc>
              <a:spcBef>
                <a:spcPts val="1200"/>
              </a:spcBef>
            </a:pPr>
            <a:r>
              <a:rPr lang="en-US" altLang="en-US" sz="2100" b="1">
                <a:ea typeface="MS PGothic" panose="020B0600070205080204" pitchFamily="34" charset="-128"/>
              </a:rPr>
              <a:t>Simplified header format:</a:t>
            </a:r>
            <a:r>
              <a:rPr lang="en-US" altLang="en-US" sz="2100">
                <a:ea typeface="MS PGothic" panose="020B0600070205080204" pitchFamily="34" charset="-128"/>
              </a:rPr>
              <a:t> </a:t>
            </a:r>
          </a:p>
          <a:p>
            <a:pPr lvl="1" eaLnBrk="1" hangingPunct="1">
              <a:lnSpc>
                <a:spcPct val="90000"/>
              </a:lnSpc>
            </a:pPr>
            <a:r>
              <a:rPr lang="en-US" altLang="en-US" sz="1800">
                <a:ea typeface="MS PGothic" panose="020B0600070205080204" pitchFamily="34" charset="-128"/>
              </a:rPr>
              <a:t>Simpler format to speed up processing of each packet header</a:t>
            </a:r>
          </a:p>
          <a:p>
            <a:pPr lvl="1" eaLnBrk="1" hangingPunct="1">
              <a:lnSpc>
                <a:spcPct val="90000"/>
              </a:lnSpc>
            </a:pPr>
            <a:r>
              <a:rPr lang="en-US" altLang="en-US" sz="1800">
                <a:ea typeface="MS PGothic" panose="020B0600070205080204" pitchFamily="34" charset="-128"/>
              </a:rPr>
              <a:t>All fields are of fixed size</a:t>
            </a:r>
          </a:p>
        </p:txBody>
      </p:sp>
      <p:grpSp>
        <p:nvGrpSpPr>
          <p:cNvPr id="19459" name="Group 12">
            <a:extLst>
              <a:ext uri="{FF2B5EF4-FFF2-40B4-BE49-F238E27FC236}">
                <a16:creationId xmlns:a16="http://schemas.microsoft.com/office/drawing/2014/main" id="{4230582C-1319-4166-8599-BC60BCF46A2E}"/>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F479A77A-7857-4363-9381-66242030C52A}"/>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CFC5C830-DFFB-480F-8BCC-996FCE5E72D4}"/>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050">
            <a:extLst>
              <a:ext uri="{FF2B5EF4-FFF2-40B4-BE49-F238E27FC236}">
                <a16:creationId xmlns:a16="http://schemas.microsoft.com/office/drawing/2014/main" id="{EB2D3C82-AD4B-4F33-B545-5162610C2D1A}"/>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IPv4 vs IPv6 Overview </a:t>
            </a:r>
          </a:p>
        </p:txBody>
      </p:sp>
      <p:sp>
        <p:nvSpPr>
          <p:cNvPr id="21506" name="Rectangle 2051">
            <a:extLst>
              <a:ext uri="{FF2B5EF4-FFF2-40B4-BE49-F238E27FC236}">
                <a16:creationId xmlns:a16="http://schemas.microsoft.com/office/drawing/2014/main" id="{B7AC8B99-FB04-454C-A52E-40BC48250671}"/>
              </a:ext>
            </a:extLst>
          </p:cNvPr>
          <p:cNvSpPr>
            <a:spLocks noGrp="1" noChangeArrowheads="1"/>
          </p:cNvSpPr>
          <p:nvPr>
            <p:ph type="body" idx="1"/>
          </p:nvPr>
        </p:nvSpPr>
        <p:spPr>
          <a:xfrm>
            <a:off x="866775" y="1109663"/>
            <a:ext cx="7362825" cy="3127375"/>
          </a:xfrm>
        </p:spPr>
        <p:txBody>
          <a:bodyPr/>
          <a:lstStyle/>
          <a:p>
            <a:pPr lvl="1" eaLnBrk="1" hangingPunct="1">
              <a:lnSpc>
                <a:spcPct val="90000"/>
              </a:lnSpc>
            </a:pPr>
            <a:r>
              <a:rPr lang="en-US" altLang="en-US" sz="2000">
                <a:ea typeface="MS PGothic" panose="020B0600070205080204" pitchFamily="34" charset="-128"/>
              </a:rPr>
              <a:t>IPv4 vs IPv6 fields:</a:t>
            </a:r>
          </a:p>
          <a:p>
            <a:pPr lvl="2" eaLnBrk="1" hangingPunct="1">
              <a:lnSpc>
                <a:spcPct val="90000"/>
              </a:lnSpc>
            </a:pPr>
            <a:r>
              <a:rPr lang="en-US" altLang="en-US" sz="1800">
                <a:ea typeface="MS PGothic" panose="020B0600070205080204" pitchFamily="34" charset="-128"/>
              </a:rPr>
              <a:t>Same:  Version</a:t>
            </a:r>
          </a:p>
          <a:p>
            <a:pPr lvl="2" eaLnBrk="1" hangingPunct="1">
              <a:lnSpc>
                <a:spcPct val="90000"/>
              </a:lnSpc>
            </a:pPr>
            <a:r>
              <a:rPr lang="en-US" altLang="en-US" sz="1800">
                <a:ea typeface="MS PGothic" panose="020B0600070205080204" pitchFamily="34" charset="-128"/>
              </a:rPr>
              <a:t>Dropped:  Header length, ID/flags/frag offset, header checksum</a:t>
            </a:r>
          </a:p>
          <a:p>
            <a:pPr lvl="2" eaLnBrk="1" hangingPunct="1">
              <a:lnSpc>
                <a:spcPct val="90000"/>
              </a:lnSpc>
            </a:pPr>
            <a:r>
              <a:rPr lang="en-US" altLang="en-US" sz="1800">
                <a:ea typeface="MS PGothic" panose="020B0600070205080204" pitchFamily="34" charset="-128"/>
              </a:rPr>
              <a:t>Replaced:  </a:t>
            </a:r>
          </a:p>
          <a:p>
            <a:pPr lvl="3" eaLnBrk="1" hangingPunct="1">
              <a:lnSpc>
                <a:spcPct val="90000"/>
              </a:lnSpc>
            </a:pPr>
            <a:r>
              <a:rPr lang="en-US" altLang="en-US" sz="1800">
                <a:ea typeface="MS PGothic" panose="020B0600070205080204" pitchFamily="34" charset="-128"/>
              </a:rPr>
              <a:t>Datagram length by Payload length</a:t>
            </a:r>
          </a:p>
          <a:p>
            <a:pPr lvl="3" eaLnBrk="1" hangingPunct="1">
              <a:lnSpc>
                <a:spcPct val="90000"/>
              </a:lnSpc>
            </a:pPr>
            <a:r>
              <a:rPr lang="en-US" altLang="en-US" sz="1800">
                <a:ea typeface="MS PGothic" panose="020B0600070205080204" pitchFamily="34" charset="-128"/>
              </a:rPr>
              <a:t>Protocol type by Next header</a:t>
            </a:r>
          </a:p>
          <a:p>
            <a:pPr lvl="3" eaLnBrk="1" hangingPunct="1">
              <a:lnSpc>
                <a:spcPct val="90000"/>
              </a:lnSpc>
            </a:pPr>
            <a:r>
              <a:rPr lang="en-US" altLang="en-US" sz="1800">
                <a:ea typeface="MS PGothic" panose="020B0600070205080204" pitchFamily="34" charset="-128"/>
              </a:rPr>
              <a:t>TTL by Hop limit</a:t>
            </a:r>
          </a:p>
          <a:p>
            <a:pPr lvl="3" eaLnBrk="1" hangingPunct="1">
              <a:lnSpc>
                <a:spcPct val="90000"/>
              </a:lnSpc>
            </a:pPr>
            <a:r>
              <a:rPr lang="en-US" altLang="en-US" sz="1800">
                <a:ea typeface="MS PGothic" panose="020B0600070205080204" pitchFamily="34" charset="-128"/>
              </a:rPr>
              <a:t>TOS by traffic class</a:t>
            </a:r>
          </a:p>
          <a:p>
            <a:pPr lvl="2" eaLnBrk="1" hangingPunct="1">
              <a:lnSpc>
                <a:spcPct val="90000"/>
              </a:lnSpc>
            </a:pPr>
            <a:r>
              <a:rPr lang="en-US" altLang="en-US" sz="1800">
                <a:ea typeface="MS PGothic" panose="020B0600070205080204" pitchFamily="34" charset="-128"/>
              </a:rPr>
              <a:t>New:  Flow label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9A3D3B3D-2C75-47F8-8AF8-96D5669D718C}"/>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IPv6 Header Format</a:t>
            </a:r>
          </a:p>
        </p:txBody>
      </p:sp>
      <p:sp>
        <p:nvSpPr>
          <p:cNvPr id="125954" name="Rectangle 4">
            <a:extLst>
              <a:ext uri="{FF2B5EF4-FFF2-40B4-BE49-F238E27FC236}">
                <a16:creationId xmlns:a16="http://schemas.microsoft.com/office/drawing/2014/main" id="{54B4251F-3333-42EB-88CF-C5817CB23614}"/>
              </a:ext>
            </a:extLst>
          </p:cNvPr>
          <p:cNvSpPr>
            <a:spLocks noGrp="1" noChangeArrowheads="1"/>
          </p:cNvSpPr>
          <p:nvPr>
            <p:ph type="body" idx="1"/>
          </p:nvPr>
        </p:nvSpPr>
        <p:spPr>
          <a:xfrm>
            <a:off x="1246188" y="3538538"/>
            <a:ext cx="6503987" cy="1108075"/>
          </a:xfrm>
        </p:spPr>
        <p:txBody>
          <a:bodyPr/>
          <a:lstStyle/>
          <a:p>
            <a:pPr eaLnBrk="1" hangingPunct="1">
              <a:lnSpc>
                <a:spcPct val="90000"/>
              </a:lnSpc>
              <a:buFont typeface="Wingdings" charset="2"/>
              <a:buChar char="l"/>
              <a:defRPr/>
            </a:pPr>
            <a:r>
              <a:rPr lang="en-US" altLang="en-US" sz="1650" dirty="0">
                <a:ea typeface="ＭＳ Ｐゴシック" charset="-128"/>
              </a:rPr>
              <a:t>Version field same size, same location</a:t>
            </a:r>
          </a:p>
          <a:p>
            <a:pPr eaLnBrk="1" hangingPunct="1">
              <a:lnSpc>
                <a:spcPct val="90000"/>
              </a:lnSpc>
              <a:buFont typeface="Wingdings" charset="2"/>
              <a:buChar char="l"/>
              <a:defRPr/>
            </a:pPr>
            <a:r>
              <a:rPr lang="en-US" altLang="en-US" sz="1650" dirty="0">
                <a:ea typeface="ＭＳ Ｐゴシック" charset="-128"/>
              </a:rPr>
              <a:t>Traffic class to support differentiated services</a:t>
            </a:r>
          </a:p>
          <a:p>
            <a:pPr eaLnBrk="1" hangingPunct="1">
              <a:lnSpc>
                <a:spcPct val="90000"/>
              </a:lnSpc>
              <a:buFont typeface="Wingdings" charset="2"/>
              <a:buChar char="l"/>
              <a:defRPr/>
            </a:pPr>
            <a:r>
              <a:rPr lang="en-US" altLang="en-US" sz="1650" dirty="0">
                <a:ea typeface="ＭＳ Ｐゴシック" charset="-128"/>
              </a:rPr>
              <a:t>Flow:  sequence of packets from particular source to particular destination for which source requires special handling</a:t>
            </a:r>
          </a:p>
        </p:txBody>
      </p:sp>
      <p:grpSp>
        <p:nvGrpSpPr>
          <p:cNvPr id="23555" name="Group 3">
            <a:extLst>
              <a:ext uri="{FF2B5EF4-FFF2-40B4-BE49-F238E27FC236}">
                <a16:creationId xmlns:a16="http://schemas.microsoft.com/office/drawing/2014/main" id="{B22C1DC1-9C29-476C-96BB-D0CD14D77178}"/>
              </a:ext>
            </a:extLst>
          </p:cNvPr>
          <p:cNvGrpSpPr>
            <a:grpSpLocks/>
          </p:cNvGrpSpPr>
          <p:nvPr/>
        </p:nvGrpSpPr>
        <p:grpSpPr bwMode="auto">
          <a:xfrm>
            <a:off x="2027238" y="989013"/>
            <a:ext cx="4941887" cy="2419350"/>
            <a:chOff x="870" y="883"/>
            <a:chExt cx="3822" cy="2155"/>
          </a:xfrm>
        </p:grpSpPr>
        <p:sp>
          <p:nvSpPr>
            <p:cNvPr id="23556" name="Rectangle 4">
              <a:extLst>
                <a:ext uri="{FF2B5EF4-FFF2-40B4-BE49-F238E27FC236}">
                  <a16:creationId xmlns:a16="http://schemas.microsoft.com/office/drawing/2014/main" id="{7F1F9AFC-7DA1-4674-8AF2-8B138EA2BBA7}"/>
                </a:ext>
              </a:extLst>
            </p:cNvPr>
            <p:cNvSpPr>
              <a:spLocks noChangeArrowheads="1"/>
            </p:cNvSpPr>
            <p:nvPr/>
          </p:nvSpPr>
          <p:spPr bwMode="auto">
            <a:xfrm>
              <a:off x="940" y="1069"/>
              <a:ext cx="30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57" name="Rectangle 5">
              <a:extLst>
                <a:ext uri="{FF2B5EF4-FFF2-40B4-BE49-F238E27FC236}">
                  <a16:creationId xmlns:a16="http://schemas.microsoft.com/office/drawing/2014/main" id="{709C2569-1688-4727-BD3D-BA21EB5DA13F}"/>
                </a:ext>
              </a:extLst>
            </p:cNvPr>
            <p:cNvSpPr>
              <a:spLocks noChangeArrowheads="1"/>
            </p:cNvSpPr>
            <p:nvPr/>
          </p:nvSpPr>
          <p:spPr bwMode="auto">
            <a:xfrm>
              <a:off x="1062" y="1099"/>
              <a:ext cx="102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Version         Traffic Class</a:t>
              </a:r>
              <a:endParaRPr lang="en-US" altLang="en-US" sz="1800">
                <a:latin typeface="Times New Roman" panose="02020603050405020304" pitchFamily="18" charset="0"/>
                <a:ea typeface="MS PGothic" panose="020B0600070205080204" pitchFamily="34" charset="-128"/>
              </a:endParaRPr>
            </a:p>
          </p:txBody>
        </p:sp>
        <p:sp>
          <p:nvSpPr>
            <p:cNvPr id="23558" name="Rectangle 6">
              <a:extLst>
                <a:ext uri="{FF2B5EF4-FFF2-40B4-BE49-F238E27FC236}">
                  <a16:creationId xmlns:a16="http://schemas.microsoft.com/office/drawing/2014/main" id="{105022BA-6333-44C1-85D6-0E38E34BCC19}"/>
                </a:ext>
              </a:extLst>
            </p:cNvPr>
            <p:cNvSpPr>
              <a:spLocks noChangeArrowheads="1"/>
            </p:cNvSpPr>
            <p:nvPr/>
          </p:nvSpPr>
          <p:spPr bwMode="auto">
            <a:xfrm>
              <a:off x="3432" y="1099"/>
              <a:ext cx="55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     Flow Label</a:t>
              </a:r>
              <a:endParaRPr lang="en-US" altLang="en-US" sz="1800">
                <a:latin typeface="Times New Roman" panose="02020603050405020304" pitchFamily="18" charset="0"/>
                <a:ea typeface="MS PGothic" panose="020B0600070205080204" pitchFamily="34" charset="-128"/>
              </a:endParaRPr>
            </a:p>
          </p:txBody>
        </p:sp>
        <p:sp>
          <p:nvSpPr>
            <p:cNvPr id="23559" name="Rectangle 7">
              <a:extLst>
                <a:ext uri="{FF2B5EF4-FFF2-40B4-BE49-F238E27FC236}">
                  <a16:creationId xmlns:a16="http://schemas.microsoft.com/office/drawing/2014/main" id="{9EBB8998-C1FB-4692-A1BC-B22C62523FCD}"/>
                </a:ext>
              </a:extLst>
            </p:cNvPr>
            <p:cNvSpPr>
              <a:spLocks noChangeArrowheads="1"/>
            </p:cNvSpPr>
            <p:nvPr/>
          </p:nvSpPr>
          <p:spPr bwMode="auto">
            <a:xfrm>
              <a:off x="1448" y="1260"/>
              <a:ext cx="297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0" name="Rectangle 8">
              <a:extLst>
                <a:ext uri="{FF2B5EF4-FFF2-40B4-BE49-F238E27FC236}">
                  <a16:creationId xmlns:a16="http://schemas.microsoft.com/office/drawing/2014/main" id="{68B0B638-41A4-4B9F-92E0-D53DAAE03FD3}"/>
                </a:ext>
              </a:extLst>
            </p:cNvPr>
            <p:cNvSpPr>
              <a:spLocks noChangeArrowheads="1"/>
            </p:cNvSpPr>
            <p:nvPr/>
          </p:nvSpPr>
          <p:spPr bwMode="auto">
            <a:xfrm>
              <a:off x="1660" y="1290"/>
              <a:ext cx="276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Payload Length                                Next Header                   Hop Limit</a:t>
              </a:r>
              <a:endParaRPr lang="en-US" altLang="en-US" sz="1800">
                <a:latin typeface="Times New Roman" panose="02020603050405020304" pitchFamily="18" charset="0"/>
                <a:ea typeface="MS PGothic" panose="020B0600070205080204" pitchFamily="34" charset="-128"/>
              </a:endParaRPr>
            </a:p>
          </p:txBody>
        </p:sp>
        <p:sp>
          <p:nvSpPr>
            <p:cNvPr id="23561" name="Rectangle 9">
              <a:extLst>
                <a:ext uri="{FF2B5EF4-FFF2-40B4-BE49-F238E27FC236}">
                  <a16:creationId xmlns:a16="http://schemas.microsoft.com/office/drawing/2014/main" id="{84CF60E2-01A2-4BB0-B97E-94521F1A816B}"/>
                </a:ext>
              </a:extLst>
            </p:cNvPr>
            <p:cNvSpPr>
              <a:spLocks noChangeArrowheads="1"/>
            </p:cNvSpPr>
            <p:nvPr/>
          </p:nvSpPr>
          <p:spPr bwMode="auto">
            <a:xfrm>
              <a:off x="901" y="1042"/>
              <a:ext cx="3756" cy="1996"/>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2" name="Line 10">
              <a:extLst>
                <a:ext uri="{FF2B5EF4-FFF2-40B4-BE49-F238E27FC236}">
                  <a16:creationId xmlns:a16="http://schemas.microsoft.com/office/drawing/2014/main" id="{50CAC058-31E6-4988-AFE1-04B114971884}"/>
                </a:ext>
              </a:extLst>
            </p:cNvPr>
            <p:cNvSpPr>
              <a:spLocks noChangeShapeType="1"/>
            </p:cNvSpPr>
            <p:nvPr/>
          </p:nvSpPr>
          <p:spPr bwMode="auto">
            <a:xfrm>
              <a:off x="898" y="1235"/>
              <a:ext cx="37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1">
              <a:extLst>
                <a:ext uri="{FF2B5EF4-FFF2-40B4-BE49-F238E27FC236}">
                  <a16:creationId xmlns:a16="http://schemas.microsoft.com/office/drawing/2014/main" id="{08CC301C-0FB1-4580-8650-6FF363AAF1B5}"/>
                </a:ext>
              </a:extLst>
            </p:cNvPr>
            <p:cNvSpPr>
              <a:spLocks noChangeShapeType="1"/>
            </p:cNvSpPr>
            <p:nvPr/>
          </p:nvSpPr>
          <p:spPr bwMode="auto">
            <a:xfrm>
              <a:off x="908" y="1443"/>
              <a:ext cx="375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2">
              <a:extLst>
                <a:ext uri="{FF2B5EF4-FFF2-40B4-BE49-F238E27FC236}">
                  <a16:creationId xmlns:a16="http://schemas.microsoft.com/office/drawing/2014/main" id="{3C25C98F-E287-4A62-8960-568C58B7D1E4}"/>
                </a:ext>
              </a:extLst>
            </p:cNvPr>
            <p:cNvSpPr>
              <a:spLocks noChangeShapeType="1"/>
            </p:cNvSpPr>
            <p:nvPr/>
          </p:nvSpPr>
          <p:spPr bwMode="auto">
            <a:xfrm>
              <a:off x="898" y="2244"/>
              <a:ext cx="37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Line 13">
              <a:extLst>
                <a:ext uri="{FF2B5EF4-FFF2-40B4-BE49-F238E27FC236}">
                  <a16:creationId xmlns:a16="http://schemas.microsoft.com/office/drawing/2014/main" id="{302A68DE-DA72-4106-B8A0-461B914C8D54}"/>
                </a:ext>
              </a:extLst>
            </p:cNvPr>
            <p:cNvSpPr>
              <a:spLocks noChangeShapeType="1"/>
            </p:cNvSpPr>
            <p:nvPr/>
          </p:nvSpPr>
          <p:spPr bwMode="auto">
            <a:xfrm flipV="1">
              <a:off x="2781" y="1237"/>
              <a:ext cx="1" cy="2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4">
              <a:extLst>
                <a:ext uri="{FF2B5EF4-FFF2-40B4-BE49-F238E27FC236}">
                  <a16:creationId xmlns:a16="http://schemas.microsoft.com/office/drawing/2014/main" id="{72DF4E9C-65AC-43A4-B80F-DE91484AB617}"/>
                </a:ext>
              </a:extLst>
            </p:cNvPr>
            <p:cNvSpPr>
              <a:spLocks noChangeShapeType="1"/>
            </p:cNvSpPr>
            <p:nvPr/>
          </p:nvSpPr>
          <p:spPr bwMode="auto">
            <a:xfrm flipV="1">
              <a:off x="1367" y="1039"/>
              <a:ext cx="1" cy="1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Line 15">
              <a:extLst>
                <a:ext uri="{FF2B5EF4-FFF2-40B4-BE49-F238E27FC236}">
                  <a16:creationId xmlns:a16="http://schemas.microsoft.com/office/drawing/2014/main" id="{42046FA1-4095-4E6A-AAAB-C29B2C4FF060}"/>
                </a:ext>
              </a:extLst>
            </p:cNvPr>
            <p:cNvSpPr>
              <a:spLocks noChangeShapeType="1"/>
            </p:cNvSpPr>
            <p:nvPr/>
          </p:nvSpPr>
          <p:spPr bwMode="auto">
            <a:xfrm flipV="1">
              <a:off x="2307" y="1035"/>
              <a:ext cx="1" cy="2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8" name="Rectangle 16">
              <a:extLst>
                <a:ext uri="{FF2B5EF4-FFF2-40B4-BE49-F238E27FC236}">
                  <a16:creationId xmlns:a16="http://schemas.microsoft.com/office/drawing/2014/main" id="{9EBAE632-F2E4-44EC-B5CF-9344E6ACA6CF}"/>
                </a:ext>
              </a:extLst>
            </p:cNvPr>
            <p:cNvSpPr>
              <a:spLocks noChangeArrowheads="1"/>
            </p:cNvSpPr>
            <p:nvPr/>
          </p:nvSpPr>
          <p:spPr bwMode="auto">
            <a:xfrm>
              <a:off x="2336" y="1744"/>
              <a:ext cx="78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69" name="Rectangle 17">
              <a:extLst>
                <a:ext uri="{FF2B5EF4-FFF2-40B4-BE49-F238E27FC236}">
                  <a16:creationId xmlns:a16="http://schemas.microsoft.com/office/drawing/2014/main" id="{B90C5BBE-D049-4816-A3F3-D48F4A286B9D}"/>
                </a:ext>
              </a:extLst>
            </p:cNvPr>
            <p:cNvSpPr>
              <a:spLocks noChangeArrowheads="1"/>
            </p:cNvSpPr>
            <p:nvPr/>
          </p:nvSpPr>
          <p:spPr bwMode="auto">
            <a:xfrm>
              <a:off x="2441" y="1775"/>
              <a:ext cx="65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Source  Address</a:t>
              </a:r>
              <a:endParaRPr lang="en-US" altLang="en-US" sz="1800">
                <a:latin typeface="Times New Roman" panose="02020603050405020304" pitchFamily="18" charset="0"/>
                <a:ea typeface="MS PGothic" panose="020B0600070205080204" pitchFamily="34" charset="-128"/>
              </a:endParaRPr>
            </a:p>
          </p:txBody>
        </p:sp>
        <p:sp>
          <p:nvSpPr>
            <p:cNvPr id="23570" name="Rectangle 18">
              <a:extLst>
                <a:ext uri="{FF2B5EF4-FFF2-40B4-BE49-F238E27FC236}">
                  <a16:creationId xmlns:a16="http://schemas.microsoft.com/office/drawing/2014/main" id="{F0B06928-B26F-4C23-8A85-904599CE4387}"/>
                </a:ext>
              </a:extLst>
            </p:cNvPr>
            <p:cNvSpPr>
              <a:spLocks noChangeArrowheads="1"/>
            </p:cNvSpPr>
            <p:nvPr/>
          </p:nvSpPr>
          <p:spPr bwMode="auto">
            <a:xfrm>
              <a:off x="2257" y="2533"/>
              <a:ext cx="95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71" name="Rectangle 19">
              <a:extLst>
                <a:ext uri="{FF2B5EF4-FFF2-40B4-BE49-F238E27FC236}">
                  <a16:creationId xmlns:a16="http://schemas.microsoft.com/office/drawing/2014/main" id="{5F20CB92-E581-4CC2-AEC9-025CC5D0BDF9}"/>
                </a:ext>
              </a:extLst>
            </p:cNvPr>
            <p:cNvSpPr>
              <a:spLocks noChangeArrowheads="1"/>
            </p:cNvSpPr>
            <p:nvPr/>
          </p:nvSpPr>
          <p:spPr bwMode="auto">
            <a:xfrm>
              <a:off x="2370" y="2563"/>
              <a:ext cx="82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Destination  Address</a:t>
              </a:r>
              <a:endParaRPr lang="en-US" altLang="en-US" sz="1800">
                <a:latin typeface="Times New Roman" panose="02020603050405020304" pitchFamily="18" charset="0"/>
                <a:ea typeface="MS PGothic" panose="020B0600070205080204" pitchFamily="34" charset="-128"/>
              </a:endParaRPr>
            </a:p>
          </p:txBody>
        </p:sp>
        <p:sp>
          <p:nvSpPr>
            <p:cNvPr id="23572" name="Line 20">
              <a:extLst>
                <a:ext uri="{FF2B5EF4-FFF2-40B4-BE49-F238E27FC236}">
                  <a16:creationId xmlns:a16="http://schemas.microsoft.com/office/drawing/2014/main" id="{7F4CDED5-D0D5-40BA-9271-301CBB3BE618}"/>
                </a:ext>
              </a:extLst>
            </p:cNvPr>
            <p:cNvSpPr>
              <a:spLocks noChangeShapeType="1"/>
            </p:cNvSpPr>
            <p:nvPr/>
          </p:nvSpPr>
          <p:spPr bwMode="auto">
            <a:xfrm flipV="1">
              <a:off x="3722" y="1237"/>
              <a:ext cx="1" cy="2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Rectangle 21">
              <a:extLst>
                <a:ext uri="{FF2B5EF4-FFF2-40B4-BE49-F238E27FC236}">
                  <a16:creationId xmlns:a16="http://schemas.microsoft.com/office/drawing/2014/main" id="{0F673238-DF7A-4380-B7CB-B3FE86FB647A}"/>
                </a:ext>
              </a:extLst>
            </p:cNvPr>
            <p:cNvSpPr>
              <a:spLocks noChangeArrowheads="1"/>
            </p:cNvSpPr>
            <p:nvPr/>
          </p:nvSpPr>
          <p:spPr bwMode="auto">
            <a:xfrm>
              <a:off x="870" y="883"/>
              <a:ext cx="382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3574" name="Rectangle 22">
              <a:extLst>
                <a:ext uri="{FF2B5EF4-FFF2-40B4-BE49-F238E27FC236}">
                  <a16:creationId xmlns:a16="http://schemas.microsoft.com/office/drawing/2014/main" id="{A71BCE19-D7CD-4BFA-BFD1-A1CB00413949}"/>
                </a:ext>
              </a:extLst>
            </p:cNvPr>
            <p:cNvSpPr>
              <a:spLocks noChangeArrowheads="1"/>
            </p:cNvSpPr>
            <p:nvPr/>
          </p:nvSpPr>
          <p:spPr bwMode="auto">
            <a:xfrm>
              <a:off x="927" y="913"/>
              <a:ext cx="350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0                 4                                     12               16                                     24                               31</a:t>
              </a:r>
              <a:endParaRPr lang="en-US" altLang="en-US" sz="1800">
                <a:latin typeface="Times New Roman" panose="02020603050405020304" pitchFamily="18" charset="0"/>
                <a:ea typeface="MS PGothic" panose="020B0600070205080204" pitchFamily="34" charset="-128"/>
              </a:endParaRPr>
            </a:p>
          </p:txBody>
        </p:sp>
        <p:sp>
          <p:nvSpPr>
            <p:cNvPr id="23575" name="Line 23">
              <a:extLst>
                <a:ext uri="{FF2B5EF4-FFF2-40B4-BE49-F238E27FC236}">
                  <a16:creationId xmlns:a16="http://schemas.microsoft.com/office/drawing/2014/main" id="{ED76A259-E7DA-4B31-BCFB-A76C0B29BAA7}"/>
                </a:ext>
              </a:extLst>
            </p:cNvPr>
            <p:cNvSpPr>
              <a:spLocks noChangeShapeType="1"/>
            </p:cNvSpPr>
            <p:nvPr/>
          </p:nvSpPr>
          <p:spPr bwMode="auto">
            <a:xfrm>
              <a:off x="900" y="1640"/>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4">
              <a:extLst>
                <a:ext uri="{FF2B5EF4-FFF2-40B4-BE49-F238E27FC236}">
                  <a16:creationId xmlns:a16="http://schemas.microsoft.com/office/drawing/2014/main" id="{97A60A3A-8567-414C-A55C-A1B9E5539FC6}"/>
                </a:ext>
              </a:extLst>
            </p:cNvPr>
            <p:cNvSpPr>
              <a:spLocks noChangeShapeType="1"/>
            </p:cNvSpPr>
            <p:nvPr/>
          </p:nvSpPr>
          <p:spPr bwMode="auto">
            <a:xfrm>
              <a:off x="900" y="1839"/>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5">
              <a:extLst>
                <a:ext uri="{FF2B5EF4-FFF2-40B4-BE49-F238E27FC236}">
                  <a16:creationId xmlns:a16="http://schemas.microsoft.com/office/drawing/2014/main" id="{EA9DBE7D-3362-4AA6-842F-433E3E89DCCD}"/>
                </a:ext>
              </a:extLst>
            </p:cNvPr>
            <p:cNvSpPr>
              <a:spLocks noChangeShapeType="1"/>
            </p:cNvSpPr>
            <p:nvPr/>
          </p:nvSpPr>
          <p:spPr bwMode="auto">
            <a:xfrm>
              <a:off x="900" y="2039"/>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6">
              <a:extLst>
                <a:ext uri="{FF2B5EF4-FFF2-40B4-BE49-F238E27FC236}">
                  <a16:creationId xmlns:a16="http://schemas.microsoft.com/office/drawing/2014/main" id="{E7628160-31CD-4CDF-BC95-A32A6B55030F}"/>
                </a:ext>
              </a:extLst>
            </p:cNvPr>
            <p:cNvSpPr>
              <a:spLocks noChangeShapeType="1"/>
            </p:cNvSpPr>
            <p:nvPr/>
          </p:nvSpPr>
          <p:spPr bwMode="auto">
            <a:xfrm>
              <a:off x="900" y="2434"/>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27">
              <a:extLst>
                <a:ext uri="{FF2B5EF4-FFF2-40B4-BE49-F238E27FC236}">
                  <a16:creationId xmlns:a16="http://schemas.microsoft.com/office/drawing/2014/main" id="{4606DC77-FBB6-4A67-80BE-46ACF0777652}"/>
                </a:ext>
              </a:extLst>
            </p:cNvPr>
            <p:cNvSpPr>
              <a:spLocks noChangeShapeType="1"/>
            </p:cNvSpPr>
            <p:nvPr/>
          </p:nvSpPr>
          <p:spPr bwMode="auto">
            <a:xfrm>
              <a:off x="900" y="2635"/>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8">
              <a:extLst>
                <a:ext uri="{FF2B5EF4-FFF2-40B4-BE49-F238E27FC236}">
                  <a16:creationId xmlns:a16="http://schemas.microsoft.com/office/drawing/2014/main" id="{CCE7F556-E4D4-4D52-B406-14D76CBF531D}"/>
                </a:ext>
              </a:extLst>
            </p:cNvPr>
            <p:cNvSpPr>
              <a:spLocks noChangeShapeType="1"/>
            </p:cNvSpPr>
            <p:nvPr/>
          </p:nvSpPr>
          <p:spPr bwMode="auto">
            <a:xfrm>
              <a:off x="900" y="2842"/>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1" name="Line 29">
              <a:extLst>
                <a:ext uri="{FF2B5EF4-FFF2-40B4-BE49-F238E27FC236}">
                  <a16:creationId xmlns:a16="http://schemas.microsoft.com/office/drawing/2014/main" id="{5A233FDC-427A-4F6A-84C9-E7DD6CCF6204}"/>
                </a:ext>
              </a:extLst>
            </p:cNvPr>
            <p:cNvSpPr>
              <a:spLocks noChangeShapeType="1"/>
            </p:cNvSpPr>
            <p:nvPr/>
          </p:nvSpPr>
          <p:spPr bwMode="auto">
            <a:xfrm>
              <a:off x="4571" y="1644"/>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30">
              <a:extLst>
                <a:ext uri="{FF2B5EF4-FFF2-40B4-BE49-F238E27FC236}">
                  <a16:creationId xmlns:a16="http://schemas.microsoft.com/office/drawing/2014/main" id="{95082248-FDE5-4446-A637-8C7B6A07F6AA}"/>
                </a:ext>
              </a:extLst>
            </p:cNvPr>
            <p:cNvSpPr>
              <a:spLocks noChangeShapeType="1"/>
            </p:cNvSpPr>
            <p:nvPr/>
          </p:nvSpPr>
          <p:spPr bwMode="auto">
            <a:xfrm>
              <a:off x="4571" y="1843"/>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31">
              <a:extLst>
                <a:ext uri="{FF2B5EF4-FFF2-40B4-BE49-F238E27FC236}">
                  <a16:creationId xmlns:a16="http://schemas.microsoft.com/office/drawing/2014/main" id="{4D109232-4DAB-45AD-9A86-2B11EAD9D0EA}"/>
                </a:ext>
              </a:extLst>
            </p:cNvPr>
            <p:cNvSpPr>
              <a:spLocks noChangeShapeType="1"/>
            </p:cNvSpPr>
            <p:nvPr/>
          </p:nvSpPr>
          <p:spPr bwMode="auto">
            <a:xfrm>
              <a:off x="4571" y="2245"/>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4" name="Line 32">
              <a:extLst>
                <a:ext uri="{FF2B5EF4-FFF2-40B4-BE49-F238E27FC236}">
                  <a16:creationId xmlns:a16="http://schemas.microsoft.com/office/drawing/2014/main" id="{003DD33C-9392-4C1B-99FB-580D126BDE31}"/>
                </a:ext>
              </a:extLst>
            </p:cNvPr>
            <p:cNvSpPr>
              <a:spLocks noChangeShapeType="1"/>
            </p:cNvSpPr>
            <p:nvPr/>
          </p:nvSpPr>
          <p:spPr bwMode="auto">
            <a:xfrm>
              <a:off x="4571" y="2043"/>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5" name="Line 33">
              <a:extLst>
                <a:ext uri="{FF2B5EF4-FFF2-40B4-BE49-F238E27FC236}">
                  <a16:creationId xmlns:a16="http://schemas.microsoft.com/office/drawing/2014/main" id="{98688D58-C802-486D-960D-94B5AB00B1DF}"/>
                </a:ext>
              </a:extLst>
            </p:cNvPr>
            <p:cNvSpPr>
              <a:spLocks noChangeShapeType="1"/>
            </p:cNvSpPr>
            <p:nvPr/>
          </p:nvSpPr>
          <p:spPr bwMode="auto">
            <a:xfrm>
              <a:off x="4571" y="2438"/>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4">
              <a:extLst>
                <a:ext uri="{FF2B5EF4-FFF2-40B4-BE49-F238E27FC236}">
                  <a16:creationId xmlns:a16="http://schemas.microsoft.com/office/drawing/2014/main" id="{568FEA6F-63C8-4C82-A89A-D48A6150577E}"/>
                </a:ext>
              </a:extLst>
            </p:cNvPr>
            <p:cNvSpPr>
              <a:spLocks noChangeShapeType="1"/>
            </p:cNvSpPr>
            <p:nvPr/>
          </p:nvSpPr>
          <p:spPr bwMode="auto">
            <a:xfrm>
              <a:off x="4571" y="2639"/>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35">
              <a:extLst>
                <a:ext uri="{FF2B5EF4-FFF2-40B4-BE49-F238E27FC236}">
                  <a16:creationId xmlns:a16="http://schemas.microsoft.com/office/drawing/2014/main" id="{2DDE0A3B-C129-41B3-8DC9-1BC8AC800B7A}"/>
                </a:ext>
              </a:extLst>
            </p:cNvPr>
            <p:cNvSpPr>
              <a:spLocks noChangeShapeType="1"/>
            </p:cNvSpPr>
            <p:nvPr/>
          </p:nvSpPr>
          <p:spPr bwMode="auto">
            <a:xfrm>
              <a:off x="4571" y="2847"/>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09C70A4-E606-449E-A64F-518F45C4D367}"/>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IPv6 Basic Header Format</a:t>
            </a:r>
          </a:p>
        </p:txBody>
      </p:sp>
      <p:sp>
        <p:nvSpPr>
          <p:cNvPr id="25602" name="Rectangle 3">
            <a:extLst>
              <a:ext uri="{FF2B5EF4-FFF2-40B4-BE49-F238E27FC236}">
                <a16:creationId xmlns:a16="http://schemas.microsoft.com/office/drawing/2014/main" id="{890B4CAD-EBE3-4A8A-94E3-1AEF8C88BF9C}"/>
              </a:ext>
            </a:extLst>
          </p:cNvPr>
          <p:cNvSpPr>
            <a:spLocks noGrp="1" noChangeArrowheads="1"/>
          </p:cNvSpPr>
          <p:nvPr>
            <p:ph type="body" idx="1"/>
          </p:nvPr>
        </p:nvSpPr>
        <p:spPr>
          <a:xfrm>
            <a:off x="1263650" y="3692525"/>
            <a:ext cx="6503988" cy="798513"/>
          </a:xfrm>
        </p:spPr>
        <p:txBody>
          <a:bodyPr/>
          <a:lstStyle/>
          <a:p>
            <a:pPr eaLnBrk="1" hangingPunct="1">
              <a:lnSpc>
                <a:spcPct val="90000"/>
              </a:lnSpc>
            </a:pPr>
            <a:r>
              <a:rPr lang="en-US" altLang="en-US" sz="1500">
                <a:ea typeface="MS PGothic" panose="020B0600070205080204" pitchFamily="34" charset="-128"/>
              </a:rPr>
              <a:t>Payload length:  length of data excluding header, up to 65535 B</a:t>
            </a:r>
          </a:p>
          <a:p>
            <a:pPr eaLnBrk="1" hangingPunct="1">
              <a:lnSpc>
                <a:spcPct val="90000"/>
              </a:lnSpc>
            </a:pPr>
            <a:r>
              <a:rPr lang="en-US" altLang="en-US" sz="1500">
                <a:ea typeface="MS PGothic" panose="020B0600070205080204" pitchFamily="34" charset="-128"/>
              </a:rPr>
              <a:t>Next header:  type of extension header that follows basic header</a:t>
            </a:r>
          </a:p>
          <a:p>
            <a:pPr eaLnBrk="1" hangingPunct="1">
              <a:lnSpc>
                <a:spcPct val="90000"/>
              </a:lnSpc>
            </a:pPr>
            <a:r>
              <a:rPr lang="en-US" altLang="en-US" sz="1500">
                <a:ea typeface="MS PGothic" panose="020B0600070205080204" pitchFamily="34" charset="-128"/>
              </a:rPr>
              <a:t>Hop limit:  # hops packet can travel before being dropped by a router</a:t>
            </a:r>
          </a:p>
        </p:txBody>
      </p:sp>
      <p:grpSp>
        <p:nvGrpSpPr>
          <p:cNvPr id="25603" name="Group 4">
            <a:extLst>
              <a:ext uri="{FF2B5EF4-FFF2-40B4-BE49-F238E27FC236}">
                <a16:creationId xmlns:a16="http://schemas.microsoft.com/office/drawing/2014/main" id="{64129676-3CF8-4579-9A4D-35F2FEBC3D77}"/>
              </a:ext>
            </a:extLst>
          </p:cNvPr>
          <p:cNvGrpSpPr>
            <a:grpSpLocks/>
          </p:cNvGrpSpPr>
          <p:nvPr/>
        </p:nvGrpSpPr>
        <p:grpSpPr bwMode="auto">
          <a:xfrm>
            <a:off x="1952625" y="1031875"/>
            <a:ext cx="4941888" cy="2419350"/>
            <a:chOff x="870" y="883"/>
            <a:chExt cx="3822" cy="2155"/>
          </a:xfrm>
        </p:grpSpPr>
        <p:sp>
          <p:nvSpPr>
            <p:cNvPr id="25604" name="Rectangle 5">
              <a:extLst>
                <a:ext uri="{FF2B5EF4-FFF2-40B4-BE49-F238E27FC236}">
                  <a16:creationId xmlns:a16="http://schemas.microsoft.com/office/drawing/2014/main" id="{D849FB1B-DBEB-47AB-9142-9331B9DBE8D6}"/>
                </a:ext>
              </a:extLst>
            </p:cNvPr>
            <p:cNvSpPr>
              <a:spLocks noChangeArrowheads="1"/>
            </p:cNvSpPr>
            <p:nvPr/>
          </p:nvSpPr>
          <p:spPr bwMode="auto">
            <a:xfrm>
              <a:off x="940" y="1069"/>
              <a:ext cx="306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5" name="Rectangle 6">
              <a:extLst>
                <a:ext uri="{FF2B5EF4-FFF2-40B4-BE49-F238E27FC236}">
                  <a16:creationId xmlns:a16="http://schemas.microsoft.com/office/drawing/2014/main" id="{46AC3D75-B4A1-40FC-9434-33A42D8162A3}"/>
                </a:ext>
              </a:extLst>
            </p:cNvPr>
            <p:cNvSpPr>
              <a:spLocks noChangeArrowheads="1"/>
            </p:cNvSpPr>
            <p:nvPr/>
          </p:nvSpPr>
          <p:spPr bwMode="auto">
            <a:xfrm>
              <a:off x="1062" y="1099"/>
              <a:ext cx="102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Version         Traffic Class</a:t>
              </a:r>
              <a:endParaRPr lang="en-US" altLang="en-US" sz="1800">
                <a:latin typeface="Times New Roman" panose="02020603050405020304" pitchFamily="18" charset="0"/>
                <a:ea typeface="MS PGothic" panose="020B0600070205080204" pitchFamily="34" charset="-128"/>
              </a:endParaRPr>
            </a:p>
          </p:txBody>
        </p:sp>
        <p:sp>
          <p:nvSpPr>
            <p:cNvPr id="25606" name="Rectangle 7">
              <a:extLst>
                <a:ext uri="{FF2B5EF4-FFF2-40B4-BE49-F238E27FC236}">
                  <a16:creationId xmlns:a16="http://schemas.microsoft.com/office/drawing/2014/main" id="{9782DD60-68EB-47B1-BECD-7D3CD034BDD7}"/>
                </a:ext>
              </a:extLst>
            </p:cNvPr>
            <p:cNvSpPr>
              <a:spLocks noChangeArrowheads="1"/>
            </p:cNvSpPr>
            <p:nvPr/>
          </p:nvSpPr>
          <p:spPr bwMode="auto">
            <a:xfrm>
              <a:off x="3432" y="1099"/>
              <a:ext cx="555"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     Flow Label</a:t>
              </a:r>
              <a:endParaRPr lang="en-US" altLang="en-US" sz="1800">
                <a:latin typeface="Times New Roman" panose="02020603050405020304" pitchFamily="18" charset="0"/>
                <a:ea typeface="MS PGothic" panose="020B0600070205080204" pitchFamily="34" charset="-128"/>
              </a:endParaRPr>
            </a:p>
          </p:txBody>
        </p:sp>
        <p:sp>
          <p:nvSpPr>
            <p:cNvPr id="25607" name="Rectangle 8">
              <a:extLst>
                <a:ext uri="{FF2B5EF4-FFF2-40B4-BE49-F238E27FC236}">
                  <a16:creationId xmlns:a16="http://schemas.microsoft.com/office/drawing/2014/main" id="{6FD414EC-7113-4447-A7E2-1638A2FC72A6}"/>
                </a:ext>
              </a:extLst>
            </p:cNvPr>
            <p:cNvSpPr>
              <a:spLocks noChangeArrowheads="1"/>
            </p:cNvSpPr>
            <p:nvPr/>
          </p:nvSpPr>
          <p:spPr bwMode="auto">
            <a:xfrm>
              <a:off x="1448" y="1260"/>
              <a:ext cx="297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08" name="Rectangle 9">
              <a:extLst>
                <a:ext uri="{FF2B5EF4-FFF2-40B4-BE49-F238E27FC236}">
                  <a16:creationId xmlns:a16="http://schemas.microsoft.com/office/drawing/2014/main" id="{FF73990A-6B1E-4921-898A-067475E99F52}"/>
                </a:ext>
              </a:extLst>
            </p:cNvPr>
            <p:cNvSpPr>
              <a:spLocks noChangeArrowheads="1"/>
            </p:cNvSpPr>
            <p:nvPr/>
          </p:nvSpPr>
          <p:spPr bwMode="auto">
            <a:xfrm>
              <a:off x="1660" y="1290"/>
              <a:ext cx="276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Payload Length                                Next Header                   Hop Limit</a:t>
              </a:r>
              <a:endParaRPr lang="en-US" altLang="en-US" sz="1800">
                <a:latin typeface="Times New Roman" panose="02020603050405020304" pitchFamily="18" charset="0"/>
                <a:ea typeface="MS PGothic" panose="020B0600070205080204" pitchFamily="34" charset="-128"/>
              </a:endParaRPr>
            </a:p>
          </p:txBody>
        </p:sp>
        <p:sp>
          <p:nvSpPr>
            <p:cNvPr id="25609" name="Rectangle 10">
              <a:extLst>
                <a:ext uri="{FF2B5EF4-FFF2-40B4-BE49-F238E27FC236}">
                  <a16:creationId xmlns:a16="http://schemas.microsoft.com/office/drawing/2014/main" id="{5876CBA1-7E0E-41AA-8807-D5CF2D761DFF}"/>
                </a:ext>
              </a:extLst>
            </p:cNvPr>
            <p:cNvSpPr>
              <a:spLocks noChangeArrowheads="1"/>
            </p:cNvSpPr>
            <p:nvPr/>
          </p:nvSpPr>
          <p:spPr bwMode="auto">
            <a:xfrm>
              <a:off x="901" y="1042"/>
              <a:ext cx="3756" cy="1996"/>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10" name="Line 11">
              <a:extLst>
                <a:ext uri="{FF2B5EF4-FFF2-40B4-BE49-F238E27FC236}">
                  <a16:creationId xmlns:a16="http://schemas.microsoft.com/office/drawing/2014/main" id="{32B3C3F6-A405-408C-8238-E368A2AE1B78}"/>
                </a:ext>
              </a:extLst>
            </p:cNvPr>
            <p:cNvSpPr>
              <a:spLocks noChangeShapeType="1"/>
            </p:cNvSpPr>
            <p:nvPr/>
          </p:nvSpPr>
          <p:spPr bwMode="auto">
            <a:xfrm>
              <a:off x="898" y="1235"/>
              <a:ext cx="37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2">
              <a:extLst>
                <a:ext uri="{FF2B5EF4-FFF2-40B4-BE49-F238E27FC236}">
                  <a16:creationId xmlns:a16="http://schemas.microsoft.com/office/drawing/2014/main" id="{1D9700E1-D631-4154-A8D1-4B84D05D5442}"/>
                </a:ext>
              </a:extLst>
            </p:cNvPr>
            <p:cNvSpPr>
              <a:spLocks noChangeShapeType="1"/>
            </p:cNvSpPr>
            <p:nvPr/>
          </p:nvSpPr>
          <p:spPr bwMode="auto">
            <a:xfrm>
              <a:off x="908" y="1443"/>
              <a:ext cx="375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3">
              <a:extLst>
                <a:ext uri="{FF2B5EF4-FFF2-40B4-BE49-F238E27FC236}">
                  <a16:creationId xmlns:a16="http://schemas.microsoft.com/office/drawing/2014/main" id="{30CCF9A5-3D9D-41A7-B2F3-E1EC45B6A6ED}"/>
                </a:ext>
              </a:extLst>
            </p:cNvPr>
            <p:cNvSpPr>
              <a:spLocks noChangeShapeType="1"/>
            </p:cNvSpPr>
            <p:nvPr/>
          </p:nvSpPr>
          <p:spPr bwMode="auto">
            <a:xfrm>
              <a:off x="898" y="2244"/>
              <a:ext cx="37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4">
              <a:extLst>
                <a:ext uri="{FF2B5EF4-FFF2-40B4-BE49-F238E27FC236}">
                  <a16:creationId xmlns:a16="http://schemas.microsoft.com/office/drawing/2014/main" id="{6BB88881-3AEE-44DE-BB97-997470097B82}"/>
                </a:ext>
              </a:extLst>
            </p:cNvPr>
            <p:cNvSpPr>
              <a:spLocks noChangeShapeType="1"/>
            </p:cNvSpPr>
            <p:nvPr/>
          </p:nvSpPr>
          <p:spPr bwMode="auto">
            <a:xfrm flipV="1">
              <a:off x="2781" y="1237"/>
              <a:ext cx="1" cy="2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5">
              <a:extLst>
                <a:ext uri="{FF2B5EF4-FFF2-40B4-BE49-F238E27FC236}">
                  <a16:creationId xmlns:a16="http://schemas.microsoft.com/office/drawing/2014/main" id="{1612BAAB-EB3D-4FC8-8F0B-9280C65D5876}"/>
                </a:ext>
              </a:extLst>
            </p:cNvPr>
            <p:cNvSpPr>
              <a:spLocks noChangeShapeType="1"/>
            </p:cNvSpPr>
            <p:nvPr/>
          </p:nvSpPr>
          <p:spPr bwMode="auto">
            <a:xfrm flipV="1">
              <a:off x="1367" y="1039"/>
              <a:ext cx="1" cy="19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6">
              <a:extLst>
                <a:ext uri="{FF2B5EF4-FFF2-40B4-BE49-F238E27FC236}">
                  <a16:creationId xmlns:a16="http://schemas.microsoft.com/office/drawing/2014/main" id="{F4C77654-3C81-4E1E-836A-1C4A73F97F32}"/>
                </a:ext>
              </a:extLst>
            </p:cNvPr>
            <p:cNvSpPr>
              <a:spLocks noChangeShapeType="1"/>
            </p:cNvSpPr>
            <p:nvPr/>
          </p:nvSpPr>
          <p:spPr bwMode="auto">
            <a:xfrm flipV="1">
              <a:off x="2307" y="1035"/>
              <a:ext cx="1" cy="2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Rectangle 17">
              <a:extLst>
                <a:ext uri="{FF2B5EF4-FFF2-40B4-BE49-F238E27FC236}">
                  <a16:creationId xmlns:a16="http://schemas.microsoft.com/office/drawing/2014/main" id="{320983DF-8D7A-4F45-9E3F-F5C72A8A45CC}"/>
                </a:ext>
              </a:extLst>
            </p:cNvPr>
            <p:cNvSpPr>
              <a:spLocks noChangeArrowheads="1"/>
            </p:cNvSpPr>
            <p:nvPr/>
          </p:nvSpPr>
          <p:spPr bwMode="auto">
            <a:xfrm>
              <a:off x="2336" y="1744"/>
              <a:ext cx="785"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17" name="Rectangle 18">
              <a:extLst>
                <a:ext uri="{FF2B5EF4-FFF2-40B4-BE49-F238E27FC236}">
                  <a16:creationId xmlns:a16="http://schemas.microsoft.com/office/drawing/2014/main" id="{2EADE078-B8ED-47AA-A599-632DCC0075B7}"/>
                </a:ext>
              </a:extLst>
            </p:cNvPr>
            <p:cNvSpPr>
              <a:spLocks noChangeArrowheads="1"/>
            </p:cNvSpPr>
            <p:nvPr/>
          </p:nvSpPr>
          <p:spPr bwMode="auto">
            <a:xfrm>
              <a:off x="2441" y="1775"/>
              <a:ext cx="659"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Source  Address</a:t>
              </a:r>
              <a:endParaRPr lang="en-US" altLang="en-US" sz="1800">
                <a:latin typeface="Times New Roman" panose="02020603050405020304" pitchFamily="18" charset="0"/>
                <a:ea typeface="MS PGothic" panose="020B0600070205080204" pitchFamily="34" charset="-128"/>
              </a:endParaRPr>
            </a:p>
          </p:txBody>
        </p:sp>
        <p:sp>
          <p:nvSpPr>
            <p:cNvPr id="25618" name="Rectangle 19">
              <a:extLst>
                <a:ext uri="{FF2B5EF4-FFF2-40B4-BE49-F238E27FC236}">
                  <a16:creationId xmlns:a16="http://schemas.microsoft.com/office/drawing/2014/main" id="{43EDED04-478B-49B9-828B-3C4053281208}"/>
                </a:ext>
              </a:extLst>
            </p:cNvPr>
            <p:cNvSpPr>
              <a:spLocks noChangeArrowheads="1"/>
            </p:cNvSpPr>
            <p:nvPr/>
          </p:nvSpPr>
          <p:spPr bwMode="auto">
            <a:xfrm>
              <a:off x="2257" y="2533"/>
              <a:ext cx="954"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19" name="Rectangle 20">
              <a:extLst>
                <a:ext uri="{FF2B5EF4-FFF2-40B4-BE49-F238E27FC236}">
                  <a16:creationId xmlns:a16="http://schemas.microsoft.com/office/drawing/2014/main" id="{E40800F4-7AF2-446A-A68E-6C5DFE6F8331}"/>
                </a:ext>
              </a:extLst>
            </p:cNvPr>
            <p:cNvSpPr>
              <a:spLocks noChangeArrowheads="1"/>
            </p:cNvSpPr>
            <p:nvPr/>
          </p:nvSpPr>
          <p:spPr bwMode="auto">
            <a:xfrm>
              <a:off x="2370" y="2563"/>
              <a:ext cx="82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ea typeface="MS PGothic" panose="020B0600070205080204" pitchFamily="34" charset="-128"/>
                </a:rPr>
                <a:t>Destination  Address</a:t>
              </a:r>
              <a:endParaRPr lang="en-US" altLang="en-US" sz="1800">
                <a:latin typeface="Times New Roman" panose="02020603050405020304" pitchFamily="18" charset="0"/>
                <a:ea typeface="MS PGothic" panose="020B0600070205080204" pitchFamily="34" charset="-128"/>
              </a:endParaRPr>
            </a:p>
          </p:txBody>
        </p:sp>
        <p:sp>
          <p:nvSpPr>
            <p:cNvPr id="25620" name="Line 21">
              <a:extLst>
                <a:ext uri="{FF2B5EF4-FFF2-40B4-BE49-F238E27FC236}">
                  <a16:creationId xmlns:a16="http://schemas.microsoft.com/office/drawing/2014/main" id="{0681622B-5BFC-4FFD-A7E2-D493DA24CF95}"/>
                </a:ext>
              </a:extLst>
            </p:cNvPr>
            <p:cNvSpPr>
              <a:spLocks noChangeShapeType="1"/>
            </p:cNvSpPr>
            <p:nvPr/>
          </p:nvSpPr>
          <p:spPr bwMode="auto">
            <a:xfrm flipV="1">
              <a:off x="3722" y="1237"/>
              <a:ext cx="1" cy="20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Rectangle 22">
              <a:extLst>
                <a:ext uri="{FF2B5EF4-FFF2-40B4-BE49-F238E27FC236}">
                  <a16:creationId xmlns:a16="http://schemas.microsoft.com/office/drawing/2014/main" id="{F45C885A-E3A0-4A4D-BD41-D3C1869902BE}"/>
                </a:ext>
              </a:extLst>
            </p:cNvPr>
            <p:cNvSpPr>
              <a:spLocks noChangeArrowheads="1"/>
            </p:cNvSpPr>
            <p:nvPr/>
          </p:nvSpPr>
          <p:spPr bwMode="auto">
            <a:xfrm>
              <a:off x="870" y="883"/>
              <a:ext cx="382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5622" name="Rectangle 23">
              <a:extLst>
                <a:ext uri="{FF2B5EF4-FFF2-40B4-BE49-F238E27FC236}">
                  <a16:creationId xmlns:a16="http://schemas.microsoft.com/office/drawing/2014/main" id="{6BF6DF68-A14F-4889-8970-0B3C9F26378C}"/>
                </a:ext>
              </a:extLst>
            </p:cNvPr>
            <p:cNvSpPr>
              <a:spLocks noChangeArrowheads="1"/>
            </p:cNvSpPr>
            <p:nvPr/>
          </p:nvSpPr>
          <p:spPr bwMode="auto">
            <a:xfrm>
              <a:off x="927" y="913"/>
              <a:ext cx="3503"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900">
                  <a:solidFill>
                    <a:srgbClr val="000000"/>
                  </a:solidFill>
                  <a:latin typeface="Times New Roman" panose="02020603050405020304" pitchFamily="18" charset="0"/>
                  <a:ea typeface="MS PGothic" panose="020B0600070205080204" pitchFamily="34" charset="-128"/>
                </a:rPr>
                <a:t>0                 4                                     12               16                                     24                               31</a:t>
              </a:r>
              <a:endParaRPr lang="en-US" altLang="en-US" sz="1800">
                <a:latin typeface="Times New Roman" panose="02020603050405020304" pitchFamily="18" charset="0"/>
                <a:ea typeface="MS PGothic" panose="020B0600070205080204" pitchFamily="34" charset="-128"/>
              </a:endParaRPr>
            </a:p>
          </p:txBody>
        </p:sp>
        <p:sp>
          <p:nvSpPr>
            <p:cNvPr id="25623" name="Line 24">
              <a:extLst>
                <a:ext uri="{FF2B5EF4-FFF2-40B4-BE49-F238E27FC236}">
                  <a16:creationId xmlns:a16="http://schemas.microsoft.com/office/drawing/2014/main" id="{11BBABD5-6468-4D81-A2F0-C808B3375877}"/>
                </a:ext>
              </a:extLst>
            </p:cNvPr>
            <p:cNvSpPr>
              <a:spLocks noChangeShapeType="1"/>
            </p:cNvSpPr>
            <p:nvPr/>
          </p:nvSpPr>
          <p:spPr bwMode="auto">
            <a:xfrm>
              <a:off x="900" y="1640"/>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5">
              <a:extLst>
                <a:ext uri="{FF2B5EF4-FFF2-40B4-BE49-F238E27FC236}">
                  <a16:creationId xmlns:a16="http://schemas.microsoft.com/office/drawing/2014/main" id="{4DC404D8-ED64-4471-B489-6512A26DF9CF}"/>
                </a:ext>
              </a:extLst>
            </p:cNvPr>
            <p:cNvSpPr>
              <a:spLocks noChangeShapeType="1"/>
            </p:cNvSpPr>
            <p:nvPr/>
          </p:nvSpPr>
          <p:spPr bwMode="auto">
            <a:xfrm>
              <a:off x="900" y="1839"/>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6">
              <a:extLst>
                <a:ext uri="{FF2B5EF4-FFF2-40B4-BE49-F238E27FC236}">
                  <a16:creationId xmlns:a16="http://schemas.microsoft.com/office/drawing/2014/main" id="{A057EEAC-DC68-41BE-9732-B09B8A310989}"/>
                </a:ext>
              </a:extLst>
            </p:cNvPr>
            <p:cNvSpPr>
              <a:spLocks noChangeShapeType="1"/>
            </p:cNvSpPr>
            <p:nvPr/>
          </p:nvSpPr>
          <p:spPr bwMode="auto">
            <a:xfrm>
              <a:off x="900" y="2039"/>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7">
              <a:extLst>
                <a:ext uri="{FF2B5EF4-FFF2-40B4-BE49-F238E27FC236}">
                  <a16:creationId xmlns:a16="http://schemas.microsoft.com/office/drawing/2014/main" id="{15ADE469-EF6F-43BF-9A08-027043D1736C}"/>
                </a:ext>
              </a:extLst>
            </p:cNvPr>
            <p:cNvSpPr>
              <a:spLocks noChangeShapeType="1"/>
            </p:cNvSpPr>
            <p:nvPr/>
          </p:nvSpPr>
          <p:spPr bwMode="auto">
            <a:xfrm>
              <a:off x="900" y="2434"/>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8">
              <a:extLst>
                <a:ext uri="{FF2B5EF4-FFF2-40B4-BE49-F238E27FC236}">
                  <a16:creationId xmlns:a16="http://schemas.microsoft.com/office/drawing/2014/main" id="{6D7BA680-616C-4C7A-8CF8-77F9306C2237}"/>
                </a:ext>
              </a:extLst>
            </p:cNvPr>
            <p:cNvSpPr>
              <a:spLocks noChangeShapeType="1"/>
            </p:cNvSpPr>
            <p:nvPr/>
          </p:nvSpPr>
          <p:spPr bwMode="auto">
            <a:xfrm>
              <a:off x="900" y="2635"/>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9">
              <a:extLst>
                <a:ext uri="{FF2B5EF4-FFF2-40B4-BE49-F238E27FC236}">
                  <a16:creationId xmlns:a16="http://schemas.microsoft.com/office/drawing/2014/main" id="{E6728DB2-6B82-40DE-807C-555BFD2C585B}"/>
                </a:ext>
              </a:extLst>
            </p:cNvPr>
            <p:cNvSpPr>
              <a:spLocks noChangeShapeType="1"/>
            </p:cNvSpPr>
            <p:nvPr/>
          </p:nvSpPr>
          <p:spPr bwMode="auto">
            <a:xfrm>
              <a:off x="900" y="2842"/>
              <a:ext cx="8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0">
              <a:extLst>
                <a:ext uri="{FF2B5EF4-FFF2-40B4-BE49-F238E27FC236}">
                  <a16:creationId xmlns:a16="http://schemas.microsoft.com/office/drawing/2014/main" id="{A387FA48-0C9A-4B13-9B5F-EAC6E66FA3E8}"/>
                </a:ext>
              </a:extLst>
            </p:cNvPr>
            <p:cNvSpPr>
              <a:spLocks noChangeShapeType="1"/>
            </p:cNvSpPr>
            <p:nvPr/>
          </p:nvSpPr>
          <p:spPr bwMode="auto">
            <a:xfrm>
              <a:off x="4571" y="1644"/>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1">
              <a:extLst>
                <a:ext uri="{FF2B5EF4-FFF2-40B4-BE49-F238E27FC236}">
                  <a16:creationId xmlns:a16="http://schemas.microsoft.com/office/drawing/2014/main" id="{FD80774E-81C2-4A5A-9296-BC8118D9F8AF}"/>
                </a:ext>
              </a:extLst>
            </p:cNvPr>
            <p:cNvSpPr>
              <a:spLocks noChangeShapeType="1"/>
            </p:cNvSpPr>
            <p:nvPr/>
          </p:nvSpPr>
          <p:spPr bwMode="auto">
            <a:xfrm>
              <a:off x="4571" y="1843"/>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2">
              <a:extLst>
                <a:ext uri="{FF2B5EF4-FFF2-40B4-BE49-F238E27FC236}">
                  <a16:creationId xmlns:a16="http://schemas.microsoft.com/office/drawing/2014/main" id="{500A6C65-2B47-4527-B4D3-485D04E1F828}"/>
                </a:ext>
              </a:extLst>
            </p:cNvPr>
            <p:cNvSpPr>
              <a:spLocks noChangeShapeType="1"/>
            </p:cNvSpPr>
            <p:nvPr/>
          </p:nvSpPr>
          <p:spPr bwMode="auto">
            <a:xfrm>
              <a:off x="4571" y="2245"/>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33">
              <a:extLst>
                <a:ext uri="{FF2B5EF4-FFF2-40B4-BE49-F238E27FC236}">
                  <a16:creationId xmlns:a16="http://schemas.microsoft.com/office/drawing/2014/main" id="{662B68AE-EB1B-48CE-81D7-36FFEC50E4FA}"/>
                </a:ext>
              </a:extLst>
            </p:cNvPr>
            <p:cNvSpPr>
              <a:spLocks noChangeShapeType="1"/>
            </p:cNvSpPr>
            <p:nvPr/>
          </p:nvSpPr>
          <p:spPr bwMode="auto">
            <a:xfrm>
              <a:off x="4571" y="2043"/>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34">
              <a:extLst>
                <a:ext uri="{FF2B5EF4-FFF2-40B4-BE49-F238E27FC236}">
                  <a16:creationId xmlns:a16="http://schemas.microsoft.com/office/drawing/2014/main" id="{B961B3AA-30F3-4A7B-8B33-C07B85A0C99D}"/>
                </a:ext>
              </a:extLst>
            </p:cNvPr>
            <p:cNvSpPr>
              <a:spLocks noChangeShapeType="1"/>
            </p:cNvSpPr>
            <p:nvPr/>
          </p:nvSpPr>
          <p:spPr bwMode="auto">
            <a:xfrm>
              <a:off x="4571" y="2438"/>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35">
              <a:extLst>
                <a:ext uri="{FF2B5EF4-FFF2-40B4-BE49-F238E27FC236}">
                  <a16:creationId xmlns:a16="http://schemas.microsoft.com/office/drawing/2014/main" id="{3ADB1165-AF7E-4BC1-8908-5FD437082423}"/>
                </a:ext>
              </a:extLst>
            </p:cNvPr>
            <p:cNvSpPr>
              <a:spLocks noChangeShapeType="1"/>
            </p:cNvSpPr>
            <p:nvPr/>
          </p:nvSpPr>
          <p:spPr bwMode="auto">
            <a:xfrm>
              <a:off x="4571" y="2639"/>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36">
              <a:extLst>
                <a:ext uri="{FF2B5EF4-FFF2-40B4-BE49-F238E27FC236}">
                  <a16:creationId xmlns:a16="http://schemas.microsoft.com/office/drawing/2014/main" id="{6C65FCA2-284B-469F-AE12-D82C7DDCDD23}"/>
                </a:ext>
              </a:extLst>
            </p:cNvPr>
            <p:cNvSpPr>
              <a:spLocks noChangeShapeType="1"/>
            </p:cNvSpPr>
            <p:nvPr/>
          </p:nvSpPr>
          <p:spPr bwMode="auto">
            <a:xfrm>
              <a:off x="4571" y="2847"/>
              <a:ext cx="8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CD47D85C-494A-445B-B54F-6293588F2426}"/>
              </a:ext>
            </a:extLst>
          </p:cNvPr>
          <p:cNvSpPr>
            <a:spLocks noGrp="1" noChangeArrowheads="1"/>
          </p:cNvSpPr>
          <p:nvPr>
            <p:ph type="title"/>
          </p:nvPr>
        </p:nvSpPr>
        <p:spPr>
          <a:xfrm>
            <a:off x="2509838" y="92075"/>
            <a:ext cx="5491162" cy="765175"/>
          </a:xfrm>
        </p:spPr>
        <p:txBody>
          <a:bodyPr/>
          <a:lstStyle/>
          <a:p>
            <a:r>
              <a:rPr lang="en-US" altLang="en-US">
                <a:ea typeface="MS PGothic" panose="020B0600070205080204" pitchFamily="34" charset="-128"/>
              </a:rPr>
              <a:t>Extension Headers</a:t>
            </a:r>
          </a:p>
        </p:txBody>
      </p:sp>
      <p:sp>
        <p:nvSpPr>
          <p:cNvPr id="27650" name="Rectangle 3">
            <a:extLst>
              <a:ext uri="{FF2B5EF4-FFF2-40B4-BE49-F238E27FC236}">
                <a16:creationId xmlns:a16="http://schemas.microsoft.com/office/drawing/2014/main" id="{1768CA4E-277C-4065-9883-C093442A5E11}"/>
              </a:ext>
            </a:extLst>
          </p:cNvPr>
          <p:cNvSpPr>
            <a:spLocks noGrp="1" noChangeArrowheads="1"/>
          </p:cNvSpPr>
          <p:nvPr>
            <p:ph type="body" idx="1"/>
          </p:nvPr>
        </p:nvSpPr>
        <p:spPr>
          <a:xfrm>
            <a:off x="2632075" y="962025"/>
            <a:ext cx="5026025" cy="1273175"/>
          </a:xfrm>
        </p:spPr>
        <p:txBody>
          <a:bodyPr/>
          <a:lstStyle/>
          <a:p>
            <a:r>
              <a:rPr lang="en-US" altLang="en-US" sz="1800">
                <a:ea typeface="MS PGothic" panose="020B0600070205080204" pitchFamily="34" charset="-128"/>
              </a:rPr>
              <a:t>Allows an arbitrary number of extension headers be placed between the basic header and the payload (the extension headers are chained by the next header field)</a:t>
            </a:r>
          </a:p>
          <a:p>
            <a:pPr>
              <a:spcBef>
                <a:spcPts val="1200"/>
              </a:spcBef>
            </a:pPr>
            <a:r>
              <a:rPr lang="en-US" altLang="en-US" sz="1800">
                <a:ea typeface="MS PGothic" panose="020B0600070205080204" pitchFamily="34" charset="-128"/>
              </a:rPr>
              <a:t>Large Packet (Jumbo packet):  payload&gt;64K</a:t>
            </a:r>
          </a:p>
        </p:txBody>
      </p:sp>
      <p:grpSp>
        <p:nvGrpSpPr>
          <p:cNvPr id="27651" name="Group 40">
            <a:extLst>
              <a:ext uri="{FF2B5EF4-FFF2-40B4-BE49-F238E27FC236}">
                <a16:creationId xmlns:a16="http://schemas.microsoft.com/office/drawing/2014/main" id="{B343A06F-6F0C-407D-90C1-9D78BE93B223}"/>
              </a:ext>
            </a:extLst>
          </p:cNvPr>
          <p:cNvGrpSpPr>
            <a:grpSpLocks/>
          </p:cNvGrpSpPr>
          <p:nvPr/>
        </p:nvGrpSpPr>
        <p:grpSpPr bwMode="auto">
          <a:xfrm>
            <a:off x="2803525" y="2794000"/>
            <a:ext cx="5721350" cy="822325"/>
            <a:chOff x="468" y="1813"/>
            <a:chExt cx="4805" cy="690"/>
          </a:xfrm>
        </p:grpSpPr>
        <p:sp>
          <p:nvSpPr>
            <p:cNvPr id="27655" name="Rectangle 41">
              <a:extLst>
                <a:ext uri="{FF2B5EF4-FFF2-40B4-BE49-F238E27FC236}">
                  <a16:creationId xmlns:a16="http://schemas.microsoft.com/office/drawing/2014/main" id="{8813B822-45D4-44FD-AF89-B49DED50202C}"/>
                </a:ext>
              </a:extLst>
            </p:cNvPr>
            <p:cNvSpPr>
              <a:spLocks noChangeArrowheads="1"/>
            </p:cNvSpPr>
            <p:nvPr/>
          </p:nvSpPr>
          <p:spPr bwMode="auto">
            <a:xfrm>
              <a:off x="472" y="1983"/>
              <a:ext cx="4737" cy="520"/>
            </a:xfrm>
            <a:prstGeom prst="rect">
              <a:avLst/>
            </a:prstGeom>
            <a:solidFill>
              <a:schemeClr val="folHlink"/>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7656" name="Rectangle 42">
              <a:extLst>
                <a:ext uri="{FF2B5EF4-FFF2-40B4-BE49-F238E27FC236}">
                  <a16:creationId xmlns:a16="http://schemas.microsoft.com/office/drawing/2014/main" id="{7D32A244-75D1-4622-A394-7CA2587B19F2}"/>
                </a:ext>
              </a:extLst>
            </p:cNvPr>
            <p:cNvSpPr>
              <a:spLocks noChangeArrowheads="1"/>
            </p:cNvSpPr>
            <p:nvPr/>
          </p:nvSpPr>
          <p:spPr bwMode="auto">
            <a:xfrm>
              <a:off x="480" y="2230"/>
              <a:ext cx="4719" cy="271"/>
            </a:xfrm>
            <a:prstGeom prst="rect">
              <a:avLst/>
            </a:prstGeom>
            <a:solidFill>
              <a:srgbClr val="B1CCC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30066" name="Rectangle 43">
              <a:extLst>
                <a:ext uri="{FF2B5EF4-FFF2-40B4-BE49-F238E27FC236}">
                  <a16:creationId xmlns:a16="http://schemas.microsoft.com/office/drawing/2014/main" id="{975A7119-DB99-4DC1-BD0A-8D191BC4A002}"/>
                </a:ext>
              </a:extLst>
            </p:cNvPr>
            <p:cNvSpPr>
              <a:spLocks noChangeArrowheads="1"/>
            </p:cNvSpPr>
            <p:nvPr/>
          </p:nvSpPr>
          <p:spPr bwMode="auto">
            <a:xfrm>
              <a:off x="745" y="2049"/>
              <a:ext cx="15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Next header                        0</a:t>
              </a:r>
              <a:endParaRPr lang="en-US" altLang="en-US" sz="1800">
                <a:latin typeface="Times New Roman" panose="02020603050405020304" pitchFamily="18" charset="0"/>
                <a:ea typeface="MS PGothic" panose="020B0600070205080204" pitchFamily="34" charset="-128"/>
              </a:endParaRPr>
            </a:p>
          </p:txBody>
        </p:sp>
        <p:sp>
          <p:nvSpPr>
            <p:cNvPr id="130067" name="Rectangle 44">
              <a:extLst>
                <a:ext uri="{FF2B5EF4-FFF2-40B4-BE49-F238E27FC236}">
                  <a16:creationId xmlns:a16="http://schemas.microsoft.com/office/drawing/2014/main" id="{A53729C6-AA2A-491B-BE45-5F52F25B5C1F}"/>
                </a:ext>
              </a:extLst>
            </p:cNvPr>
            <p:cNvSpPr>
              <a:spLocks noChangeArrowheads="1"/>
            </p:cNvSpPr>
            <p:nvPr/>
          </p:nvSpPr>
          <p:spPr bwMode="auto">
            <a:xfrm>
              <a:off x="2557" y="2049"/>
              <a:ext cx="107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                        194  </a:t>
              </a:r>
              <a:endParaRPr lang="en-US" altLang="en-US" sz="1800">
                <a:latin typeface="Times New Roman" panose="02020603050405020304" pitchFamily="18" charset="0"/>
                <a:ea typeface="MS PGothic" panose="020B0600070205080204" pitchFamily="34" charset="-128"/>
              </a:endParaRPr>
            </a:p>
          </p:txBody>
        </p:sp>
        <p:sp>
          <p:nvSpPr>
            <p:cNvPr id="130068" name="Rectangle 45">
              <a:extLst>
                <a:ext uri="{FF2B5EF4-FFF2-40B4-BE49-F238E27FC236}">
                  <a16:creationId xmlns:a16="http://schemas.microsoft.com/office/drawing/2014/main" id="{6BAFE5AE-CD6C-4D7C-9EC6-AD0E7F364115}"/>
                </a:ext>
              </a:extLst>
            </p:cNvPr>
            <p:cNvSpPr>
              <a:spLocks noChangeArrowheads="1"/>
            </p:cNvSpPr>
            <p:nvPr/>
          </p:nvSpPr>
          <p:spPr bwMode="auto">
            <a:xfrm>
              <a:off x="3765" y="2049"/>
              <a:ext cx="1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                 Opt len = 4</a:t>
              </a:r>
              <a:endParaRPr lang="en-US" altLang="en-US" sz="1800">
                <a:latin typeface="Times New Roman" panose="02020603050405020304" pitchFamily="18" charset="0"/>
                <a:ea typeface="MS PGothic" panose="020B0600070205080204" pitchFamily="34" charset="-128"/>
              </a:endParaRPr>
            </a:p>
          </p:txBody>
        </p:sp>
        <p:sp>
          <p:nvSpPr>
            <p:cNvPr id="130069" name="Rectangle 46">
              <a:extLst>
                <a:ext uri="{FF2B5EF4-FFF2-40B4-BE49-F238E27FC236}">
                  <a16:creationId xmlns:a16="http://schemas.microsoft.com/office/drawing/2014/main" id="{AD51A9D9-D270-4164-ACD9-6A64DDA4ABB9}"/>
                </a:ext>
              </a:extLst>
            </p:cNvPr>
            <p:cNvSpPr>
              <a:spLocks noChangeArrowheads="1"/>
            </p:cNvSpPr>
            <p:nvPr/>
          </p:nvSpPr>
          <p:spPr bwMode="auto">
            <a:xfrm>
              <a:off x="2203" y="2302"/>
              <a:ext cx="11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Jumbo payload length</a:t>
              </a:r>
              <a:endParaRPr lang="en-US" altLang="en-US" sz="1800">
                <a:latin typeface="Times New Roman" panose="02020603050405020304" pitchFamily="18" charset="0"/>
                <a:ea typeface="MS PGothic" panose="020B0600070205080204" pitchFamily="34" charset="-128"/>
              </a:endParaRPr>
            </a:p>
          </p:txBody>
        </p:sp>
        <p:sp>
          <p:nvSpPr>
            <p:cNvPr id="27661" name="Line 47">
              <a:extLst>
                <a:ext uri="{FF2B5EF4-FFF2-40B4-BE49-F238E27FC236}">
                  <a16:creationId xmlns:a16="http://schemas.microsoft.com/office/drawing/2014/main" id="{E3C80E7F-4320-411C-AB73-4BEA0ABC3F41}"/>
                </a:ext>
              </a:extLst>
            </p:cNvPr>
            <p:cNvSpPr>
              <a:spLocks noChangeShapeType="1"/>
            </p:cNvSpPr>
            <p:nvPr/>
          </p:nvSpPr>
          <p:spPr bwMode="auto">
            <a:xfrm>
              <a:off x="468" y="2228"/>
              <a:ext cx="474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48">
              <a:extLst>
                <a:ext uri="{FF2B5EF4-FFF2-40B4-BE49-F238E27FC236}">
                  <a16:creationId xmlns:a16="http://schemas.microsoft.com/office/drawing/2014/main" id="{4B5050E4-19FD-4E08-A368-8C8A73B0246E}"/>
                </a:ext>
              </a:extLst>
            </p:cNvPr>
            <p:cNvSpPr>
              <a:spLocks noChangeShapeType="1"/>
            </p:cNvSpPr>
            <p:nvPr/>
          </p:nvSpPr>
          <p:spPr bwMode="auto">
            <a:xfrm flipV="1">
              <a:off x="2842" y="1979"/>
              <a:ext cx="1" cy="24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49">
              <a:extLst>
                <a:ext uri="{FF2B5EF4-FFF2-40B4-BE49-F238E27FC236}">
                  <a16:creationId xmlns:a16="http://schemas.microsoft.com/office/drawing/2014/main" id="{6A0F268B-1975-48CA-AE08-E9DC76CA4754}"/>
                </a:ext>
              </a:extLst>
            </p:cNvPr>
            <p:cNvSpPr>
              <a:spLocks noChangeShapeType="1"/>
            </p:cNvSpPr>
            <p:nvPr/>
          </p:nvSpPr>
          <p:spPr bwMode="auto">
            <a:xfrm flipV="1">
              <a:off x="1659" y="1979"/>
              <a:ext cx="1" cy="25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4" name="Line 50">
              <a:extLst>
                <a:ext uri="{FF2B5EF4-FFF2-40B4-BE49-F238E27FC236}">
                  <a16:creationId xmlns:a16="http://schemas.microsoft.com/office/drawing/2014/main" id="{E6FED0E0-C036-4FD5-ACF7-CE40C086E2D5}"/>
                </a:ext>
              </a:extLst>
            </p:cNvPr>
            <p:cNvSpPr>
              <a:spLocks noChangeShapeType="1"/>
            </p:cNvSpPr>
            <p:nvPr/>
          </p:nvSpPr>
          <p:spPr bwMode="auto">
            <a:xfrm flipV="1">
              <a:off x="4029" y="1979"/>
              <a:ext cx="1" cy="25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74" name="Rectangle 51">
              <a:extLst>
                <a:ext uri="{FF2B5EF4-FFF2-40B4-BE49-F238E27FC236}">
                  <a16:creationId xmlns:a16="http://schemas.microsoft.com/office/drawing/2014/main" id="{71D1A91B-1098-4601-9A9D-711A8EF5AC72}"/>
                </a:ext>
              </a:extLst>
            </p:cNvPr>
            <p:cNvSpPr>
              <a:spLocks noChangeArrowheads="1"/>
            </p:cNvSpPr>
            <p:nvPr/>
          </p:nvSpPr>
          <p:spPr bwMode="auto">
            <a:xfrm>
              <a:off x="493" y="1813"/>
              <a:ext cx="47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0                                 8                                  16                                24                           31</a:t>
              </a:r>
              <a:endParaRPr lang="en-US" altLang="en-US" sz="1800">
                <a:ea typeface="MS PGothic" panose="020B0600070205080204" pitchFamily="34" charset="-128"/>
              </a:endParaRPr>
            </a:p>
          </p:txBody>
        </p:sp>
      </p:grpSp>
      <p:grpSp>
        <p:nvGrpSpPr>
          <p:cNvPr id="27652" name="Group 12">
            <a:extLst>
              <a:ext uri="{FF2B5EF4-FFF2-40B4-BE49-F238E27FC236}">
                <a16:creationId xmlns:a16="http://schemas.microsoft.com/office/drawing/2014/main" id="{73C83467-3031-45C4-8899-3945039B9EFC}"/>
              </a:ext>
            </a:extLst>
          </p:cNvPr>
          <p:cNvGrpSpPr>
            <a:grpSpLocks/>
          </p:cNvGrpSpPr>
          <p:nvPr/>
        </p:nvGrpSpPr>
        <p:grpSpPr bwMode="auto">
          <a:xfrm>
            <a:off x="441325" y="782638"/>
            <a:ext cx="1701800" cy="3516312"/>
            <a:chOff x="685800" y="609600"/>
            <a:chExt cx="2667000" cy="6248400"/>
          </a:xfrm>
        </p:grpSpPr>
        <p:sp>
          <p:nvSpPr>
            <p:cNvPr id="29" name="Rounded Rectangle 28">
              <a:extLst>
                <a:ext uri="{FF2B5EF4-FFF2-40B4-BE49-F238E27FC236}">
                  <a16:creationId xmlns:a16="http://schemas.microsoft.com/office/drawing/2014/main" id="{8A635862-5636-402E-A674-3DEFC2B805AE}"/>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30" name="Oval 29">
              <a:extLst>
                <a:ext uri="{FF2B5EF4-FFF2-40B4-BE49-F238E27FC236}">
                  <a16:creationId xmlns:a16="http://schemas.microsoft.com/office/drawing/2014/main" id="{DC608512-AB8E-4461-9D9E-80DDBDE8882A}"/>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3">
            <a:extLst>
              <a:ext uri="{FF2B5EF4-FFF2-40B4-BE49-F238E27FC236}">
                <a16:creationId xmlns:a16="http://schemas.microsoft.com/office/drawing/2014/main" id="{6994A131-97CE-4303-9AF2-B4CB236EE133}"/>
              </a:ext>
            </a:extLst>
          </p:cNvPr>
          <p:cNvSpPr>
            <a:spLocks noGrp="1" noChangeArrowheads="1"/>
          </p:cNvSpPr>
          <p:nvPr>
            <p:ph type="body" idx="1"/>
          </p:nvPr>
        </p:nvSpPr>
        <p:spPr>
          <a:xfrm>
            <a:off x="711200" y="1050925"/>
            <a:ext cx="7853363" cy="3094038"/>
          </a:xfrm>
        </p:spPr>
        <p:txBody>
          <a:bodyPr/>
          <a:lstStyle/>
          <a:p>
            <a:pPr eaLnBrk="1" hangingPunct="1">
              <a:lnSpc>
                <a:spcPct val="90000"/>
              </a:lnSpc>
              <a:buFont typeface="Wingdings" charset="2"/>
              <a:buChar char="l"/>
              <a:defRPr/>
            </a:pPr>
            <a:r>
              <a:rPr lang="en-US" altLang="en-US" sz="2000" dirty="0">
                <a:ea typeface="ＭＳ Ｐゴシック" charset="-128"/>
              </a:rPr>
              <a:t>CIDR uses an arbitrary prefix length to indicate the network number</a:t>
            </a:r>
          </a:p>
          <a:p>
            <a:pPr marL="557213" lvl="1" indent="-214313" eaLnBrk="1" hangingPunct="1">
              <a:lnSpc>
                <a:spcPct val="90000"/>
              </a:lnSpc>
              <a:buFont typeface="Wingdings" charset="2"/>
              <a:buChar char="l"/>
              <a:defRPr/>
            </a:pPr>
            <a:r>
              <a:rPr lang="en-US" altLang="en-US" sz="1800" dirty="0">
                <a:ea typeface="ＭＳ Ｐゴシック" charset="-128"/>
              </a:rPr>
              <a:t>205.100.0.0/22 </a:t>
            </a:r>
          </a:p>
          <a:p>
            <a:pPr marL="557213" lvl="1" indent="-214313" eaLnBrk="1" hangingPunct="1">
              <a:lnSpc>
                <a:spcPct val="90000"/>
              </a:lnSpc>
              <a:buFont typeface="Wingdings" charset="2"/>
              <a:buChar char="l"/>
              <a:defRPr/>
            </a:pPr>
            <a:r>
              <a:rPr lang="en-US" altLang="en-US" sz="1800" dirty="0">
                <a:ea typeface="ＭＳ Ｐゴシック" charset="-128"/>
              </a:rPr>
              <a:t>/22 means mask: </a:t>
            </a:r>
            <a:r>
              <a:rPr lang="en-US" altLang="en-US" sz="1800" dirty="0">
                <a:solidFill>
                  <a:srgbClr val="0000CC"/>
                </a:solidFill>
                <a:ea typeface="ＭＳ Ｐゴシック" charset="-128"/>
              </a:rPr>
              <a:t>11111111 11111111 111111</a:t>
            </a:r>
            <a:r>
              <a:rPr lang="en-US" altLang="en-US" sz="1800" dirty="0">
                <a:ea typeface="ＭＳ Ｐゴシック" charset="-128"/>
              </a:rPr>
              <a:t>00 00000000</a:t>
            </a:r>
          </a:p>
          <a:p>
            <a:pPr marL="342900" lvl="1" indent="0" eaLnBrk="1" hangingPunct="1">
              <a:lnSpc>
                <a:spcPct val="90000"/>
              </a:lnSpc>
              <a:buFont typeface="Wingdings" charset="2"/>
              <a:buNone/>
              <a:defRPr/>
            </a:pPr>
            <a:r>
              <a:rPr lang="en-US" altLang="en-US" sz="1800" dirty="0">
                <a:ea typeface="ＭＳ Ｐゴシック" charset="-128"/>
              </a:rPr>
              <a:t>                                255.255.252.0</a:t>
            </a:r>
          </a:p>
          <a:p>
            <a:pPr eaLnBrk="1" hangingPunct="1">
              <a:lnSpc>
                <a:spcPct val="90000"/>
              </a:lnSpc>
              <a:spcBef>
                <a:spcPts val="1200"/>
              </a:spcBef>
              <a:buFont typeface="Wingdings" charset="2"/>
              <a:buChar char="l"/>
              <a:defRPr/>
            </a:pPr>
            <a:r>
              <a:rPr lang="en-US" altLang="en-US" sz="2000" dirty="0">
                <a:ea typeface="ＭＳ Ｐゴシック" charset="-128"/>
              </a:rPr>
              <a:t>Packets are routed according to the prefix w/o address classes</a:t>
            </a:r>
          </a:p>
          <a:p>
            <a:pPr lvl="1" eaLnBrk="1" hangingPunct="1">
              <a:lnSpc>
                <a:spcPct val="90000"/>
              </a:lnSpc>
              <a:spcBef>
                <a:spcPts val="600"/>
              </a:spcBef>
              <a:buFont typeface="Wingdings" charset="2"/>
              <a:buChar char="l"/>
              <a:defRPr/>
            </a:pPr>
            <a:r>
              <a:rPr lang="en-US" altLang="en-US" sz="1700" dirty="0">
                <a:ea typeface="ＭＳ Ｐゴシック" charset="-128"/>
              </a:rPr>
              <a:t>An entry in CIDR routing table contains 32-bit IP address and 32-bit mask</a:t>
            </a:r>
          </a:p>
          <a:p>
            <a:pPr eaLnBrk="1" hangingPunct="1">
              <a:lnSpc>
                <a:spcPct val="90000"/>
              </a:lnSpc>
              <a:spcBef>
                <a:spcPts val="1200"/>
              </a:spcBef>
              <a:spcAft>
                <a:spcPts val="0"/>
              </a:spcAft>
              <a:buFont typeface="Wingdings" charset="2"/>
              <a:buChar char="l"/>
              <a:defRPr/>
            </a:pPr>
            <a:r>
              <a:rPr lang="en-US" altLang="en-US" sz="2000" dirty="0">
                <a:ea typeface="ＭＳ Ｐゴシック" charset="-128"/>
              </a:rPr>
              <a:t>Enables </a:t>
            </a:r>
            <a:r>
              <a:rPr lang="en-US" altLang="en-US" sz="2000" dirty="0" err="1">
                <a:ea typeface="ＭＳ Ｐゴシック" charset="-128"/>
              </a:rPr>
              <a:t>supernetting</a:t>
            </a:r>
            <a:r>
              <a:rPr lang="en-US" altLang="en-US" sz="2000" dirty="0">
                <a:ea typeface="ＭＳ Ｐゴシック" charset="-128"/>
              </a:rPr>
              <a:t> to allow a single routing entry to cover a block of classful addresses</a:t>
            </a:r>
          </a:p>
        </p:txBody>
      </p:sp>
      <p:sp>
        <p:nvSpPr>
          <p:cNvPr id="21506" name="Rectangle 4">
            <a:extLst>
              <a:ext uri="{FF2B5EF4-FFF2-40B4-BE49-F238E27FC236}">
                <a16:creationId xmlns:a16="http://schemas.microsoft.com/office/drawing/2014/main" id="{33AF26C4-1A03-4AC4-9BD1-F8335B6CFAAB}"/>
              </a:ext>
            </a:extLst>
          </p:cNvPr>
          <p:cNvSpPr>
            <a:spLocks noGrp="1" noChangeArrowheads="1"/>
          </p:cNvSpPr>
          <p:nvPr>
            <p:ph type="title"/>
          </p:nvPr>
        </p:nvSpPr>
        <p:spPr>
          <a:xfrm>
            <a:off x="630238" y="92075"/>
            <a:ext cx="7370762" cy="765175"/>
          </a:xfrm>
        </p:spPr>
        <p:txBody>
          <a:bodyPr/>
          <a:lstStyle/>
          <a:p>
            <a:pPr eaLnBrk="1" hangingPunct="1"/>
            <a:r>
              <a:rPr lang="en-US" altLang="en-US">
                <a:ea typeface="MS PGothic" panose="020B0600070205080204" pitchFamily="34" charset="-128"/>
              </a:rPr>
              <a:t>Classless Interdomain Routing Scheme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BC4589CB-1052-4379-AE19-BAFBA0D7F770}"/>
              </a:ext>
            </a:extLst>
          </p:cNvPr>
          <p:cNvSpPr>
            <a:spLocks noGrp="1" noChangeArrowheads="1"/>
          </p:cNvSpPr>
          <p:nvPr>
            <p:ph type="title"/>
          </p:nvPr>
        </p:nvSpPr>
        <p:spPr/>
        <p:txBody>
          <a:bodyPr/>
          <a:lstStyle/>
          <a:p>
            <a:r>
              <a:rPr lang="en-US" altLang="en-US">
                <a:ea typeface="MS PGothic" panose="020B0600070205080204" pitchFamily="34" charset="-128"/>
              </a:rPr>
              <a:t>Extension Headers</a:t>
            </a:r>
          </a:p>
        </p:txBody>
      </p:sp>
      <p:grpSp>
        <p:nvGrpSpPr>
          <p:cNvPr id="29698" name="Group 53">
            <a:extLst>
              <a:ext uri="{FF2B5EF4-FFF2-40B4-BE49-F238E27FC236}">
                <a16:creationId xmlns:a16="http://schemas.microsoft.com/office/drawing/2014/main" id="{E34ED940-58B4-47E4-8E04-8A94C590F964}"/>
              </a:ext>
            </a:extLst>
          </p:cNvPr>
          <p:cNvGrpSpPr>
            <a:grpSpLocks/>
          </p:cNvGrpSpPr>
          <p:nvPr/>
        </p:nvGrpSpPr>
        <p:grpSpPr bwMode="auto">
          <a:xfrm>
            <a:off x="1550988" y="2582863"/>
            <a:ext cx="5640387" cy="1033462"/>
            <a:chOff x="409" y="1981"/>
            <a:chExt cx="4737" cy="868"/>
          </a:xfrm>
        </p:grpSpPr>
        <p:sp>
          <p:nvSpPr>
            <p:cNvPr id="29700" name="Rectangle 54">
              <a:extLst>
                <a:ext uri="{FF2B5EF4-FFF2-40B4-BE49-F238E27FC236}">
                  <a16:creationId xmlns:a16="http://schemas.microsoft.com/office/drawing/2014/main" id="{726FCC40-ADE1-4BDB-B212-16F6B7E15968}"/>
                </a:ext>
              </a:extLst>
            </p:cNvPr>
            <p:cNvSpPr>
              <a:spLocks noChangeArrowheads="1"/>
            </p:cNvSpPr>
            <p:nvPr/>
          </p:nvSpPr>
          <p:spPr bwMode="auto">
            <a:xfrm>
              <a:off x="413" y="2151"/>
              <a:ext cx="4670" cy="698"/>
            </a:xfrm>
            <a:prstGeom prst="rect">
              <a:avLst/>
            </a:prstGeom>
            <a:solidFill>
              <a:schemeClr val="folHlink"/>
            </a:solidFill>
            <a:ln w="12700">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29701" name="Rectangle 55">
              <a:extLst>
                <a:ext uri="{FF2B5EF4-FFF2-40B4-BE49-F238E27FC236}">
                  <a16:creationId xmlns:a16="http://schemas.microsoft.com/office/drawing/2014/main" id="{E14A6FF9-D9E3-4984-845B-5BAB9684D98B}"/>
                </a:ext>
              </a:extLst>
            </p:cNvPr>
            <p:cNvSpPr>
              <a:spLocks noChangeArrowheads="1"/>
            </p:cNvSpPr>
            <p:nvPr/>
          </p:nvSpPr>
          <p:spPr bwMode="auto">
            <a:xfrm>
              <a:off x="424" y="2546"/>
              <a:ext cx="4659" cy="271"/>
            </a:xfrm>
            <a:prstGeom prst="rect">
              <a:avLst/>
            </a:prstGeom>
            <a:solidFill>
              <a:srgbClr val="B1CCC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30056" name="Rectangle 56">
              <a:extLst>
                <a:ext uri="{FF2B5EF4-FFF2-40B4-BE49-F238E27FC236}">
                  <a16:creationId xmlns:a16="http://schemas.microsoft.com/office/drawing/2014/main" id="{D6F7FA49-74FD-41B9-9526-7C74C3137BED}"/>
                </a:ext>
              </a:extLst>
            </p:cNvPr>
            <p:cNvSpPr>
              <a:spLocks noChangeArrowheads="1"/>
            </p:cNvSpPr>
            <p:nvPr/>
          </p:nvSpPr>
          <p:spPr bwMode="auto">
            <a:xfrm>
              <a:off x="645" y="2292"/>
              <a:ext cx="44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Next header                  Reserved                             Fragment offset              Res  M</a:t>
              </a:r>
              <a:endParaRPr lang="en-US" altLang="en-US" sz="1800">
                <a:ea typeface="MS PGothic" panose="020B0600070205080204" pitchFamily="34" charset="-128"/>
              </a:endParaRPr>
            </a:p>
          </p:txBody>
        </p:sp>
        <p:sp>
          <p:nvSpPr>
            <p:cNvPr id="130057" name="Rectangle 57">
              <a:extLst>
                <a:ext uri="{FF2B5EF4-FFF2-40B4-BE49-F238E27FC236}">
                  <a16:creationId xmlns:a16="http://schemas.microsoft.com/office/drawing/2014/main" id="{644797FC-095C-4D66-8407-67E12C57CA69}"/>
                </a:ext>
              </a:extLst>
            </p:cNvPr>
            <p:cNvSpPr>
              <a:spLocks noChangeArrowheads="1"/>
            </p:cNvSpPr>
            <p:nvPr/>
          </p:nvSpPr>
          <p:spPr bwMode="auto">
            <a:xfrm>
              <a:off x="2450" y="2628"/>
              <a:ext cx="6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Identification</a:t>
              </a:r>
              <a:endParaRPr lang="en-US" altLang="en-US" sz="1800">
                <a:ea typeface="MS PGothic" panose="020B0600070205080204" pitchFamily="34" charset="-128"/>
              </a:endParaRPr>
            </a:p>
          </p:txBody>
        </p:sp>
        <p:sp>
          <p:nvSpPr>
            <p:cNvPr id="29704" name="Line 58">
              <a:extLst>
                <a:ext uri="{FF2B5EF4-FFF2-40B4-BE49-F238E27FC236}">
                  <a16:creationId xmlns:a16="http://schemas.microsoft.com/office/drawing/2014/main" id="{CBADF949-300A-4D4F-83F8-EB33A9F8B6AD}"/>
                </a:ext>
              </a:extLst>
            </p:cNvPr>
            <p:cNvSpPr>
              <a:spLocks noChangeShapeType="1"/>
            </p:cNvSpPr>
            <p:nvPr/>
          </p:nvSpPr>
          <p:spPr bwMode="auto">
            <a:xfrm>
              <a:off x="409" y="2508"/>
              <a:ext cx="4679"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59">
              <a:extLst>
                <a:ext uri="{FF2B5EF4-FFF2-40B4-BE49-F238E27FC236}">
                  <a16:creationId xmlns:a16="http://schemas.microsoft.com/office/drawing/2014/main" id="{5C2EFA32-2845-4E2F-8A13-570F5DCE0B6A}"/>
                </a:ext>
              </a:extLst>
            </p:cNvPr>
            <p:cNvSpPr>
              <a:spLocks noChangeShapeType="1"/>
            </p:cNvSpPr>
            <p:nvPr/>
          </p:nvSpPr>
          <p:spPr bwMode="auto">
            <a:xfrm flipV="1">
              <a:off x="2741" y="2147"/>
              <a:ext cx="1" cy="3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060" name="Rectangle 60">
              <a:extLst>
                <a:ext uri="{FF2B5EF4-FFF2-40B4-BE49-F238E27FC236}">
                  <a16:creationId xmlns:a16="http://schemas.microsoft.com/office/drawing/2014/main" id="{58448003-735A-4AE5-84C1-46185312D537}"/>
                </a:ext>
              </a:extLst>
            </p:cNvPr>
            <p:cNvSpPr>
              <a:spLocks noChangeArrowheads="1"/>
            </p:cNvSpPr>
            <p:nvPr/>
          </p:nvSpPr>
          <p:spPr bwMode="auto">
            <a:xfrm>
              <a:off x="434" y="1981"/>
              <a:ext cx="47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a:spcBef>
                  <a:spcPct val="0"/>
                </a:spcBef>
                <a:buClrTx/>
                <a:buSzTx/>
                <a:buFontTx/>
                <a:buNone/>
              </a:pPr>
              <a:r>
                <a:rPr lang="en-US" altLang="en-US" sz="1100">
                  <a:solidFill>
                    <a:srgbClr val="000000"/>
                  </a:solidFill>
                  <a:ea typeface="MS PGothic" panose="020B0600070205080204" pitchFamily="34" charset="-128"/>
                </a:rPr>
                <a:t>0                                8                                 16                                                       29    31</a:t>
              </a:r>
              <a:endParaRPr lang="en-US" altLang="en-US" sz="1800">
                <a:ea typeface="MS PGothic" panose="020B0600070205080204" pitchFamily="34" charset="-128"/>
              </a:endParaRPr>
            </a:p>
          </p:txBody>
        </p:sp>
        <p:sp>
          <p:nvSpPr>
            <p:cNvPr id="29707" name="Line 61">
              <a:extLst>
                <a:ext uri="{FF2B5EF4-FFF2-40B4-BE49-F238E27FC236}">
                  <a16:creationId xmlns:a16="http://schemas.microsoft.com/office/drawing/2014/main" id="{4510462E-F8E4-4543-918F-C81306D564A1}"/>
                </a:ext>
              </a:extLst>
            </p:cNvPr>
            <p:cNvSpPr>
              <a:spLocks noChangeShapeType="1"/>
            </p:cNvSpPr>
            <p:nvPr/>
          </p:nvSpPr>
          <p:spPr bwMode="auto">
            <a:xfrm>
              <a:off x="1575" y="2147"/>
              <a:ext cx="1" cy="3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62">
              <a:extLst>
                <a:ext uri="{FF2B5EF4-FFF2-40B4-BE49-F238E27FC236}">
                  <a16:creationId xmlns:a16="http://schemas.microsoft.com/office/drawing/2014/main" id="{80D4B1A1-5371-47D4-BB6E-06697C558414}"/>
                </a:ext>
              </a:extLst>
            </p:cNvPr>
            <p:cNvSpPr>
              <a:spLocks noChangeShapeType="1"/>
            </p:cNvSpPr>
            <p:nvPr/>
          </p:nvSpPr>
          <p:spPr bwMode="auto">
            <a:xfrm>
              <a:off x="4926" y="2145"/>
              <a:ext cx="1" cy="36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63">
              <a:extLst>
                <a:ext uri="{FF2B5EF4-FFF2-40B4-BE49-F238E27FC236}">
                  <a16:creationId xmlns:a16="http://schemas.microsoft.com/office/drawing/2014/main" id="{A290AA68-93D6-49BF-A09E-0BCC95E2B5EE}"/>
                </a:ext>
              </a:extLst>
            </p:cNvPr>
            <p:cNvSpPr>
              <a:spLocks noChangeShapeType="1"/>
            </p:cNvSpPr>
            <p:nvPr/>
          </p:nvSpPr>
          <p:spPr bwMode="auto">
            <a:xfrm flipV="1">
              <a:off x="4644" y="2145"/>
              <a:ext cx="1" cy="36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699" name="Rectangle 52">
            <a:extLst>
              <a:ext uri="{FF2B5EF4-FFF2-40B4-BE49-F238E27FC236}">
                <a16:creationId xmlns:a16="http://schemas.microsoft.com/office/drawing/2014/main" id="{55D9453B-B620-4CAE-BDB0-CD679AFF42E2}"/>
              </a:ext>
            </a:extLst>
          </p:cNvPr>
          <p:cNvSpPr>
            <a:spLocks noChangeArrowheads="1"/>
          </p:cNvSpPr>
          <p:nvPr/>
        </p:nvSpPr>
        <p:spPr bwMode="auto">
          <a:xfrm>
            <a:off x="693738" y="1328738"/>
            <a:ext cx="7588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800100" indent="-34290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lvl="1" eaLnBrk="1" hangingPunct="1">
              <a:buClr>
                <a:schemeClr val="tx2"/>
              </a:buClr>
            </a:pPr>
            <a:r>
              <a:rPr lang="en-US" altLang="en-US" sz="1800">
                <a:ea typeface="MS PGothic" panose="020B0600070205080204" pitchFamily="34" charset="-128"/>
              </a:rPr>
              <a:t>Fragmentation:  At source only</a:t>
            </a:r>
          </a:p>
          <a:p>
            <a:pPr lvl="1" eaLnBrk="1" hangingPunct="1">
              <a:buClr>
                <a:schemeClr val="tx2"/>
              </a:buClr>
            </a:pPr>
            <a:r>
              <a:rPr lang="en-US" altLang="en-US" sz="1800">
                <a:ea typeface="MS PGothic" panose="020B0600070205080204" pitchFamily="34" charset="-128"/>
              </a:rPr>
              <a:t>Source performs </a:t>
            </a:r>
            <a:r>
              <a:rPr lang="ja-JP" altLang="en-US" sz="1800">
                <a:ea typeface="MS PGothic" panose="020B0600070205080204" pitchFamily="34" charset="-128"/>
              </a:rPr>
              <a:t>“</a:t>
            </a:r>
            <a:r>
              <a:rPr lang="en-US" altLang="ja-JP" sz="1800">
                <a:ea typeface="MS PGothic" panose="020B0600070205080204" pitchFamily="34" charset="-128"/>
              </a:rPr>
              <a:t>path MTU discovery</a:t>
            </a:r>
            <a:r>
              <a:rPr lang="ja-JP" altLang="en-US" sz="1800">
                <a:ea typeface="MS PGothic" panose="020B0600070205080204" pitchFamily="34" charset="-128"/>
              </a:rPr>
              <a:t>”</a:t>
            </a:r>
            <a:r>
              <a:rPr lang="en-US" altLang="ja-JP" sz="1800">
                <a:ea typeface="MS PGothic" panose="020B0600070205080204" pitchFamily="34" charset="-128"/>
              </a:rPr>
              <a:t> (a fragment extension header for each packet fragment)</a:t>
            </a:r>
            <a:endParaRPr lang="en-US" altLang="en-US" sz="1800">
              <a:ea typeface="MS PGothic" panose="020B0600070205080204"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4BB037-A6E3-49D3-B34E-F01B621D7151}"/>
              </a:ext>
            </a:extLst>
          </p:cNvPr>
          <p:cNvSpPr>
            <a:spLocks noGrp="1" noChangeArrowheads="1"/>
          </p:cNvSpPr>
          <p:nvPr>
            <p:ph type="title"/>
          </p:nvPr>
        </p:nvSpPr>
        <p:spPr/>
        <p:txBody>
          <a:bodyPr/>
          <a:lstStyle/>
          <a:p>
            <a:r>
              <a:rPr lang="en-US" altLang="en-US">
                <a:ea typeface="MS PGothic" panose="020B0600070205080204" pitchFamily="34" charset="-128"/>
              </a:rPr>
              <a:t>Extension Headers</a:t>
            </a:r>
          </a:p>
        </p:txBody>
      </p:sp>
      <p:sp>
        <p:nvSpPr>
          <p:cNvPr id="31746" name="Rectangle 3">
            <a:extLst>
              <a:ext uri="{FF2B5EF4-FFF2-40B4-BE49-F238E27FC236}">
                <a16:creationId xmlns:a16="http://schemas.microsoft.com/office/drawing/2014/main" id="{640FC713-CD67-413D-BB1D-538E2B6B6767}"/>
              </a:ext>
            </a:extLst>
          </p:cNvPr>
          <p:cNvSpPr>
            <a:spLocks noGrp="1" noChangeArrowheads="1"/>
          </p:cNvSpPr>
          <p:nvPr>
            <p:ph type="body" idx="1"/>
          </p:nvPr>
        </p:nvSpPr>
        <p:spPr>
          <a:xfrm>
            <a:off x="1485900" y="1125538"/>
            <a:ext cx="6172200" cy="496887"/>
          </a:xfrm>
        </p:spPr>
        <p:txBody>
          <a:bodyPr/>
          <a:lstStyle/>
          <a:p>
            <a:r>
              <a:rPr lang="en-US" altLang="en-US">
                <a:ea typeface="MS PGothic" panose="020B0600070205080204" pitchFamily="34" charset="-128"/>
              </a:rPr>
              <a:t>Source Routing:  strict/loose routes</a:t>
            </a:r>
          </a:p>
        </p:txBody>
      </p:sp>
      <p:grpSp>
        <p:nvGrpSpPr>
          <p:cNvPr id="31747" name="Group 28">
            <a:extLst>
              <a:ext uri="{FF2B5EF4-FFF2-40B4-BE49-F238E27FC236}">
                <a16:creationId xmlns:a16="http://schemas.microsoft.com/office/drawing/2014/main" id="{9A98CED4-68B1-4DCA-AC4D-AA38A6911DF8}"/>
              </a:ext>
            </a:extLst>
          </p:cNvPr>
          <p:cNvGrpSpPr>
            <a:grpSpLocks/>
          </p:cNvGrpSpPr>
          <p:nvPr/>
        </p:nvGrpSpPr>
        <p:grpSpPr bwMode="auto">
          <a:xfrm>
            <a:off x="2273300" y="1651000"/>
            <a:ext cx="4622800" cy="3076575"/>
            <a:chOff x="949" y="1015"/>
            <a:chExt cx="3883" cy="2584"/>
          </a:xfrm>
        </p:grpSpPr>
        <p:sp>
          <p:nvSpPr>
            <p:cNvPr id="31748" name="Rectangle 29">
              <a:extLst>
                <a:ext uri="{FF2B5EF4-FFF2-40B4-BE49-F238E27FC236}">
                  <a16:creationId xmlns:a16="http://schemas.microsoft.com/office/drawing/2014/main" id="{E2CB3B3F-A584-414A-8CF0-4B2569154F57}"/>
                </a:ext>
              </a:extLst>
            </p:cNvPr>
            <p:cNvSpPr>
              <a:spLocks noChangeArrowheads="1"/>
            </p:cNvSpPr>
            <p:nvPr/>
          </p:nvSpPr>
          <p:spPr bwMode="auto">
            <a:xfrm>
              <a:off x="952" y="1156"/>
              <a:ext cx="3873" cy="1610"/>
            </a:xfrm>
            <a:prstGeom prst="rect">
              <a:avLst/>
            </a:prstGeom>
            <a:solidFill>
              <a:schemeClr val="folHlink"/>
            </a:solidFill>
            <a:ln w="11113">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49" name="Rectangle 30">
              <a:extLst>
                <a:ext uri="{FF2B5EF4-FFF2-40B4-BE49-F238E27FC236}">
                  <a16:creationId xmlns:a16="http://schemas.microsoft.com/office/drawing/2014/main" id="{6DFEE61A-9D42-4DBA-804A-015DF771AA16}"/>
                </a:ext>
              </a:extLst>
            </p:cNvPr>
            <p:cNvSpPr>
              <a:spLocks noChangeArrowheads="1"/>
            </p:cNvSpPr>
            <p:nvPr/>
          </p:nvSpPr>
          <p:spPr bwMode="auto">
            <a:xfrm>
              <a:off x="958" y="1340"/>
              <a:ext cx="3874" cy="271"/>
            </a:xfrm>
            <a:prstGeom prst="rect">
              <a:avLst/>
            </a:prstGeom>
            <a:solidFill>
              <a:srgbClr val="B1CCC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0" name="Rectangle 31">
              <a:extLst>
                <a:ext uri="{FF2B5EF4-FFF2-40B4-BE49-F238E27FC236}">
                  <a16:creationId xmlns:a16="http://schemas.microsoft.com/office/drawing/2014/main" id="{8C2BD48A-6145-4335-BAAC-4F9C35747FA3}"/>
                </a:ext>
              </a:extLst>
            </p:cNvPr>
            <p:cNvSpPr>
              <a:spLocks noChangeArrowheads="1"/>
            </p:cNvSpPr>
            <p:nvPr/>
          </p:nvSpPr>
          <p:spPr bwMode="auto">
            <a:xfrm>
              <a:off x="963" y="2323"/>
              <a:ext cx="3866" cy="271"/>
            </a:xfrm>
            <a:prstGeom prst="rect">
              <a:avLst/>
            </a:prstGeom>
            <a:solidFill>
              <a:srgbClr val="B1CCCB"/>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1751" name="Rectangle 32">
              <a:extLst>
                <a:ext uri="{FF2B5EF4-FFF2-40B4-BE49-F238E27FC236}">
                  <a16:creationId xmlns:a16="http://schemas.microsoft.com/office/drawing/2014/main" id="{5C56880E-5AB0-425D-B60F-270CF78703FE}"/>
                </a:ext>
              </a:extLst>
            </p:cNvPr>
            <p:cNvSpPr>
              <a:spLocks noChangeArrowheads="1"/>
            </p:cNvSpPr>
            <p:nvPr/>
          </p:nvSpPr>
          <p:spPr bwMode="auto">
            <a:xfrm>
              <a:off x="1225" y="1410"/>
              <a:ext cx="262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Reserved                                                  Strict/loose bit mask</a:t>
              </a:r>
              <a:endParaRPr lang="en-US" altLang="en-US" sz="1800">
                <a:latin typeface="Times New Roman" panose="02020603050405020304" pitchFamily="18" charset="0"/>
                <a:ea typeface="MS PGothic" panose="020B0600070205080204" pitchFamily="34" charset="-128"/>
              </a:endParaRPr>
            </a:p>
          </p:txBody>
        </p:sp>
        <p:sp>
          <p:nvSpPr>
            <p:cNvPr id="31752" name="Line 33">
              <a:extLst>
                <a:ext uri="{FF2B5EF4-FFF2-40B4-BE49-F238E27FC236}">
                  <a16:creationId xmlns:a16="http://schemas.microsoft.com/office/drawing/2014/main" id="{B98AED91-792E-425A-8A7A-39E48F5B0A50}"/>
                </a:ext>
              </a:extLst>
            </p:cNvPr>
            <p:cNvSpPr>
              <a:spLocks noChangeShapeType="1"/>
            </p:cNvSpPr>
            <p:nvPr/>
          </p:nvSpPr>
          <p:spPr bwMode="auto">
            <a:xfrm>
              <a:off x="949" y="1358"/>
              <a:ext cx="388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34">
              <a:extLst>
                <a:ext uri="{FF2B5EF4-FFF2-40B4-BE49-F238E27FC236}">
                  <a16:creationId xmlns:a16="http://schemas.microsoft.com/office/drawing/2014/main" id="{0ACF0113-E5A4-4EAD-BB09-159A565E8338}"/>
                </a:ext>
              </a:extLst>
            </p:cNvPr>
            <p:cNvSpPr>
              <a:spLocks noChangeShapeType="1"/>
            </p:cNvSpPr>
            <p:nvPr/>
          </p:nvSpPr>
          <p:spPr bwMode="auto">
            <a:xfrm>
              <a:off x="959" y="1575"/>
              <a:ext cx="387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35">
              <a:extLst>
                <a:ext uri="{FF2B5EF4-FFF2-40B4-BE49-F238E27FC236}">
                  <a16:creationId xmlns:a16="http://schemas.microsoft.com/office/drawing/2014/main" id="{BFBFA9EA-E5B1-491F-B011-EFE3493C53BC}"/>
                </a:ext>
              </a:extLst>
            </p:cNvPr>
            <p:cNvSpPr>
              <a:spLocks noChangeShapeType="1"/>
            </p:cNvSpPr>
            <p:nvPr/>
          </p:nvSpPr>
          <p:spPr bwMode="auto">
            <a:xfrm>
              <a:off x="949" y="2167"/>
              <a:ext cx="3880"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36">
              <a:extLst>
                <a:ext uri="{FF2B5EF4-FFF2-40B4-BE49-F238E27FC236}">
                  <a16:creationId xmlns:a16="http://schemas.microsoft.com/office/drawing/2014/main" id="{1F4A827D-9750-4A0A-804C-A7465E68A758}"/>
                </a:ext>
              </a:extLst>
            </p:cNvPr>
            <p:cNvSpPr>
              <a:spLocks noChangeShapeType="1"/>
            </p:cNvSpPr>
            <p:nvPr/>
          </p:nvSpPr>
          <p:spPr bwMode="auto">
            <a:xfrm flipV="1">
              <a:off x="2890" y="1149"/>
              <a:ext cx="1" cy="20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Line 37">
              <a:extLst>
                <a:ext uri="{FF2B5EF4-FFF2-40B4-BE49-F238E27FC236}">
                  <a16:creationId xmlns:a16="http://schemas.microsoft.com/office/drawing/2014/main" id="{44D4778E-EA3E-434C-9886-2511D02703A2}"/>
                </a:ext>
              </a:extLst>
            </p:cNvPr>
            <p:cNvSpPr>
              <a:spLocks noChangeShapeType="1"/>
            </p:cNvSpPr>
            <p:nvPr/>
          </p:nvSpPr>
          <p:spPr bwMode="auto">
            <a:xfrm flipV="1">
              <a:off x="1923" y="1149"/>
              <a:ext cx="1" cy="43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Rectangle 38">
              <a:extLst>
                <a:ext uri="{FF2B5EF4-FFF2-40B4-BE49-F238E27FC236}">
                  <a16:creationId xmlns:a16="http://schemas.microsoft.com/office/drawing/2014/main" id="{8BE71533-8D64-4175-AB9F-0078AA7FCE22}"/>
                </a:ext>
              </a:extLst>
            </p:cNvPr>
            <p:cNvSpPr>
              <a:spLocks noChangeArrowheads="1"/>
            </p:cNvSpPr>
            <p:nvPr/>
          </p:nvSpPr>
          <p:spPr bwMode="auto">
            <a:xfrm>
              <a:off x="2684" y="1783"/>
              <a:ext cx="4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Address 1</a:t>
              </a:r>
              <a:endParaRPr lang="en-US" altLang="en-US" sz="1800">
                <a:latin typeface="Times New Roman" panose="02020603050405020304" pitchFamily="18" charset="0"/>
                <a:ea typeface="MS PGothic" panose="020B0600070205080204" pitchFamily="34" charset="-128"/>
              </a:endParaRPr>
            </a:p>
          </p:txBody>
        </p:sp>
        <p:sp>
          <p:nvSpPr>
            <p:cNvPr id="31758" name="Rectangle 39">
              <a:extLst>
                <a:ext uri="{FF2B5EF4-FFF2-40B4-BE49-F238E27FC236}">
                  <a16:creationId xmlns:a16="http://schemas.microsoft.com/office/drawing/2014/main" id="{E2B24D3B-5ED9-4D29-99B5-50BEA140EEC0}"/>
                </a:ext>
              </a:extLst>
            </p:cNvPr>
            <p:cNvSpPr>
              <a:spLocks noChangeArrowheads="1"/>
            </p:cNvSpPr>
            <p:nvPr/>
          </p:nvSpPr>
          <p:spPr bwMode="auto">
            <a:xfrm>
              <a:off x="2684" y="2453"/>
              <a:ext cx="4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Address 2</a:t>
              </a:r>
              <a:endParaRPr lang="en-US" altLang="en-US" sz="1800">
                <a:latin typeface="Times New Roman" panose="02020603050405020304" pitchFamily="18" charset="0"/>
                <a:ea typeface="MS PGothic" panose="020B0600070205080204" pitchFamily="34" charset="-128"/>
              </a:endParaRPr>
            </a:p>
          </p:txBody>
        </p:sp>
        <p:sp>
          <p:nvSpPr>
            <p:cNvPr id="31759" name="Line 40">
              <a:extLst>
                <a:ext uri="{FF2B5EF4-FFF2-40B4-BE49-F238E27FC236}">
                  <a16:creationId xmlns:a16="http://schemas.microsoft.com/office/drawing/2014/main" id="{7F136906-6F4B-4D34-BC8F-18CD6BA308BD}"/>
                </a:ext>
              </a:extLst>
            </p:cNvPr>
            <p:cNvSpPr>
              <a:spLocks noChangeShapeType="1"/>
            </p:cNvSpPr>
            <p:nvPr/>
          </p:nvSpPr>
          <p:spPr bwMode="auto">
            <a:xfrm flipV="1">
              <a:off x="3861" y="1157"/>
              <a:ext cx="1" cy="19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Rectangle 41">
              <a:extLst>
                <a:ext uri="{FF2B5EF4-FFF2-40B4-BE49-F238E27FC236}">
                  <a16:creationId xmlns:a16="http://schemas.microsoft.com/office/drawing/2014/main" id="{D6992D7A-692D-4ABD-88BE-515D0D88F539}"/>
                </a:ext>
              </a:extLst>
            </p:cNvPr>
            <p:cNvSpPr>
              <a:spLocks noChangeArrowheads="1"/>
            </p:cNvSpPr>
            <p:nvPr/>
          </p:nvSpPr>
          <p:spPr bwMode="auto">
            <a:xfrm>
              <a:off x="974" y="1015"/>
              <a:ext cx="38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0                                 8                                  16                                 24                           31</a:t>
              </a:r>
              <a:endParaRPr lang="en-US" altLang="en-US" sz="1800">
                <a:ea typeface="MS PGothic" panose="020B0600070205080204" pitchFamily="34" charset="-128"/>
              </a:endParaRPr>
            </a:p>
          </p:txBody>
        </p:sp>
        <p:sp>
          <p:nvSpPr>
            <p:cNvPr id="31761" name="Rectangle 42">
              <a:extLst>
                <a:ext uri="{FF2B5EF4-FFF2-40B4-BE49-F238E27FC236}">
                  <a16:creationId xmlns:a16="http://schemas.microsoft.com/office/drawing/2014/main" id="{45269937-385F-4068-AD8A-3F53BC5E1F3C}"/>
                </a:ext>
              </a:extLst>
            </p:cNvPr>
            <p:cNvSpPr>
              <a:spLocks noChangeArrowheads="1"/>
            </p:cNvSpPr>
            <p:nvPr/>
          </p:nvSpPr>
          <p:spPr bwMode="auto">
            <a:xfrm>
              <a:off x="1206" y="1201"/>
              <a:ext cx="333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Next header               Header length           Routing type = 0         Segment left</a:t>
              </a:r>
              <a:endParaRPr lang="en-US" altLang="en-US" sz="1800">
                <a:latin typeface="Times New Roman" panose="02020603050405020304" pitchFamily="18" charset="0"/>
                <a:ea typeface="MS PGothic" panose="020B0600070205080204" pitchFamily="34" charset="-128"/>
              </a:endParaRPr>
            </a:p>
          </p:txBody>
        </p:sp>
        <p:sp>
          <p:nvSpPr>
            <p:cNvPr id="31762" name="Rectangle 43">
              <a:extLst>
                <a:ext uri="{FF2B5EF4-FFF2-40B4-BE49-F238E27FC236}">
                  <a16:creationId xmlns:a16="http://schemas.microsoft.com/office/drawing/2014/main" id="{E895F416-A3E5-466E-99E5-22536C6B96C5}"/>
                </a:ext>
              </a:extLst>
            </p:cNvPr>
            <p:cNvSpPr>
              <a:spLocks noChangeArrowheads="1"/>
            </p:cNvSpPr>
            <p:nvPr/>
          </p:nvSpPr>
          <p:spPr bwMode="auto">
            <a:xfrm>
              <a:off x="952" y="3008"/>
              <a:ext cx="3873" cy="591"/>
            </a:xfrm>
            <a:prstGeom prst="rect">
              <a:avLst/>
            </a:prstGeom>
            <a:solidFill>
              <a:schemeClr val="folHlink"/>
            </a:solidFill>
            <a:ln w="11113">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32115" name="Rectangle 44">
              <a:extLst>
                <a:ext uri="{FF2B5EF4-FFF2-40B4-BE49-F238E27FC236}">
                  <a16:creationId xmlns:a16="http://schemas.microsoft.com/office/drawing/2014/main" id="{4577C423-FB0F-453B-A4F3-C1E3762A45D3}"/>
                </a:ext>
              </a:extLst>
            </p:cNvPr>
            <p:cNvSpPr>
              <a:spLocks noChangeArrowheads="1"/>
            </p:cNvSpPr>
            <p:nvPr/>
          </p:nvSpPr>
          <p:spPr bwMode="auto">
            <a:xfrm>
              <a:off x="2709" y="2546"/>
              <a:ext cx="517"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3800">
                  <a:solidFill>
                    <a:srgbClr val="000000"/>
                  </a:solidFill>
                  <a:latin typeface="Times New Roman" panose="02020603050405020304" pitchFamily="18" charset="0"/>
                  <a:ea typeface="MS PGothic" panose="020B0600070205080204" pitchFamily="34" charset="-128"/>
                </a:rPr>
                <a:t>. . .</a:t>
              </a:r>
              <a:endParaRPr lang="en-US" altLang="en-US" sz="1800">
                <a:latin typeface="Times New Roman" panose="02020603050405020304" pitchFamily="18" charset="0"/>
                <a:ea typeface="MS PGothic" panose="020B0600070205080204" pitchFamily="34" charset="-128"/>
              </a:endParaRPr>
            </a:p>
          </p:txBody>
        </p:sp>
        <p:sp>
          <p:nvSpPr>
            <p:cNvPr id="31764" name="Rectangle 45">
              <a:extLst>
                <a:ext uri="{FF2B5EF4-FFF2-40B4-BE49-F238E27FC236}">
                  <a16:creationId xmlns:a16="http://schemas.microsoft.com/office/drawing/2014/main" id="{0691CD6E-F981-470D-B2A6-49569894DFBC}"/>
                </a:ext>
              </a:extLst>
            </p:cNvPr>
            <p:cNvSpPr>
              <a:spLocks noChangeArrowheads="1"/>
            </p:cNvSpPr>
            <p:nvPr/>
          </p:nvSpPr>
          <p:spPr bwMode="auto">
            <a:xfrm>
              <a:off x="2657" y="3245"/>
              <a:ext cx="49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r>
                <a:rPr lang="en-US" altLang="en-US" sz="900">
                  <a:solidFill>
                    <a:srgbClr val="000000"/>
                  </a:solidFill>
                  <a:ea typeface="MS PGothic" panose="020B0600070205080204" pitchFamily="34" charset="-128"/>
                </a:rPr>
                <a:t>Address 24</a:t>
              </a:r>
              <a:endParaRPr lang="en-US" altLang="en-US" sz="1800">
                <a:latin typeface="Times New Roman" panose="02020603050405020304" pitchFamily="18" charset="0"/>
                <a:ea typeface="MS PGothic" panose="020B0600070205080204" pitchFamily="34" charset="-128"/>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6EA245E6-B21E-4D1C-A237-4F95EF866692}"/>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IPv6 Addressing</a:t>
            </a:r>
          </a:p>
        </p:txBody>
      </p:sp>
      <p:sp>
        <p:nvSpPr>
          <p:cNvPr id="134146" name="Rectangle 3">
            <a:extLst>
              <a:ext uri="{FF2B5EF4-FFF2-40B4-BE49-F238E27FC236}">
                <a16:creationId xmlns:a16="http://schemas.microsoft.com/office/drawing/2014/main" id="{97F3E41B-3FD2-4A7C-AC70-96C9D80C99DA}"/>
              </a:ext>
            </a:extLst>
          </p:cNvPr>
          <p:cNvSpPr>
            <a:spLocks noGrp="1" noChangeArrowheads="1"/>
          </p:cNvSpPr>
          <p:nvPr>
            <p:ph type="body" idx="1"/>
          </p:nvPr>
        </p:nvSpPr>
        <p:spPr>
          <a:xfrm>
            <a:off x="690563" y="984250"/>
            <a:ext cx="8148637" cy="3927475"/>
          </a:xfrm>
        </p:spPr>
        <p:txBody>
          <a:bodyPr/>
          <a:lstStyle/>
          <a:p>
            <a:pPr eaLnBrk="1" hangingPunct="1">
              <a:lnSpc>
                <a:spcPct val="90000"/>
              </a:lnSpc>
              <a:buFont typeface="Wingdings" charset="2"/>
              <a:buChar char="l"/>
              <a:defRPr/>
            </a:pPr>
            <a:r>
              <a:rPr lang="en-US" altLang="en-US" sz="1575" dirty="0">
                <a:ea typeface="ＭＳ Ｐゴシック" charset="-128"/>
              </a:rPr>
              <a:t>Address Categories</a:t>
            </a:r>
          </a:p>
          <a:p>
            <a:pPr lvl="1" eaLnBrk="1" hangingPunct="1">
              <a:lnSpc>
                <a:spcPct val="90000"/>
              </a:lnSpc>
              <a:buFont typeface="Wingdings" charset="2"/>
              <a:buChar char="l"/>
              <a:defRPr/>
            </a:pPr>
            <a:r>
              <a:rPr lang="en-US" altLang="en-US" sz="1500" dirty="0">
                <a:ea typeface="ＭＳ Ｐゴシック" charset="-128"/>
              </a:rPr>
              <a:t>Unicast:  single network interface</a:t>
            </a:r>
          </a:p>
          <a:p>
            <a:pPr lvl="1" eaLnBrk="1" hangingPunct="1">
              <a:lnSpc>
                <a:spcPct val="90000"/>
              </a:lnSpc>
              <a:buFont typeface="Wingdings" charset="2"/>
              <a:buChar char="l"/>
              <a:defRPr/>
            </a:pPr>
            <a:r>
              <a:rPr lang="en-US" altLang="en-US" sz="1500" dirty="0">
                <a:ea typeface="ＭＳ Ｐゴシック" charset="-128"/>
              </a:rPr>
              <a:t>Multicast:  group of network interfaces, typically at different locations.  Packet sent to all.</a:t>
            </a:r>
          </a:p>
          <a:p>
            <a:pPr lvl="1" eaLnBrk="1" hangingPunct="1">
              <a:lnSpc>
                <a:spcPct val="90000"/>
              </a:lnSpc>
              <a:buFont typeface="Wingdings" charset="2"/>
              <a:buChar char="l"/>
              <a:defRPr/>
            </a:pPr>
            <a:r>
              <a:rPr lang="en-US" altLang="en-US" sz="1500" dirty="0" err="1">
                <a:ea typeface="ＭＳ Ｐゴシック" charset="-128"/>
              </a:rPr>
              <a:t>Anycast</a:t>
            </a:r>
            <a:r>
              <a:rPr lang="en-US" altLang="en-US" sz="1500" dirty="0">
                <a:ea typeface="ＭＳ Ｐゴシック" charset="-128"/>
              </a:rPr>
              <a:t>:  group of network interfaces.  Packet sent to only one interface in group, e.g. nearest.</a:t>
            </a:r>
          </a:p>
          <a:p>
            <a:pPr eaLnBrk="1" hangingPunct="1">
              <a:lnSpc>
                <a:spcPct val="90000"/>
              </a:lnSpc>
              <a:buFont typeface="Wingdings" charset="2"/>
              <a:buChar char="l"/>
              <a:defRPr/>
            </a:pPr>
            <a:r>
              <a:rPr lang="en-US" altLang="en-US" sz="1575" dirty="0">
                <a:ea typeface="ＭＳ Ｐゴシック" charset="-128"/>
              </a:rPr>
              <a:t>Hexadecimal notation</a:t>
            </a:r>
          </a:p>
          <a:p>
            <a:pPr lvl="1" eaLnBrk="1" hangingPunct="1">
              <a:lnSpc>
                <a:spcPct val="90000"/>
              </a:lnSpc>
              <a:buFont typeface="Wingdings" charset="2"/>
              <a:buChar char="l"/>
              <a:defRPr/>
            </a:pPr>
            <a:r>
              <a:rPr lang="en-US" altLang="en-US" sz="1500" dirty="0">
                <a:ea typeface="ＭＳ Ｐゴシック" charset="-128"/>
              </a:rPr>
              <a:t>Groups of 16 bits represented by 4 hex digits</a:t>
            </a:r>
          </a:p>
          <a:p>
            <a:pPr lvl="1" eaLnBrk="1" hangingPunct="1">
              <a:lnSpc>
                <a:spcPct val="90000"/>
              </a:lnSpc>
              <a:buFont typeface="Wingdings" charset="2"/>
              <a:buChar char="l"/>
              <a:defRPr/>
            </a:pPr>
            <a:r>
              <a:rPr lang="en-US" altLang="en-US" sz="1500" dirty="0">
                <a:ea typeface="ＭＳ Ｐゴシック" charset="-128"/>
              </a:rPr>
              <a:t>Separated by colons</a:t>
            </a:r>
          </a:p>
          <a:p>
            <a:pPr lvl="2" eaLnBrk="1" hangingPunct="1">
              <a:lnSpc>
                <a:spcPct val="90000"/>
              </a:lnSpc>
              <a:buFont typeface="Wingdings" charset="2"/>
              <a:buChar char="l"/>
              <a:defRPr/>
            </a:pPr>
            <a:r>
              <a:rPr lang="en-US" altLang="en-US" sz="1350" dirty="0">
                <a:ea typeface="ＭＳ Ｐゴシック" charset="-128"/>
              </a:rPr>
              <a:t>4BF5:AA12:0216:FEBC:BA5F:039A:BE9A:2176</a:t>
            </a:r>
          </a:p>
          <a:p>
            <a:pPr lvl="1" eaLnBrk="1" hangingPunct="1">
              <a:lnSpc>
                <a:spcPct val="90000"/>
              </a:lnSpc>
              <a:buFont typeface="Wingdings" charset="2"/>
              <a:buChar char="l"/>
              <a:defRPr/>
            </a:pPr>
            <a:r>
              <a:rPr lang="en-US" altLang="en-US" sz="1500" dirty="0">
                <a:ea typeface="ＭＳ Ｐゴシック" charset="-128"/>
              </a:rPr>
              <a:t>Shortened forms:</a:t>
            </a:r>
          </a:p>
          <a:p>
            <a:pPr lvl="2" eaLnBrk="1" hangingPunct="1">
              <a:lnSpc>
                <a:spcPct val="90000"/>
              </a:lnSpc>
              <a:buFont typeface="Wingdings" charset="2"/>
              <a:buChar char="l"/>
              <a:defRPr/>
            </a:pPr>
            <a:r>
              <a:rPr lang="en-US" altLang="en-US" sz="1350" dirty="0">
                <a:ea typeface="ＭＳ Ｐゴシック" charset="-128"/>
              </a:rPr>
              <a:t>4BF5:0000:0000:0000:BA5F:039A:000A:2176 </a:t>
            </a:r>
          </a:p>
          <a:p>
            <a:pPr lvl="2" eaLnBrk="1" hangingPunct="1">
              <a:lnSpc>
                <a:spcPct val="90000"/>
              </a:lnSpc>
              <a:buFont typeface="Wingdings" charset="2"/>
              <a:buChar char="l"/>
              <a:defRPr/>
            </a:pPr>
            <a:r>
              <a:rPr lang="en-US" altLang="en-US" sz="1350" dirty="0">
                <a:ea typeface="ＭＳ Ｐゴシック" charset="-128"/>
              </a:rPr>
              <a:t>To 4BF5:0:0:0:BA5F:39A:A:2176</a:t>
            </a:r>
          </a:p>
          <a:p>
            <a:pPr lvl="2" eaLnBrk="1" hangingPunct="1">
              <a:lnSpc>
                <a:spcPct val="90000"/>
              </a:lnSpc>
              <a:buFont typeface="Wingdings" charset="2"/>
              <a:buChar char="l"/>
              <a:defRPr/>
            </a:pPr>
            <a:r>
              <a:rPr lang="en-US" altLang="en-US" sz="1350" dirty="0">
                <a:ea typeface="ＭＳ Ｐゴシック" charset="-128"/>
              </a:rPr>
              <a:t>To 4BF5::BA5F:39A:A:2176</a:t>
            </a:r>
          </a:p>
          <a:p>
            <a:pPr lvl="1" eaLnBrk="1" hangingPunct="1">
              <a:lnSpc>
                <a:spcPct val="90000"/>
              </a:lnSpc>
              <a:buFont typeface="Wingdings" charset="2"/>
              <a:buChar char="l"/>
              <a:defRPr/>
            </a:pPr>
            <a:r>
              <a:rPr lang="en-US" altLang="en-US" sz="1500" dirty="0">
                <a:ea typeface="ＭＳ Ｐゴシック" charset="-128"/>
              </a:rPr>
              <a:t>Mixed notation:</a:t>
            </a:r>
          </a:p>
          <a:p>
            <a:pPr lvl="2" eaLnBrk="1" hangingPunct="1">
              <a:lnSpc>
                <a:spcPct val="90000"/>
              </a:lnSpc>
              <a:buFont typeface="Wingdings" charset="2"/>
              <a:buChar char="l"/>
              <a:defRPr/>
            </a:pPr>
            <a:r>
              <a:rPr lang="en-US" altLang="en-US" sz="1350" dirty="0">
                <a:solidFill>
                  <a:srgbClr val="000000"/>
                </a:solidFill>
                <a:ea typeface="ＭＳ Ｐゴシック" charset="-128"/>
              </a:rPr>
              <a:t>::FFFF:128.155.12.198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050">
            <a:extLst>
              <a:ext uri="{FF2B5EF4-FFF2-40B4-BE49-F238E27FC236}">
                <a16:creationId xmlns:a16="http://schemas.microsoft.com/office/drawing/2014/main" id="{7565B710-17A0-4F8E-912A-3710BFECC15B}"/>
              </a:ext>
            </a:extLst>
          </p:cNvPr>
          <p:cNvSpPr>
            <a:spLocks noGrp="1" noChangeArrowheads="1"/>
          </p:cNvSpPr>
          <p:nvPr>
            <p:ph type="title"/>
          </p:nvPr>
        </p:nvSpPr>
        <p:spPr>
          <a:xfrm>
            <a:off x="2408238" y="92075"/>
            <a:ext cx="5592762" cy="765175"/>
          </a:xfrm>
        </p:spPr>
        <p:txBody>
          <a:bodyPr/>
          <a:lstStyle/>
          <a:p>
            <a:pPr eaLnBrk="1" hangingPunct="1"/>
            <a:r>
              <a:rPr lang="en-US" altLang="en-US">
                <a:ea typeface="MS PGothic" panose="020B0600070205080204" pitchFamily="34" charset="-128"/>
              </a:rPr>
              <a:t>Migration from IPv4 to IPv6</a:t>
            </a:r>
          </a:p>
        </p:txBody>
      </p:sp>
      <p:sp>
        <p:nvSpPr>
          <p:cNvPr id="35842" name="Rectangle 1029">
            <a:extLst>
              <a:ext uri="{FF2B5EF4-FFF2-40B4-BE49-F238E27FC236}">
                <a16:creationId xmlns:a16="http://schemas.microsoft.com/office/drawing/2014/main" id="{6E3B4A4C-A31A-4903-8D4B-A1B1DA104B17}"/>
              </a:ext>
            </a:extLst>
          </p:cNvPr>
          <p:cNvSpPr>
            <a:spLocks noGrp="1" noChangeArrowheads="1"/>
          </p:cNvSpPr>
          <p:nvPr>
            <p:ph type="body" idx="1"/>
          </p:nvPr>
        </p:nvSpPr>
        <p:spPr>
          <a:xfrm>
            <a:off x="2638425" y="936625"/>
            <a:ext cx="5194300" cy="1665288"/>
          </a:xfrm>
        </p:spPr>
        <p:txBody>
          <a:bodyPr/>
          <a:lstStyle/>
          <a:p>
            <a:pPr eaLnBrk="1" hangingPunct="1"/>
            <a:r>
              <a:rPr lang="en-US" altLang="en-US" sz="1800">
                <a:ea typeface="MS PGothic" panose="020B0600070205080204" pitchFamily="34" charset="-128"/>
              </a:rPr>
              <a:t>Gradual transition from IPv4 to IPv6</a:t>
            </a:r>
          </a:p>
          <a:p>
            <a:pPr eaLnBrk="1" hangingPunct="1">
              <a:spcBef>
                <a:spcPts val="900"/>
              </a:spcBef>
            </a:pPr>
            <a:r>
              <a:rPr lang="en-US" altLang="en-US" sz="1800">
                <a:ea typeface="MS PGothic" panose="020B0600070205080204" pitchFamily="34" charset="-128"/>
              </a:rPr>
              <a:t>Dual IP stacks:  routers run IPv4 &amp; IPv6</a:t>
            </a:r>
          </a:p>
          <a:p>
            <a:pPr lvl="1" eaLnBrk="1" hangingPunct="1"/>
            <a:r>
              <a:rPr lang="en-US" altLang="en-US" sz="1500">
                <a:ea typeface="MS PGothic" panose="020B0600070205080204" pitchFamily="34" charset="-128"/>
              </a:rPr>
              <a:t>Type field used to direct packet to IP version</a:t>
            </a:r>
          </a:p>
          <a:p>
            <a:pPr eaLnBrk="1" hangingPunct="1">
              <a:spcBef>
                <a:spcPts val="900"/>
              </a:spcBef>
            </a:pPr>
            <a:r>
              <a:rPr lang="en-US" altLang="en-US" sz="1800">
                <a:ea typeface="MS PGothic" panose="020B0600070205080204" pitchFamily="34" charset="-128"/>
              </a:rPr>
              <a:t>IPv6 islands can tunnel across IPv4 networks</a:t>
            </a:r>
          </a:p>
          <a:p>
            <a:pPr lvl="1" eaLnBrk="1" hangingPunct="1"/>
            <a:r>
              <a:rPr lang="en-US" altLang="en-US" sz="1500">
                <a:ea typeface="MS PGothic" panose="020B0600070205080204" pitchFamily="34" charset="-128"/>
              </a:rPr>
              <a:t>Encapsulate user packet insider IPv4 packet</a:t>
            </a:r>
          </a:p>
        </p:txBody>
      </p:sp>
      <p:grpSp>
        <p:nvGrpSpPr>
          <p:cNvPr id="35843" name="Group 118">
            <a:extLst>
              <a:ext uri="{FF2B5EF4-FFF2-40B4-BE49-F238E27FC236}">
                <a16:creationId xmlns:a16="http://schemas.microsoft.com/office/drawing/2014/main" id="{D31E3194-A5DF-4D14-A61C-ABD3F9449ACB}"/>
              </a:ext>
            </a:extLst>
          </p:cNvPr>
          <p:cNvGrpSpPr>
            <a:grpSpLocks/>
          </p:cNvGrpSpPr>
          <p:nvPr/>
        </p:nvGrpSpPr>
        <p:grpSpPr bwMode="auto">
          <a:xfrm>
            <a:off x="2840038" y="2908300"/>
            <a:ext cx="5387975" cy="1758950"/>
            <a:chOff x="776" y="527"/>
            <a:chExt cx="4454" cy="1458"/>
          </a:xfrm>
        </p:grpSpPr>
        <p:sp>
          <p:nvSpPr>
            <p:cNvPr id="35847" name="Oval 119">
              <a:extLst>
                <a:ext uri="{FF2B5EF4-FFF2-40B4-BE49-F238E27FC236}">
                  <a16:creationId xmlns:a16="http://schemas.microsoft.com/office/drawing/2014/main" id="{DEA4AB9D-76DA-4783-94FD-88A8EF3CC2AA}"/>
                </a:ext>
              </a:extLst>
            </p:cNvPr>
            <p:cNvSpPr>
              <a:spLocks noChangeArrowheads="1"/>
            </p:cNvSpPr>
            <p:nvPr/>
          </p:nvSpPr>
          <p:spPr bwMode="auto">
            <a:xfrm>
              <a:off x="1904" y="656"/>
              <a:ext cx="2040" cy="1096"/>
            </a:xfrm>
            <a:prstGeom prst="ellipse">
              <a:avLst/>
            </a:prstGeom>
            <a:solidFill>
              <a:srgbClr val="B1CCCB"/>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48" name="Oval 120">
              <a:extLst>
                <a:ext uri="{FF2B5EF4-FFF2-40B4-BE49-F238E27FC236}">
                  <a16:creationId xmlns:a16="http://schemas.microsoft.com/office/drawing/2014/main" id="{1AD84ED3-C972-42E6-BAD1-C0ABB0BD402E}"/>
                </a:ext>
              </a:extLst>
            </p:cNvPr>
            <p:cNvSpPr>
              <a:spLocks noChangeArrowheads="1"/>
            </p:cNvSpPr>
            <p:nvPr/>
          </p:nvSpPr>
          <p:spPr bwMode="auto">
            <a:xfrm>
              <a:off x="776" y="793"/>
              <a:ext cx="1008" cy="799"/>
            </a:xfrm>
            <a:prstGeom prst="ellipse">
              <a:avLst/>
            </a:prstGeom>
            <a:solidFill>
              <a:schemeClr val="bg1"/>
            </a:solidFill>
            <a:ln w="9525">
              <a:solidFill>
                <a:schemeClr val="tx2"/>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49" name="Oval 121">
              <a:extLst>
                <a:ext uri="{FF2B5EF4-FFF2-40B4-BE49-F238E27FC236}">
                  <a16:creationId xmlns:a16="http://schemas.microsoft.com/office/drawing/2014/main" id="{B6711364-368F-44A8-B712-5767A1A1FE55}"/>
                </a:ext>
              </a:extLst>
            </p:cNvPr>
            <p:cNvSpPr>
              <a:spLocks noChangeArrowheads="1"/>
            </p:cNvSpPr>
            <p:nvPr/>
          </p:nvSpPr>
          <p:spPr bwMode="auto">
            <a:xfrm>
              <a:off x="4032" y="808"/>
              <a:ext cx="1016" cy="824"/>
            </a:xfrm>
            <a:prstGeom prst="ellipse">
              <a:avLst/>
            </a:prstGeom>
            <a:solidFill>
              <a:schemeClr val="bg1"/>
            </a:solidFill>
            <a:ln w="9525">
              <a:solidFill>
                <a:schemeClr val="tx2"/>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0" name="Oval 122">
              <a:extLst>
                <a:ext uri="{FF2B5EF4-FFF2-40B4-BE49-F238E27FC236}">
                  <a16:creationId xmlns:a16="http://schemas.microsoft.com/office/drawing/2014/main" id="{29BE9758-7180-48CB-8D0B-53DF15A48840}"/>
                </a:ext>
              </a:extLst>
            </p:cNvPr>
            <p:cNvSpPr>
              <a:spLocks noChangeArrowheads="1"/>
            </p:cNvSpPr>
            <p:nvPr/>
          </p:nvSpPr>
          <p:spPr bwMode="auto">
            <a:xfrm>
              <a:off x="1624" y="1104"/>
              <a:ext cx="160" cy="168"/>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1" name="Oval 123">
              <a:extLst>
                <a:ext uri="{FF2B5EF4-FFF2-40B4-BE49-F238E27FC236}">
                  <a16:creationId xmlns:a16="http://schemas.microsoft.com/office/drawing/2014/main" id="{861497EF-D7AF-4495-A2CB-DFF6825BE248}"/>
                </a:ext>
              </a:extLst>
            </p:cNvPr>
            <p:cNvSpPr>
              <a:spLocks noChangeArrowheads="1"/>
            </p:cNvSpPr>
            <p:nvPr/>
          </p:nvSpPr>
          <p:spPr bwMode="auto">
            <a:xfrm>
              <a:off x="4040" y="1136"/>
              <a:ext cx="160" cy="168"/>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2" name="Rectangle 124">
              <a:extLst>
                <a:ext uri="{FF2B5EF4-FFF2-40B4-BE49-F238E27FC236}">
                  <a16:creationId xmlns:a16="http://schemas.microsoft.com/office/drawing/2014/main" id="{28DB5473-2536-4ACE-9AF3-DB30A2D376DB}"/>
                </a:ext>
              </a:extLst>
            </p:cNvPr>
            <p:cNvSpPr>
              <a:spLocks noChangeArrowheads="1"/>
            </p:cNvSpPr>
            <p:nvPr/>
          </p:nvSpPr>
          <p:spPr bwMode="auto">
            <a:xfrm>
              <a:off x="928" y="984"/>
              <a:ext cx="128" cy="12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53" name="Rectangle 125">
              <a:extLst>
                <a:ext uri="{FF2B5EF4-FFF2-40B4-BE49-F238E27FC236}">
                  <a16:creationId xmlns:a16="http://schemas.microsoft.com/office/drawing/2014/main" id="{AF9C76BB-AEEF-427C-B215-5F31773BCD87}"/>
                </a:ext>
              </a:extLst>
            </p:cNvPr>
            <p:cNvSpPr>
              <a:spLocks noChangeArrowheads="1"/>
            </p:cNvSpPr>
            <p:nvPr/>
          </p:nvSpPr>
          <p:spPr bwMode="auto">
            <a:xfrm>
              <a:off x="4736" y="1024"/>
              <a:ext cx="128" cy="120"/>
            </a:xfrm>
            <a:prstGeom prst="rect">
              <a:avLst/>
            </a:prstGeom>
            <a:solidFill>
              <a:schemeClr val="hlink"/>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36203" name="Text Box 126">
              <a:extLst>
                <a:ext uri="{FF2B5EF4-FFF2-40B4-BE49-F238E27FC236}">
                  <a16:creationId xmlns:a16="http://schemas.microsoft.com/office/drawing/2014/main" id="{B85BF084-3300-4EB7-85D1-85334077D8AD}"/>
                </a:ext>
              </a:extLst>
            </p:cNvPr>
            <p:cNvSpPr txBox="1">
              <a:spLocks noChangeArrowheads="1"/>
            </p:cNvSpPr>
            <p:nvPr/>
          </p:nvSpPr>
          <p:spPr bwMode="auto">
            <a:xfrm>
              <a:off x="836" y="607"/>
              <a:ext cx="50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Source</a:t>
              </a:r>
            </a:p>
          </p:txBody>
        </p:sp>
        <p:sp>
          <p:nvSpPr>
            <p:cNvPr id="136204" name="Text Box 127">
              <a:extLst>
                <a:ext uri="{FF2B5EF4-FFF2-40B4-BE49-F238E27FC236}">
                  <a16:creationId xmlns:a16="http://schemas.microsoft.com/office/drawing/2014/main" id="{9D5A11B8-78D0-4C41-B1BF-4E42F67ABFFB}"/>
                </a:ext>
              </a:extLst>
            </p:cNvPr>
            <p:cNvSpPr txBox="1">
              <a:spLocks noChangeArrowheads="1"/>
            </p:cNvSpPr>
            <p:nvPr/>
          </p:nvSpPr>
          <p:spPr bwMode="auto">
            <a:xfrm>
              <a:off x="4517" y="584"/>
              <a:ext cx="71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Destination</a:t>
              </a:r>
            </a:p>
          </p:txBody>
        </p:sp>
        <p:sp>
          <p:nvSpPr>
            <p:cNvPr id="136205" name="Text Box 128">
              <a:extLst>
                <a:ext uri="{FF2B5EF4-FFF2-40B4-BE49-F238E27FC236}">
                  <a16:creationId xmlns:a16="http://schemas.microsoft.com/office/drawing/2014/main" id="{0A36EF74-CD5B-4767-823C-C034B3EA701D}"/>
                </a:ext>
              </a:extLst>
            </p:cNvPr>
            <p:cNvSpPr txBox="1">
              <a:spLocks noChangeArrowheads="1"/>
            </p:cNvSpPr>
            <p:nvPr/>
          </p:nvSpPr>
          <p:spPr bwMode="auto">
            <a:xfrm>
              <a:off x="910" y="1647"/>
              <a:ext cx="7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IPv6 network</a:t>
              </a:r>
            </a:p>
          </p:txBody>
        </p:sp>
        <p:sp>
          <p:nvSpPr>
            <p:cNvPr id="136206" name="Text Box 129">
              <a:extLst>
                <a:ext uri="{FF2B5EF4-FFF2-40B4-BE49-F238E27FC236}">
                  <a16:creationId xmlns:a16="http://schemas.microsoft.com/office/drawing/2014/main" id="{73993CC9-3788-4385-88A7-C28DA8928C87}"/>
                </a:ext>
              </a:extLst>
            </p:cNvPr>
            <p:cNvSpPr txBox="1">
              <a:spLocks noChangeArrowheads="1"/>
            </p:cNvSpPr>
            <p:nvPr/>
          </p:nvSpPr>
          <p:spPr bwMode="auto">
            <a:xfrm>
              <a:off x="2566" y="1774"/>
              <a:ext cx="7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IPv4 network</a:t>
              </a:r>
            </a:p>
          </p:txBody>
        </p:sp>
        <p:sp>
          <p:nvSpPr>
            <p:cNvPr id="136207" name="Text Box 130">
              <a:extLst>
                <a:ext uri="{FF2B5EF4-FFF2-40B4-BE49-F238E27FC236}">
                  <a16:creationId xmlns:a16="http://schemas.microsoft.com/office/drawing/2014/main" id="{21CA92A9-395C-4BB2-A698-61A2C1998974}"/>
                </a:ext>
              </a:extLst>
            </p:cNvPr>
            <p:cNvSpPr txBox="1">
              <a:spLocks noChangeArrowheads="1"/>
            </p:cNvSpPr>
            <p:nvPr/>
          </p:nvSpPr>
          <p:spPr bwMode="auto">
            <a:xfrm>
              <a:off x="4238" y="1663"/>
              <a:ext cx="7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IPv6 network</a:t>
              </a:r>
            </a:p>
          </p:txBody>
        </p:sp>
        <p:sp>
          <p:nvSpPr>
            <p:cNvPr id="136208" name="Text Box 131">
              <a:extLst>
                <a:ext uri="{FF2B5EF4-FFF2-40B4-BE49-F238E27FC236}">
                  <a16:creationId xmlns:a16="http://schemas.microsoft.com/office/drawing/2014/main" id="{FE464636-8ABC-43E2-AAA2-67645D3566E8}"/>
                </a:ext>
              </a:extLst>
            </p:cNvPr>
            <p:cNvSpPr txBox="1">
              <a:spLocks noChangeArrowheads="1"/>
            </p:cNvSpPr>
            <p:nvPr/>
          </p:nvSpPr>
          <p:spPr bwMode="auto">
            <a:xfrm>
              <a:off x="2750" y="863"/>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Tunnel</a:t>
              </a:r>
            </a:p>
          </p:txBody>
        </p:sp>
        <p:sp>
          <p:nvSpPr>
            <p:cNvPr id="35860" name="Line 132">
              <a:extLst>
                <a:ext uri="{FF2B5EF4-FFF2-40B4-BE49-F238E27FC236}">
                  <a16:creationId xmlns:a16="http://schemas.microsoft.com/office/drawing/2014/main" id="{4E15E090-9F10-4F64-A476-A2D5D939BFEC}"/>
                </a:ext>
              </a:extLst>
            </p:cNvPr>
            <p:cNvSpPr>
              <a:spLocks noChangeShapeType="1"/>
            </p:cNvSpPr>
            <p:nvPr/>
          </p:nvSpPr>
          <p:spPr bwMode="auto">
            <a:xfrm flipH="1">
              <a:off x="2872" y="1016"/>
              <a:ext cx="8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0" name="Text Box 133">
              <a:extLst>
                <a:ext uri="{FF2B5EF4-FFF2-40B4-BE49-F238E27FC236}">
                  <a16:creationId xmlns:a16="http://schemas.microsoft.com/office/drawing/2014/main" id="{B6A2A962-D276-4915-A26D-60F708193CD0}"/>
                </a:ext>
              </a:extLst>
            </p:cNvPr>
            <p:cNvSpPr txBox="1">
              <a:spLocks noChangeArrowheads="1"/>
            </p:cNvSpPr>
            <p:nvPr/>
          </p:nvSpPr>
          <p:spPr bwMode="auto">
            <a:xfrm>
              <a:off x="1431" y="551"/>
              <a:ext cx="9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Tunnel head-end</a:t>
              </a:r>
            </a:p>
          </p:txBody>
        </p:sp>
        <p:sp>
          <p:nvSpPr>
            <p:cNvPr id="35862" name="Line 134">
              <a:extLst>
                <a:ext uri="{FF2B5EF4-FFF2-40B4-BE49-F238E27FC236}">
                  <a16:creationId xmlns:a16="http://schemas.microsoft.com/office/drawing/2014/main" id="{30019F29-38C1-41F1-A04A-8CFC7E4074C9}"/>
                </a:ext>
              </a:extLst>
            </p:cNvPr>
            <p:cNvSpPr>
              <a:spLocks noChangeShapeType="1"/>
            </p:cNvSpPr>
            <p:nvPr/>
          </p:nvSpPr>
          <p:spPr bwMode="auto">
            <a:xfrm flipH="1">
              <a:off x="1792" y="732"/>
              <a:ext cx="96"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12" name="Text Box 135">
              <a:extLst>
                <a:ext uri="{FF2B5EF4-FFF2-40B4-BE49-F238E27FC236}">
                  <a16:creationId xmlns:a16="http://schemas.microsoft.com/office/drawing/2014/main" id="{CEA0BE07-EB58-4261-B9C7-A70563D2C67E}"/>
                </a:ext>
              </a:extLst>
            </p:cNvPr>
            <p:cNvSpPr txBox="1">
              <a:spLocks noChangeArrowheads="1"/>
            </p:cNvSpPr>
            <p:nvPr/>
          </p:nvSpPr>
          <p:spPr bwMode="auto">
            <a:xfrm>
              <a:off x="3494" y="527"/>
              <a:ext cx="89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Tunnel tail-end</a:t>
              </a:r>
            </a:p>
          </p:txBody>
        </p:sp>
        <p:sp>
          <p:nvSpPr>
            <p:cNvPr id="35864" name="Line 136">
              <a:extLst>
                <a:ext uri="{FF2B5EF4-FFF2-40B4-BE49-F238E27FC236}">
                  <a16:creationId xmlns:a16="http://schemas.microsoft.com/office/drawing/2014/main" id="{9EF93D43-1D79-4190-BF2E-FDCF0A208E43}"/>
                </a:ext>
              </a:extLst>
            </p:cNvPr>
            <p:cNvSpPr>
              <a:spLocks noChangeShapeType="1"/>
            </p:cNvSpPr>
            <p:nvPr/>
          </p:nvSpPr>
          <p:spPr bwMode="auto">
            <a:xfrm>
              <a:off x="3952" y="720"/>
              <a:ext cx="64"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5" name="Freeform 137">
              <a:extLst>
                <a:ext uri="{FF2B5EF4-FFF2-40B4-BE49-F238E27FC236}">
                  <a16:creationId xmlns:a16="http://schemas.microsoft.com/office/drawing/2014/main" id="{1011980B-DD0C-482D-9E63-6CCF61498AFB}"/>
                </a:ext>
              </a:extLst>
            </p:cNvPr>
            <p:cNvSpPr>
              <a:spLocks/>
            </p:cNvSpPr>
            <p:nvPr/>
          </p:nvSpPr>
          <p:spPr bwMode="auto">
            <a:xfrm>
              <a:off x="1056" y="1029"/>
              <a:ext cx="568" cy="166"/>
            </a:xfrm>
            <a:custGeom>
              <a:avLst/>
              <a:gdLst>
                <a:gd name="T0" fmla="*/ 0 w 568"/>
                <a:gd name="T1" fmla="*/ 19 h 166"/>
                <a:gd name="T2" fmla="*/ 64 w 568"/>
                <a:gd name="T3" fmla="*/ 11 h 166"/>
                <a:gd name="T4" fmla="*/ 136 w 568"/>
                <a:gd name="T5" fmla="*/ 83 h 166"/>
                <a:gd name="T6" fmla="*/ 224 w 568"/>
                <a:gd name="T7" fmla="*/ 99 h 166"/>
                <a:gd name="T8" fmla="*/ 320 w 568"/>
                <a:gd name="T9" fmla="*/ 163 h 166"/>
                <a:gd name="T10" fmla="*/ 440 w 568"/>
                <a:gd name="T11" fmla="*/ 115 h 166"/>
                <a:gd name="T12" fmla="*/ 568 w 568"/>
                <a:gd name="T13" fmla="*/ 131 h 166"/>
                <a:gd name="T14" fmla="*/ 0 60000 65536"/>
                <a:gd name="T15" fmla="*/ 0 60000 65536"/>
                <a:gd name="T16" fmla="*/ 0 60000 65536"/>
                <a:gd name="T17" fmla="*/ 0 60000 65536"/>
                <a:gd name="T18" fmla="*/ 0 60000 65536"/>
                <a:gd name="T19" fmla="*/ 0 60000 65536"/>
                <a:gd name="T20" fmla="*/ 0 60000 65536"/>
                <a:gd name="T21" fmla="*/ 0 w 568"/>
                <a:gd name="T22" fmla="*/ 0 h 166"/>
                <a:gd name="T23" fmla="*/ 568 w 568"/>
                <a:gd name="T24" fmla="*/ 166 h 1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8" h="166">
                  <a:moveTo>
                    <a:pt x="0" y="19"/>
                  </a:moveTo>
                  <a:cubicBezTo>
                    <a:pt x="20" y="9"/>
                    <a:pt x="41" y="0"/>
                    <a:pt x="64" y="11"/>
                  </a:cubicBezTo>
                  <a:cubicBezTo>
                    <a:pt x="87" y="22"/>
                    <a:pt x="109" y="68"/>
                    <a:pt x="136" y="83"/>
                  </a:cubicBezTo>
                  <a:cubicBezTo>
                    <a:pt x="163" y="98"/>
                    <a:pt x="193" y="86"/>
                    <a:pt x="224" y="99"/>
                  </a:cubicBezTo>
                  <a:cubicBezTo>
                    <a:pt x="255" y="112"/>
                    <a:pt x="284" y="160"/>
                    <a:pt x="320" y="163"/>
                  </a:cubicBezTo>
                  <a:cubicBezTo>
                    <a:pt x="356" y="166"/>
                    <a:pt x="399" y="120"/>
                    <a:pt x="440" y="115"/>
                  </a:cubicBezTo>
                  <a:cubicBezTo>
                    <a:pt x="481" y="110"/>
                    <a:pt x="524" y="120"/>
                    <a:pt x="568" y="131"/>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6" name="Freeform 138">
              <a:extLst>
                <a:ext uri="{FF2B5EF4-FFF2-40B4-BE49-F238E27FC236}">
                  <a16:creationId xmlns:a16="http://schemas.microsoft.com/office/drawing/2014/main" id="{BA04D035-F188-4C31-A20F-CF4BC163F0BC}"/>
                </a:ext>
              </a:extLst>
            </p:cNvPr>
            <p:cNvSpPr>
              <a:spLocks/>
            </p:cNvSpPr>
            <p:nvPr/>
          </p:nvSpPr>
          <p:spPr bwMode="auto">
            <a:xfrm>
              <a:off x="4192" y="1088"/>
              <a:ext cx="536" cy="215"/>
            </a:xfrm>
            <a:custGeom>
              <a:avLst/>
              <a:gdLst>
                <a:gd name="T0" fmla="*/ 0 w 536"/>
                <a:gd name="T1" fmla="*/ 160 h 215"/>
                <a:gd name="T2" fmla="*/ 96 w 536"/>
                <a:gd name="T3" fmla="*/ 208 h 215"/>
                <a:gd name="T4" fmla="*/ 200 w 536"/>
                <a:gd name="T5" fmla="*/ 200 h 215"/>
                <a:gd name="T6" fmla="*/ 224 w 536"/>
                <a:gd name="T7" fmla="*/ 144 h 215"/>
                <a:gd name="T8" fmla="*/ 336 w 536"/>
                <a:gd name="T9" fmla="*/ 128 h 215"/>
                <a:gd name="T10" fmla="*/ 368 w 536"/>
                <a:gd name="T11" fmla="*/ 56 h 215"/>
                <a:gd name="T12" fmla="*/ 536 w 536"/>
                <a:gd name="T13" fmla="*/ 0 h 215"/>
                <a:gd name="T14" fmla="*/ 0 60000 65536"/>
                <a:gd name="T15" fmla="*/ 0 60000 65536"/>
                <a:gd name="T16" fmla="*/ 0 60000 65536"/>
                <a:gd name="T17" fmla="*/ 0 60000 65536"/>
                <a:gd name="T18" fmla="*/ 0 60000 65536"/>
                <a:gd name="T19" fmla="*/ 0 60000 65536"/>
                <a:gd name="T20" fmla="*/ 0 60000 65536"/>
                <a:gd name="T21" fmla="*/ 0 w 536"/>
                <a:gd name="T22" fmla="*/ 0 h 215"/>
                <a:gd name="T23" fmla="*/ 536 w 536"/>
                <a:gd name="T24" fmla="*/ 215 h 2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6" h="215">
                  <a:moveTo>
                    <a:pt x="0" y="160"/>
                  </a:moveTo>
                  <a:cubicBezTo>
                    <a:pt x="31" y="180"/>
                    <a:pt x="63" y="201"/>
                    <a:pt x="96" y="208"/>
                  </a:cubicBezTo>
                  <a:cubicBezTo>
                    <a:pt x="129" y="215"/>
                    <a:pt x="179" y="211"/>
                    <a:pt x="200" y="200"/>
                  </a:cubicBezTo>
                  <a:cubicBezTo>
                    <a:pt x="221" y="189"/>
                    <a:pt x="202" y="156"/>
                    <a:pt x="224" y="144"/>
                  </a:cubicBezTo>
                  <a:cubicBezTo>
                    <a:pt x="246" y="132"/>
                    <a:pt x="312" y="143"/>
                    <a:pt x="336" y="128"/>
                  </a:cubicBezTo>
                  <a:cubicBezTo>
                    <a:pt x="360" y="113"/>
                    <a:pt x="335" y="77"/>
                    <a:pt x="368" y="56"/>
                  </a:cubicBezTo>
                  <a:cubicBezTo>
                    <a:pt x="401" y="35"/>
                    <a:pt x="468" y="17"/>
                    <a:pt x="53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7" name="Line 139">
              <a:extLst>
                <a:ext uri="{FF2B5EF4-FFF2-40B4-BE49-F238E27FC236}">
                  <a16:creationId xmlns:a16="http://schemas.microsoft.com/office/drawing/2014/main" id="{EA16FCC3-3C2E-4836-B058-154F62A9644C}"/>
                </a:ext>
              </a:extLst>
            </p:cNvPr>
            <p:cNvSpPr>
              <a:spLocks noChangeShapeType="1"/>
            </p:cNvSpPr>
            <p:nvPr/>
          </p:nvSpPr>
          <p:spPr bwMode="auto">
            <a:xfrm flipH="1">
              <a:off x="992" y="760"/>
              <a:ext cx="16" cy="2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Line 140">
              <a:extLst>
                <a:ext uri="{FF2B5EF4-FFF2-40B4-BE49-F238E27FC236}">
                  <a16:creationId xmlns:a16="http://schemas.microsoft.com/office/drawing/2014/main" id="{F530534E-4461-4CC7-88FF-225A35DAE3F2}"/>
                </a:ext>
              </a:extLst>
            </p:cNvPr>
            <p:cNvSpPr>
              <a:spLocks noChangeShapeType="1"/>
            </p:cNvSpPr>
            <p:nvPr/>
          </p:nvSpPr>
          <p:spPr bwMode="auto">
            <a:xfrm flipH="1">
              <a:off x="4808" y="760"/>
              <a:ext cx="24" cy="2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9" name="Rectangle 141">
              <a:extLst>
                <a:ext uri="{FF2B5EF4-FFF2-40B4-BE49-F238E27FC236}">
                  <a16:creationId xmlns:a16="http://schemas.microsoft.com/office/drawing/2014/main" id="{C72D2681-716B-44AE-8703-FF7B8289B26B}"/>
                </a:ext>
              </a:extLst>
            </p:cNvPr>
            <p:cNvSpPr>
              <a:spLocks noChangeArrowheads="1"/>
            </p:cNvSpPr>
            <p:nvPr/>
          </p:nvSpPr>
          <p:spPr bwMode="auto">
            <a:xfrm>
              <a:off x="1292" y="1238"/>
              <a:ext cx="192" cy="9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70" name="Rectangle 142">
              <a:extLst>
                <a:ext uri="{FF2B5EF4-FFF2-40B4-BE49-F238E27FC236}">
                  <a16:creationId xmlns:a16="http://schemas.microsoft.com/office/drawing/2014/main" id="{E6E85710-4652-4EEE-97A0-B3F2785A1532}"/>
                </a:ext>
              </a:extLst>
            </p:cNvPr>
            <p:cNvSpPr>
              <a:spLocks noChangeArrowheads="1"/>
            </p:cNvSpPr>
            <p:nvPr/>
          </p:nvSpPr>
          <p:spPr bwMode="auto">
            <a:xfrm>
              <a:off x="1484" y="1238"/>
              <a:ext cx="96" cy="9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71" name="Rectangle 143">
              <a:extLst>
                <a:ext uri="{FF2B5EF4-FFF2-40B4-BE49-F238E27FC236}">
                  <a16:creationId xmlns:a16="http://schemas.microsoft.com/office/drawing/2014/main" id="{362C7F37-D090-4873-912E-C2F9A0454D0D}"/>
                </a:ext>
              </a:extLst>
            </p:cNvPr>
            <p:cNvSpPr>
              <a:spLocks noChangeArrowheads="1"/>
            </p:cNvSpPr>
            <p:nvPr/>
          </p:nvSpPr>
          <p:spPr bwMode="auto">
            <a:xfrm>
              <a:off x="2812" y="1394"/>
              <a:ext cx="192" cy="9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72" name="Rectangle 144">
              <a:extLst>
                <a:ext uri="{FF2B5EF4-FFF2-40B4-BE49-F238E27FC236}">
                  <a16:creationId xmlns:a16="http://schemas.microsoft.com/office/drawing/2014/main" id="{16EF30EF-1630-42BD-8500-104A6781F60E}"/>
                </a:ext>
              </a:extLst>
            </p:cNvPr>
            <p:cNvSpPr>
              <a:spLocks noChangeArrowheads="1"/>
            </p:cNvSpPr>
            <p:nvPr/>
          </p:nvSpPr>
          <p:spPr bwMode="auto">
            <a:xfrm>
              <a:off x="3004" y="1394"/>
              <a:ext cx="96" cy="9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73" name="Rectangle 145">
              <a:extLst>
                <a:ext uri="{FF2B5EF4-FFF2-40B4-BE49-F238E27FC236}">
                  <a16:creationId xmlns:a16="http://schemas.microsoft.com/office/drawing/2014/main" id="{1AF514E0-1546-4CC4-9C14-42938ED9E0D0}"/>
                </a:ext>
              </a:extLst>
            </p:cNvPr>
            <p:cNvSpPr>
              <a:spLocks noChangeArrowheads="1"/>
            </p:cNvSpPr>
            <p:nvPr/>
          </p:nvSpPr>
          <p:spPr bwMode="auto">
            <a:xfrm>
              <a:off x="3100" y="1394"/>
              <a:ext cx="96" cy="90"/>
            </a:xfrm>
            <a:prstGeom prst="rect">
              <a:avLst/>
            </a:prstGeom>
            <a:solidFill>
              <a:schemeClr val="tx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136223" name="Text Box 146">
              <a:extLst>
                <a:ext uri="{FF2B5EF4-FFF2-40B4-BE49-F238E27FC236}">
                  <a16:creationId xmlns:a16="http://schemas.microsoft.com/office/drawing/2014/main" id="{6A88BDDF-15DD-4B7B-9F81-A50B269F057F}"/>
                </a:ext>
              </a:extLst>
            </p:cNvPr>
            <p:cNvSpPr txBox="1">
              <a:spLocks noChangeArrowheads="1"/>
            </p:cNvSpPr>
            <p:nvPr/>
          </p:nvSpPr>
          <p:spPr bwMode="auto">
            <a:xfrm>
              <a:off x="1615" y="1547"/>
              <a:ext cx="7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IPv6 header</a:t>
              </a:r>
            </a:p>
          </p:txBody>
        </p:sp>
        <p:sp>
          <p:nvSpPr>
            <p:cNvPr id="35875" name="Line 147">
              <a:extLst>
                <a:ext uri="{FF2B5EF4-FFF2-40B4-BE49-F238E27FC236}">
                  <a16:creationId xmlns:a16="http://schemas.microsoft.com/office/drawing/2014/main" id="{43876D94-FD63-46B1-9DA8-A2F130BC8276}"/>
                </a:ext>
              </a:extLst>
            </p:cNvPr>
            <p:cNvSpPr>
              <a:spLocks noChangeShapeType="1"/>
            </p:cNvSpPr>
            <p:nvPr/>
          </p:nvSpPr>
          <p:spPr bwMode="auto">
            <a:xfrm flipH="1" flipV="1">
              <a:off x="1540" y="1296"/>
              <a:ext cx="16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225" name="Text Box 148">
              <a:extLst>
                <a:ext uri="{FF2B5EF4-FFF2-40B4-BE49-F238E27FC236}">
                  <a16:creationId xmlns:a16="http://schemas.microsoft.com/office/drawing/2014/main" id="{E9736C6E-B606-4D0E-A598-781CB9FF8575}"/>
                </a:ext>
              </a:extLst>
            </p:cNvPr>
            <p:cNvSpPr txBox="1">
              <a:spLocks noChangeArrowheads="1"/>
            </p:cNvSpPr>
            <p:nvPr/>
          </p:nvSpPr>
          <p:spPr bwMode="auto">
            <a:xfrm>
              <a:off x="3435" y="1635"/>
              <a:ext cx="75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algn="ctr" eaLnBrk="0" fontAlgn="base" hangingPunct="0">
                <a:spcBef>
                  <a:spcPct val="50000"/>
                </a:spcBef>
                <a:spcAft>
                  <a:spcPct val="0"/>
                </a:spcAft>
                <a:defRPr sz="2000">
                  <a:solidFill>
                    <a:schemeClr val="tx1"/>
                  </a:solidFill>
                  <a:latin typeface="Arial" charset="0"/>
                  <a:ea typeface="ＭＳ Ｐゴシック" charset="-128"/>
                </a:defRPr>
              </a:lvl6pPr>
              <a:lvl7pPr marL="2971800" indent="-228600" algn="ctr" eaLnBrk="0" fontAlgn="base" hangingPunct="0">
                <a:spcBef>
                  <a:spcPct val="50000"/>
                </a:spcBef>
                <a:spcAft>
                  <a:spcPct val="0"/>
                </a:spcAft>
                <a:defRPr sz="2000">
                  <a:solidFill>
                    <a:schemeClr val="tx1"/>
                  </a:solidFill>
                  <a:latin typeface="Arial" charset="0"/>
                  <a:ea typeface="ＭＳ Ｐゴシック" charset="-128"/>
                </a:defRPr>
              </a:lvl7pPr>
              <a:lvl8pPr marL="3429000" indent="-228600" algn="ctr" eaLnBrk="0" fontAlgn="base" hangingPunct="0">
                <a:spcBef>
                  <a:spcPct val="50000"/>
                </a:spcBef>
                <a:spcAft>
                  <a:spcPct val="0"/>
                </a:spcAft>
                <a:defRPr sz="2000">
                  <a:solidFill>
                    <a:schemeClr val="tx1"/>
                  </a:solidFill>
                  <a:latin typeface="Arial" charset="0"/>
                  <a:ea typeface="ＭＳ Ｐゴシック" charset="-128"/>
                </a:defRPr>
              </a:lvl8pPr>
              <a:lvl9pPr marL="3886200" indent="-228600" algn="ctr" eaLnBrk="0" fontAlgn="base" hangingPunct="0">
                <a:spcBef>
                  <a:spcPct val="50000"/>
                </a:spcBef>
                <a:spcAft>
                  <a:spcPct val="0"/>
                </a:spcAft>
                <a:defRPr sz="2000">
                  <a:solidFill>
                    <a:schemeClr val="tx1"/>
                  </a:solidFill>
                  <a:latin typeface="Arial" charset="0"/>
                  <a:ea typeface="ＭＳ Ｐゴシック" charset="-128"/>
                </a:defRPr>
              </a:lvl9pPr>
            </a:lstStyle>
            <a:p>
              <a:pPr>
                <a:spcBef>
                  <a:spcPct val="30000"/>
                </a:spcBef>
                <a:defRPr/>
              </a:pPr>
              <a:r>
                <a:rPr lang="en-US" altLang="en-US" sz="1050"/>
                <a:t>IPv4 header</a:t>
              </a:r>
            </a:p>
          </p:txBody>
        </p:sp>
        <p:sp>
          <p:nvSpPr>
            <p:cNvPr id="35877" name="Line 149">
              <a:extLst>
                <a:ext uri="{FF2B5EF4-FFF2-40B4-BE49-F238E27FC236}">
                  <a16:creationId xmlns:a16="http://schemas.microsoft.com/office/drawing/2014/main" id="{2AD52C21-1C62-44C0-AEB7-712A0B64F514}"/>
                </a:ext>
              </a:extLst>
            </p:cNvPr>
            <p:cNvSpPr>
              <a:spLocks noChangeShapeType="1"/>
            </p:cNvSpPr>
            <p:nvPr/>
          </p:nvSpPr>
          <p:spPr bwMode="auto">
            <a:xfrm flipH="1" flipV="1">
              <a:off x="3160" y="1444"/>
              <a:ext cx="456" cy="2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8" name="Rectangle 150">
              <a:extLst>
                <a:ext uri="{FF2B5EF4-FFF2-40B4-BE49-F238E27FC236}">
                  <a16:creationId xmlns:a16="http://schemas.microsoft.com/office/drawing/2014/main" id="{1DCF1CA8-8DC8-4FFA-B338-17B424681D5B}"/>
                </a:ext>
              </a:extLst>
            </p:cNvPr>
            <p:cNvSpPr>
              <a:spLocks noChangeArrowheads="1"/>
            </p:cNvSpPr>
            <p:nvPr/>
          </p:nvSpPr>
          <p:spPr bwMode="auto">
            <a:xfrm>
              <a:off x="4260" y="1334"/>
              <a:ext cx="192" cy="9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79" name="Rectangle 151">
              <a:extLst>
                <a:ext uri="{FF2B5EF4-FFF2-40B4-BE49-F238E27FC236}">
                  <a16:creationId xmlns:a16="http://schemas.microsoft.com/office/drawing/2014/main" id="{D09FAC7D-3A08-4BC7-A6B4-325B6B496A28}"/>
                </a:ext>
              </a:extLst>
            </p:cNvPr>
            <p:cNvSpPr>
              <a:spLocks noChangeArrowheads="1"/>
            </p:cNvSpPr>
            <p:nvPr/>
          </p:nvSpPr>
          <p:spPr bwMode="auto">
            <a:xfrm>
              <a:off x="4452" y="1334"/>
              <a:ext cx="96" cy="90"/>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grpSp>
          <p:nvGrpSpPr>
            <p:cNvPr id="35880" name="Group 153">
              <a:extLst>
                <a:ext uri="{FF2B5EF4-FFF2-40B4-BE49-F238E27FC236}">
                  <a16:creationId xmlns:a16="http://schemas.microsoft.com/office/drawing/2014/main" id="{55B9E232-3E13-4C74-97C2-D38FFB9D7466}"/>
                </a:ext>
              </a:extLst>
            </p:cNvPr>
            <p:cNvGrpSpPr>
              <a:grpSpLocks/>
            </p:cNvGrpSpPr>
            <p:nvPr/>
          </p:nvGrpSpPr>
          <p:grpSpPr bwMode="auto">
            <a:xfrm>
              <a:off x="1781" y="1150"/>
              <a:ext cx="2281" cy="306"/>
              <a:chOff x="1781" y="1150"/>
              <a:chExt cx="2281" cy="306"/>
            </a:xfrm>
          </p:grpSpPr>
          <p:sp>
            <p:nvSpPr>
              <p:cNvPr id="35881" name="Freeform 154">
                <a:extLst>
                  <a:ext uri="{FF2B5EF4-FFF2-40B4-BE49-F238E27FC236}">
                    <a16:creationId xmlns:a16="http://schemas.microsoft.com/office/drawing/2014/main" id="{F4BA4F82-CC76-44FE-A67E-0995B0BF47C9}"/>
                  </a:ext>
                </a:extLst>
              </p:cNvPr>
              <p:cNvSpPr>
                <a:spLocks/>
              </p:cNvSpPr>
              <p:nvPr/>
            </p:nvSpPr>
            <p:spPr bwMode="auto">
              <a:xfrm>
                <a:off x="1781" y="1150"/>
                <a:ext cx="2281" cy="306"/>
              </a:xfrm>
              <a:custGeom>
                <a:avLst/>
                <a:gdLst>
                  <a:gd name="T0" fmla="*/ 2243 w 2281"/>
                  <a:gd name="T1" fmla="*/ 190 h 211"/>
                  <a:gd name="T2" fmla="*/ 2219 w 2281"/>
                  <a:gd name="T3" fmla="*/ 360 h 211"/>
                  <a:gd name="T4" fmla="*/ 2015 w 2281"/>
                  <a:gd name="T5" fmla="*/ 445 h 211"/>
                  <a:gd name="T6" fmla="*/ 1587 w 2281"/>
                  <a:gd name="T7" fmla="*/ 592 h 211"/>
                  <a:gd name="T8" fmla="*/ 1183 w 2281"/>
                  <a:gd name="T9" fmla="*/ 641 h 211"/>
                  <a:gd name="T10" fmla="*/ 935 w 2281"/>
                  <a:gd name="T11" fmla="*/ 616 h 211"/>
                  <a:gd name="T12" fmla="*/ 715 w 2281"/>
                  <a:gd name="T13" fmla="*/ 580 h 211"/>
                  <a:gd name="T14" fmla="*/ 435 w 2281"/>
                  <a:gd name="T15" fmla="*/ 458 h 211"/>
                  <a:gd name="T16" fmla="*/ 119 w 2281"/>
                  <a:gd name="T17" fmla="*/ 323 h 211"/>
                  <a:gd name="T18" fmla="*/ 31 w 2281"/>
                  <a:gd name="T19" fmla="*/ 276 h 211"/>
                  <a:gd name="T20" fmla="*/ 3 w 2281"/>
                  <a:gd name="T21" fmla="*/ 154 h 211"/>
                  <a:gd name="T22" fmla="*/ 31 w 2281"/>
                  <a:gd name="T23" fmla="*/ 19 h 211"/>
                  <a:gd name="T24" fmla="*/ 187 w 2281"/>
                  <a:gd name="T25" fmla="*/ 42 h 211"/>
                  <a:gd name="T26" fmla="*/ 535 w 2281"/>
                  <a:gd name="T27" fmla="*/ 225 h 211"/>
                  <a:gd name="T28" fmla="*/ 903 w 2281"/>
                  <a:gd name="T29" fmla="*/ 323 h 211"/>
                  <a:gd name="T30" fmla="*/ 1511 w 2281"/>
                  <a:gd name="T31" fmla="*/ 323 h 211"/>
                  <a:gd name="T32" fmla="*/ 2159 w 2281"/>
                  <a:gd name="T33" fmla="*/ 103 h 211"/>
                  <a:gd name="T34" fmla="*/ 2243 w 2281"/>
                  <a:gd name="T35" fmla="*/ 190 h 2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81"/>
                  <a:gd name="T55" fmla="*/ 0 h 211"/>
                  <a:gd name="T56" fmla="*/ 2281 w 2281"/>
                  <a:gd name="T57" fmla="*/ 211 h 2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81" h="211">
                    <a:moveTo>
                      <a:pt x="2243" y="62"/>
                    </a:moveTo>
                    <a:cubicBezTo>
                      <a:pt x="2253" y="76"/>
                      <a:pt x="2257" y="104"/>
                      <a:pt x="2219" y="118"/>
                    </a:cubicBezTo>
                    <a:cubicBezTo>
                      <a:pt x="2181" y="132"/>
                      <a:pt x="2120" y="133"/>
                      <a:pt x="2015" y="146"/>
                    </a:cubicBezTo>
                    <a:cubicBezTo>
                      <a:pt x="1910" y="159"/>
                      <a:pt x="1726" y="183"/>
                      <a:pt x="1587" y="194"/>
                    </a:cubicBezTo>
                    <a:cubicBezTo>
                      <a:pt x="1448" y="205"/>
                      <a:pt x="1292" y="209"/>
                      <a:pt x="1183" y="210"/>
                    </a:cubicBezTo>
                    <a:cubicBezTo>
                      <a:pt x="1074" y="211"/>
                      <a:pt x="1013" y="205"/>
                      <a:pt x="935" y="202"/>
                    </a:cubicBezTo>
                    <a:cubicBezTo>
                      <a:pt x="857" y="199"/>
                      <a:pt x="798" y="199"/>
                      <a:pt x="715" y="190"/>
                    </a:cubicBezTo>
                    <a:cubicBezTo>
                      <a:pt x="632" y="181"/>
                      <a:pt x="534" y="164"/>
                      <a:pt x="435" y="150"/>
                    </a:cubicBezTo>
                    <a:cubicBezTo>
                      <a:pt x="336" y="136"/>
                      <a:pt x="186" y="116"/>
                      <a:pt x="119" y="106"/>
                    </a:cubicBezTo>
                    <a:cubicBezTo>
                      <a:pt x="52" y="96"/>
                      <a:pt x="50" y="99"/>
                      <a:pt x="31" y="90"/>
                    </a:cubicBezTo>
                    <a:cubicBezTo>
                      <a:pt x="12" y="81"/>
                      <a:pt x="3" y="64"/>
                      <a:pt x="3" y="50"/>
                    </a:cubicBezTo>
                    <a:cubicBezTo>
                      <a:pt x="3" y="36"/>
                      <a:pt x="0" y="12"/>
                      <a:pt x="31" y="6"/>
                    </a:cubicBezTo>
                    <a:cubicBezTo>
                      <a:pt x="62" y="0"/>
                      <a:pt x="103" y="3"/>
                      <a:pt x="187" y="14"/>
                    </a:cubicBezTo>
                    <a:cubicBezTo>
                      <a:pt x="271" y="25"/>
                      <a:pt x="416" y="59"/>
                      <a:pt x="535" y="74"/>
                    </a:cubicBezTo>
                    <a:cubicBezTo>
                      <a:pt x="654" y="89"/>
                      <a:pt x="740" y="101"/>
                      <a:pt x="903" y="106"/>
                    </a:cubicBezTo>
                    <a:cubicBezTo>
                      <a:pt x="1066" y="111"/>
                      <a:pt x="1302" y="118"/>
                      <a:pt x="1511" y="106"/>
                    </a:cubicBezTo>
                    <a:cubicBezTo>
                      <a:pt x="1720" y="94"/>
                      <a:pt x="2037" y="41"/>
                      <a:pt x="2159" y="34"/>
                    </a:cubicBezTo>
                    <a:cubicBezTo>
                      <a:pt x="2281" y="27"/>
                      <a:pt x="2233" y="48"/>
                      <a:pt x="2243" y="62"/>
                    </a:cubicBezTo>
                    <a:close/>
                  </a:path>
                </a:pathLst>
              </a:custGeom>
              <a:gradFill rotWithShape="1">
                <a:gsLst>
                  <a:gs pos="0">
                    <a:srgbClr val="764700"/>
                  </a:gs>
                  <a:gs pos="50000">
                    <a:srgbClr val="FF9900"/>
                  </a:gs>
                  <a:gs pos="100000">
                    <a:srgbClr val="764700"/>
                  </a:gs>
                </a:gsLst>
                <a:lin ang="5400000" scaled="1"/>
              </a:gradFill>
              <a:ln w="12700">
                <a:solidFill>
                  <a:schemeClr val="tx1"/>
                </a:solidFill>
                <a:round/>
                <a:headEnd/>
                <a:tailEnd/>
              </a:ln>
            </p:spPr>
            <p:txBody>
              <a:bodyPr>
                <a:spAutoFit/>
              </a:bodyPr>
              <a:lstStyle/>
              <a:p>
                <a:endParaRPr lang="en-US"/>
              </a:p>
            </p:txBody>
          </p:sp>
          <p:sp>
            <p:nvSpPr>
              <p:cNvPr id="35882" name="Oval 155">
                <a:extLst>
                  <a:ext uri="{FF2B5EF4-FFF2-40B4-BE49-F238E27FC236}">
                    <a16:creationId xmlns:a16="http://schemas.microsoft.com/office/drawing/2014/main" id="{2B446539-5633-40FC-9AEF-60AFF7FA830A}"/>
                  </a:ext>
                </a:extLst>
              </p:cNvPr>
              <p:cNvSpPr>
                <a:spLocks noChangeArrowheads="1"/>
              </p:cNvSpPr>
              <p:nvPr/>
            </p:nvSpPr>
            <p:spPr bwMode="auto">
              <a:xfrm>
                <a:off x="1784" y="1156"/>
                <a:ext cx="56" cy="80"/>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sp>
            <p:nvSpPr>
              <p:cNvPr id="35883" name="Oval 156">
                <a:extLst>
                  <a:ext uri="{FF2B5EF4-FFF2-40B4-BE49-F238E27FC236}">
                    <a16:creationId xmlns:a16="http://schemas.microsoft.com/office/drawing/2014/main" id="{2E19EB88-807C-4461-B663-383323B1ED70}"/>
                  </a:ext>
                </a:extLst>
              </p:cNvPr>
              <p:cNvSpPr>
                <a:spLocks noChangeArrowheads="1"/>
              </p:cNvSpPr>
              <p:nvPr/>
            </p:nvSpPr>
            <p:spPr bwMode="auto">
              <a:xfrm>
                <a:off x="3984" y="1184"/>
                <a:ext cx="48" cy="76"/>
              </a:xfrm>
              <a:prstGeom prst="ellipse">
                <a:avLst/>
              </a:prstGeom>
              <a:solidFill>
                <a:srgbClr val="FF9900"/>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l"/>
                  <a:defRPr sz="22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19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17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15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1500">
                    <a:solidFill>
                      <a:schemeClr val="tx1"/>
                    </a:solidFill>
                    <a:latin typeface="Arial" panose="020B0604020202020204" pitchFamily="34" charset="0"/>
                  </a:defRPr>
                </a:lvl9pPr>
              </a:lstStyle>
              <a:p>
                <a:pPr eaLnBrk="1" hangingPunct="1">
                  <a:spcBef>
                    <a:spcPct val="0"/>
                  </a:spcBef>
                  <a:buClrTx/>
                  <a:buSzTx/>
                  <a:buFontTx/>
                  <a:buNone/>
                </a:pPr>
                <a:endParaRPr lang="en-US" altLang="en-US" sz="1500">
                  <a:ea typeface="MS PGothic" panose="020B0600070205080204" pitchFamily="34" charset="-128"/>
                </a:endParaRPr>
              </a:p>
            </p:txBody>
          </p:sp>
        </p:grpSp>
      </p:grpSp>
      <p:grpSp>
        <p:nvGrpSpPr>
          <p:cNvPr id="35844" name="Group 12">
            <a:extLst>
              <a:ext uri="{FF2B5EF4-FFF2-40B4-BE49-F238E27FC236}">
                <a16:creationId xmlns:a16="http://schemas.microsoft.com/office/drawing/2014/main" id="{7F76004B-39A2-4D78-868D-F9ACFBDE9BA0}"/>
              </a:ext>
            </a:extLst>
          </p:cNvPr>
          <p:cNvGrpSpPr>
            <a:grpSpLocks/>
          </p:cNvGrpSpPr>
          <p:nvPr/>
        </p:nvGrpSpPr>
        <p:grpSpPr bwMode="auto">
          <a:xfrm>
            <a:off x="441325" y="782638"/>
            <a:ext cx="1701800" cy="3516312"/>
            <a:chOff x="685800" y="609600"/>
            <a:chExt cx="2667000" cy="6248400"/>
          </a:xfrm>
        </p:grpSpPr>
        <p:sp>
          <p:nvSpPr>
            <p:cNvPr id="44" name="Rounded Rectangle 43">
              <a:extLst>
                <a:ext uri="{FF2B5EF4-FFF2-40B4-BE49-F238E27FC236}">
                  <a16:creationId xmlns:a16="http://schemas.microsoft.com/office/drawing/2014/main" id="{045A3BE3-71ED-4D55-850A-39DE28AA2702}"/>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45" name="Oval 44">
              <a:extLst>
                <a:ext uri="{FF2B5EF4-FFF2-40B4-BE49-F238E27FC236}">
                  <a16:creationId xmlns:a16="http://schemas.microsoft.com/office/drawing/2014/main" id="{79D14891-5E95-4893-BF03-54FADD5E2A7F}"/>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a:extLst>
              <a:ext uri="{FF2B5EF4-FFF2-40B4-BE49-F238E27FC236}">
                <a16:creationId xmlns:a16="http://schemas.microsoft.com/office/drawing/2014/main" id="{0A404428-A1FF-464C-8D33-0BE475D7DF86}"/>
              </a:ext>
            </a:extLst>
          </p:cNvPr>
          <p:cNvSpPr>
            <a:spLocks noGrp="1" noChangeArrowheads="1"/>
          </p:cNvSpPr>
          <p:nvPr>
            <p:ph type="body" idx="1"/>
          </p:nvPr>
        </p:nvSpPr>
        <p:spPr>
          <a:xfrm>
            <a:off x="720725" y="985838"/>
            <a:ext cx="7437438" cy="3290887"/>
          </a:xfrm>
        </p:spPr>
        <p:txBody>
          <a:bodyPr/>
          <a:lstStyle/>
          <a:p>
            <a:pPr eaLnBrk="1" hangingPunct="1">
              <a:buFont typeface="Wingdings" charset="2"/>
              <a:buChar char="l"/>
              <a:defRPr/>
            </a:pPr>
            <a:r>
              <a:rPr lang="en-US" altLang="en-US" sz="1800" dirty="0">
                <a:ea typeface="ＭＳ Ｐゴシック" charset="-128"/>
              </a:rPr>
              <a:t>A company is allocated the following four </a:t>
            </a:r>
            <a:r>
              <a:rPr lang="en-US" altLang="en-US" sz="1800" b="1" dirty="0">
                <a:solidFill>
                  <a:srgbClr val="0000CC"/>
                </a:solidFill>
                <a:ea typeface="ＭＳ Ｐゴシック" charset="-128"/>
              </a:rPr>
              <a:t>contiguous</a:t>
            </a:r>
            <a:r>
              <a:rPr lang="en-US" altLang="en-US" sz="1800" dirty="0">
                <a:ea typeface="ＭＳ Ｐゴシック" charset="-128"/>
              </a:rPr>
              <a:t> /24 networks. At some router, it is often true that all of the four networks use the same outgoing line.  CIDR aggregation can be done to reduce the number of entry at the router. </a:t>
            </a:r>
          </a:p>
          <a:p>
            <a:pPr lvl="2" eaLnBrk="1" hangingPunct="1">
              <a:buFont typeface="Wingdings" charset="2"/>
              <a:buChar char="l"/>
              <a:defRPr/>
            </a:pPr>
            <a:r>
              <a:rPr lang="en-US" altLang="en-US" sz="1500" dirty="0">
                <a:ea typeface="ＭＳ Ｐゴシック" charset="-128"/>
              </a:rPr>
              <a:t>128.56.24.0/24;   10000000 00111000 00011000 00000000</a:t>
            </a:r>
          </a:p>
          <a:p>
            <a:pPr lvl="2" eaLnBrk="1" hangingPunct="1">
              <a:buFont typeface="Wingdings" charset="2"/>
              <a:buChar char="l"/>
              <a:defRPr/>
            </a:pPr>
            <a:r>
              <a:rPr lang="en-US" altLang="en-US" sz="1500" dirty="0">
                <a:ea typeface="ＭＳ Ｐゴシック" charset="-128"/>
              </a:rPr>
              <a:t>128.56.25.0/24;   10000000 00111000 00011001 00000000</a:t>
            </a:r>
          </a:p>
          <a:p>
            <a:pPr lvl="2" eaLnBrk="1" hangingPunct="1">
              <a:buFont typeface="Wingdings" charset="2"/>
              <a:buChar char="l"/>
              <a:defRPr/>
            </a:pPr>
            <a:r>
              <a:rPr lang="en-US" altLang="en-US" sz="1500" dirty="0">
                <a:ea typeface="ＭＳ Ｐゴシック" charset="-128"/>
              </a:rPr>
              <a:t>128.56.26.0/24;   10000000 00111000 00011010 00000000</a:t>
            </a:r>
          </a:p>
          <a:p>
            <a:pPr lvl="2" eaLnBrk="1" hangingPunct="1">
              <a:buFont typeface="Wingdings" charset="2"/>
              <a:buChar char="l"/>
              <a:defRPr/>
            </a:pPr>
            <a:r>
              <a:rPr lang="en-US" altLang="en-US" sz="1500" dirty="0">
                <a:ea typeface="ＭＳ Ｐゴシック" charset="-128"/>
              </a:rPr>
              <a:t>128.56.27.0/24.   10000000 00111000 00011011 00000000</a:t>
            </a:r>
          </a:p>
          <a:p>
            <a:pPr marL="520700" lvl="2" indent="0" eaLnBrk="1" hangingPunct="1">
              <a:buFont typeface="Wingdings" charset="2"/>
              <a:buNone/>
              <a:defRPr/>
            </a:pPr>
            <a:r>
              <a:rPr lang="en-US" altLang="en-US" sz="1500" dirty="0">
                <a:ea typeface="ＭＳ Ｐゴシック" charset="-128"/>
              </a:rPr>
              <a:t>                                 By Per-bit AND</a:t>
            </a:r>
          </a:p>
          <a:p>
            <a:pPr lvl="2" eaLnBrk="1" hangingPunct="1">
              <a:buFont typeface="Wingdings" charset="2"/>
              <a:buChar char="l"/>
              <a:defRPr/>
            </a:pPr>
            <a:r>
              <a:rPr lang="en-US" altLang="en-US" sz="1500" dirty="0">
                <a:solidFill>
                  <a:srgbClr val="C00000"/>
                </a:solidFill>
                <a:ea typeface="ＭＳ Ｐゴシック" charset="-128"/>
              </a:rPr>
              <a:t>128.56.24.0/22    10000000 00111000 000110</a:t>
            </a:r>
            <a:r>
              <a:rPr lang="en-US" altLang="en-US" sz="1500" dirty="0">
                <a:solidFill>
                  <a:srgbClr val="0000CC"/>
                </a:solidFill>
                <a:ea typeface="ＭＳ Ｐゴシック" charset="-128"/>
              </a:rPr>
              <a:t>00 00000000</a:t>
            </a:r>
          </a:p>
          <a:p>
            <a:pPr marL="520700" lvl="2" indent="0" eaLnBrk="1" hangingPunct="1">
              <a:buFont typeface="Wingdings" charset="2"/>
              <a:buNone/>
              <a:defRPr/>
            </a:pPr>
            <a:r>
              <a:rPr lang="en-US" altLang="en-US" sz="1500" dirty="0">
                <a:solidFill>
                  <a:srgbClr val="0000CC"/>
                </a:solidFill>
                <a:ea typeface="ＭＳ Ｐゴシック" charset="-128"/>
              </a:rPr>
              <a:t>     (Instead of 4 entries in routing table, one entry is sufficient by CIDR) </a:t>
            </a:r>
          </a:p>
        </p:txBody>
      </p:sp>
      <p:sp>
        <p:nvSpPr>
          <p:cNvPr id="23554" name="Rectangle 7">
            <a:extLst>
              <a:ext uri="{FF2B5EF4-FFF2-40B4-BE49-F238E27FC236}">
                <a16:creationId xmlns:a16="http://schemas.microsoft.com/office/drawing/2014/main" id="{32A597C8-6AB3-4CE2-99B7-D1ACC56BAF56}"/>
              </a:ext>
            </a:extLst>
          </p:cNvPr>
          <p:cNvSpPr>
            <a:spLocks noGrp="1" noChangeArrowheads="1"/>
          </p:cNvSpPr>
          <p:nvPr>
            <p:ph type="title"/>
          </p:nvPr>
        </p:nvSpPr>
        <p:spPr>
          <a:xfrm>
            <a:off x="720725" y="228600"/>
            <a:ext cx="6537325" cy="584200"/>
          </a:xfrm>
          <a:noFill/>
        </p:spPr>
        <p:txBody>
          <a:bodyPr/>
          <a:lstStyle/>
          <a:p>
            <a:pPr eaLnBrk="1" hangingPunct="1"/>
            <a:r>
              <a:rPr lang="en-US" altLang="en-US" sz="2700">
                <a:ea typeface="MS PGothic" panose="020B0600070205080204" pitchFamily="34" charset="-128"/>
              </a:rPr>
              <a:t>CIDR Aggregation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8389241-4894-40E6-AF43-6C79E689027F}"/>
              </a:ext>
            </a:extLst>
          </p:cNvPr>
          <p:cNvSpPr>
            <a:spLocks noGrp="1" noChangeArrowheads="1"/>
          </p:cNvSpPr>
          <p:nvPr>
            <p:ph type="title"/>
          </p:nvPr>
        </p:nvSpPr>
        <p:spPr>
          <a:xfrm>
            <a:off x="833438" y="246063"/>
            <a:ext cx="5992812" cy="638175"/>
          </a:xfrm>
        </p:spPr>
        <p:txBody>
          <a:bodyPr/>
          <a:lstStyle/>
          <a:p>
            <a:pPr eaLnBrk="1" hangingPunct="1"/>
            <a:r>
              <a:rPr lang="en-US" altLang="en-US">
                <a:ea typeface="MS PGothic" panose="020B0600070205080204" pitchFamily="34" charset="-128"/>
              </a:rPr>
              <a:t>CIDR Scheme and Range </a:t>
            </a:r>
          </a:p>
        </p:txBody>
      </p:sp>
      <p:sp>
        <p:nvSpPr>
          <p:cNvPr id="25602" name="Rectangle 3">
            <a:extLst>
              <a:ext uri="{FF2B5EF4-FFF2-40B4-BE49-F238E27FC236}">
                <a16:creationId xmlns:a16="http://schemas.microsoft.com/office/drawing/2014/main" id="{5B91E30F-5035-4194-AC68-B8C191157558}"/>
              </a:ext>
            </a:extLst>
          </p:cNvPr>
          <p:cNvSpPr>
            <a:spLocks noGrp="1" noChangeArrowheads="1"/>
          </p:cNvSpPr>
          <p:nvPr>
            <p:ph type="body" idx="1"/>
          </p:nvPr>
        </p:nvSpPr>
        <p:spPr>
          <a:xfrm>
            <a:off x="833438" y="1058863"/>
            <a:ext cx="7142162" cy="3513137"/>
          </a:xfrm>
        </p:spPr>
        <p:txBody>
          <a:bodyPr/>
          <a:lstStyle/>
          <a:p>
            <a:pPr eaLnBrk="1" hangingPunct="1">
              <a:lnSpc>
                <a:spcPct val="90000"/>
              </a:lnSpc>
            </a:pPr>
            <a:r>
              <a:rPr lang="en-US" altLang="en-US" sz="1800">
                <a:ea typeface="MS PGothic" panose="020B0600070205080204" pitchFamily="34" charset="-128"/>
              </a:rPr>
              <a:t>CIDR deals with Routing Table Explosion Problem</a:t>
            </a:r>
          </a:p>
          <a:p>
            <a:pPr marL="557213" lvl="1" indent="-214313" eaLnBrk="1" hangingPunct="1">
              <a:lnSpc>
                <a:spcPct val="90000"/>
              </a:lnSpc>
            </a:pPr>
            <a:r>
              <a:rPr lang="en-US" altLang="en-US" sz="1600">
                <a:ea typeface="MS PGothic" panose="020B0600070205080204" pitchFamily="34" charset="-128"/>
              </a:rPr>
              <a:t>Networks represented by prefix and mask</a:t>
            </a:r>
          </a:p>
          <a:p>
            <a:pPr marL="557213" lvl="1" indent="-214313" eaLnBrk="1" hangingPunct="1">
              <a:lnSpc>
                <a:spcPct val="90000"/>
              </a:lnSpc>
            </a:pPr>
            <a:r>
              <a:rPr lang="en-US" altLang="en-US" sz="1600">
                <a:ea typeface="MS PGothic" panose="020B0600070205080204" pitchFamily="34" charset="-128"/>
              </a:rPr>
              <a:t>Summarize a contiguous group of class C addresses using variable-length mask, if all of them use the same outgoing line</a:t>
            </a:r>
          </a:p>
          <a:p>
            <a:pPr eaLnBrk="1" hangingPunct="1">
              <a:lnSpc>
                <a:spcPct val="90000"/>
              </a:lnSpc>
              <a:spcBef>
                <a:spcPts val="1350"/>
              </a:spcBef>
            </a:pPr>
            <a:r>
              <a:rPr lang="en-US" altLang="en-US" sz="1800">
                <a:ea typeface="MS PGothic" panose="020B0600070205080204" pitchFamily="34" charset="-128"/>
              </a:rPr>
              <a:t>Solution:  </a:t>
            </a:r>
            <a:r>
              <a:rPr lang="en-US" altLang="en-US" sz="1800" i="1">
                <a:ea typeface="MS PGothic" panose="020B0600070205080204" pitchFamily="34" charset="-128"/>
              </a:rPr>
              <a:t>Route according to prefix of address</a:t>
            </a:r>
            <a:r>
              <a:rPr lang="en-US" altLang="en-US" sz="1800">
                <a:ea typeface="MS PGothic" panose="020B0600070205080204" pitchFamily="34" charset="-128"/>
              </a:rPr>
              <a:t>, not class</a:t>
            </a:r>
          </a:p>
          <a:p>
            <a:pPr marL="557213" lvl="1" indent="-214313" eaLnBrk="1" hangingPunct="1">
              <a:lnSpc>
                <a:spcPct val="90000"/>
              </a:lnSpc>
            </a:pPr>
            <a:r>
              <a:rPr lang="en-US" altLang="en-US" sz="1600">
                <a:ea typeface="MS PGothic" panose="020B0600070205080204" pitchFamily="34" charset="-128"/>
              </a:rPr>
              <a:t>Routing table entry has &lt;IP address, network mask&gt;</a:t>
            </a:r>
          </a:p>
          <a:p>
            <a:pPr marL="557213" lvl="1" indent="-214313" eaLnBrk="1" hangingPunct="1">
              <a:lnSpc>
                <a:spcPct val="90000"/>
              </a:lnSpc>
            </a:pPr>
            <a:r>
              <a:rPr lang="en-US" altLang="en-US" sz="1600">
                <a:ea typeface="MS PGothic" panose="020B0600070205080204" pitchFamily="34" charset="-128"/>
              </a:rPr>
              <a:t>Example:   192.32.136.0/21</a:t>
            </a:r>
          </a:p>
          <a:p>
            <a:pPr marL="557213" lvl="1" indent="-214313" eaLnBrk="1" hangingPunct="1">
              <a:lnSpc>
                <a:spcPct val="90000"/>
              </a:lnSpc>
            </a:pPr>
            <a:r>
              <a:rPr lang="en-US" altLang="en-US" sz="1600">
                <a:latin typeface="Courier" charset="0"/>
                <a:ea typeface="MS PGothic" panose="020B0600070205080204" pitchFamily="34" charset="-128"/>
              </a:rPr>
              <a:t>11000000 00100000 10001000 00000001</a:t>
            </a:r>
            <a:r>
              <a:rPr lang="en-US" altLang="en-US" sz="1600">
                <a:ea typeface="MS PGothic" panose="020B0600070205080204" pitchFamily="34" charset="-128"/>
              </a:rPr>
              <a:t> min address</a:t>
            </a:r>
          </a:p>
          <a:p>
            <a:pPr marL="557213" lvl="1" indent="-214313" eaLnBrk="1" hangingPunct="1">
              <a:lnSpc>
                <a:spcPct val="90000"/>
              </a:lnSpc>
            </a:pPr>
            <a:r>
              <a:rPr lang="en-US" altLang="en-US" sz="1600">
                <a:solidFill>
                  <a:srgbClr val="0000CC"/>
                </a:solidFill>
                <a:latin typeface="Courier" charset="0"/>
                <a:ea typeface="MS PGothic" panose="020B0600070205080204" pitchFamily="34" charset="-128"/>
              </a:rPr>
              <a:t>11111111 11111111 11111--- --------</a:t>
            </a:r>
            <a:r>
              <a:rPr lang="en-US" altLang="en-US" sz="1600">
                <a:solidFill>
                  <a:srgbClr val="0000CC"/>
                </a:solidFill>
                <a:ea typeface="MS PGothic" panose="020B0600070205080204" pitchFamily="34" charset="-128"/>
              </a:rPr>
              <a:t> mask</a:t>
            </a:r>
          </a:p>
          <a:p>
            <a:pPr marL="557213" lvl="1" indent="-214313" eaLnBrk="1" hangingPunct="1">
              <a:lnSpc>
                <a:spcPct val="90000"/>
              </a:lnSpc>
            </a:pPr>
            <a:r>
              <a:rPr lang="en-US" altLang="en-US" sz="1600">
                <a:latin typeface="Courier" charset="0"/>
                <a:ea typeface="MS PGothic" panose="020B0600070205080204" pitchFamily="34" charset="-128"/>
              </a:rPr>
              <a:t>11000000 00100000 10001--- --------</a:t>
            </a:r>
            <a:r>
              <a:rPr lang="en-US" altLang="en-US" sz="1600">
                <a:ea typeface="MS PGothic" panose="020B0600070205080204" pitchFamily="34" charset="-128"/>
              </a:rPr>
              <a:t> IP prefix</a:t>
            </a:r>
          </a:p>
          <a:p>
            <a:pPr marL="557213" lvl="1" indent="-214313" eaLnBrk="1" hangingPunct="1">
              <a:lnSpc>
                <a:spcPct val="90000"/>
              </a:lnSpc>
            </a:pPr>
            <a:r>
              <a:rPr lang="en-US" altLang="en-US" sz="1600">
                <a:latin typeface="Courier" charset="0"/>
                <a:ea typeface="MS PGothic" panose="020B0600070205080204" pitchFamily="34" charset="-128"/>
              </a:rPr>
              <a:t>11000000 00100000 10001111 11111110 </a:t>
            </a:r>
            <a:r>
              <a:rPr lang="en-US" altLang="en-US" sz="1600">
                <a:ea typeface="MS PGothic" panose="020B0600070205080204" pitchFamily="34" charset="-128"/>
              </a:rPr>
              <a:t>max address</a:t>
            </a:r>
          </a:p>
          <a:p>
            <a:pPr marL="557213" lvl="1" indent="-214313" eaLnBrk="1" hangingPunct="1">
              <a:lnSpc>
                <a:spcPct val="90000"/>
              </a:lnSpc>
            </a:pPr>
            <a:r>
              <a:rPr lang="en-US" altLang="en-US" sz="1600">
                <a:cs typeface="Arial" panose="020B0604020202020204" pitchFamily="34" charset="0"/>
              </a:rPr>
              <a:t>Eight C networks: 192.32.136.0/24 to 192.32.143.0/24</a:t>
            </a:r>
          </a:p>
          <a:p>
            <a:pPr marL="557213" lvl="1" indent="-214313" eaLnBrk="1" hangingPunct="1">
              <a:lnSpc>
                <a:spcPct val="90000"/>
              </a:lnSpc>
            </a:pPr>
            <a:endParaRPr lang="en-US" altLang="en-US" sz="1500">
              <a:ea typeface="MS PGothic" panose="020B0600070205080204" pitchFamily="34" charset="-128"/>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29D0ADA5-2CF9-4F64-88D8-4E078DCBC766}"/>
              </a:ext>
            </a:extLst>
          </p:cNvPr>
          <p:cNvSpPr>
            <a:spLocks noGrp="1" noChangeArrowheads="1"/>
          </p:cNvSpPr>
          <p:nvPr>
            <p:ph type="title"/>
          </p:nvPr>
        </p:nvSpPr>
        <p:spPr>
          <a:xfrm>
            <a:off x="2357438" y="92075"/>
            <a:ext cx="5643562" cy="765175"/>
          </a:xfrm>
        </p:spPr>
        <p:txBody>
          <a:bodyPr/>
          <a:lstStyle/>
          <a:p>
            <a:pPr eaLnBrk="1" hangingPunct="1"/>
            <a:r>
              <a:rPr lang="en-US" altLang="en-US">
                <a:ea typeface="MS PGothic" panose="020B0600070205080204" pitchFamily="34" charset="-128"/>
              </a:rPr>
              <a:t>CIDR Supernetting Example (1)</a:t>
            </a:r>
          </a:p>
        </p:txBody>
      </p:sp>
      <p:sp>
        <p:nvSpPr>
          <p:cNvPr id="97282" name="Rectangle 3">
            <a:extLst>
              <a:ext uri="{FF2B5EF4-FFF2-40B4-BE49-F238E27FC236}">
                <a16:creationId xmlns:a16="http://schemas.microsoft.com/office/drawing/2014/main" id="{74D33B4B-8B48-411A-A966-F031ED66E5C5}"/>
              </a:ext>
            </a:extLst>
          </p:cNvPr>
          <p:cNvSpPr>
            <a:spLocks noGrp="1" noChangeArrowheads="1"/>
          </p:cNvSpPr>
          <p:nvPr>
            <p:ph type="body" idx="1"/>
          </p:nvPr>
        </p:nvSpPr>
        <p:spPr>
          <a:xfrm>
            <a:off x="2587625" y="1065213"/>
            <a:ext cx="6119813" cy="3513137"/>
          </a:xfrm>
        </p:spPr>
        <p:txBody>
          <a:bodyPr/>
          <a:lstStyle/>
          <a:p>
            <a:pPr eaLnBrk="1" hangingPunct="1"/>
            <a:r>
              <a:rPr lang="en-US" altLang="en-US" sz="1900">
                <a:ea typeface="MS PGothic" panose="020B0600070205080204" pitchFamily="34" charset="-128"/>
              </a:rPr>
              <a:t>Summarize a contiguous group of class C addresses using variable-length mask</a:t>
            </a:r>
          </a:p>
          <a:p>
            <a:pPr eaLnBrk="1" hangingPunct="1"/>
            <a:r>
              <a:rPr lang="en-US" altLang="en-US" sz="1900">
                <a:ea typeface="MS PGothic" panose="020B0600070205080204" pitchFamily="34" charset="-128"/>
              </a:rPr>
              <a:t>Example:  150.158.16.0/20</a:t>
            </a:r>
          </a:p>
          <a:p>
            <a:pPr lvl="1" eaLnBrk="1" hangingPunct="1"/>
            <a:r>
              <a:rPr lang="en-US" altLang="en-US" sz="1600">
                <a:ea typeface="MS PGothic" panose="020B0600070205080204" pitchFamily="34" charset="-128"/>
              </a:rPr>
              <a:t>IP Address (150.158.16.0) &amp; mask length (20)</a:t>
            </a:r>
          </a:p>
          <a:p>
            <a:pPr lvl="1" eaLnBrk="1" hangingPunct="1"/>
            <a:r>
              <a:rPr lang="en-US" altLang="en-US" sz="1600">
                <a:ea typeface="MS PGothic" panose="020B0600070205080204" pitchFamily="34" charset="-128"/>
              </a:rPr>
              <a:t>IP address = 10010110 10011110 00010000 00000000</a:t>
            </a:r>
          </a:p>
          <a:p>
            <a:pPr lvl="1" eaLnBrk="1" hangingPunct="1"/>
            <a:r>
              <a:rPr lang="en-US" altLang="en-US" sz="1600">
                <a:ea typeface="MS PGothic" panose="020B0600070205080204" pitchFamily="34" charset="-128"/>
              </a:rPr>
              <a:t>Mask          = </a:t>
            </a:r>
            <a:r>
              <a:rPr lang="en-US" altLang="en-US" sz="1600">
                <a:solidFill>
                  <a:srgbClr val="FF3300"/>
                </a:solidFill>
                <a:ea typeface="MS PGothic" panose="020B0600070205080204" pitchFamily="34" charset="-128"/>
              </a:rPr>
              <a:t>11111111 11111111</a:t>
            </a:r>
            <a:r>
              <a:rPr lang="en-US" altLang="en-US" sz="1600">
                <a:ea typeface="MS PGothic" panose="020B0600070205080204" pitchFamily="34" charset="-128"/>
              </a:rPr>
              <a:t> </a:t>
            </a:r>
            <a:r>
              <a:rPr lang="en-US" altLang="en-US" sz="1600">
                <a:solidFill>
                  <a:srgbClr val="FF3300"/>
                </a:solidFill>
                <a:ea typeface="MS PGothic" panose="020B0600070205080204" pitchFamily="34" charset="-128"/>
              </a:rPr>
              <a:t>1111</a:t>
            </a:r>
            <a:r>
              <a:rPr lang="en-US" altLang="en-US" sz="1600">
                <a:ea typeface="MS PGothic" panose="020B0600070205080204" pitchFamily="34" charset="-128"/>
              </a:rPr>
              <a:t>0000 00000000</a:t>
            </a:r>
          </a:p>
          <a:p>
            <a:pPr lvl="1" eaLnBrk="1" hangingPunct="1"/>
            <a:r>
              <a:rPr lang="en-US" altLang="en-US" sz="1600">
                <a:ea typeface="MS PGothic" panose="020B0600070205080204" pitchFamily="34" charset="-128"/>
              </a:rPr>
              <a:t>Contains 16 Class C blocks:</a:t>
            </a:r>
          </a:p>
          <a:p>
            <a:pPr lvl="1" eaLnBrk="1" hangingPunct="1"/>
            <a:r>
              <a:rPr lang="en-US" altLang="en-US" sz="1600">
                <a:ea typeface="MS PGothic" panose="020B0600070205080204" pitchFamily="34" charset="-128"/>
              </a:rPr>
              <a:t>From      </a:t>
            </a:r>
            <a:r>
              <a:rPr lang="en-US" altLang="en-US" sz="1600">
                <a:solidFill>
                  <a:srgbClr val="FF3300"/>
                </a:solidFill>
                <a:ea typeface="MS PGothic" panose="020B0600070205080204" pitchFamily="34" charset="-128"/>
              </a:rPr>
              <a:t>10010110 10011110</a:t>
            </a:r>
            <a:r>
              <a:rPr lang="en-US" altLang="en-US" sz="1600">
                <a:ea typeface="MS PGothic" panose="020B0600070205080204" pitchFamily="34" charset="-128"/>
              </a:rPr>
              <a:t> </a:t>
            </a:r>
            <a:r>
              <a:rPr lang="en-US" altLang="en-US" sz="1600">
                <a:solidFill>
                  <a:srgbClr val="FF3300"/>
                </a:solidFill>
                <a:ea typeface="MS PGothic" panose="020B0600070205080204" pitchFamily="34" charset="-128"/>
              </a:rPr>
              <a:t>0001</a:t>
            </a:r>
            <a:r>
              <a:rPr lang="en-US" altLang="en-US" sz="1600">
                <a:solidFill>
                  <a:srgbClr val="6600FF"/>
                </a:solidFill>
                <a:ea typeface="MS PGothic" panose="020B0600070205080204" pitchFamily="34" charset="-128"/>
              </a:rPr>
              <a:t>0000</a:t>
            </a:r>
            <a:r>
              <a:rPr lang="en-US" altLang="en-US" sz="1600">
                <a:ea typeface="MS PGothic" panose="020B0600070205080204" pitchFamily="34" charset="-128"/>
              </a:rPr>
              <a:t> 00000000</a:t>
            </a:r>
          </a:p>
          <a:p>
            <a:pPr lvl="1" eaLnBrk="1" hangingPunct="1">
              <a:buFont typeface="Wingdings" panose="05000000000000000000" pitchFamily="2" charset="2"/>
              <a:buNone/>
            </a:pPr>
            <a:r>
              <a:rPr lang="en-US" altLang="en-US" sz="1600">
                <a:ea typeface="MS PGothic" panose="020B0600070205080204" pitchFamily="34" charset="-128"/>
              </a:rPr>
              <a:t>     i.e. 150.158.16.0/24</a:t>
            </a:r>
          </a:p>
          <a:p>
            <a:pPr lvl="1" eaLnBrk="1" hangingPunct="1"/>
            <a:r>
              <a:rPr lang="en-US" altLang="en-US" sz="1600">
                <a:ea typeface="MS PGothic" panose="020B0600070205080204" pitchFamily="34" charset="-128"/>
              </a:rPr>
              <a:t>Up to      </a:t>
            </a:r>
            <a:r>
              <a:rPr lang="en-US" altLang="en-US" sz="1600">
                <a:solidFill>
                  <a:srgbClr val="FF3300"/>
                </a:solidFill>
                <a:ea typeface="MS PGothic" panose="020B0600070205080204" pitchFamily="34" charset="-128"/>
              </a:rPr>
              <a:t>10010110 10011110</a:t>
            </a:r>
            <a:r>
              <a:rPr lang="en-US" altLang="en-US" sz="1600">
                <a:ea typeface="MS PGothic" panose="020B0600070205080204" pitchFamily="34" charset="-128"/>
              </a:rPr>
              <a:t> </a:t>
            </a:r>
            <a:r>
              <a:rPr lang="en-US" altLang="en-US" sz="1600">
                <a:solidFill>
                  <a:srgbClr val="FF3300"/>
                </a:solidFill>
                <a:ea typeface="MS PGothic" panose="020B0600070205080204" pitchFamily="34" charset="-128"/>
              </a:rPr>
              <a:t>0001</a:t>
            </a:r>
            <a:r>
              <a:rPr lang="en-US" altLang="en-US" sz="1600">
                <a:solidFill>
                  <a:srgbClr val="6600FF"/>
                </a:solidFill>
                <a:ea typeface="MS PGothic" panose="020B0600070205080204" pitchFamily="34" charset="-128"/>
              </a:rPr>
              <a:t>1111</a:t>
            </a:r>
            <a:r>
              <a:rPr lang="en-US" altLang="en-US" sz="1600">
                <a:ea typeface="MS PGothic" panose="020B0600070205080204" pitchFamily="34" charset="-128"/>
              </a:rPr>
              <a:t> 00000000</a:t>
            </a:r>
          </a:p>
          <a:p>
            <a:pPr lvl="1" eaLnBrk="1" hangingPunct="1">
              <a:buFont typeface="Wingdings" panose="05000000000000000000" pitchFamily="2" charset="2"/>
              <a:buNone/>
            </a:pPr>
            <a:r>
              <a:rPr lang="en-US" altLang="en-US" sz="1600">
                <a:ea typeface="MS PGothic" panose="020B0600070205080204" pitchFamily="34" charset="-128"/>
              </a:rPr>
              <a:t>     i.e. 150.158.31.0/24</a:t>
            </a:r>
          </a:p>
          <a:p>
            <a:pPr eaLnBrk="1" hangingPunct="1"/>
            <a:endParaRPr lang="en-US" altLang="en-US" sz="1900">
              <a:ea typeface="MS PGothic" panose="020B0600070205080204" pitchFamily="34" charset="-128"/>
            </a:endParaRPr>
          </a:p>
        </p:txBody>
      </p:sp>
      <p:grpSp>
        <p:nvGrpSpPr>
          <p:cNvPr id="27651" name="Group 12">
            <a:extLst>
              <a:ext uri="{FF2B5EF4-FFF2-40B4-BE49-F238E27FC236}">
                <a16:creationId xmlns:a16="http://schemas.microsoft.com/office/drawing/2014/main" id="{0ECC5E19-FB9E-4315-AE65-E23D56380826}"/>
              </a:ext>
            </a:extLst>
          </p:cNvPr>
          <p:cNvGrpSpPr>
            <a:grpSpLocks/>
          </p:cNvGrpSpPr>
          <p:nvPr/>
        </p:nvGrpSpPr>
        <p:grpSpPr bwMode="auto">
          <a:xfrm>
            <a:off x="441325" y="782638"/>
            <a:ext cx="1701800" cy="3516312"/>
            <a:chOff x="685800" y="609600"/>
            <a:chExt cx="2667000" cy="6248400"/>
          </a:xfrm>
        </p:grpSpPr>
        <p:sp>
          <p:nvSpPr>
            <p:cNvPr id="5" name="Rounded Rectangle 4">
              <a:extLst>
                <a:ext uri="{FF2B5EF4-FFF2-40B4-BE49-F238E27FC236}">
                  <a16:creationId xmlns:a16="http://schemas.microsoft.com/office/drawing/2014/main" id="{A51485D7-53D5-402E-BD2A-D4AA4EEFDE37}"/>
                </a:ext>
              </a:extLst>
            </p:cNvPr>
            <p:cNvSpPr/>
            <p:nvPr/>
          </p:nvSpPr>
          <p:spPr>
            <a:xfrm>
              <a:off x="685800" y="2973555"/>
              <a:ext cx="2667000" cy="3884445"/>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sp>
          <p:nvSpPr>
            <p:cNvPr id="6" name="Oval 5">
              <a:extLst>
                <a:ext uri="{FF2B5EF4-FFF2-40B4-BE49-F238E27FC236}">
                  <a16:creationId xmlns:a16="http://schemas.microsoft.com/office/drawing/2014/main" id="{9764FAD8-0BA6-4E67-B53D-B44D6554D5E4}"/>
                </a:ext>
              </a:extLst>
            </p:cNvPr>
            <p:cNvSpPr/>
            <p:nvPr/>
          </p:nvSpPr>
          <p:spPr>
            <a:xfrm>
              <a:off x="1143569" y="609600"/>
              <a:ext cx="1903224" cy="2589631"/>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a:extLst>
              <a:ext uri="{FF2B5EF4-FFF2-40B4-BE49-F238E27FC236}">
                <a16:creationId xmlns:a16="http://schemas.microsoft.com/office/drawing/2014/main" id="{028E880A-7F32-486C-ADBE-72778175017B}"/>
              </a:ext>
            </a:extLst>
          </p:cNvPr>
          <p:cNvSpPr>
            <a:spLocks noGrp="1" noChangeArrowheads="1"/>
          </p:cNvSpPr>
          <p:nvPr>
            <p:ph type="body" idx="1"/>
          </p:nvPr>
        </p:nvSpPr>
        <p:spPr>
          <a:xfrm>
            <a:off x="847725" y="1131888"/>
            <a:ext cx="6691313" cy="2789237"/>
          </a:xfrm>
        </p:spPr>
        <p:txBody>
          <a:bodyPr/>
          <a:lstStyle/>
          <a:p>
            <a:pPr eaLnBrk="1" hangingPunct="1"/>
            <a:r>
              <a:rPr lang="en-US" altLang="en-US" sz="1800">
                <a:ea typeface="MS PGothic" panose="020B0600070205080204" pitchFamily="34" charset="-128"/>
              </a:rPr>
              <a:t>A router has the following CIDR entries in its routing table:</a:t>
            </a:r>
          </a:p>
          <a:p>
            <a:pPr eaLnBrk="1" hangingPunct="1">
              <a:buFont typeface="Wingdings" panose="05000000000000000000" pitchFamily="2" charset="2"/>
              <a:buNone/>
            </a:pPr>
            <a:endParaRPr lang="en-US" altLang="en-US" sz="800">
              <a:ea typeface="MS PGothic" panose="020B0600070205080204" pitchFamily="34" charset="-128"/>
            </a:endParaRPr>
          </a:p>
          <a:p>
            <a:pPr eaLnBrk="1" hangingPunct="1">
              <a:buFontTx/>
              <a:buNone/>
            </a:pPr>
            <a:r>
              <a:rPr lang="en-US" altLang="en-US" sz="1500">
                <a:ea typeface="MS PGothic" panose="020B0600070205080204" pitchFamily="34" charset="-128"/>
              </a:rPr>
              <a:t>	 	Address/mask		Next hop</a:t>
            </a:r>
          </a:p>
          <a:p>
            <a:pPr lvl="2" eaLnBrk="1" hangingPunct="1">
              <a:spcBef>
                <a:spcPts val="600"/>
              </a:spcBef>
              <a:buFontTx/>
              <a:buNone/>
            </a:pPr>
            <a:r>
              <a:rPr lang="en-US" altLang="en-US">
                <a:ea typeface="MS PGothic" panose="020B0600070205080204" pitchFamily="34" charset="-128"/>
              </a:rPr>
              <a:t>	128.56.24.0/22		Interface 0</a:t>
            </a:r>
          </a:p>
          <a:p>
            <a:pPr lvl="2" eaLnBrk="1" hangingPunct="1">
              <a:buFontTx/>
              <a:buNone/>
            </a:pPr>
            <a:r>
              <a:rPr lang="en-US" altLang="en-US">
                <a:ea typeface="MS PGothic" panose="020B0600070205080204" pitchFamily="34" charset="-128"/>
              </a:rPr>
              <a:t>	128.56.60.0/22		Interface 1</a:t>
            </a:r>
          </a:p>
          <a:p>
            <a:pPr lvl="2" eaLnBrk="1" hangingPunct="1">
              <a:buFontTx/>
              <a:buNone/>
            </a:pPr>
            <a:r>
              <a:rPr lang="en-US" altLang="en-US">
                <a:ea typeface="MS PGothic" panose="020B0600070205080204" pitchFamily="34" charset="-128"/>
              </a:rPr>
              <a:t>	default			Router 2</a:t>
            </a:r>
          </a:p>
          <a:p>
            <a:pPr lvl="2" eaLnBrk="1" hangingPunct="1">
              <a:buFontTx/>
              <a:buNone/>
            </a:pPr>
            <a:endParaRPr lang="en-US" altLang="en-US">
              <a:ea typeface="MS PGothic" panose="020B0600070205080204" pitchFamily="34" charset="-128"/>
            </a:endParaRPr>
          </a:p>
          <a:p>
            <a:pPr eaLnBrk="1" hangingPunct="1">
              <a:buFontTx/>
              <a:buNone/>
            </a:pPr>
            <a:r>
              <a:rPr lang="en-US" altLang="en-US" sz="1800">
                <a:ea typeface="MS PGothic" panose="020B0600070205080204" pitchFamily="34" charset="-128"/>
              </a:rPr>
              <a:t>	A packet comes with IP address of 128.56.63.10.  What does the router do?</a:t>
            </a:r>
            <a:r>
              <a:rPr lang="en-US" altLang="en-US" sz="1500">
                <a:ea typeface="MS PGothic" panose="020B0600070205080204" pitchFamily="34" charset="-128"/>
              </a:rPr>
              <a:t>	</a:t>
            </a:r>
          </a:p>
        </p:txBody>
      </p:sp>
      <p:sp>
        <p:nvSpPr>
          <p:cNvPr id="29698" name="Rectangle 2">
            <a:extLst>
              <a:ext uri="{FF2B5EF4-FFF2-40B4-BE49-F238E27FC236}">
                <a16:creationId xmlns:a16="http://schemas.microsoft.com/office/drawing/2014/main" id="{0A73BBD0-38E3-435F-BAEF-89FF54BF8FDC}"/>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CIDR Supernetting Example (2)</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0B1164D-9E2F-4E13-827B-5FBD83DCF6BC}"/>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CIDR Supernetting Example (2) </a:t>
            </a:r>
            <a:r>
              <a:rPr lang="mr-IN" altLang="en-US">
                <a:ea typeface="MS PGothic" panose="020B0600070205080204" pitchFamily="34" charset="-128"/>
              </a:rPr>
              <a:t>–</a:t>
            </a:r>
            <a:r>
              <a:rPr lang="en-US" altLang="en-US">
                <a:ea typeface="MS PGothic" panose="020B0600070205080204" pitchFamily="34" charset="-128"/>
              </a:rPr>
              <a:t> Cont.</a:t>
            </a:r>
          </a:p>
        </p:txBody>
      </p:sp>
      <p:sp>
        <p:nvSpPr>
          <p:cNvPr id="97282" name="Rectangle 3">
            <a:extLst>
              <a:ext uri="{FF2B5EF4-FFF2-40B4-BE49-F238E27FC236}">
                <a16:creationId xmlns:a16="http://schemas.microsoft.com/office/drawing/2014/main" id="{DA26783A-8A6B-419A-B404-1CBD3796F524}"/>
              </a:ext>
            </a:extLst>
          </p:cNvPr>
          <p:cNvSpPr>
            <a:spLocks noGrp="1" noChangeArrowheads="1"/>
          </p:cNvSpPr>
          <p:nvPr>
            <p:ph type="body" idx="1"/>
          </p:nvPr>
        </p:nvSpPr>
        <p:spPr>
          <a:xfrm>
            <a:off x="792163" y="1035050"/>
            <a:ext cx="7208837" cy="2409825"/>
          </a:xfrm>
        </p:spPr>
        <p:txBody>
          <a:bodyPr/>
          <a:lstStyle/>
          <a:p>
            <a:pPr eaLnBrk="1" hangingPunct="1"/>
            <a:r>
              <a:rPr lang="en-US" altLang="en-US" sz="2000">
                <a:ea typeface="MS PGothic" panose="020B0600070205080204" pitchFamily="34" charset="-128"/>
              </a:rPr>
              <a:t>128.56.63.10 and mask 22 bits</a:t>
            </a:r>
          </a:p>
          <a:p>
            <a:pPr lvl="1" eaLnBrk="1" hangingPunct="1"/>
            <a:r>
              <a:rPr lang="en-US" altLang="en-US" sz="1600">
                <a:ea typeface="MS PGothic" panose="020B0600070205080204" pitchFamily="34" charset="-128"/>
              </a:rPr>
              <a:t>IP address = 10000000 00111000 01111111 00001010 </a:t>
            </a:r>
          </a:p>
          <a:p>
            <a:pPr lvl="1" eaLnBrk="1" hangingPunct="1"/>
            <a:r>
              <a:rPr lang="en-US" altLang="en-US" sz="1600">
                <a:ea typeface="MS PGothic" panose="020B0600070205080204" pitchFamily="34" charset="-128"/>
              </a:rPr>
              <a:t>Mask          = </a:t>
            </a:r>
            <a:r>
              <a:rPr lang="en-US" altLang="en-US" sz="1600">
                <a:solidFill>
                  <a:srgbClr val="FF3300"/>
                </a:solidFill>
                <a:ea typeface="MS PGothic" panose="020B0600070205080204" pitchFamily="34" charset="-128"/>
              </a:rPr>
              <a:t>11111111 11111111</a:t>
            </a:r>
            <a:r>
              <a:rPr lang="en-US" altLang="en-US" sz="1600">
                <a:ea typeface="MS PGothic" panose="020B0600070205080204" pitchFamily="34" charset="-128"/>
              </a:rPr>
              <a:t> </a:t>
            </a:r>
            <a:r>
              <a:rPr lang="en-US" altLang="en-US" sz="1600">
                <a:solidFill>
                  <a:srgbClr val="FF3300"/>
                </a:solidFill>
                <a:ea typeface="MS PGothic" panose="020B0600070205080204" pitchFamily="34" charset="-128"/>
              </a:rPr>
              <a:t>111111</a:t>
            </a:r>
            <a:r>
              <a:rPr lang="en-US" altLang="en-US" sz="1600">
                <a:ea typeface="MS PGothic" panose="020B0600070205080204" pitchFamily="34" charset="-128"/>
              </a:rPr>
              <a:t>00 00000000</a:t>
            </a:r>
          </a:p>
          <a:p>
            <a:pPr lvl="1" eaLnBrk="1" hangingPunct="1">
              <a:buFont typeface="Wingdings" panose="05000000000000000000" pitchFamily="2" charset="2"/>
              <a:buNone/>
            </a:pPr>
            <a:r>
              <a:rPr lang="en-US" altLang="en-US" sz="1600">
                <a:ea typeface="MS PGothic" panose="020B0600070205080204" pitchFamily="34" charset="-128"/>
              </a:rPr>
              <a:t>                          By Per-bit AND</a:t>
            </a:r>
          </a:p>
          <a:p>
            <a:pPr lvl="1" eaLnBrk="1" hangingPunct="1"/>
            <a:r>
              <a:rPr lang="en-US" altLang="en-US" sz="1600">
                <a:ea typeface="MS PGothic" panose="020B0600070205080204" pitchFamily="34" charset="-128"/>
              </a:rPr>
              <a:t>Prefix          = 10000000 00111000 01111100 00001010 </a:t>
            </a:r>
          </a:p>
          <a:p>
            <a:pPr lvl="1" eaLnBrk="1" hangingPunct="1">
              <a:buFont typeface="Wingdings" panose="05000000000000000000" pitchFamily="2" charset="2"/>
              <a:buNone/>
            </a:pPr>
            <a:r>
              <a:rPr lang="en-US" altLang="en-US" sz="1600">
                <a:ea typeface="MS PGothic" panose="020B0600070205080204" pitchFamily="34" charset="-128"/>
              </a:rPr>
              <a:t>     i.e. 128.56.60</a:t>
            </a:r>
          </a:p>
          <a:p>
            <a:pPr lvl="1" eaLnBrk="1" hangingPunct="1"/>
            <a:r>
              <a:rPr lang="en-US" altLang="en-US" sz="1600">
                <a:ea typeface="MS PGothic" panose="020B0600070205080204" pitchFamily="34" charset="-128"/>
              </a:rPr>
              <a:t>Router table lookup and match, should go to interface 1</a:t>
            </a:r>
          </a:p>
          <a:p>
            <a:pPr eaLnBrk="1" hangingPunct="1"/>
            <a:endParaRPr lang="en-US" altLang="en-US" sz="190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3">
            <a:extLst>
              <a:ext uri="{FF2B5EF4-FFF2-40B4-BE49-F238E27FC236}">
                <a16:creationId xmlns:a16="http://schemas.microsoft.com/office/drawing/2014/main" id="{CC686BAA-84AA-4477-B774-1484A2B7429F}"/>
              </a:ext>
            </a:extLst>
          </p:cNvPr>
          <p:cNvSpPr>
            <a:spLocks noGrp="1" noChangeArrowheads="1"/>
          </p:cNvSpPr>
          <p:nvPr>
            <p:ph type="body" idx="1"/>
          </p:nvPr>
        </p:nvSpPr>
        <p:spPr>
          <a:xfrm>
            <a:off x="639763" y="1020763"/>
            <a:ext cx="4410075" cy="3236912"/>
          </a:xfrm>
        </p:spPr>
        <p:txBody>
          <a:bodyPr/>
          <a:lstStyle/>
          <a:p>
            <a:pPr eaLnBrk="1" hangingPunct="1">
              <a:lnSpc>
                <a:spcPct val="80000"/>
              </a:lnSpc>
              <a:buFont typeface="Wingdings" charset="2"/>
              <a:buChar char="l"/>
              <a:defRPr/>
            </a:pPr>
            <a:r>
              <a:rPr lang="en-US" altLang="en-US" sz="1800" dirty="0">
                <a:ea typeface="ＭＳ Ｐゴシック" charset="-128"/>
              </a:rPr>
              <a:t>Class A &amp; B assigned only for clearly demonstrated need</a:t>
            </a:r>
          </a:p>
          <a:p>
            <a:pPr eaLnBrk="1" hangingPunct="1">
              <a:lnSpc>
                <a:spcPct val="80000"/>
              </a:lnSpc>
              <a:spcBef>
                <a:spcPts val="900"/>
              </a:spcBef>
              <a:buFont typeface="Wingdings" charset="2"/>
              <a:buChar char="l"/>
              <a:defRPr/>
            </a:pPr>
            <a:r>
              <a:rPr lang="en-US" altLang="en-US" sz="1800" i="1" dirty="0">
                <a:ea typeface="ＭＳ Ｐゴシック" charset="-128"/>
              </a:rPr>
              <a:t>Consecutive</a:t>
            </a:r>
            <a:r>
              <a:rPr lang="en-US" altLang="en-US" sz="1800" dirty="0">
                <a:ea typeface="ＭＳ Ｐゴシック" charset="-128"/>
              </a:rPr>
              <a:t> blocks of class C assigned (up to 64 blocks)</a:t>
            </a:r>
          </a:p>
          <a:p>
            <a:pPr marL="557213" lvl="1" indent="-214313" eaLnBrk="1" hangingPunct="1">
              <a:lnSpc>
                <a:spcPct val="80000"/>
              </a:lnSpc>
              <a:buFont typeface="Wingdings" charset="2"/>
              <a:buChar char="l"/>
              <a:defRPr/>
            </a:pPr>
            <a:r>
              <a:rPr lang="en-US" altLang="en-US" sz="1500" dirty="0">
                <a:ea typeface="ＭＳ Ｐゴシック" charset="-128"/>
              </a:rPr>
              <a:t>All IP addresses in the range have a common </a:t>
            </a:r>
            <a:r>
              <a:rPr lang="en-US" altLang="en-US" sz="1500" b="1" dirty="0">
                <a:ea typeface="ＭＳ Ｐゴシック" charset="-128"/>
              </a:rPr>
              <a:t>prefix</a:t>
            </a:r>
            <a:r>
              <a:rPr lang="en-US" altLang="en-US" sz="1500" dirty="0">
                <a:ea typeface="ＭＳ Ｐゴシック" charset="-128"/>
              </a:rPr>
              <a:t>, and every address with that prefix is within the range</a:t>
            </a:r>
          </a:p>
          <a:p>
            <a:pPr marL="557213" lvl="1" indent="-214313" eaLnBrk="1" hangingPunct="1">
              <a:lnSpc>
                <a:spcPct val="80000"/>
              </a:lnSpc>
              <a:spcBef>
                <a:spcPts val="600"/>
              </a:spcBef>
              <a:buFont typeface="Wingdings" charset="2"/>
              <a:buChar char="l"/>
              <a:defRPr/>
            </a:pPr>
            <a:r>
              <a:rPr lang="en-US" altLang="en-US" sz="1500" dirty="0">
                <a:ea typeface="ＭＳ Ｐゴシック" charset="-128"/>
              </a:rPr>
              <a:t>Arbitrary prefix length for network ID improves efficiency </a:t>
            </a:r>
          </a:p>
          <a:p>
            <a:pPr eaLnBrk="1" hangingPunct="1">
              <a:lnSpc>
                <a:spcPct val="80000"/>
              </a:lnSpc>
              <a:spcBef>
                <a:spcPts val="900"/>
              </a:spcBef>
              <a:buFont typeface="Wingdings" charset="2"/>
              <a:buChar char="l"/>
              <a:defRPr/>
            </a:pPr>
            <a:r>
              <a:rPr lang="en-US" altLang="en-US" sz="1800" dirty="0">
                <a:ea typeface="ＭＳ Ｐゴシック" charset="-128"/>
              </a:rPr>
              <a:t>Address assignment should reflect the physical topology of the network</a:t>
            </a:r>
          </a:p>
          <a:p>
            <a:pPr lvl="1" eaLnBrk="1" hangingPunct="1">
              <a:lnSpc>
                <a:spcPct val="80000"/>
              </a:lnSpc>
              <a:buFont typeface="Wingdings" charset="2"/>
              <a:buChar char="l"/>
              <a:defRPr/>
            </a:pPr>
            <a:r>
              <a:rPr lang="en-US" altLang="en-US" sz="1500" dirty="0">
                <a:ea typeface="ＭＳ Ｐゴシック" charset="-128"/>
              </a:rPr>
              <a:t>Facilitates the aggregation of logical packet flows into physical flows</a:t>
            </a:r>
          </a:p>
        </p:txBody>
      </p:sp>
      <p:graphicFrame>
        <p:nvGraphicFramePr>
          <p:cNvPr id="1199150" name="Group 46">
            <a:extLst>
              <a:ext uri="{FF2B5EF4-FFF2-40B4-BE49-F238E27FC236}">
                <a16:creationId xmlns:a16="http://schemas.microsoft.com/office/drawing/2014/main" id="{0EC1B9DC-E7F2-4BC3-A4E8-6FD532F49FA3}"/>
              </a:ext>
            </a:extLst>
          </p:cNvPr>
          <p:cNvGraphicFramePr>
            <a:graphicFrameLocks noGrp="1"/>
          </p:cNvGraphicFramePr>
          <p:nvPr/>
        </p:nvGraphicFramePr>
        <p:xfrm>
          <a:off x="5329238" y="1201738"/>
          <a:ext cx="2671762" cy="3192464"/>
        </p:xfrm>
        <a:graphic>
          <a:graphicData uri="http://schemas.openxmlformats.org/drawingml/2006/table">
            <a:tbl>
              <a:tblPr/>
              <a:tblGrid>
                <a:gridCol w="1405564">
                  <a:extLst>
                    <a:ext uri="{9D8B030D-6E8A-4147-A177-3AD203B41FA5}">
                      <a16:colId xmlns:a16="http://schemas.microsoft.com/office/drawing/2014/main" val="20000"/>
                    </a:ext>
                  </a:extLst>
                </a:gridCol>
                <a:gridCol w="1266198">
                  <a:extLst>
                    <a:ext uri="{9D8B030D-6E8A-4147-A177-3AD203B41FA5}">
                      <a16:colId xmlns:a16="http://schemas.microsoft.com/office/drawing/2014/main" val="20001"/>
                    </a:ext>
                  </a:extLst>
                </a:gridCol>
              </a:tblGrid>
              <a:tr h="52577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1" i="0" u="none" strike="noStrike" cap="none" normalizeH="0" baseline="0">
                          <a:ln>
                            <a:noFill/>
                          </a:ln>
                          <a:solidFill>
                            <a:schemeClr val="tx1"/>
                          </a:solidFill>
                          <a:effectLst/>
                          <a:latin typeface="Arial" charset="0"/>
                          <a:ea typeface="ＭＳ Ｐゴシック" charset="0"/>
                          <a:cs typeface="ＭＳ Ｐゴシック" charset="0"/>
                        </a:rPr>
                        <a:t>Address Requirement</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1" i="0" u="none" strike="noStrike" cap="none" normalizeH="0" baseline="0">
                          <a:ln>
                            <a:noFill/>
                          </a:ln>
                          <a:solidFill>
                            <a:schemeClr val="tx1"/>
                          </a:solidFill>
                          <a:effectLst/>
                          <a:latin typeface="Arial" charset="0"/>
                          <a:ea typeface="ＭＳ Ｐゴシック" charset="0"/>
                          <a:cs typeface="ＭＳ Ｐゴシック" charset="0"/>
                        </a:rPr>
                        <a:t>Address Allocation</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&lt; 256 </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1 Class C </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256&lt;,&lt;512</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2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512&lt;,&lt;1024</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4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1024&lt;,&lt;2048</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cs typeface="ＭＳ Ｐゴシック" charset="0"/>
                        </a:rPr>
                        <a:t>8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2048&lt;,&lt;4096</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16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4096&lt;,&lt;8192</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32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5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a:ln>
                            <a:noFill/>
                          </a:ln>
                          <a:solidFill>
                            <a:schemeClr val="tx1"/>
                          </a:solidFill>
                          <a:effectLst/>
                          <a:latin typeface="Arial" charset="0"/>
                          <a:ea typeface="ＭＳ Ｐゴシック" charset="0"/>
                          <a:cs typeface="ＭＳ Ｐゴシック" charset="0"/>
                        </a:rPr>
                        <a:t>8192&lt;,&lt;16384</a:t>
                      </a:r>
                    </a:p>
                  </a:txBody>
                  <a:tcPr marL="68611" marR="68611" marT="34286" marB="342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cs typeface="ＭＳ Ｐゴシック" charset="0"/>
                        </a:rPr>
                        <a:t>64 Class C</a:t>
                      </a:r>
                    </a:p>
                  </a:txBody>
                  <a:tcPr marL="68611" marR="68611" marT="34286" marB="342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3823" name="Rectangle 47">
            <a:extLst>
              <a:ext uri="{FF2B5EF4-FFF2-40B4-BE49-F238E27FC236}">
                <a16:creationId xmlns:a16="http://schemas.microsoft.com/office/drawing/2014/main" id="{9B636971-B21A-4D4E-B926-175A2070F0D3}"/>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New Address Allocation Policy</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7095</TotalTime>
  <Words>2106</Words>
  <Application>Microsoft Office PowerPoint</Application>
  <PresentationFormat>On-screen Show (16:9)</PresentationFormat>
  <Paragraphs>366</Paragraphs>
  <Slides>33</Slides>
  <Notes>33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Courier</vt:lpstr>
      <vt:lpstr>Times New Roman</vt:lpstr>
      <vt:lpstr>Wingdings</vt:lpstr>
      <vt:lpstr>Network</vt:lpstr>
      <vt:lpstr>Clip</vt:lpstr>
      <vt:lpstr>Unit 04.02.01 CS 5220:  COMPUTER COMMUNICATIONS</vt:lpstr>
      <vt:lpstr>IP Address Problems</vt:lpstr>
      <vt:lpstr>Classless Interdomain Routing Scheme</vt:lpstr>
      <vt:lpstr>CIDR Aggregation </vt:lpstr>
      <vt:lpstr>CIDR Scheme and Range </vt:lpstr>
      <vt:lpstr>CIDR Supernetting Example (1)</vt:lpstr>
      <vt:lpstr>CIDR Supernetting Example (2)</vt:lpstr>
      <vt:lpstr>CIDR Supernetting Example (2) – Cont.</vt:lpstr>
      <vt:lpstr>New Address Allocation Policy</vt:lpstr>
      <vt:lpstr>Longest Prefix Match</vt:lpstr>
      <vt:lpstr>Example of Longest Prefix Match</vt:lpstr>
      <vt:lpstr>Unit 04.02.02 CS 5220:  COMPUTER COMMUNICATIONS</vt:lpstr>
      <vt:lpstr>Address Resolution Protocol</vt:lpstr>
      <vt:lpstr>Address Resolution Protocol (ARP)</vt:lpstr>
      <vt:lpstr>Fragmentation and Reassembly</vt:lpstr>
      <vt:lpstr>RE: IP Packet Header</vt:lpstr>
      <vt:lpstr>Example:  Fragmenting a Packet</vt:lpstr>
      <vt:lpstr>Unit 04.02.03 CS 5220:  COMPUTER COMMUNICATIONS</vt:lpstr>
      <vt:lpstr>DHCP</vt:lpstr>
      <vt:lpstr>Network Address Translation (NAT)</vt:lpstr>
      <vt:lpstr>Placement of Operation of a NAT Box</vt:lpstr>
      <vt:lpstr>NAT Operations</vt:lpstr>
      <vt:lpstr>NAT Discussions</vt:lpstr>
      <vt:lpstr>Unit 04.02.04 CS 5220:  COMPUTER COMMUNICATIONS</vt:lpstr>
      <vt:lpstr>IPv6</vt:lpstr>
      <vt:lpstr>IPv4 vs IPv6 Overview </vt:lpstr>
      <vt:lpstr>IPv6 Header Format</vt:lpstr>
      <vt:lpstr>IPv6 Basic Header Format</vt:lpstr>
      <vt:lpstr>Extension Headers</vt:lpstr>
      <vt:lpstr>Extension Headers</vt:lpstr>
      <vt:lpstr>Extension Headers</vt:lpstr>
      <vt:lpstr>IPv6 Addressing</vt:lpstr>
      <vt:lpstr>Migration from IPv4 to IPv6</vt:lpstr>
    </vt:vector>
  </TitlesOfParts>
  <Company>McGraw-Hill Higher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Lecture Presentation</dc:title>
  <dc:subject>Communication Networks and Services</dc:subject>
  <dc:creator>Leon-Garcia/Widjaja</dc:creator>
  <cp:lastModifiedBy>Nguyen Dang Loc</cp:lastModifiedBy>
  <cp:revision>462</cp:revision>
  <dcterms:created xsi:type="dcterms:W3CDTF">2003-04-11T22:55:48Z</dcterms:created>
  <dcterms:modified xsi:type="dcterms:W3CDTF">2021-08-14T01:18:58Z</dcterms:modified>
</cp:coreProperties>
</file>