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1"/>
  </p:notesMasterIdLst>
  <p:sldIdLst>
    <p:sldId id="25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76" r:id="rId10"/>
    <p:sldId id="359" r:id="rId11"/>
    <p:sldId id="361" r:id="rId12"/>
    <p:sldId id="362" r:id="rId13"/>
    <p:sldId id="400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26" r:id="rId22"/>
    <p:sldId id="374" r:id="rId23"/>
    <p:sldId id="413" r:id="rId24"/>
    <p:sldId id="401" r:id="rId25"/>
    <p:sldId id="375" r:id="rId26"/>
    <p:sldId id="376" r:id="rId27"/>
    <p:sldId id="415" r:id="rId28"/>
    <p:sldId id="394" r:id="rId29"/>
    <p:sldId id="46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4366" autoAdjust="0"/>
  </p:normalViewPr>
  <p:slideViewPr>
    <p:cSldViewPr>
      <p:cViewPr varScale="1">
        <p:scale>
          <a:sx n="109" d="100"/>
          <a:sy n="109" d="100"/>
        </p:scale>
        <p:origin x="20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607EA6-BA6A-4100-9D8C-C4CD9F7D1A1A}" type="datetimeFigureOut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323C02-DE31-4531-9A52-2478F2F08F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72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1409E-BF9E-47B0-AE9B-41BF1252882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28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58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16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67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19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31F11-30E8-4A3E-A940-8D448C13924E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0D265-77A0-4A3D-A6B6-4102DE55F4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77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56252-A198-4175-BBC0-21F274587B44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50AE1-E18E-4BB5-A949-4F235B8239F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266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C6B9B-D525-4D06-995B-DD5279043621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318E2-3FE6-47AB-9D76-DED4C2D949E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0154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5873-7EEA-45B3-80C9-46549D0FBF08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5E514-75F4-497F-AE68-F40CB06C84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5009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D2EC-DB53-4D36-B31B-50B71050658A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1A4D1-C541-44FA-BB97-6D1DB536BC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227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97A-8943-41D0-B549-69C2AEC36EBE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23E9-2F0D-4B02-8661-3464E6D3EF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7394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E758F-36B7-4AAA-A9F2-8CDF7C03250B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D50A0-4358-4BB4-9B2A-188FBB6D75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081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04A2-8BF6-46B7-A4AC-84F1FA5651F8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2FDF9-EEB2-4944-9CD1-893367696C3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234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EEF5-86F7-4A76-9288-B514E8BC56D0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50A1C-28D7-46BC-85B4-1E1288E00E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373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0FB30-7AC9-4B44-8CF2-9CFACE43501E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67463-8CF9-433C-B132-CA5CD37C7AF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0609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E4A5D-8F5E-42F7-BD7A-A4B0697B27F7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F0921-74F1-4FF4-B24F-FC7ED30066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024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26C8-11B4-415D-8412-EB6101307645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0E51-4A55-4917-A745-BB702B85D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355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4442-4D34-4D83-9A29-6E14CFA34B28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5BF63-575C-45B9-80B8-A4F9758C6EC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443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9695A8A-548A-4845-8136-06E20A513037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DDAAB50-B9E2-4A70-897C-69BD2AE4630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Types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File System Calls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Directories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While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its own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frequently necessary for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(parts of)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essential requirements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long-term information storage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 a very large amount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survive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using it</a:t>
            </a:r>
          </a:p>
          <a:p>
            <a:pPr lvl="1" algn="just"/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must be able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its 2 operation (read, write) are used to solve the long-term storage problem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6019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that models in a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convenient way the information stored and read it back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 hardware devices and are managed by OS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logical units of information (created by processes)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read existing files &amp; create new ones if need be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stored in files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not be affected by process creation and termination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OS’s component that manages the information stored on the storage devices and provides the users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that information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convenient way</a:t>
            </a:r>
          </a:p>
          <a:p>
            <a:pPr lvl="1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storage hardware devices</a:t>
            </a:r>
          </a:p>
          <a:p>
            <a:pPr lvl="1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the users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uniform logical view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the information stored on these devices,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 of file</a:t>
            </a:r>
          </a:p>
          <a:p>
            <a:pPr lvl="1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creates a file, it gives the file a name.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name =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of characters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exact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file naming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somewhat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system to system</a:t>
            </a:r>
          </a:p>
          <a:p>
            <a:pPr lvl="1" algn="just" eaLnBrk="1" hangingPunct="1"/>
            <a:r>
              <a:rPr lang="en-US" altLang="en-US" sz="2000"/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Distinction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upper and lower letters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name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file’s content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specify for each program owns that extension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hello.c; hello.bat, hello.txt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common way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sequence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bytes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sequences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(maximum flexibility)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thing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they want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file any way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 sequence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file is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with some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structure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read, write, and append operation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 of records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length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field 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position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record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tree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field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rapid searching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a particular key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get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record’s position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pic>
        <p:nvPicPr>
          <p:cNvPr id="1741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04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OS supports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files</a:t>
            </a:r>
          </a:p>
          <a:p>
            <a:pPr lvl="1" algn="just" eaLnBrk="1" hangingPunct="1"/>
            <a:r>
              <a:rPr lang="en-US" altLang="en-US" sz="2400"/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Regular files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(ASCII or binary)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files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Special files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ad used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serial I/O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terminals, printer, networks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Special files 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Model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9154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bytes or records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order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could not skip around 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 out of order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rewound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magnetic tapes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Reads the bytes or records out of order, or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records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rather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OS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also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Time stamps</a:t>
            </a:r>
          </a:p>
          <a:p>
            <a:pPr lvl="2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creation time, time of last access, time of last modification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Access rights</a:t>
            </a:r>
          </a:p>
          <a:p>
            <a:pPr lvl="2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read (view), write (modify), execute, delete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flags</a:t>
            </a:r>
          </a:p>
          <a:p>
            <a:pPr lvl="2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hidden, system, locked etc.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pic>
        <p:nvPicPr>
          <p:cNvPr id="2253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400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62000" y="1524000"/>
          <a:ext cx="79248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959995" imgH="9072920" progId="Photoshop.Image.9">
                  <p:embed/>
                </p:oleObj>
              </mc:Choice>
              <mc:Fallback>
                <p:oleObj name="Image" r:id="rId3" imgW="19959995" imgH="9072920" progId="Photoshop.Image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924800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way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organizing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Impose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files and subdirectories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file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the 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having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directory containing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(root directory)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by only one 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dedicated applications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locate file quickly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can be duplicated in one/ many users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Directory Systems</a:t>
            </a:r>
          </a:p>
        </p:txBody>
      </p:sp>
      <p:pic>
        <p:nvPicPr>
          <p:cNvPr id="18437" name="Picture 6" descr="0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3733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0960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4724400" cy="5715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were in a single directory (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related files together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as many directories as are needed group the files in natural ways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 share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server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as is the case many computer networks, 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private root directory for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his or her own hierarchy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arbitrary number of subdirectories provides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po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werful structuring tool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users to organize their work</a:t>
            </a:r>
          </a:p>
        </p:txBody>
      </p:sp>
      <p:pic>
        <p:nvPicPr>
          <p:cNvPr id="25604" name="Picture 7" descr="04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44196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6868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to the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/home/students/john/program.c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Files\Application\run.exe (in Windows)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owned to users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working directory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application\run.exe (in Windows)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Special directories in relative paths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directory: 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directory: 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477000" y="4191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4-8.</a:t>
            </a:r>
          </a:p>
        </p:txBody>
      </p:sp>
      <p:pic>
        <p:nvPicPr>
          <p:cNvPr id="27652" name="Picture 8" descr="04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57150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Link: Allow a file to appear in more than one directory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Unlink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  <p:extLst>
      <p:ext uri="{BB962C8B-B14F-4D97-AF65-F5344CB8AC3E}">
        <p14:creationId xmlns:p14="http://schemas.microsoft.com/office/powerpoint/2010/main" val="11501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External fragment (large size)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  <p:extLst>
      <p:ext uri="{BB962C8B-B14F-4D97-AF65-F5344CB8AC3E}">
        <p14:creationId xmlns:p14="http://schemas.microsoft.com/office/powerpoint/2010/main" val="6282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de-DE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broken up into pages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is divided up into page frames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 vs. Physical address, manage address space with bit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MMU transfers Virtual address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p, d; then it looks up page table following the index to get the page frame;  the page frame combines with d to determine the physical address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collection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load to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Excessive large page table: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page, inverted page table, inverted page table with hash or 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Caching disabled, Referenced, Modified, Protection, Present/absent, page frame number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4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 algorithms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Optimal:  the page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NRU: the page has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lowest class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R and M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FIFO: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page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de-DE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Second Chance: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old page has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been not referenced 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clock interval (R = 0).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equals 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tail of the queue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being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by the hand is inspected. If R = 0, page is evicted. Otherwise, R is reset to 0, the pointer points next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list is replaced,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NFU, Aging (using bit):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lowest counter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model, working set clock (circular queue): Third Chance with Second Chance using 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with bit 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Thrashing, Locality of Reference, Demand paging, prepaging, working set, page fault rate</a:t>
            </a:r>
          </a:p>
        </p:txBody>
      </p:sp>
    </p:spTree>
    <p:extLst>
      <p:ext uri="{BB962C8B-B14F-4D97-AF65-F5344CB8AC3E}">
        <p14:creationId xmlns:p14="http://schemas.microsoft.com/office/powerpoint/2010/main" val="41820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Local vs Global Policies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Local: page frames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 current processes (thrashing or waste memory)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page frames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 runnable processes (thrashing to others process)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working 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all processes using aging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updated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dynamically using PFF algorithms with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periodically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number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processes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Giving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number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Load Control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Swapping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not only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rate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but also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Size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Optimizing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the page 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location of page table</a:t>
            </a:r>
          </a:p>
        </p:txBody>
      </p:sp>
    </p:spTree>
    <p:extLst>
      <p:ext uri="{BB962C8B-B14F-4D97-AF65-F5344CB8AC3E}">
        <p14:creationId xmlns:p14="http://schemas.microsoft.com/office/powerpoint/2010/main" val="637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4572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Separate Instruction and Data Spaces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Sharing code, library, read only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Copy on write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File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the file as process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two-handed clock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hand is controlled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hand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the standard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Backup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internal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register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auto-incremented or auto-decremented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instruction is restarted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all the effects of it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 eaLnBrk="1" hangingPunct="1">
              <a:lnSpc>
                <a:spcPct val="90000"/>
              </a:lnSpc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Locking Pages in Memory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engaged in I/O in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removed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to kernel buffers &amp; copy the data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later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Backing Store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the disk address of its swap area, that is where on the swap partition its image is kept (that also kept in process table)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 to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swap area vs.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dynamically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logical entity and Consists of a linear sequence addresses, from 0 to some maximum that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grow and shrink independently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effecting each other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 an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segmented memory,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&lt;segment-number, offset&gt; is used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 table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Paging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</TotalTime>
  <Words>2098</Words>
  <Application>Microsoft Office PowerPoint</Application>
  <PresentationFormat>On-screen Show (4:3)</PresentationFormat>
  <Paragraphs>295</Paragraphs>
  <Slides>29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Image</vt:lpstr>
      <vt:lpstr>File System   Files Directories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Objectives</vt:lpstr>
      <vt:lpstr>PowerPoint Presentation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Directories Definition </vt:lpstr>
      <vt:lpstr>Directories/ Folders</vt:lpstr>
      <vt:lpstr>Directories/ Folders  Hierarchical Directory Systems </vt:lpstr>
      <vt:lpstr>Directories/ Folders  Path Names</vt:lpstr>
      <vt:lpstr>Directories/ Folders  Path Names</vt:lpstr>
      <vt:lpstr>Directories/ Folders  Operations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1962</cp:revision>
  <dcterms:created xsi:type="dcterms:W3CDTF">2007-08-21T04:43:22Z</dcterms:created>
  <dcterms:modified xsi:type="dcterms:W3CDTF">2021-07-11T16:44:13Z</dcterms:modified>
</cp:coreProperties>
</file>