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1562C-0348-4F25-B39D-AC4A69FFBD04}">
          <p14:sldIdLst>
            <p14:sldId id="256"/>
            <p14:sldId id="320"/>
            <p14:sldId id="319"/>
            <p14:sldId id="266"/>
            <p14:sldId id="267"/>
            <p14:sldId id="268"/>
            <p14:sldId id="322"/>
            <p14:sldId id="326"/>
            <p14:sldId id="327"/>
            <p14:sldId id="328"/>
            <p14:sldId id="329"/>
          </p14:sldIdLst>
        </p14:section>
        <p14:section name="Text files" id="{BF8D8B71-BBDE-4601-BA9B-1C295AF77F01}">
          <p14:sldIdLst>
            <p14:sldId id="334"/>
            <p14:sldId id="335"/>
            <p14:sldId id="336"/>
            <p14:sldId id="337"/>
          </p14:sldIdLst>
        </p14:section>
        <p14:section name="Case study" id="{DA61A956-B73E-4650-8F3E-2F932F803A9E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Binary files" id="{771C96E3-39EF-4CB9-BD39-1FA3F62FFCB3}">
          <p14:sldIdLst>
            <p14:sldId id="323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Object file" id="{82DD98A0-9A01-4B86-BC07-B33766B860D8}">
          <p14:sldIdLst>
            <p14:sldId id="331"/>
            <p14:sldId id="332"/>
            <p14:sldId id="333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4" autoAdjust="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7B73234-D865-45A4-BC35-404656B9E2A5}"/>
              </a:ext>
            </a:extLst>
          </p:cNvPr>
          <p:cNvSpPr txBox="1">
            <a:spLocks/>
          </p:cNvSpPr>
          <p:nvPr/>
        </p:nvSpPr>
        <p:spPr>
          <a:xfrm>
            <a:off x="2057400" y="13156"/>
            <a:ext cx="7010400" cy="685800"/>
          </a:xfrm>
          <a:prstGeom prst="rect">
            <a:avLst/>
          </a:prstGeom>
        </p:spPr>
        <p:txBody>
          <a:bodyPr bIns="91440" anchor="b" anchorCtr="0">
            <a:normAutofit fontScale="900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>
                <a:latin typeface="Arial" charset="0"/>
                <a:cs typeface="Arial" charset="0"/>
              </a:rPr>
              <a:t>3- Accessing directories and files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3FD2FF-AB84-4304-B6A3-51ECFEC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5" y="5709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</a:t>
            </a:r>
            <a:r>
              <a:rPr lang="en-US" sz="2000" b="1">
                <a:latin typeface="Arial" charset="0"/>
                <a:cs typeface="Arial" charset="0"/>
              </a:rPr>
              <a:t>Reader</a:t>
            </a:r>
            <a:r>
              <a:rPr lang="en-US" sz="2000">
                <a:latin typeface="Arial" charset="0"/>
                <a:cs typeface="Arial" charset="0"/>
              </a:rPr>
              <a:t> and </a:t>
            </a:r>
            <a:r>
              <a:rPr lang="en-US" sz="2000" b="1">
                <a:latin typeface="Arial" charset="0"/>
                <a:cs typeface="Arial" charset="0"/>
              </a:rPr>
              <a:t>Writer</a:t>
            </a:r>
            <a:r>
              <a:rPr lang="en-US" sz="2000">
                <a:latin typeface="Arial" charset="0"/>
                <a:cs typeface="Arial" charset="0"/>
              </a:rPr>
              <a:t>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FilterInputStream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</a:t>
            </a:r>
            <a:r>
              <a:rPr lang="en-US" sz="2400" b="1">
                <a:latin typeface="Calibri" pitchFamily="34" charset="0"/>
              </a:rPr>
              <a:t>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4AA759-6C83-478C-BB72-7967EDED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1169</TotalTime>
  <Words>2687</Words>
  <Application>Microsoft Office PowerPoint</Application>
  <PresentationFormat>On-screen Show (4:3)</PresentationFormat>
  <Paragraphs>334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File I/O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3- Accessing directories and files</vt:lpstr>
      <vt:lpstr>PowerPoint Presentation</vt:lpstr>
      <vt:lpstr>3- Accessing directories and files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Nguyen Dang Loc</cp:lastModifiedBy>
  <cp:revision>64</cp:revision>
  <dcterms:created xsi:type="dcterms:W3CDTF">2014-12-30T03:31:12Z</dcterms:created>
  <dcterms:modified xsi:type="dcterms:W3CDTF">2021-07-30T01:35:18Z</dcterms:modified>
</cp:coreProperties>
</file>