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942E-1A6D-49AA-BE75-4E18D26798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6033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</a:p>
        </p:txBody>
      </p:sp>
    </p:spTree>
    <p:extLst>
      <p:ext uri="{BB962C8B-B14F-4D97-AF65-F5344CB8AC3E}">
        <p14:creationId xmlns:p14="http://schemas.microsoft.com/office/powerpoint/2010/main" val="26074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Stack, Static Heap, Dynamic Heap</a:t>
            </a:r>
          </a:p>
          <a:p>
            <a:r>
              <a:rPr lang="en-US" dirty="0"/>
              <a:t>Allocation and </a:t>
            </a:r>
            <a:r>
              <a:rPr lang="en-US" dirty="0" err="1"/>
              <a:t>Deallocation</a:t>
            </a:r>
            <a:endParaRPr lang="en-US" dirty="0"/>
          </a:p>
          <a:p>
            <a:r>
              <a:rPr lang="en-US" dirty="0"/>
              <a:t>Garbage Collection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491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cs typeface="Arial" charset="0"/>
              </a:rPr>
              <a:t>Review:</a:t>
            </a:r>
            <a:r>
              <a:rPr lang="en-US" sz="2400" dirty="0">
                <a:latin typeface="Arial" charset="0"/>
                <a:cs typeface="Arial" charset="0"/>
              </a:rPr>
              <a:t> In C, 4 basic regions: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>
                <a:latin typeface="Arial" charset="0"/>
                <a:cs typeface="Arial" charset="0"/>
              </a:rPr>
              <a:t> (for global data),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>
                <a:latin typeface="Arial" charset="0"/>
                <a:cs typeface="Arial" charset="0"/>
              </a:rPr>
              <a:t>(for statements),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How Java heap is managed? (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JVM supports </a:t>
            </a:r>
            <a:r>
              <a:rPr lang="en-US" sz="2000" dirty="0">
                <a:latin typeface="Arial" charset="0"/>
                <a:cs typeface="Arial" charset="0"/>
              </a:rPr>
              <a:t>the </a:t>
            </a:r>
            <a:r>
              <a:rPr lang="en-US" sz="2000" b="1" dirty="0">
                <a:latin typeface="Arial" charset="0"/>
                <a:cs typeface="Arial" charset="0"/>
              </a:rPr>
              <a:t>garbage collector </a:t>
            </a:r>
            <a:r>
              <a:rPr lang="en-US" sz="2000" dirty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>
                <a:latin typeface="Arial" charset="0"/>
                <a:cs typeface="Arial" charset="0"/>
              </a:rPr>
              <a:t>	</a:t>
            </a:r>
          </a:p>
          <a:p>
            <a:pPr lvl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Way: First fit</a:t>
            </a:r>
          </a:p>
          <a:p>
            <a:pPr lvl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r>
              <a:rPr lang="en-US" sz="2000" dirty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r>
              <a:rPr lang="en-US" sz="2000" dirty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r>
              <a:rPr lang="en-US" sz="2000" dirty="0"/>
              <a:t>When an object is created, a field for reference to the class declaration is automatically added</a:t>
            </a:r>
          </a:p>
          <a:p>
            <a:r>
              <a:rPr lang="en-US" sz="2000" dirty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m2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u="sng" dirty="0">
                <a:solidFill>
                  <a:schemeClr val="accent2"/>
                </a:solidFill>
              </a:rPr>
              <a:t>Dynamic 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Entry: 2 references)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(10000, m1)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obj1.m1()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(8000, m4) </a:t>
            </a:r>
            <a:r>
              <a:rPr lang="en-US" sz="1600" dirty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heap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1</a:t>
            </a:r>
          </a:p>
          <a:p>
            <a:pPr algn="ctr"/>
            <a:r>
              <a:rPr lang="en-US" dirty="0"/>
              <a:t>(Garbage collection is applied)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obj1:10000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2 Relations object-method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(5) Code of m1() executes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obj2:8000</a:t>
            </a:r>
          </a:p>
        </p:txBody>
      </p:sp>
    </p:spTree>
    <p:extLst>
      <p:ext uri="{BB962C8B-B14F-4D97-AF65-F5344CB8AC3E}">
        <p14:creationId xmlns:p14="http://schemas.microsoft.com/office/powerpoint/2010/main" val="18087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Most modern languages permit you to allocate data storage during a program run. In Java, this is done </a:t>
            </a:r>
            <a:r>
              <a:rPr lang="en-US" u="sng" dirty="0"/>
              <a:t>directly</a:t>
            </a:r>
            <a:r>
              <a:rPr lang="en-US" dirty="0"/>
              <a:t> when you create an object with the </a:t>
            </a:r>
            <a:r>
              <a:rPr lang="en-US" u="sng" dirty="0"/>
              <a:t>new</a:t>
            </a:r>
            <a:r>
              <a:rPr lang="en-US" dirty="0"/>
              <a:t> operation and </a:t>
            </a:r>
            <a:r>
              <a:rPr lang="en-US" u="sng" dirty="0"/>
              <a:t>indirectly</a:t>
            </a:r>
            <a:r>
              <a:rPr lang="en-US" dirty="0"/>
              <a:t> when you call a method that has local variables or arguments.</a:t>
            </a:r>
          </a:p>
          <a:p>
            <a:pPr>
              <a:buFont typeface="Arial" charset="0"/>
              <a:buChar char="•"/>
            </a:pPr>
            <a:r>
              <a:rPr lang="en-US" dirty="0"/>
              <a:t>Local data of a method include: return data, parameters, variables are declared in the body of the method.</a:t>
            </a:r>
          </a:p>
          <a:p>
            <a:pPr>
              <a:buFont typeface="Arial" charset="0"/>
              <a:buChar char="•"/>
            </a:pPr>
            <a:r>
              <a:rPr lang="en-US" dirty="0"/>
              <a:t>Local methods are allocated space on the </a:t>
            </a:r>
            <a:r>
              <a:rPr lang="en-US" u="sng" dirty="0"/>
              <a:t>stack</a:t>
            </a:r>
            <a:r>
              <a:rPr lang="en-US" dirty="0"/>
              <a:t> and are </a:t>
            </a:r>
            <a:r>
              <a:rPr lang="en-US" u="sng" dirty="0"/>
              <a:t>discarded</a:t>
            </a:r>
            <a:r>
              <a:rPr lang="en-US" dirty="0"/>
              <a:t> when the </a:t>
            </a:r>
            <a:r>
              <a:rPr lang="en-US" u="sng" dirty="0"/>
              <a:t>method exits</a:t>
            </a:r>
            <a:r>
              <a:rPr lang="en-US" dirty="0"/>
              <a:t>, but objects are allocated space on the </a:t>
            </a:r>
            <a:r>
              <a:rPr lang="en-US" u="sng" dirty="0"/>
              <a:t>heap</a:t>
            </a:r>
            <a:r>
              <a:rPr lang="en-US" dirty="0"/>
              <a:t> and have a </a:t>
            </a:r>
            <a:r>
              <a:rPr lang="en-US" u="sng" dirty="0"/>
              <a:t>longer lifetime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In Java, you </a:t>
            </a:r>
            <a:r>
              <a:rPr lang="en-US" u="sng" dirty="0"/>
              <a:t>never explicitly free the memory</a:t>
            </a:r>
            <a:r>
              <a:rPr lang="en-US" dirty="0"/>
              <a:t> that are allocated; instead, Java provides </a:t>
            </a:r>
            <a:r>
              <a:rPr lang="en-US" u="sng" dirty="0"/>
              <a:t>automatic garbage collection</a:t>
            </a:r>
            <a:r>
              <a:rPr lang="en-US" dirty="0"/>
              <a:t>. </a:t>
            </a:r>
          </a:p>
          <a:p>
            <a:pPr>
              <a:buFont typeface="Arial" charset="0"/>
              <a:buChar char="•"/>
            </a:pPr>
            <a:r>
              <a:rPr lang="en-US" dirty="0"/>
              <a:t>The runtime system keeps track of the memory that is allocated and is able to determine whether that memory is still useable.</a:t>
            </a:r>
          </a:p>
          <a:p>
            <a:pPr>
              <a:buFont typeface="Arial" charset="0"/>
              <a:buChar char="•"/>
            </a:pPr>
            <a:r>
              <a:rPr lang="en-US" dirty="0"/>
              <a:t>Garbage collector has the lowest priority. It runs only when the system heap becomes exhausted.</a:t>
            </a:r>
          </a:p>
          <a:p>
            <a:pPr>
              <a:buFont typeface="Arial" charset="0"/>
              <a:buChar char="•"/>
            </a:pPr>
            <a:r>
              <a:rPr lang="en-US" dirty="0"/>
              <a:t>A data is treated as garbage when it is out of it’s scope or an object is assigned to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114800" cy="37856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Object obj1 = new Object();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 x= 5;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(x&lt;10)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Object obj2= new Object();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int y=3;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………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 t=7;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obj1 = null;</a:t>
            </a:r>
          </a:p>
          <a:p>
            <a:r>
              <a:rPr lang="en-US" sz="2000" dirty="0">
                <a:solidFill>
                  <a:schemeClr val="bg1"/>
                </a:solidFill>
              </a:rPr>
              <a:t>t*=8;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3434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obj2, y are out of scope ( they are no longer used)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rot="10800000">
            <a:off x="914400" y="3886213"/>
            <a:ext cx="3962400" cy="8111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590800"/>
            <a:ext cx="4114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Scope of a variable begins at the line where it is declared  and ends at the closing bracket of the block containing 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51816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obj1= null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 Memory allocated to obj1 is no longer used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>
            <a:off x="1828800" y="4648207"/>
            <a:ext cx="3048000" cy="8873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038600" y="2590800"/>
            <a:ext cx="457200" cy="1295400"/>
          </a:xfrm>
          <a:prstGeom prst="rightBrace">
            <a:avLst>
              <a:gd name="adj1" fmla="val 7176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does garbage collector execute?</a:t>
            </a:r>
          </a:p>
          <a:p>
            <a:r>
              <a:rPr lang="en-US" dirty="0"/>
              <a:t>Garbage collector has the lowest priority. So, it runs only when program’s memory is exhausted.</a:t>
            </a:r>
          </a:p>
          <a:p>
            <a:r>
              <a:rPr lang="en-US" dirty="0"/>
              <a:t>It is called by JVM only. We can not activate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4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718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Memory Management in Java</vt:lpstr>
      <vt:lpstr>Objectives</vt:lpstr>
      <vt:lpstr>Memory Management in Java</vt:lpstr>
      <vt:lpstr>Memory Management in Java</vt:lpstr>
      <vt:lpstr>Memory Management in Java</vt:lpstr>
      <vt:lpstr>Garbage Collection</vt:lpstr>
      <vt:lpstr>Garbage Collection</vt:lpstr>
      <vt:lpstr>Garbage Collection</vt:lpstr>
      <vt:lpstr>Garbage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in Java</dc:title>
  <dc:creator>user</dc:creator>
  <cp:lastModifiedBy>Nguyen Dang Loc</cp:lastModifiedBy>
  <cp:revision>16</cp:revision>
  <dcterms:created xsi:type="dcterms:W3CDTF">2021-03-02T14:02:38Z</dcterms:created>
  <dcterms:modified xsi:type="dcterms:W3CDTF">2021-07-29T14:36:26Z</dcterms:modified>
</cp:coreProperties>
</file>