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1820" autoAdjust="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</a:t>
            </a:r>
            <a:r>
              <a:rPr lang="en-US" dirty="0"/>
              <a:t>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2213</Words>
  <Application>Microsoft Office PowerPoint</Application>
  <PresentationFormat>On-screen Show (4:3)</PresentationFormat>
  <Paragraphs>274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Perpetua</vt:lpstr>
      <vt:lpstr>Wingdings</vt:lpstr>
      <vt:lpstr>Office Theme</vt:lpstr>
      <vt:lpstr>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466</cp:revision>
  <dcterms:created xsi:type="dcterms:W3CDTF">2007-08-21T04:43:22Z</dcterms:created>
  <dcterms:modified xsi:type="dcterms:W3CDTF">2021-07-29T15:06:11Z</dcterms:modified>
</cp:coreProperties>
</file>