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429872-BE35-403F-8F0F-423A2DF4BD0B}" type="datetimeFigureOut">
              <a:rPr lang="en-US" smtClean="0"/>
              <a:t>5/29/2017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7D4194-53A3-434A-B38B-15E5E98123EB}" type="slidenum">
              <a:rPr lang="en-US" smtClean="0"/>
              <a:t>‹#›</a:t>
            </a:fld>
            <a:endParaRPr lang="en-US"/>
          </a:p>
        </p:txBody>
      </p:sp>
    </p:spTree>
    <p:extLst>
      <p:ext uri="{BB962C8B-B14F-4D97-AF65-F5344CB8AC3E}">
        <p14:creationId xmlns:p14="http://schemas.microsoft.com/office/powerpoint/2010/main" val="34493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Eagle: </a:t>
            </a:r>
            <a:r>
              <a:rPr lang="vi-VN" dirty="0" smtClean="0"/>
              <a:t>chim ưng</a:t>
            </a:r>
            <a:r>
              <a:rPr lang="en-US" dirty="0" smtClean="0"/>
              <a:t>; </a:t>
            </a:r>
            <a:r>
              <a:rPr lang="en-US" dirty="0" err="1" smtClean="0"/>
              <a:t>jackrabit</a:t>
            </a:r>
            <a:r>
              <a:rPr lang="en-US" dirty="0" smtClean="0"/>
              <a:t>: Con </a:t>
            </a:r>
            <a:r>
              <a:rPr lang="en-US" dirty="0" err="1" smtClean="0"/>
              <a:t>chuột</a:t>
            </a:r>
            <a:r>
              <a:rPr lang="en-US" dirty="0" smtClean="0"/>
              <a:t> </a:t>
            </a:r>
            <a:r>
              <a:rPr lang="en-US" dirty="0" err="1" smtClean="0"/>
              <a:t>chũi</a:t>
            </a:r>
            <a:endParaRPr lang="en-US" dirty="0"/>
          </a:p>
        </p:txBody>
      </p:sp>
      <p:sp>
        <p:nvSpPr>
          <p:cNvPr id="4" name="Slide Number Placeholder 3"/>
          <p:cNvSpPr>
            <a:spLocks noGrp="1"/>
          </p:cNvSpPr>
          <p:nvPr>
            <p:ph type="sldNum" sz="quarter" idx="10"/>
          </p:nvPr>
        </p:nvSpPr>
        <p:spPr/>
        <p:txBody>
          <a:bodyPr/>
          <a:lstStyle/>
          <a:p>
            <a:fld id="{C47D4194-53A3-434A-B38B-15E5E98123EB}" type="slidenum">
              <a:rPr lang="en-US" smtClean="0"/>
              <a:t>2</a:t>
            </a:fld>
            <a:endParaRPr lang="en-US"/>
          </a:p>
        </p:txBody>
      </p:sp>
    </p:spTree>
    <p:extLst>
      <p:ext uri="{BB962C8B-B14F-4D97-AF65-F5344CB8AC3E}">
        <p14:creationId xmlns:p14="http://schemas.microsoft.com/office/powerpoint/2010/main" val="325640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Traffic flow: </a:t>
            </a:r>
            <a:r>
              <a:rPr lang="vi-VN" dirty="0" smtClean="0"/>
              <a:t>Lưu lượng giao thông</a:t>
            </a:r>
            <a:endParaRPr lang="en-US" dirty="0"/>
          </a:p>
        </p:txBody>
      </p:sp>
      <p:sp>
        <p:nvSpPr>
          <p:cNvPr id="4" name="Slide Number Placeholder 3"/>
          <p:cNvSpPr>
            <a:spLocks noGrp="1"/>
          </p:cNvSpPr>
          <p:nvPr>
            <p:ph type="sldNum" sz="quarter" idx="10"/>
          </p:nvPr>
        </p:nvSpPr>
        <p:spPr/>
        <p:txBody>
          <a:bodyPr/>
          <a:lstStyle/>
          <a:p>
            <a:fld id="{C47D4194-53A3-434A-B38B-15E5E98123EB}" type="slidenum">
              <a:rPr lang="en-US" smtClean="0"/>
              <a:t>3</a:t>
            </a:fld>
            <a:endParaRPr lang="en-US"/>
          </a:p>
        </p:txBody>
      </p:sp>
    </p:spTree>
    <p:extLst>
      <p:ext uri="{BB962C8B-B14F-4D97-AF65-F5344CB8AC3E}">
        <p14:creationId xmlns:p14="http://schemas.microsoft.com/office/powerpoint/2010/main" val="859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shipment of</a:t>
            </a:r>
            <a:r>
              <a:rPr lang="en-US" baseline="0" dirty="0" smtClean="0"/>
              <a:t> chemicals arrives in 15 totes. Three of the totes are selected at random, without replacement, for an inspection of purity.</a:t>
            </a:r>
          </a:p>
          <a:p>
            <a:r>
              <a:rPr lang="vi-VN" dirty="0" smtClean="0"/>
              <a:t>Một lô hàng hóa chất được đưa ra trong 15 totes. Ba trong số các totes được lựa chọn ngẫu nhiên, mà không cần thay thế, để kiểm tra độ tinh khiết.</a:t>
            </a:r>
          </a:p>
          <a:p>
            <a:endParaRPr lang="en-US" dirty="0"/>
          </a:p>
        </p:txBody>
      </p:sp>
      <p:sp>
        <p:nvSpPr>
          <p:cNvPr id="4" name="Slide Number Placeholder 3"/>
          <p:cNvSpPr>
            <a:spLocks noGrp="1"/>
          </p:cNvSpPr>
          <p:nvPr>
            <p:ph type="sldNum" sz="quarter" idx="10"/>
          </p:nvPr>
        </p:nvSpPr>
        <p:spPr/>
        <p:txBody>
          <a:bodyPr/>
          <a:lstStyle/>
          <a:p>
            <a:fld id="{C47D4194-53A3-434A-B38B-15E5E98123EB}" type="slidenum">
              <a:rPr lang="en-US" smtClean="0"/>
              <a:t>4</a:t>
            </a:fld>
            <a:endParaRPr lang="en-US"/>
          </a:p>
        </p:txBody>
      </p:sp>
    </p:spTree>
    <p:extLst>
      <p:ext uri="{BB962C8B-B14F-4D97-AF65-F5344CB8AC3E}">
        <p14:creationId xmlns:p14="http://schemas.microsoft.com/office/powerpoint/2010/main" val="1182115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Determine</a:t>
            </a:r>
            <a:r>
              <a:rPr lang="en-US" baseline="0" dirty="0" smtClean="0"/>
              <a:t> the constant c so that the following function is a probability mass function: f(x) = 0.5c x for x = 1,3,4,5. Find P(X=3).</a:t>
            </a:r>
            <a:endParaRPr lang="en-US" dirty="0"/>
          </a:p>
        </p:txBody>
      </p:sp>
      <p:sp>
        <p:nvSpPr>
          <p:cNvPr id="4" name="Slide Number Placeholder 3"/>
          <p:cNvSpPr>
            <a:spLocks noGrp="1"/>
          </p:cNvSpPr>
          <p:nvPr>
            <p:ph type="sldNum" sz="quarter" idx="10"/>
          </p:nvPr>
        </p:nvSpPr>
        <p:spPr/>
        <p:txBody>
          <a:bodyPr/>
          <a:lstStyle/>
          <a:p>
            <a:fld id="{C47D4194-53A3-434A-B38B-15E5E98123EB}" type="slidenum">
              <a:rPr lang="en-US" smtClean="0"/>
              <a:t>6</a:t>
            </a:fld>
            <a:endParaRPr lang="en-US"/>
          </a:p>
        </p:txBody>
      </p:sp>
    </p:spTree>
    <p:extLst>
      <p:ext uri="{BB962C8B-B14F-4D97-AF65-F5344CB8AC3E}">
        <p14:creationId xmlns:p14="http://schemas.microsoft.com/office/powerpoint/2010/main" val="149211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0845C2-579B-4B13-8AB4-928F48E7AC4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168798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845C2-579B-4B13-8AB4-928F48E7AC4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351774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845C2-579B-4B13-8AB4-928F48E7AC4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2451806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845C2-579B-4B13-8AB4-928F48E7AC4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18774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845C2-579B-4B13-8AB4-928F48E7AC42}"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1095057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0845C2-579B-4B13-8AB4-928F48E7AC42}"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428487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0845C2-579B-4B13-8AB4-928F48E7AC42}"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240698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0845C2-579B-4B13-8AB4-928F48E7AC42}"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10336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845C2-579B-4B13-8AB4-928F48E7AC42}"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311051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45C2-579B-4B13-8AB4-928F48E7AC42}"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260837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845C2-579B-4B13-8AB4-928F48E7AC42}"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32C28-63F1-4440-AD0E-C1AB0039188F}" type="slidenum">
              <a:rPr lang="en-US" smtClean="0"/>
              <a:t>‹#›</a:t>
            </a:fld>
            <a:endParaRPr lang="en-US"/>
          </a:p>
        </p:txBody>
      </p:sp>
    </p:spTree>
    <p:extLst>
      <p:ext uri="{BB962C8B-B14F-4D97-AF65-F5344CB8AC3E}">
        <p14:creationId xmlns:p14="http://schemas.microsoft.com/office/powerpoint/2010/main" val="173195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845C2-579B-4B13-8AB4-928F48E7AC42}" type="datetimeFigureOut">
              <a:rPr lang="en-US" smtClean="0"/>
              <a:t>5/29/2017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32C28-63F1-4440-AD0E-C1AB0039188F}" type="slidenum">
              <a:rPr lang="en-US" smtClean="0"/>
              <a:t>‹#›</a:t>
            </a:fld>
            <a:endParaRPr lang="en-US"/>
          </a:p>
        </p:txBody>
      </p:sp>
    </p:spTree>
    <p:extLst>
      <p:ext uri="{BB962C8B-B14F-4D97-AF65-F5344CB8AC3E}">
        <p14:creationId xmlns:p14="http://schemas.microsoft.com/office/powerpoint/2010/main" val="134434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457200"/>
            <a:ext cx="875162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27709" y="2438400"/>
            <a:ext cx="9116291" cy="2909938"/>
            <a:chOff x="27709" y="2438400"/>
            <a:chExt cx="9116291" cy="2909938"/>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9" y="2438400"/>
              <a:ext cx="9116291" cy="290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2514600"/>
              <a:ext cx="1039091" cy="461665"/>
            </a:xfrm>
            <a:prstGeom prst="rect">
              <a:avLst/>
            </a:prstGeom>
            <a:noFill/>
          </p:spPr>
          <p:txBody>
            <a:bodyPr wrap="square" rtlCol="0">
              <a:spAutoFit/>
            </a:bodyPr>
            <a:lstStyle/>
            <a:p>
              <a:r>
                <a:rPr lang="en-US" sz="2400" b="1" dirty="0" smtClean="0">
                  <a:solidFill>
                    <a:srgbClr val="0070C0"/>
                  </a:solidFill>
                </a:rPr>
                <a:t>2</a:t>
              </a:r>
              <a:endParaRPr lang="en-US" b="1" dirty="0">
                <a:solidFill>
                  <a:srgbClr val="0070C0"/>
                </a:solidFill>
              </a:endParaRPr>
            </a:p>
          </p:txBody>
        </p:sp>
      </p:grpSp>
    </p:spTree>
    <p:extLst>
      <p:ext uri="{BB962C8B-B14F-4D97-AF65-F5344CB8AC3E}">
        <p14:creationId xmlns:p14="http://schemas.microsoft.com/office/powerpoint/2010/main" val="22353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8991600" cy="312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657600"/>
            <a:ext cx="861237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37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77536"/>
            <a:ext cx="8991600" cy="479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78873" y="445531"/>
            <a:ext cx="914400" cy="461665"/>
          </a:xfrm>
          <a:prstGeom prst="rect">
            <a:avLst/>
          </a:prstGeom>
          <a:noFill/>
        </p:spPr>
        <p:txBody>
          <a:bodyPr wrap="square" rtlCol="0">
            <a:spAutoFit/>
          </a:bodyPr>
          <a:lstStyle/>
          <a:p>
            <a:r>
              <a:rPr lang="en-US" sz="2400" b="1" dirty="0" smtClean="0">
                <a:solidFill>
                  <a:srgbClr val="0070C0"/>
                </a:solidFill>
              </a:rPr>
              <a:t>4</a:t>
            </a:r>
            <a:endParaRPr lang="en-US" b="1" dirty="0">
              <a:solidFill>
                <a:srgbClr val="0070C0"/>
              </a:solidFill>
            </a:endParaRPr>
          </a:p>
        </p:txBody>
      </p:sp>
    </p:spTree>
    <p:extLst>
      <p:ext uri="{BB962C8B-B14F-4D97-AF65-F5344CB8AC3E}">
        <p14:creationId xmlns:p14="http://schemas.microsoft.com/office/powerpoint/2010/main" val="3609376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 y="76200"/>
            <a:ext cx="90774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9" y="2743200"/>
            <a:ext cx="8887691" cy="412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37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8991600" cy="3837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228600"/>
            <a:ext cx="533400" cy="461665"/>
          </a:xfrm>
          <a:prstGeom prst="rect">
            <a:avLst/>
          </a:prstGeom>
          <a:noFill/>
        </p:spPr>
        <p:txBody>
          <a:bodyPr wrap="square" rtlCol="0">
            <a:spAutoFit/>
          </a:bodyPr>
          <a:lstStyle/>
          <a:p>
            <a:r>
              <a:rPr lang="en-US" sz="2400" b="1" dirty="0" smtClean="0">
                <a:solidFill>
                  <a:srgbClr val="0070C0"/>
                </a:solidFill>
              </a:rPr>
              <a:t>7</a:t>
            </a:r>
            <a:endParaRPr lang="en-US" b="1" dirty="0">
              <a:solidFill>
                <a:srgbClr val="0070C0"/>
              </a:solidFill>
            </a:endParaRPr>
          </a:p>
        </p:txBody>
      </p:sp>
    </p:spTree>
    <p:extLst>
      <p:ext uri="{BB962C8B-B14F-4D97-AF65-F5344CB8AC3E}">
        <p14:creationId xmlns:p14="http://schemas.microsoft.com/office/powerpoint/2010/main" val="3609376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5" y="914400"/>
            <a:ext cx="8901545" cy="1340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38200" y="944570"/>
            <a:ext cx="533400" cy="461665"/>
          </a:xfrm>
          <a:prstGeom prst="rect">
            <a:avLst/>
          </a:prstGeom>
          <a:noFill/>
        </p:spPr>
        <p:txBody>
          <a:bodyPr wrap="square" rtlCol="0">
            <a:spAutoFit/>
          </a:bodyPr>
          <a:lstStyle/>
          <a:p>
            <a:r>
              <a:rPr lang="en-US" sz="2400" b="1" dirty="0" smtClean="0">
                <a:solidFill>
                  <a:srgbClr val="0070C0"/>
                </a:solidFill>
              </a:rPr>
              <a:t>8</a:t>
            </a:r>
            <a:endParaRPr lang="en-US" b="1" dirty="0">
              <a:solidFill>
                <a:srgbClr val="0070C0"/>
              </a:solidFill>
            </a:endParaRPr>
          </a:p>
        </p:txBody>
      </p:sp>
    </p:spTree>
    <p:extLst>
      <p:ext uri="{BB962C8B-B14F-4D97-AF65-F5344CB8AC3E}">
        <p14:creationId xmlns:p14="http://schemas.microsoft.com/office/powerpoint/2010/main" val="725263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116</Words>
  <Application>Microsoft Office PowerPoint</Application>
  <PresentationFormat>On-screen Show (4:3)</PresentationFormat>
  <Paragraphs>13</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c:creator>
  <cp:lastModifiedBy>win</cp:lastModifiedBy>
  <cp:revision>8</cp:revision>
  <dcterms:created xsi:type="dcterms:W3CDTF">2017-05-29T13:53:22Z</dcterms:created>
  <dcterms:modified xsi:type="dcterms:W3CDTF">2017-05-29T18:24:46Z</dcterms:modified>
</cp:coreProperties>
</file>