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7BC2E-F9AD-431E-A911-E8E9F5A3AEA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86F8C-05BA-4683-BDB6-C07ADC7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507968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6F8C-05BA-4683-BDB6-C07ADC712D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EC02-8E27-4169-B49E-4BAF17C35D3A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6" y="0"/>
            <a:ext cx="9067800" cy="5105400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Probability density function of the time it takes a hematology cell counter to complete a test on a blood sample is f(x) = 0.04 for 50&lt;x&lt;75 seconds.</a:t>
            </a:r>
          </a:p>
          <a:p>
            <a:pPr marL="514350" indent="-514350" algn="l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What percentage of tests require less than 70 seconds to complete.</a:t>
            </a:r>
          </a:p>
          <a:p>
            <a:pPr marL="514350" indent="-514350" algn="l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What percentage of tests require more than one minute to complete.</a:t>
            </a:r>
          </a:p>
          <a:p>
            <a:pPr marL="514350" indent="-514350" algn="l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Determine the mean and the standard deviation of the time to complete a test on a sample.</a:t>
            </a:r>
          </a:p>
          <a:p>
            <a:pPr marL="514350" indent="-514350" algn="l">
              <a:buAutoNum type="alphaL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067800" cy="6477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</a:rPr>
              <a:t>2. The tensile strength of paper is modeled by a normal distribution with a mean of 35 pounds per square inch and a standard deviation of 2 pounds per square inch. 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What is the probability that the strength of a sample is less than 40 </a:t>
            </a:r>
            <a:r>
              <a:rPr lang="en-US" sz="3600" dirty="0" err="1">
                <a:solidFill>
                  <a:schemeClr val="tx1"/>
                </a:solidFill>
              </a:rPr>
              <a:t>lb</a:t>
            </a:r>
            <a:r>
              <a:rPr lang="en-US" sz="3600" dirty="0">
                <a:solidFill>
                  <a:schemeClr val="tx1"/>
                </a:solidFill>
              </a:rPr>
              <a:t>/in</a:t>
            </a:r>
            <a:r>
              <a:rPr lang="en-US" sz="3600" baseline="30000" dirty="0">
                <a:solidFill>
                  <a:schemeClr val="tx1"/>
                </a:solidFill>
              </a:rPr>
              <a:t>2</a:t>
            </a:r>
            <a:r>
              <a:rPr lang="en-US" sz="3600" dirty="0">
                <a:solidFill>
                  <a:schemeClr val="tx1"/>
                </a:solidFill>
              </a:rPr>
              <a:t> .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If the specifications require the tensile strength to exceed 30 </a:t>
            </a:r>
            <a:r>
              <a:rPr lang="en-US" sz="3600" dirty="0" err="1">
                <a:solidFill>
                  <a:schemeClr val="tx1"/>
                </a:solidFill>
              </a:rPr>
              <a:t>lb</a:t>
            </a:r>
            <a:r>
              <a:rPr lang="en-US" sz="3600" dirty="0">
                <a:solidFill>
                  <a:schemeClr val="tx1"/>
                </a:solidFill>
              </a:rPr>
              <a:t>/in</a:t>
            </a:r>
            <a:r>
              <a:rPr lang="en-US" sz="3600" baseline="30000" dirty="0">
                <a:solidFill>
                  <a:schemeClr val="tx1"/>
                </a:solidFill>
              </a:rPr>
              <a:t>2</a:t>
            </a:r>
            <a:r>
              <a:rPr lang="en-US" sz="3600" dirty="0">
                <a:solidFill>
                  <a:schemeClr val="tx1"/>
                </a:solidFill>
              </a:rPr>
              <a:t>, what proportion of the samples is scrapped?</a:t>
            </a: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553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</a:rPr>
              <a:t>3. The time to failure (in hours) for a laser in a </a:t>
            </a:r>
            <a:r>
              <a:rPr lang="en-US" sz="3600" dirty="0" err="1">
                <a:solidFill>
                  <a:schemeClr val="tx1"/>
                </a:solidFill>
              </a:rPr>
              <a:t>cytometry</a:t>
            </a:r>
            <a:r>
              <a:rPr lang="en-US" sz="3600" dirty="0">
                <a:solidFill>
                  <a:schemeClr val="tx1"/>
                </a:solidFill>
              </a:rPr>
              <a:t> machine is modeled by an exponential distribution with </a:t>
            </a:r>
            <a:r>
              <a:rPr lang="el-GR" sz="3600" dirty="0">
                <a:solidFill>
                  <a:schemeClr val="tx1"/>
                </a:solidFill>
              </a:rPr>
              <a:t>λ</a:t>
            </a:r>
            <a:r>
              <a:rPr lang="en-US" sz="3600" dirty="0">
                <a:solidFill>
                  <a:schemeClr val="tx1"/>
                </a:solidFill>
              </a:rPr>
              <a:t>= 0.00004.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What is the probability that the laser will last at least 20,000 hours?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What is the probability that the laser will last at most 30,000 hours?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What is the probability that the laser will last  between 25,000 and 30,000 hours?</a:t>
            </a: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5" y="0"/>
            <a:ext cx="9126415" cy="563880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</a:rPr>
              <a:t>4. The percentage of people exposed to a bacteria who become ill is 20%. Assume that people are independent. Assume that 1000 people are exposed to the bacteria. Approximate each of the following: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The probability that more than 225 become ill.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The probability that between 175 and 215 become ill.</a:t>
            </a: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46482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5. Let X be the continuous variable with the density distribution f(x) =0.5x – 1 for 2&lt;x&lt;4. Determine: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P(X&lt;3.5)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P(X&gt;3)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P(2.3&lt;X&lt;3.5)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The cumulative function of X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The mean and standard deviation of X</a:t>
            </a: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206" y="152400"/>
            <a:ext cx="9067800" cy="65532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6. The time between calls is exponentially distributed with a mean time between calls of 10 minutes.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What is the probability that the time until the first call is more than 5 minutes?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What is the probability that the time until the first call is between 5 and 10 minutes?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Determine the length of an interval of time such that the probability of at least one call in the interval is 0.9.</a:t>
            </a: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067800" cy="4191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7. Suppose that X has a Poisson distribution with a mean of 64. Approximate the following probabilities: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P(X&gt;75)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P(X&lt;65)</a:t>
            </a:r>
          </a:p>
          <a:p>
            <a:pPr marL="514350" indent="-514350" algn="l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P(60&lt;X≤72)</a:t>
            </a: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5334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</a:rPr>
              <a:t>8. The manufacturing of semiconductor chips produces 2% defective chips. Assume the chips are independent and that a lot contains 1000 chips.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Approximate the probability that more than 25 chips are defective.</a:t>
            </a:r>
          </a:p>
          <a:p>
            <a:pPr marL="514350" indent="-514350" algn="just">
              <a:buAutoNum type="alphaLcPeriod"/>
            </a:pPr>
            <a:r>
              <a:rPr lang="en-US" sz="3600" dirty="0">
                <a:solidFill>
                  <a:schemeClr val="tx1"/>
                </a:solidFill>
              </a:rPr>
              <a:t>Approximate the probability that between 20 and 35 chips are defective</a:t>
            </a: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507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Phong Nguyễn Trần</cp:lastModifiedBy>
  <cp:revision>26</cp:revision>
  <dcterms:created xsi:type="dcterms:W3CDTF">2018-06-15T01:51:19Z</dcterms:created>
  <dcterms:modified xsi:type="dcterms:W3CDTF">2021-02-27T01:19:27Z</dcterms:modified>
</cp:coreProperties>
</file>