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93"/>
  </p:notesMasterIdLst>
  <p:sldIdLst>
    <p:sldId id="256" r:id="rId2"/>
    <p:sldId id="568" r:id="rId3"/>
    <p:sldId id="569" r:id="rId4"/>
    <p:sldId id="570" r:id="rId5"/>
    <p:sldId id="553" r:id="rId6"/>
    <p:sldId id="531" r:id="rId7"/>
    <p:sldId id="532" r:id="rId8"/>
    <p:sldId id="534" r:id="rId9"/>
    <p:sldId id="535" r:id="rId10"/>
    <p:sldId id="536" r:id="rId11"/>
    <p:sldId id="540" r:id="rId12"/>
    <p:sldId id="541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30" r:id="rId23"/>
    <p:sldId id="437" r:id="rId24"/>
    <p:sldId id="439" r:id="rId25"/>
    <p:sldId id="473" r:id="rId26"/>
    <p:sldId id="559" r:id="rId27"/>
    <p:sldId id="474" r:id="rId28"/>
    <p:sldId id="523" r:id="rId29"/>
    <p:sldId id="440" r:id="rId30"/>
    <p:sldId id="444" r:id="rId31"/>
    <p:sldId id="478" r:id="rId32"/>
    <p:sldId id="447" r:id="rId33"/>
    <p:sldId id="448" r:id="rId34"/>
    <p:sldId id="449" r:id="rId35"/>
    <p:sldId id="450" r:id="rId36"/>
    <p:sldId id="451" r:id="rId37"/>
    <p:sldId id="475" r:id="rId38"/>
    <p:sldId id="476" r:id="rId39"/>
    <p:sldId id="477" r:id="rId40"/>
    <p:sldId id="470" r:id="rId41"/>
    <p:sldId id="445" r:id="rId42"/>
    <p:sldId id="453" r:id="rId43"/>
    <p:sldId id="456" r:id="rId44"/>
    <p:sldId id="452" r:id="rId45"/>
    <p:sldId id="458" r:id="rId46"/>
    <p:sldId id="515" r:id="rId47"/>
    <p:sldId id="505" r:id="rId48"/>
    <p:sldId id="457" r:id="rId49"/>
    <p:sldId id="516" r:id="rId50"/>
    <p:sldId id="512" r:id="rId51"/>
    <p:sldId id="513" r:id="rId52"/>
    <p:sldId id="454" r:id="rId53"/>
    <p:sldId id="455" r:id="rId54"/>
    <p:sldId id="463" r:id="rId55"/>
    <p:sldId id="468" r:id="rId56"/>
    <p:sldId id="517" r:id="rId57"/>
    <p:sldId id="460" r:id="rId58"/>
    <p:sldId id="467" r:id="rId59"/>
    <p:sldId id="465" r:id="rId60"/>
    <p:sldId id="462" r:id="rId61"/>
    <p:sldId id="466" r:id="rId62"/>
    <p:sldId id="479" r:id="rId63"/>
    <p:sldId id="480" r:id="rId64"/>
    <p:sldId id="481" r:id="rId65"/>
    <p:sldId id="394" r:id="rId66"/>
    <p:sldId id="571" r:id="rId67"/>
    <p:sldId id="554" r:id="rId68"/>
    <p:sldId id="563" r:id="rId69"/>
    <p:sldId id="564" r:id="rId70"/>
    <p:sldId id="565" r:id="rId71"/>
    <p:sldId id="566" r:id="rId72"/>
    <p:sldId id="567" r:id="rId73"/>
    <p:sldId id="560" r:id="rId74"/>
    <p:sldId id="561" r:id="rId75"/>
    <p:sldId id="562" r:id="rId76"/>
    <p:sldId id="580" r:id="rId77"/>
    <p:sldId id="581" r:id="rId78"/>
    <p:sldId id="582" r:id="rId79"/>
    <p:sldId id="583" r:id="rId80"/>
    <p:sldId id="572" r:id="rId81"/>
    <p:sldId id="573" r:id="rId82"/>
    <p:sldId id="574" r:id="rId83"/>
    <p:sldId id="575" r:id="rId84"/>
    <p:sldId id="576" r:id="rId85"/>
    <p:sldId id="577" r:id="rId86"/>
    <p:sldId id="578" r:id="rId87"/>
    <p:sldId id="579" r:id="rId88"/>
    <p:sldId id="555" r:id="rId89"/>
    <p:sldId id="556" r:id="rId90"/>
    <p:sldId id="557" r:id="rId91"/>
    <p:sldId id="558" r:id="rId9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6600"/>
    <a:srgbClr val="66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8063" autoAdjust="0"/>
  </p:normalViewPr>
  <p:slideViewPr>
    <p:cSldViewPr snapToGrid="0">
      <p:cViewPr varScale="1">
        <p:scale>
          <a:sx n="109" d="100"/>
          <a:sy n="109" d="100"/>
        </p:scale>
        <p:origin x="1644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F2071-8E85-4669-93D5-51D8BD59791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DF3186-04A4-4DD6-8165-CD7CB213DA44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gm:t>
    </dgm:pt>
    <dgm:pt modelId="{25692CDF-904B-4E5F-A849-6B1E4DC789BF}" type="par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019922A-2826-4292-9C46-C78881081F59}" type="sib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9111697-A322-4D55-A1FD-81B2214A8E51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gm:t>
    </dgm:pt>
    <dgm:pt modelId="{E82D20C4-1813-49B1-89EB-5300F0BCF07A}" type="par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38D7AA-3187-4A8D-B22E-E4EF172DFF22}" type="sib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9DE9B08-869C-4BC8-9464-EB80ACB505C3}">
      <dgm:prSet phldrT="[Text]" custT="1"/>
      <dgm:spPr>
        <a:solidFill>
          <a:srgbClr val="FFFF00"/>
        </a:solidFill>
        <a:ln w="25400" cap="flat" cmpd="sng" algn="ctr">
          <a:solidFill>
            <a:prstClr val="black"/>
          </a:solidFill>
          <a:prstDash val="solid"/>
        </a:ln>
        <a:effectLst/>
      </dgm:spPr>
      <dgm:t>
        <a:bodyPr spcFirstLastPara="0" vert="horz" wrap="square" lIns="11430" tIns="11430" rIns="11430" bIns="1143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Day 1, 2, 3, 4, 5, 6 – Login   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Servlet, JDBC</a:t>
          </a:r>
        </a:p>
      </dgm:t>
    </dgm:pt>
    <dgm:pt modelId="{4DB411FD-E991-4948-8A30-2FCDDC4BCA7A}" type="par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357AC9F-B6E9-4385-95E5-087BA009183C}" type="sib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5D81277-B4F1-42A5-B188-EE7C7BC31F29}">
      <dgm:prSet phldrT="[Text]" custT="1"/>
      <dgm:spPr>
        <a:solidFill>
          <a:srgbClr val="FFFF6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7, 8, 9 – Search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</a:p>
      </dgm:t>
    </dgm:pt>
    <dgm:pt modelId="{A4A85903-AB5B-4D32-9376-41084376B6C3}" type="par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6417E59-CCA8-4C3E-9FF6-19185BD79B4D}" type="sib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D6CEEE2-6F5D-44DD-939F-13C32CA7145C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10, 11 – MVC2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705102EF-0ECE-4ACE-B5EA-E16748FCDFA7}" type="parTrans" cxnId="{EF6519D7-C1F5-4523-8588-826C83C7EF5B}">
      <dgm:prSet/>
      <dgm:spPr/>
      <dgm:t>
        <a:bodyPr/>
        <a:lstStyle/>
        <a:p>
          <a:endParaRPr lang="en-US"/>
        </a:p>
      </dgm:t>
    </dgm:pt>
    <dgm:pt modelId="{3828EEE5-DF91-49E0-B262-42F4C6EBE385}" type="sibTrans" cxnId="{EF6519D7-C1F5-4523-8588-826C83C7EF5B}">
      <dgm:prSet/>
      <dgm:spPr/>
      <dgm:t>
        <a:bodyPr/>
        <a:lstStyle/>
        <a:p>
          <a:endParaRPr lang="en-US"/>
        </a:p>
      </dgm:t>
    </dgm:pt>
    <dgm:pt modelId="{06AA33E7-E134-4CD2-8FA1-13AE526FAF2F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12, 13, 14, 15 – CUD, Shopping Carts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80A686AD-4193-4EB5-B978-70243B88BC14}" type="parTrans" cxnId="{EE794DA9-C20E-42FA-97D5-9976D87C050A}">
      <dgm:prSet/>
      <dgm:spPr/>
      <dgm:t>
        <a:bodyPr/>
        <a:lstStyle/>
        <a:p>
          <a:endParaRPr lang="en-US"/>
        </a:p>
      </dgm:t>
    </dgm:pt>
    <dgm:pt modelId="{8A02884A-2D2B-4E5C-91E4-3B11A2350CB4}" type="sibTrans" cxnId="{EE794DA9-C20E-42FA-97D5-9976D87C050A}">
      <dgm:prSet/>
      <dgm:spPr/>
      <dgm:t>
        <a:bodyPr/>
        <a:lstStyle/>
        <a:p>
          <a:endParaRPr lang="en-US"/>
        </a:p>
      </dgm:t>
    </dgm:pt>
    <dgm:pt modelId="{7FC16D79-0B17-4904-96CF-E748F01345FB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Login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A9FF383-95B1-4CCC-80A1-CC34A2BDA580}" type="parTrans" cxnId="{619B100B-2ECD-4D7D-9BD0-5DC5551326EF}">
      <dgm:prSet/>
      <dgm:spPr/>
      <dgm:t>
        <a:bodyPr/>
        <a:lstStyle/>
        <a:p>
          <a:endParaRPr lang="en-US"/>
        </a:p>
      </dgm:t>
    </dgm:pt>
    <dgm:pt modelId="{1AE02CFD-DA5D-4938-8561-A9C74CD23F17}" type="sibTrans" cxnId="{619B100B-2ECD-4D7D-9BD0-5DC5551326EF}">
      <dgm:prSet/>
      <dgm:spPr/>
      <dgm:t>
        <a:bodyPr/>
        <a:lstStyle/>
        <a:p>
          <a:endParaRPr lang="en-US"/>
        </a:p>
      </dgm:t>
    </dgm:pt>
    <dgm:pt modelId="{4C1DCB25-9E88-44D4-8FCD-0815FC397047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19, 20 – CRUD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C8DADF2-F14C-4680-9F35-46EF0A29CE93}" type="parTrans" cxnId="{EA53687F-B713-429E-A56F-DB2F5E31CC68}">
      <dgm:prSet/>
      <dgm:spPr/>
      <dgm:t>
        <a:bodyPr/>
        <a:lstStyle/>
        <a:p>
          <a:endParaRPr lang="en-US"/>
        </a:p>
      </dgm:t>
    </dgm:pt>
    <dgm:pt modelId="{3A1A23E6-6765-4C85-BEB5-6F29A8B401D1}" type="sibTrans" cxnId="{EA53687F-B713-429E-A56F-DB2F5E31CC68}">
      <dgm:prSet/>
      <dgm:spPr/>
      <dgm:t>
        <a:bodyPr/>
        <a:lstStyle/>
        <a:p>
          <a:endParaRPr lang="en-US"/>
        </a:p>
      </dgm:t>
    </dgm:pt>
    <dgm:pt modelId="{B9F26F7F-17B2-4E6F-B958-576AB12320D8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21, 22, 23 – Filter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MVC2 Using Filter as Controller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A20BB670-3464-4FF0-85D6-8AD3A58205C8}" type="parTrans" cxnId="{FDCAA874-A726-4A78-85D4-BC6833DAE251}">
      <dgm:prSet/>
      <dgm:spPr/>
      <dgm:t>
        <a:bodyPr/>
        <a:lstStyle/>
        <a:p>
          <a:endParaRPr lang="en-US"/>
        </a:p>
      </dgm:t>
    </dgm:pt>
    <dgm:pt modelId="{764994EB-15A6-477B-AE09-4E3E39EFEC3F}" type="sibTrans" cxnId="{FDCAA874-A726-4A78-85D4-BC6833DAE251}">
      <dgm:prSet/>
      <dgm:spPr/>
      <dgm:t>
        <a:bodyPr/>
        <a:lstStyle/>
        <a:p>
          <a:endParaRPr lang="en-US"/>
        </a:p>
      </dgm:t>
    </dgm:pt>
    <dgm:pt modelId="{1330248F-60A2-4D00-BFEC-B6F6C53BD276}" type="pres">
      <dgm:prSet presAssocID="{FE0F2071-8E85-4669-93D5-51D8BD59791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80C9D48-4378-4D7A-B773-CC7DC24C746A}" type="pres">
      <dgm:prSet presAssocID="{2ADF3186-04A4-4DD6-8165-CD7CB213DA44}" presName="root1" presStyleCnt="0"/>
      <dgm:spPr/>
    </dgm:pt>
    <dgm:pt modelId="{A9E37FC1-BDBB-4C43-AAAB-3A26587CE5AD}" type="pres">
      <dgm:prSet presAssocID="{2ADF3186-04A4-4DD6-8165-CD7CB213DA44}" presName="LevelOneTextNode" presStyleLbl="node0" presStyleIdx="0" presStyleCnt="1" custLinFactX="-14885" custLinFactNeighborX="-100000" custLinFactNeighborY="7486">
        <dgm:presLayoutVars>
          <dgm:chPref val="3"/>
        </dgm:presLayoutVars>
      </dgm:prSet>
      <dgm:spPr/>
    </dgm:pt>
    <dgm:pt modelId="{5B85B382-6A6F-48FF-A2BD-761B97327DA9}" type="pres">
      <dgm:prSet presAssocID="{2ADF3186-04A4-4DD6-8165-CD7CB213DA44}" presName="level2hierChild" presStyleCnt="0"/>
      <dgm:spPr/>
    </dgm:pt>
    <dgm:pt modelId="{0F100F55-7DFF-40CD-95EF-C419D3D82EF1}" type="pres">
      <dgm:prSet presAssocID="{E82D20C4-1813-49B1-89EB-5300F0BCF07A}" presName="conn2-1" presStyleLbl="parChTrans1D2" presStyleIdx="0" presStyleCnt="1"/>
      <dgm:spPr/>
    </dgm:pt>
    <dgm:pt modelId="{412239BE-C94B-492C-A671-76A19EEF755F}" type="pres">
      <dgm:prSet presAssocID="{E82D20C4-1813-49B1-89EB-5300F0BCF07A}" presName="connTx" presStyleLbl="parChTrans1D2" presStyleIdx="0" presStyleCnt="1"/>
      <dgm:spPr/>
    </dgm:pt>
    <dgm:pt modelId="{B6619EBA-F572-471B-A6F4-7FC231F8B39E}" type="pres">
      <dgm:prSet presAssocID="{A9111697-A322-4D55-A1FD-81B2214A8E51}" presName="root2" presStyleCnt="0"/>
      <dgm:spPr/>
    </dgm:pt>
    <dgm:pt modelId="{2134026E-3E69-44D2-B5CF-A3F57395C2DF}" type="pres">
      <dgm:prSet presAssocID="{A9111697-A322-4D55-A1FD-81B2214A8E51}" presName="LevelTwoTextNode" presStyleLbl="node2" presStyleIdx="0" presStyleCnt="1" custLinFactNeighborX="-31472" custLinFactNeighborY="-29887">
        <dgm:presLayoutVars>
          <dgm:chPref val="3"/>
        </dgm:presLayoutVars>
      </dgm:prSet>
      <dgm:spPr/>
    </dgm:pt>
    <dgm:pt modelId="{C81D9540-69BC-4384-861F-E75823743DFB}" type="pres">
      <dgm:prSet presAssocID="{A9111697-A322-4D55-A1FD-81B2214A8E51}" presName="level3hierChild" presStyleCnt="0"/>
      <dgm:spPr/>
    </dgm:pt>
    <dgm:pt modelId="{5BBAFC3C-264E-4707-82B8-E775B3336497}" type="pres">
      <dgm:prSet presAssocID="{4DB411FD-E991-4948-8A30-2FCDDC4BCA7A}" presName="conn2-1" presStyleLbl="parChTrans1D3" presStyleIdx="0" presStyleCnt="7"/>
      <dgm:spPr/>
    </dgm:pt>
    <dgm:pt modelId="{3952AF58-B334-4043-8358-DFD11F4A7B50}" type="pres">
      <dgm:prSet presAssocID="{4DB411FD-E991-4948-8A30-2FCDDC4BCA7A}" presName="connTx" presStyleLbl="parChTrans1D3" presStyleIdx="0" presStyleCnt="7"/>
      <dgm:spPr/>
    </dgm:pt>
    <dgm:pt modelId="{3207AB07-776E-4BD8-BB9E-F2C6D93DC369}" type="pres">
      <dgm:prSet presAssocID="{89DE9B08-869C-4BC8-9464-EB80ACB505C3}" presName="root2" presStyleCnt="0"/>
      <dgm:spPr/>
    </dgm:pt>
    <dgm:pt modelId="{F84F2CF0-7374-41A0-91A4-469B641C6B37}" type="pres">
      <dgm:prSet presAssocID="{89DE9B08-869C-4BC8-9464-EB80ACB505C3}" presName="LevelTwoTextNode" presStyleLbl="node3" presStyleIdx="0" presStyleCnt="7" custScaleX="274576" custLinFactNeighborY="5519">
        <dgm:presLayoutVars>
          <dgm:chPref val="3"/>
        </dgm:presLayoutVars>
      </dgm:prSet>
      <dgm:spPr>
        <a:xfrm>
          <a:off x="4594247" y="46983"/>
          <a:ext cx="4085772" cy="749058"/>
        </a:xfrm>
        <a:prstGeom prst="roundRect">
          <a:avLst>
            <a:gd name="adj" fmla="val 10000"/>
          </a:avLst>
        </a:prstGeom>
      </dgm:spPr>
    </dgm:pt>
    <dgm:pt modelId="{FB4C5876-2D11-4F31-A2C4-CDC8189AA49C}" type="pres">
      <dgm:prSet presAssocID="{89DE9B08-869C-4BC8-9464-EB80ACB505C3}" presName="level3hierChild" presStyleCnt="0"/>
      <dgm:spPr/>
    </dgm:pt>
    <dgm:pt modelId="{217D920D-8794-4A2C-9EDF-E0A1421ECAFC}" type="pres">
      <dgm:prSet presAssocID="{A4A85903-AB5B-4D32-9376-41084376B6C3}" presName="conn2-1" presStyleLbl="parChTrans1D3" presStyleIdx="1" presStyleCnt="7"/>
      <dgm:spPr/>
    </dgm:pt>
    <dgm:pt modelId="{C386E81E-216B-4145-A263-DF83CBB3B9D6}" type="pres">
      <dgm:prSet presAssocID="{A4A85903-AB5B-4D32-9376-41084376B6C3}" presName="connTx" presStyleLbl="parChTrans1D3" presStyleIdx="1" presStyleCnt="7"/>
      <dgm:spPr/>
    </dgm:pt>
    <dgm:pt modelId="{30133F3E-FB0C-4AB2-9A35-9B7D281D9EFC}" type="pres">
      <dgm:prSet presAssocID="{75D81277-B4F1-42A5-B188-EE7C7BC31F29}" presName="root2" presStyleCnt="0"/>
      <dgm:spPr/>
    </dgm:pt>
    <dgm:pt modelId="{FFEF549B-6708-4C9D-9C35-D64F152DE1CA}" type="pres">
      <dgm:prSet presAssocID="{75D81277-B4F1-42A5-B188-EE7C7BC31F29}" presName="LevelTwoTextNode" presStyleLbl="node3" presStyleIdx="1" presStyleCnt="7" custScaleX="274325" custLinFactNeighborY="5519">
        <dgm:presLayoutVars>
          <dgm:chPref val="3"/>
        </dgm:presLayoutVars>
      </dgm:prSet>
      <dgm:spPr/>
    </dgm:pt>
    <dgm:pt modelId="{AE7E3EEF-638A-467E-AE44-E616C6C56505}" type="pres">
      <dgm:prSet presAssocID="{75D81277-B4F1-42A5-B188-EE7C7BC31F29}" presName="level3hierChild" presStyleCnt="0"/>
      <dgm:spPr/>
    </dgm:pt>
    <dgm:pt modelId="{862C1B45-A08E-41CF-977B-5C1075B5A742}" type="pres">
      <dgm:prSet presAssocID="{705102EF-0ECE-4ACE-B5EA-E16748FCDFA7}" presName="conn2-1" presStyleLbl="parChTrans1D3" presStyleIdx="2" presStyleCnt="7"/>
      <dgm:spPr/>
    </dgm:pt>
    <dgm:pt modelId="{F1A7FC27-88A2-4D06-9F40-8F3F4503170B}" type="pres">
      <dgm:prSet presAssocID="{705102EF-0ECE-4ACE-B5EA-E16748FCDFA7}" presName="connTx" presStyleLbl="parChTrans1D3" presStyleIdx="2" presStyleCnt="7"/>
      <dgm:spPr/>
    </dgm:pt>
    <dgm:pt modelId="{57404EE0-5F5C-4B58-AEE4-FD7E0E6B2D7F}" type="pres">
      <dgm:prSet presAssocID="{3D6CEEE2-6F5D-44DD-939F-13C32CA7145C}" presName="root2" presStyleCnt="0"/>
      <dgm:spPr/>
    </dgm:pt>
    <dgm:pt modelId="{0CF05F64-2A98-4F0F-9AC8-065F65BFC66E}" type="pres">
      <dgm:prSet presAssocID="{3D6CEEE2-6F5D-44DD-939F-13C32CA7145C}" presName="LevelTwoTextNode" presStyleLbl="node3" presStyleIdx="2" presStyleCnt="7" custScaleX="274694" custLinFactNeighborY="5519">
        <dgm:presLayoutVars>
          <dgm:chPref val="3"/>
        </dgm:presLayoutVars>
      </dgm:prSet>
      <dgm:spPr/>
    </dgm:pt>
    <dgm:pt modelId="{6B18F824-C498-4C39-98B7-5B693D1C2764}" type="pres">
      <dgm:prSet presAssocID="{3D6CEEE2-6F5D-44DD-939F-13C32CA7145C}" presName="level3hierChild" presStyleCnt="0"/>
      <dgm:spPr/>
    </dgm:pt>
    <dgm:pt modelId="{F1A39FF7-D184-4029-9ACB-884CFBAF31EA}" type="pres">
      <dgm:prSet presAssocID="{80A686AD-4193-4EB5-B978-70243B88BC14}" presName="conn2-1" presStyleLbl="parChTrans1D3" presStyleIdx="3" presStyleCnt="7"/>
      <dgm:spPr/>
    </dgm:pt>
    <dgm:pt modelId="{9F362412-3B63-4503-802E-E908C8F9F242}" type="pres">
      <dgm:prSet presAssocID="{80A686AD-4193-4EB5-B978-70243B88BC14}" presName="connTx" presStyleLbl="parChTrans1D3" presStyleIdx="3" presStyleCnt="7"/>
      <dgm:spPr/>
    </dgm:pt>
    <dgm:pt modelId="{B6151E84-ABAB-4577-A219-9E5EB46EDC09}" type="pres">
      <dgm:prSet presAssocID="{06AA33E7-E134-4CD2-8FA1-13AE526FAF2F}" presName="root2" presStyleCnt="0"/>
      <dgm:spPr/>
    </dgm:pt>
    <dgm:pt modelId="{F5D1E02A-DC05-4D32-9025-EEFA03D59424}" type="pres">
      <dgm:prSet presAssocID="{06AA33E7-E134-4CD2-8FA1-13AE526FAF2F}" presName="LevelTwoTextNode" presStyleLbl="node3" presStyleIdx="3" presStyleCnt="7" custScaleX="274325" custLinFactNeighborY="5519">
        <dgm:presLayoutVars>
          <dgm:chPref val="3"/>
        </dgm:presLayoutVars>
      </dgm:prSet>
      <dgm:spPr/>
    </dgm:pt>
    <dgm:pt modelId="{3E29DC99-AA02-40D5-A897-6881354D0248}" type="pres">
      <dgm:prSet presAssocID="{06AA33E7-E134-4CD2-8FA1-13AE526FAF2F}" presName="level3hierChild" presStyleCnt="0"/>
      <dgm:spPr/>
    </dgm:pt>
    <dgm:pt modelId="{943E3EFD-52E8-4882-AC9F-15AE8A74F7FA}" type="pres">
      <dgm:prSet presAssocID="{FA9FF383-95B1-4CCC-80A1-CC34A2BDA580}" presName="conn2-1" presStyleLbl="parChTrans1D3" presStyleIdx="4" presStyleCnt="7"/>
      <dgm:spPr/>
    </dgm:pt>
    <dgm:pt modelId="{C0C93B01-FE03-47A5-BC4E-BC98E0568D66}" type="pres">
      <dgm:prSet presAssocID="{FA9FF383-95B1-4CCC-80A1-CC34A2BDA580}" presName="connTx" presStyleLbl="parChTrans1D3" presStyleIdx="4" presStyleCnt="7"/>
      <dgm:spPr/>
    </dgm:pt>
    <dgm:pt modelId="{A045400C-CDBC-44F7-959A-72698AB50373}" type="pres">
      <dgm:prSet presAssocID="{7FC16D79-0B17-4904-96CF-E748F01345FB}" presName="root2" presStyleCnt="0"/>
      <dgm:spPr/>
    </dgm:pt>
    <dgm:pt modelId="{B2F82A37-B133-4909-B918-7AEA048CB870}" type="pres">
      <dgm:prSet presAssocID="{7FC16D79-0B17-4904-96CF-E748F01345FB}" presName="LevelTwoTextNode" presStyleLbl="node3" presStyleIdx="4" presStyleCnt="7" custScaleX="277030" custLinFactNeighborY="5519">
        <dgm:presLayoutVars>
          <dgm:chPref val="3"/>
        </dgm:presLayoutVars>
      </dgm:prSet>
      <dgm:spPr/>
    </dgm:pt>
    <dgm:pt modelId="{7A75255B-EACC-4F2C-80C9-CFFE1DCECBD1}" type="pres">
      <dgm:prSet presAssocID="{7FC16D79-0B17-4904-96CF-E748F01345FB}" presName="level3hierChild" presStyleCnt="0"/>
      <dgm:spPr/>
    </dgm:pt>
    <dgm:pt modelId="{AE51605E-796F-4756-8FE6-E0971E14E031}" type="pres">
      <dgm:prSet presAssocID="{FC8DADF2-F14C-4680-9F35-46EF0A29CE93}" presName="conn2-1" presStyleLbl="parChTrans1D3" presStyleIdx="5" presStyleCnt="7"/>
      <dgm:spPr/>
    </dgm:pt>
    <dgm:pt modelId="{FF523282-AE10-4E66-BE5A-C1EFA07EB45A}" type="pres">
      <dgm:prSet presAssocID="{FC8DADF2-F14C-4680-9F35-46EF0A29CE93}" presName="connTx" presStyleLbl="parChTrans1D3" presStyleIdx="5" presStyleCnt="7"/>
      <dgm:spPr/>
    </dgm:pt>
    <dgm:pt modelId="{8C039914-DF55-4FDA-8E1B-3975C7B3C602}" type="pres">
      <dgm:prSet presAssocID="{4C1DCB25-9E88-44D4-8FCD-0815FC397047}" presName="root2" presStyleCnt="0"/>
      <dgm:spPr/>
    </dgm:pt>
    <dgm:pt modelId="{68E50797-BC72-4EF3-8593-FD0ECC494BA2}" type="pres">
      <dgm:prSet presAssocID="{4C1DCB25-9E88-44D4-8FCD-0815FC397047}" presName="LevelTwoTextNode" presStyleLbl="node3" presStyleIdx="5" presStyleCnt="7" custScaleX="273096" custLinFactNeighborY="5519">
        <dgm:presLayoutVars>
          <dgm:chPref val="3"/>
        </dgm:presLayoutVars>
      </dgm:prSet>
      <dgm:spPr/>
    </dgm:pt>
    <dgm:pt modelId="{81E6294C-45B5-4ACD-B8F6-FA9BC394BC06}" type="pres">
      <dgm:prSet presAssocID="{4C1DCB25-9E88-44D4-8FCD-0815FC397047}" presName="level3hierChild" presStyleCnt="0"/>
      <dgm:spPr/>
    </dgm:pt>
    <dgm:pt modelId="{BA83D13F-AE0E-4F18-8A9F-471BFD5D70D9}" type="pres">
      <dgm:prSet presAssocID="{A20BB670-3464-4FF0-85D6-8AD3A58205C8}" presName="conn2-1" presStyleLbl="parChTrans1D3" presStyleIdx="6" presStyleCnt="7"/>
      <dgm:spPr/>
    </dgm:pt>
    <dgm:pt modelId="{DFD8D9B8-D246-4018-88BB-528FC836AE23}" type="pres">
      <dgm:prSet presAssocID="{A20BB670-3464-4FF0-85D6-8AD3A58205C8}" presName="connTx" presStyleLbl="parChTrans1D3" presStyleIdx="6" presStyleCnt="7"/>
      <dgm:spPr/>
    </dgm:pt>
    <dgm:pt modelId="{94AE4586-2120-40DE-9689-50572A6984CA}" type="pres">
      <dgm:prSet presAssocID="{B9F26F7F-17B2-4E6F-B958-576AB12320D8}" presName="root2" presStyleCnt="0"/>
      <dgm:spPr/>
    </dgm:pt>
    <dgm:pt modelId="{1A21D977-A654-40BF-BC59-E7B25818CC25}" type="pres">
      <dgm:prSet presAssocID="{B9F26F7F-17B2-4E6F-B958-576AB12320D8}" presName="LevelTwoTextNode" presStyleLbl="node3" presStyleIdx="6" presStyleCnt="7" custScaleX="274694" custLinFactNeighborY="5519">
        <dgm:presLayoutVars>
          <dgm:chPref val="3"/>
        </dgm:presLayoutVars>
      </dgm:prSet>
      <dgm:spPr/>
    </dgm:pt>
    <dgm:pt modelId="{9A7DB76E-58B8-445F-87F3-54029EB04258}" type="pres">
      <dgm:prSet presAssocID="{B9F26F7F-17B2-4E6F-B958-576AB12320D8}" presName="level3hierChild" presStyleCnt="0"/>
      <dgm:spPr/>
    </dgm:pt>
  </dgm:ptLst>
  <dgm:cxnLst>
    <dgm:cxn modelId="{11D08002-D6E9-4388-9B1D-C314F408E4B8}" type="presOf" srcId="{B9F26F7F-17B2-4E6F-B958-576AB12320D8}" destId="{1A21D977-A654-40BF-BC59-E7B25818CC25}" srcOrd="0" destOrd="0" presId="urn:microsoft.com/office/officeart/2005/8/layout/hierarchy2"/>
    <dgm:cxn modelId="{5B3A3708-4E1B-4BC0-BA29-7A7B7E8A5E91}" type="presOf" srcId="{2ADF3186-04A4-4DD6-8165-CD7CB213DA44}" destId="{A9E37FC1-BDBB-4C43-AAAB-3A26587CE5AD}" srcOrd="0" destOrd="0" presId="urn:microsoft.com/office/officeart/2005/8/layout/hierarchy2"/>
    <dgm:cxn modelId="{619B100B-2ECD-4D7D-9BD0-5DC5551326EF}" srcId="{A9111697-A322-4D55-A1FD-81B2214A8E51}" destId="{7FC16D79-0B17-4904-96CF-E748F01345FB}" srcOrd="4" destOrd="0" parTransId="{FA9FF383-95B1-4CCC-80A1-CC34A2BDA580}" sibTransId="{1AE02CFD-DA5D-4938-8561-A9C74CD23F17}"/>
    <dgm:cxn modelId="{AAC2BF13-5D1F-4AB0-8F85-17FC6A1DD028}" type="presOf" srcId="{80A686AD-4193-4EB5-B978-70243B88BC14}" destId="{9F362412-3B63-4503-802E-E908C8F9F242}" srcOrd="1" destOrd="0" presId="urn:microsoft.com/office/officeart/2005/8/layout/hierarchy2"/>
    <dgm:cxn modelId="{28B6751E-BEBA-4DE3-AF91-BBA02D54CD89}" type="presOf" srcId="{A9111697-A322-4D55-A1FD-81B2214A8E51}" destId="{2134026E-3E69-44D2-B5CF-A3F57395C2DF}" srcOrd="0" destOrd="0" presId="urn:microsoft.com/office/officeart/2005/8/layout/hierarchy2"/>
    <dgm:cxn modelId="{821B3823-25C2-419B-A399-AB15ED960C7F}" type="presOf" srcId="{4C1DCB25-9E88-44D4-8FCD-0815FC397047}" destId="{68E50797-BC72-4EF3-8593-FD0ECC494BA2}" srcOrd="0" destOrd="0" presId="urn:microsoft.com/office/officeart/2005/8/layout/hierarchy2"/>
    <dgm:cxn modelId="{9D193B38-D608-4837-8033-B8C53CC9AD03}" type="presOf" srcId="{A4A85903-AB5B-4D32-9376-41084376B6C3}" destId="{C386E81E-216B-4145-A263-DF83CBB3B9D6}" srcOrd="1" destOrd="0" presId="urn:microsoft.com/office/officeart/2005/8/layout/hierarchy2"/>
    <dgm:cxn modelId="{AA65D13A-234F-45C9-BA48-BA27CF9D11D5}" type="presOf" srcId="{7FC16D79-0B17-4904-96CF-E748F01345FB}" destId="{B2F82A37-B133-4909-B918-7AEA048CB870}" srcOrd="0" destOrd="0" presId="urn:microsoft.com/office/officeart/2005/8/layout/hierarchy2"/>
    <dgm:cxn modelId="{440BE03E-702A-4C6F-804E-ED99930B3C5D}" type="presOf" srcId="{E82D20C4-1813-49B1-89EB-5300F0BCF07A}" destId="{412239BE-C94B-492C-A671-76A19EEF755F}" srcOrd="1" destOrd="0" presId="urn:microsoft.com/office/officeart/2005/8/layout/hierarchy2"/>
    <dgm:cxn modelId="{B55F3340-10EC-4757-BD31-803D6CDBFFBD}" type="presOf" srcId="{E82D20C4-1813-49B1-89EB-5300F0BCF07A}" destId="{0F100F55-7DFF-40CD-95EF-C419D3D82EF1}" srcOrd="0" destOrd="0" presId="urn:microsoft.com/office/officeart/2005/8/layout/hierarchy2"/>
    <dgm:cxn modelId="{22E27A44-E13E-4F7A-8C93-519DDCF4D207}" type="presOf" srcId="{3D6CEEE2-6F5D-44DD-939F-13C32CA7145C}" destId="{0CF05F64-2A98-4F0F-9AC8-065F65BFC66E}" srcOrd="0" destOrd="0" presId="urn:microsoft.com/office/officeart/2005/8/layout/hierarchy2"/>
    <dgm:cxn modelId="{7FD12D65-A085-46F5-A791-D7100256E454}" type="presOf" srcId="{FA9FF383-95B1-4CCC-80A1-CC34A2BDA580}" destId="{C0C93B01-FE03-47A5-BC4E-BC98E0568D66}" srcOrd="1" destOrd="0" presId="urn:microsoft.com/office/officeart/2005/8/layout/hierarchy2"/>
    <dgm:cxn modelId="{92D29145-7EF5-4843-A5E2-087A8E30B400}" type="presOf" srcId="{FE0F2071-8E85-4669-93D5-51D8BD59791A}" destId="{1330248F-60A2-4D00-BFEC-B6F6C53BD276}" srcOrd="0" destOrd="0" presId="urn:microsoft.com/office/officeart/2005/8/layout/hierarchy2"/>
    <dgm:cxn modelId="{B618BB67-EFE2-4C99-86DB-799C7BDC7A31}" type="presOf" srcId="{80A686AD-4193-4EB5-B978-70243B88BC14}" destId="{F1A39FF7-D184-4029-9ACB-884CFBAF31EA}" srcOrd="0" destOrd="0" presId="urn:microsoft.com/office/officeart/2005/8/layout/hierarchy2"/>
    <dgm:cxn modelId="{D2516F6B-5D27-458A-B326-C958A71BECCC}" type="presOf" srcId="{4DB411FD-E991-4948-8A30-2FCDDC4BCA7A}" destId="{5BBAFC3C-264E-4707-82B8-E775B3336497}" srcOrd="0" destOrd="0" presId="urn:microsoft.com/office/officeart/2005/8/layout/hierarchy2"/>
    <dgm:cxn modelId="{B393B06B-4D9B-40EA-AE44-192267F1B4B8}" srcId="{FE0F2071-8E85-4669-93D5-51D8BD59791A}" destId="{2ADF3186-04A4-4DD6-8165-CD7CB213DA44}" srcOrd="0" destOrd="0" parTransId="{25692CDF-904B-4E5F-A849-6B1E4DC789BF}" sibTransId="{C019922A-2826-4292-9C46-C78881081F59}"/>
    <dgm:cxn modelId="{FA84B36B-0350-4389-96E9-388AD96D1D66}" type="presOf" srcId="{705102EF-0ECE-4ACE-B5EA-E16748FCDFA7}" destId="{862C1B45-A08E-41CF-977B-5C1075B5A742}" srcOrd="0" destOrd="0" presId="urn:microsoft.com/office/officeart/2005/8/layout/hierarchy2"/>
    <dgm:cxn modelId="{A084B16F-F3B0-4A0E-A03D-7F18BFF67CEC}" srcId="{2ADF3186-04A4-4DD6-8165-CD7CB213DA44}" destId="{A9111697-A322-4D55-A1FD-81B2214A8E51}" srcOrd="0" destOrd="0" parTransId="{E82D20C4-1813-49B1-89EB-5300F0BCF07A}" sibTransId="{8838D7AA-3187-4A8D-B22E-E4EF172DFF22}"/>
    <dgm:cxn modelId="{98FA3B73-A85B-4B34-96BE-EAD614838378}" type="presOf" srcId="{89DE9B08-869C-4BC8-9464-EB80ACB505C3}" destId="{F84F2CF0-7374-41A0-91A4-469B641C6B37}" srcOrd="0" destOrd="0" presId="urn:microsoft.com/office/officeart/2005/8/layout/hierarchy2"/>
    <dgm:cxn modelId="{FDCAA874-A726-4A78-85D4-BC6833DAE251}" srcId="{A9111697-A322-4D55-A1FD-81B2214A8E51}" destId="{B9F26F7F-17B2-4E6F-B958-576AB12320D8}" srcOrd="6" destOrd="0" parTransId="{A20BB670-3464-4FF0-85D6-8AD3A58205C8}" sibTransId="{764994EB-15A6-477B-AE09-4E3E39EFEC3F}"/>
    <dgm:cxn modelId="{EA53687F-B713-429E-A56F-DB2F5E31CC68}" srcId="{A9111697-A322-4D55-A1FD-81B2214A8E51}" destId="{4C1DCB25-9E88-44D4-8FCD-0815FC397047}" srcOrd="5" destOrd="0" parTransId="{FC8DADF2-F14C-4680-9F35-46EF0A29CE93}" sibTransId="{3A1A23E6-6765-4C85-BEB5-6F29A8B401D1}"/>
    <dgm:cxn modelId="{758B5E9F-D093-4BAF-BCDC-8D5B8D096C45}" type="presOf" srcId="{A4A85903-AB5B-4D32-9376-41084376B6C3}" destId="{217D920D-8794-4A2C-9EDF-E0A1421ECAFC}" srcOrd="0" destOrd="0" presId="urn:microsoft.com/office/officeart/2005/8/layout/hierarchy2"/>
    <dgm:cxn modelId="{38E489A5-A90D-47C3-A3AF-0581E8D28D9D}" type="presOf" srcId="{75D81277-B4F1-42A5-B188-EE7C7BC31F29}" destId="{FFEF549B-6708-4C9D-9C35-D64F152DE1CA}" srcOrd="0" destOrd="0" presId="urn:microsoft.com/office/officeart/2005/8/layout/hierarchy2"/>
    <dgm:cxn modelId="{5A80C1A7-6FAD-48E9-87F8-88C229725D92}" srcId="{A9111697-A322-4D55-A1FD-81B2214A8E51}" destId="{89DE9B08-869C-4BC8-9464-EB80ACB505C3}" srcOrd="0" destOrd="0" parTransId="{4DB411FD-E991-4948-8A30-2FCDDC4BCA7A}" sibTransId="{6357AC9F-B6E9-4385-95E5-087BA009183C}"/>
    <dgm:cxn modelId="{EE794DA9-C20E-42FA-97D5-9976D87C050A}" srcId="{A9111697-A322-4D55-A1FD-81B2214A8E51}" destId="{06AA33E7-E134-4CD2-8FA1-13AE526FAF2F}" srcOrd="3" destOrd="0" parTransId="{80A686AD-4193-4EB5-B978-70243B88BC14}" sibTransId="{8A02884A-2D2B-4E5C-91E4-3B11A2350CB4}"/>
    <dgm:cxn modelId="{ABA72DAC-800B-4F5F-9E18-1544A9F75107}" type="presOf" srcId="{A20BB670-3464-4FF0-85D6-8AD3A58205C8}" destId="{DFD8D9B8-D246-4018-88BB-528FC836AE23}" srcOrd="1" destOrd="0" presId="urn:microsoft.com/office/officeart/2005/8/layout/hierarchy2"/>
    <dgm:cxn modelId="{C0661EAD-54AF-4A11-88E2-C90C54640CE8}" srcId="{A9111697-A322-4D55-A1FD-81B2214A8E51}" destId="{75D81277-B4F1-42A5-B188-EE7C7BC31F29}" srcOrd="1" destOrd="0" parTransId="{A4A85903-AB5B-4D32-9376-41084376B6C3}" sibTransId="{D6417E59-CCA8-4C3E-9FF6-19185BD79B4D}"/>
    <dgm:cxn modelId="{79E0AABC-D9E2-4F2A-A006-7D5E7037BDF3}" type="presOf" srcId="{4DB411FD-E991-4948-8A30-2FCDDC4BCA7A}" destId="{3952AF58-B334-4043-8358-DFD11F4A7B50}" srcOrd="1" destOrd="0" presId="urn:microsoft.com/office/officeart/2005/8/layout/hierarchy2"/>
    <dgm:cxn modelId="{AA6923C7-9240-4D79-8D74-E793CF783423}" type="presOf" srcId="{A20BB670-3464-4FF0-85D6-8AD3A58205C8}" destId="{BA83D13F-AE0E-4F18-8A9F-471BFD5D70D9}" srcOrd="0" destOrd="0" presId="urn:microsoft.com/office/officeart/2005/8/layout/hierarchy2"/>
    <dgm:cxn modelId="{17B59BCA-54BC-4CB1-9A67-D76F49338AF9}" type="presOf" srcId="{FC8DADF2-F14C-4680-9F35-46EF0A29CE93}" destId="{AE51605E-796F-4756-8FE6-E0971E14E031}" srcOrd="0" destOrd="0" presId="urn:microsoft.com/office/officeart/2005/8/layout/hierarchy2"/>
    <dgm:cxn modelId="{EF6519D7-C1F5-4523-8588-826C83C7EF5B}" srcId="{A9111697-A322-4D55-A1FD-81B2214A8E51}" destId="{3D6CEEE2-6F5D-44DD-939F-13C32CA7145C}" srcOrd="2" destOrd="0" parTransId="{705102EF-0ECE-4ACE-B5EA-E16748FCDFA7}" sibTransId="{3828EEE5-DF91-49E0-B262-42F4C6EBE385}"/>
    <dgm:cxn modelId="{7F081CD7-176E-467F-96AA-A9838DB65EAD}" type="presOf" srcId="{FC8DADF2-F14C-4680-9F35-46EF0A29CE93}" destId="{FF523282-AE10-4E66-BE5A-C1EFA07EB45A}" srcOrd="1" destOrd="0" presId="urn:microsoft.com/office/officeart/2005/8/layout/hierarchy2"/>
    <dgm:cxn modelId="{C190F0D7-7447-4FDE-A385-9BE0C957D099}" type="presOf" srcId="{06AA33E7-E134-4CD2-8FA1-13AE526FAF2F}" destId="{F5D1E02A-DC05-4D32-9025-EEFA03D59424}" srcOrd="0" destOrd="0" presId="urn:microsoft.com/office/officeart/2005/8/layout/hierarchy2"/>
    <dgm:cxn modelId="{15DEE0DF-CF82-4468-ADA6-1AFC41C28F55}" type="presOf" srcId="{FA9FF383-95B1-4CCC-80A1-CC34A2BDA580}" destId="{943E3EFD-52E8-4882-AC9F-15AE8A74F7FA}" srcOrd="0" destOrd="0" presId="urn:microsoft.com/office/officeart/2005/8/layout/hierarchy2"/>
    <dgm:cxn modelId="{842CB0FB-AD27-4F25-8D45-628C7AF73B69}" type="presOf" srcId="{705102EF-0ECE-4ACE-B5EA-E16748FCDFA7}" destId="{F1A7FC27-88A2-4D06-9F40-8F3F4503170B}" srcOrd="1" destOrd="0" presId="urn:microsoft.com/office/officeart/2005/8/layout/hierarchy2"/>
    <dgm:cxn modelId="{431571C7-6AA3-486F-B0B7-183498FF26A1}" type="presParOf" srcId="{1330248F-60A2-4D00-BFEC-B6F6C53BD276}" destId="{480C9D48-4378-4D7A-B773-CC7DC24C746A}" srcOrd="0" destOrd="0" presId="urn:microsoft.com/office/officeart/2005/8/layout/hierarchy2"/>
    <dgm:cxn modelId="{49A6E3E8-F44D-4C60-9980-C9FC79F37F77}" type="presParOf" srcId="{480C9D48-4378-4D7A-B773-CC7DC24C746A}" destId="{A9E37FC1-BDBB-4C43-AAAB-3A26587CE5AD}" srcOrd="0" destOrd="0" presId="urn:microsoft.com/office/officeart/2005/8/layout/hierarchy2"/>
    <dgm:cxn modelId="{01DC0D97-0E8B-4E0F-BA17-A23763C5974E}" type="presParOf" srcId="{480C9D48-4378-4D7A-B773-CC7DC24C746A}" destId="{5B85B382-6A6F-48FF-A2BD-761B97327DA9}" srcOrd="1" destOrd="0" presId="urn:microsoft.com/office/officeart/2005/8/layout/hierarchy2"/>
    <dgm:cxn modelId="{94970734-AD3E-4298-B7BE-A32AAC752C12}" type="presParOf" srcId="{5B85B382-6A6F-48FF-A2BD-761B97327DA9}" destId="{0F100F55-7DFF-40CD-95EF-C419D3D82EF1}" srcOrd="0" destOrd="0" presId="urn:microsoft.com/office/officeart/2005/8/layout/hierarchy2"/>
    <dgm:cxn modelId="{6D72B7D5-F49B-4130-8029-F47A98EB9C90}" type="presParOf" srcId="{0F100F55-7DFF-40CD-95EF-C419D3D82EF1}" destId="{412239BE-C94B-492C-A671-76A19EEF755F}" srcOrd="0" destOrd="0" presId="urn:microsoft.com/office/officeart/2005/8/layout/hierarchy2"/>
    <dgm:cxn modelId="{DE0F84E8-05E4-4831-815C-0A7579A20903}" type="presParOf" srcId="{5B85B382-6A6F-48FF-A2BD-761B97327DA9}" destId="{B6619EBA-F572-471B-A6F4-7FC231F8B39E}" srcOrd="1" destOrd="0" presId="urn:microsoft.com/office/officeart/2005/8/layout/hierarchy2"/>
    <dgm:cxn modelId="{DD117F18-A781-4630-8557-66ECF14FF4B6}" type="presParOf" srcId="{B6619EBA-F572-471B-A6F4-7FC231F8B39E}" destId="{2134026E-3E69-44D2-B5CF-A3F57395C2DF}" srcOrd="0" destOrd="0" presId="urn:microsoft.com/office/officeart/2005/8/layout/hierarchy2"/>
    <dgm:cxn modelId="{F0336AF4-8CC3-4C25-8CF7-679E0F0C43A8}" type="presParOf" srcId="{B6619EBA-F572-471B-A6F4-7FC231F8B39E}" destId="{C81D9540-69BC-4384-861F-E75823743DFB}" srcOrd="1" destOrd="0" presId="urn:microsoft.com/office/officeart/2005/8/layout/hierarchy2"/>
    <dgm:cxn modelId="{179A1A2C-3DA7-4344-866A-578E812D67B1}" type="presParOf" srcId="{C81D9540-69BC-4384-861F-E75823743DFB}" destId="{5BBAFC3C-264E-4707-82B8-E775B3336497}" srcOrd="0" destOrd="0" presId="urn:microsoft.com/office/officeart/2005/8/layout/hierarchy2"/>
    <dgm:cxn modelId="{0C354A8C-CF0C-4458-8DDD-2DCB3BA31F91}" type="presParOf" srcId="{5BBAFC3C-264E-4707-82B8-E775B3336497}" destId="{3952AF58-B334-4043-8358-DFD11F4A7B50}" srcOrd="0" destOrd="0" presId="urn:microsoft.com/office/officeart/2005/8/layout/hierarchy2"/>
    <dgm:cxn modelId="{3B5E650A-CCB5-44EC-AE34-9120BC8928E0}" type="presParOf" srcId="{C81D9540-69BC-4384-861F-E75823743DFB}" destId="{3207AB07-776E-4BD8-BB9E-F2C6D93DC369}" srcOrd="1" destOrd="0" presId="urn:microsoft.com/office/officeart/2005/8/layout/hierarchy2"/>
    <dgm:cxn modelId="{EF84C35D-B55F-4B7A-A28C-DA4A556DF440}" type="presParOf" srcId="{3207AB07-776E-4BD8-BB9E-F2C6D93DC369}" destId="{F84F2CF0-7374-41A0-91A4-469B641C6B37}" srcOrd="0" destOrd="0" presId="urn:microsoft.com/office/officeart/2005/8/layout/hierarchy2"/>
    <dgm:cxn modelId="{C2B00D49-062A-456B-B62B-C5EFB019EFB1}" type="presParOf" srcId="{3207AB07-776E-4BD8-BB9E-F2C6D93DC369}" destId="{FB4C5876-2D11-4F31-A2C4-CDC8189AA49C}" srcOrd="1" destOrd="0" presId="urn:microsoft.com/office/officeart/2005/8/layout/hierarchy2"/>
    <dgm:cxn modelId="{E870E3A0-881F-422E-9F31-572DF92425A3}" type="presParOf" srcId="{C81D9540-69BC-4384-861F-E75823743DFB}" destId="{217D920D-8794-4A2C-9EDF-E0A1421ECAFC}" srcOrd="2" destOrd="0" presId="urn:microsoft.com/office/officeart/2005/8/layout/hierarchy2"/>
    <dgm:cxn modelId="{95315274-05C1-47B2-842E-98A71D6F06D2}" type="presParOf" srcId="{217D920D-8794-4A2C-9EDF-E0A1421ECAFC}" destId="{C386E81E-216B-4145-A263-DF83CBB3B9D6}" srcOrd="0" destOrd="0" presId="urn:microsoft.com/office/officeart/2005/8/layout/hierarchy2"/>
    <dgm:cxn modelId="{2B8FA3D6-E62D-4864-BA78-7B4BBC9683D7}" type="presParOf" srcId="{C81D9540-69BC-4384-861F-E75823743DFB}" destId="{30133F3E-FB0C-4AB2-9A35-9B7D281D9EFC}" srcOrd="3" destOrd="0" presId="urn:microsoft.com/office/officeart/2005/8/layout/hierarchy2"/>
    <dgm:cxn modelId="{BD1CD24E-50DD-4D91-89D9-FDD296DC110D}" type="presParOf" srcId="{30133F3E-FB0C-4AB2-9A35-9B7D281D9EFC}" destId="{FFEF549B-6708-4C9D-9C35-D64F152DE1CA}" srcOrd="0" destOrd="0" presId="urn:microsoft.com/office/officeart/2005/8/layout/hierarchy2"/>
    <dgm:cxn modelId="{73AD6C69-5FA5-4DB1-B8F6-CACF756CF8FF}" type="presParOf" srcId="{30133F3E-FB0C-4AB2-9A35-9B7D281D9EFC}" destId="{AE7E3EEF-638A-467E-AE44-E616C6C56505}" srcOrd="1" destOrd="0" presId="urn:microsoft.com/office/officeart/2005/8/layout/hierarchy2"/>
    <dgm:cxn modelId="{0C7BB0F9-B979-47FE-B5A3-67E73A71FC84}" type="presParOf" srcId="{C81D9540-69BC-4384-861F-E75823743DFB}" destId="{862C1B45-A08E-41CF-977B-5C1075B5A742}" srcOrd="4" destOrd="0" presId="urn:microsoft.com/office/officeart/2005/8/layout/hierarchy2"/>
    <dgm:cxn modelId="{15585B64-2073-42FF-A208-22BA5F037445}" type="presParOf" srcId="{862C1B45-A08E-41CF-977B-5C1075B5A742}" destId="{F1A7FC27-88A2-4D06-9F40-8F3F4503170B}" srcOrd="0" destOrd="0" presId="urn:microsoft.com/office/officeart/2005/8/layout/hierarchy2"/>
    <dgm:cxn modelId="{632D1CC3-7D0F-4B10-ADE1-54C778EE90C9}" type="presParOf" srcId="{C81D9540-69BC-4384-861F-E75823743DFB}" destId="{57404EE0-5F5C-4B58-AEE4-FD7E0E6B2D7F}" srcOrd="5" destOrd="0" presId="urn:microsoft.com/office/officeart/2005/8/layout/hierarchy2"/>
    <dgm:cxn modelId="{9B2B7094-3E4C-4134-B727-1621D857ABD2}" type="presParOf" srcId="{57404EE0-5F5C-4B58-AEE4-FD7E0E6B2D7F}" destId="{0CF05F64-2A98-4F0F-9AC8-065F65BFC66E}" srcOrd="0" destOrd="0" presId="urn:microsoft.com/office/officeart/2005/8/layout/hierarchy2"/>
    <dgm:cxn modelId="{821681FD-6726-4B74-B0C4-7716E7DBEEC7}" type="presParOf" srcId="{57404EE0-5F5C-4B58-AEE4-FD7E0E6B2D7F}" destId="{6B18F824-C498-4C39-98B7-5B693D1C2764}" srcOrd="1" destOrd="0" presId="urn:microsoft.com/office/officeart/2005/8/layout/hierarchy2"/>
    <dgm:cxn modelId="{38A60894-052C-4CB9-89F7-530C78B5C1AB}" type="presParOf" srcId="{C81D9540-69BC-4384-861F-E75823743DFB}" destId="{F1A39FF7-D184-4029-9ACB-884CFBAF31EA}" srcOrd="6" destOrd="0" presId="urn:microsoft.com/office/officeart/2005/8/layout/hierarchy2"/>
    <dgm:cxn modelId="{47FC0161-B6B2-4B54-B6B9-ACAC1E423C04}" type="presParOf" srcId="{F1A39FF7-D184-4029-9ACB-884CFBAF31EA}" destId="{9F362412-3B63-4503-802E-E908C8F9F242}" srcOrd="0" destOrd="0" presId="urn:microsoft.com/office/officeart/2005/8/layout/hierarchy2"/>
    <dgm:cxn modelId="{04850E37-AD56-4A03-B9D0-6E131DF16345}" type="presParOf" srcId="{C81D9540-69BC-4384-861F-E75823743DFB}" destId="{B6151E84-ABAB-4577-A219-9E5EB46EDC09}" srcOrd="7" destOrd="0" presId="urn:microsoft.com/office/officeart/2005/8/layout/hierarchy2"/>
    <dgm:cxn modelId="{85A46FDF-9875-4ADF-9A8A-781AB5B39130}" type="presParOf" srcId="{B6151E84-ABAB-4577-A219-9E5EB46EDC09}" destId="{F5D1E02A-DC05-4D32-9025-EEFA03D59424}" srcOrd="0" destOrd="0" presId="urn:microsoft.com/office/officeart/2005/8/layout/hierarchy2"/>
    <dgm:cxn modelId="{143FA0C7-0AEB-4B16-93FB-6F115D2A53C9}" type="presParOf" srcId="{B6151E84-ABAB-4577-A219-9E5EB46EDC09}" destId="{3E29DC99-AA02-40D5-A897-6881354D0248}" srcOrd="1" destOrd="0" presId="urn:microsoft.com/office/officeart/2005/8/layout/hierarchy2"/>
    <dgm:cxn modelId="{54F873FA-5AFF-4F30-9D7C-35AF270599E6}" type="presParOf" srcId="{C81D9540-69BC-4384-861F-E75823743DFB}" destId="{943E3EFD-52E8-4882-AC9F-15AE8A74F7FA}" srcOrd="8" destOrd="0" presId="urn:microsoft.com/office/officeart/2005/8/layout/hierarchy2"/>
    <dgm:cxn modelId="{490B6312-B575-4277-958C-5B18EBAD2604}" type="presParOf" srcId="{943E3EFD-52E8-4882-AC9F-15AE8A74F7FA}" destId="{C0C93B01-FE03-47A5-BC4E-BC98E0568D66}" srcOrd="0" destOrd="0" presId="urn:microsoft.com/office/officeart/2005/8/layout/hierarchy2"/>
    <dgm:cxn modelId="{F8B7AF31-11C9-496E-B38C-CA113492C7A0}" type="presParOf" srcId="{C81D9540-69BC-4384-861F-E75823743DFB}" destId="{A045400C-CDBC-44F7-959A-72698AB50373}" srcOrd="9" destOrd="0" presId="urn:microsoft.com/office/officeart/2005/8/layout/hierarchy2"/>
    <dgm:cxn modelId="{30FFE875-65D0-4BF2-94FB-1C3DD602EA0A}" type="presParOf" srcId="{A045400C-CDBC-44F7-959A-72698AB50373}" destId="{B2F82A37-B133-4909-B918-7AEA048CB870}" srcOrd="0" destOrd="0" presId="urn:microsoft.com/office/officeart/2005/8/layout/hierarchy2"/>
    <dgm:cxn modelId="{6BDBDEB7-32E8-4820-B6A8-4162BD9A816F}" type="presParOf" srcId="{A045400C-CDBC-44F7-959A-72698AB50373}" destId="{7A75255B-EACC-4F2C-80C9-CFFE1DCECBD1}" srcOrd="1" destOrd="0" presId="urn:microsoft.com/office/officeart/2005/8/layout/hierarchy2"/>
    <dgm:cxn modelId="{1B107100-8E93-41AA-BB6B-72FEDD700BE2}" type="presParOf" srcId="{C81D9540-69BC-4384-861F-E75823743DFB}" destId="{AE51605E-796F-4756-8FE6-E0971E14E031}" srcOrd="10" destOrd="0" presId="urn:microsoft.com/office/officeart/2005/8/layout/hierarchy2"/>
    <dgm:cxn modelId="{6CE2586E-193D-4408-8B21-C35A4FF5F4BD}" type="presParOf" srcId="{AE51605E-796F-4756-8FE6-E0971E14E031}" destId="{FF523282-AE10-4E66-BE5A-C1EFA07EB45A}" srcOrd="0" destOrd="0" presId="urn:microsoft.com/office/officeart/2005/8/layout/hierarchy2"/>
    <dgm:cxn modelId="{CDDE896A-29A4-4518-A9F8-F2A7250B6ECE}" type="presParOf" srcId="{C81D9540-69BC-4384-861F-E75823743DFB}" destId="{8C039914-DF55-4FDA-8E1B-3975C7B3C602}" srcOrd="11" destOrd="0" presId="urn:microsoft.com/office/officeart/2005/8/layout/hierarchy2"/>
    <dgm:cxn modelId="{62B288EE-B87D-487B-9119-4E59A1043521}" type="presParOf" srcId="{8C039914-DF55-4FDA-8E1B-3975C7B3C602}" destId="{68E50797-BC72-4EF3-8593-FD0ECC494BA2}" srcOrd="0" destOrd="0" presId="urn:microsoft.com/office/officeart/2005/8/layout/hierarchy2"/>
    <dgm:cxn modelId="{E6E31EA8-0744-4CAB-87A8-0BF4BFDF9186}" type="presParOf" srcId="{8C039914-DF55-4FDA-8E1B-3975C7B3C602}" destId="{81E6294C-45B5-4ACD-B8F6-FA9BC394BC06}" srcOrd="1" destOrd="0" presId="urn:microsoft.com/office/officeart/2005/8/layout/hierarchy2"/>
    <dgm:cxn modelId="{03FA0E06-B2D2-4050-AD7E-FDADAFA7670C}" type="presParOf" srcId="{C81D9540-69BC-4384-861F-E75823743DFB}" destId="{BA83D13F-AE0E-4F18-8A9F-471BFD5D70D9}" srcOrd="12" destOrd="0" presId="urn:microsoft.com/office/officeart/2005/8/layout/hierarchy2"/>
    <dgm:cxn modelId="{E7A7C49E-FF84-4C16-AC85-F89C8EBFC65E}" type="presParOf" srcId="{BA83D13F-AE0E-4F18-8A9F-471BFD5D70D9}" destId="{DFD8D9B8-D246-4018-88BB-528FC836AE23}" srcOrd="0" destOrd="0" presId="urn:microsoft.com/office/officeart/2005/8/layout/hierarchy2"/>
    <dgm:cxn modelId="{4FE345D6-C755-4ED2-8AD0-6172AEE23F31}" type="presParOf" srcId="{C81D9540-69BC-4384-861F-E75823743DFB}" destId="{94AE4586-2120-40DE-9689-50572A6984CA}" srcOrd="13" destOrd="0" presId="urn:microsoft.com/office/officeart/2005/8/layout/hierarchy2"/>
    <dgm:cxn modelId="{7EE29FDC-EC3C-4BBB-A657-AF5998B0891C}" type="presParOf" srcId="{94AE4586-2120-40DE-9689-50572A6984CA}" destId="{1A21D977-A654-40BF-BC59-E7B25818CC25}" srcOrd="0" destOrd="0" presId="urn:microsoft.com/office/officeart/2005/8/layout/hierarchy2"/>
    <dgm:cxn modelId="{026B692F-014C-4F11-82EF-97CCC34F1E32}" type="presParOf" srcId="{94AE4586-2120-40DE-9689-50572A6984CA}" destId="{9A7DB76E-58B8-445F-87F3-54029EB04258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0F2071-8E85-4669-93D5-51D8BD59791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DF3186-04A4-4DD6-8165-CD7CB213DA44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gm:t>
    </dgm:pt>
    <dgm:pt modelId="{25692CDF-904B-4E5F-A849-6B1E4DC789BF}" type="par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019922A-2826-4292-9C46-C78881081F59}" type="sib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9111697-A322-4D55-A1FD-81B2214A8E51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gm:t>
    </dgm:pt>
    <dgm:pt modelId="{E82D20C4-1813-49B1-89EB-5300F0BCF07A}" type="par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38D7AA-3187-4A8D-B22E-E4EF172DFF22}" type="sib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9DE9B08-869C-4BC8-9464-EB80ACB505C3}">
      <dgm:prSet phldrT="[Text]" custT="1"/>
      <dgm:spPr>
        <a:solidFill>
          <a:srgbClr val="FFFF00"/>
        </a:solidFill>
        <a:ln w="25400" cap="flat" cmpd="sng" algn="ctr">
          <a:solidFill>
            <a:prstClr val="black"/>
          </a:solidFill>
          <a:prstDash val="solid"/>
        </a:ln>
        <a:effectLst/>
      </dgm:spPr>
      <dgm:t>
        <a:bodyPr spcFirstLastPara="0" vert="horz" wrap="square" lIns="11430" tIns="11430" rIns="11430" bIns="11430" numCol="1" spcCol="1270" anchor="ctr" anchorCtr="0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Day 1, 2, 3, 4, 5, 6 – Login   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Servlet, JDBC</a:t>
          </a:r>
        </a:p>
      </dgm:t>
    </dgm:pt>
    <dgm:pt modelId="{4DB411FD-E991-4948-8A30-2FCDDC4BCA7A}" type="par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357AC9F-B6E9-4385-95E5-087BA009183C}" type="sib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5D81277-B4F1-42A5-B188-EE7C7BC31F29}">
      <dgm:prSet phldrT="[Text]" custT="1"/>
      <dgm:spPr>
        <a:solidFill>
          <a:srgbClr val="FFFF6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7, 8, 9 – Search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</a:p>
      </dgm:t>
    </dgm:pt>
    <dgm:pt modelId="{A4A85903-AB5B-4D32-9376-41084376B6C3}" type="par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6417E59-CCA8-4C3E-9FF6-19185BD79B4D}" type="sib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D6CEEE2-6F5D-44DD-939F-13C32CA7145C}">
      <dgm:prSet phldrT="[Text]" custT="1"/>
      <dgm:spPr>
        <a:solidFill>
          <a:srgbClr val="FFFF6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10, 11 – MVC2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705102EF-0ECE-4ACE-B5EA-E16748FCDFA7}" type="parTrans" cxnId="{EF6519D7-C1F5-4523-8588-826C83C7EF5B}">
      <dgm:prSet/>
      <dgm:spPr/>
      <dgm:t>
        <a:bodyPr/>
        <a:lstStyle/>
        <a:p>
          <a:endParaRPr lang="en-US"/>
        </a:p>
      </dgm:t>
    </dgm:pt>
    <dgm:pt modelId="{3828EEE5-DF91-49E0-B262-42F4C6EBE385}" type="sibTrans" cxnId="{EF6519D7-C1F5-4523-8588-826C83C7EF5B}">
      <dgm:prSet/>
      <dgm:spPr/>
      <dgm:t>
        <a:bodyPr/>
        <a:lstStyle/>
        <a:p>
          <a:endParaRPr lang="en-US"/>
        </a:p>
      </dgm:t>
    </dgm:pt>
    <dgm:pt modelId="{06AA33E7-E134-4CD2-8FA1-13AE526FAF2F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12, 13, 14, 15 – CUD, Shopping Carts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80A686AD-4193-4EB5-B978-70243B88BC14}" type="parTrans" cxnId="{EE794DA9-C20E-42FA-97D5-9976D87C050A}">
      <dgm:prSet/>
      <dgm:spPr/>
      <dgm:t>
        <a:bodyPr/>
        <a:lstStyle/>
        <a:p>
          <a:endParaRPr lang="en-US"/>
        </a:p>
      </dgm:t>
    </dgm:pt>
    <dgm:pt modelId="{8A02884A-2D2B-4E5C-91E4-3B11A2350CB4}" type="sibTrans" cxnId="{EE794DA9-C20E-42FA-97D5-9976D87C050A}">
      <dgm:prSet/>
      <dgm:spPr/>
      <dgm:t>
        <a:bodyPr/>
        <a:lstStyle/>
        <a:p>
          <a:endParaRPr lang="en-US"/>
        </a:p>
      </dgm:t>
    </dgm:pt>
    <dgm:pt modelId="{7FC16D79-0B17-4904-96CF-E748F01345FB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Login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A9FF383-95B1-4CCC-80A1-CC34A2BDA580}" type="parTrans" cxnId="{619B100B-2ECD-4D7D-9BD0-5DC5551326EF}">
      <dgm:prSet/>
      <dgm:spPr/>
      <dgm:t>
        <a:bodyPr/>
        <a:lstStyle/>
        <a:p>
          <a:endParaRPr lang="en-US"/>
        </a:p>
      </dgm:t>
    </dgm:pt>
    <dgm:pt modelId="{1AE02CFD-DA5D-4938-8561-A9C74CD23F17}" type="sibTrans" cxnId="{619B100B-2ECD-4D7D-9BD0-5DC5551326EF}">
      <dgm:prSet/>
      <dgm:spPr/>
      <dgm:t>
        <a:bodyPr/>
        <a:lstStyle/>
        <a:p>
          <a:endParaRPr lang="en-US"/>
        </a:p>
      </dgm:t>
    </dgm:pt>
    <dgm:pt modelId="{4C1DCB25-9E88-44D4-8FCD-0815FC397047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19, 20 – CRUD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FC8DADF2-F14C-4680-9F35-46EF0A29CE93}" type="parTrans" cxnId="{EA53687F-B713-429E-A56F-DB2F5E31CC68}">
      <dgm:prSet/>
      <dgm:spPr/>
      <dgm:t>
        <a:bodyPr/>
        <a:lstStyle/>
        <a:p>
          <a:endParaRPr lang="en-US"/>
        </a:p>
      </dgm:t>
    </dgm:pt>
    <dgm:pt modelId="{3A1A23E6-6765-4C85-BEB5-6F29A8B401D1}" type="sibTrans" cxnId="{EA53687F-B713-429E-A56F-DB2F5E31CC68}">
      <dgm:prSet/>
      <dgm:spPr/>
      <dgm:t>
        <a:bodyPr/>
        <a:lstStyle/>
        <a:p>
          <a:endParaRPr lang="en-US"/>
        </a:p>
      </dgm:t>
    </dgm:pt>
    <dgm:pt modelId="{B9F26F7F-17B2-4E6F-B958-576AB12320D8}">
      <dgm:prSet phldrT="[Text]" custT="1"/>
      <dgm:spPr>
        <a:solidFill>
          <a:schemeClr val="bg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21, 22, 23 – Filter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MVC2 Using Filter as Controller</a:t>
          </a:r>
          <a:endParaRPr lang="en-US" sz="18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A20BB670-3464-4FF0-85D6-8AD3A58205C8}" type="parTrans" cxnId="{FDCAA874-A726-4A78-85D4-BC6833DAE251}">
      <dgm:prSet/>
      <dgm:spPr/>
      <dgm:t>
        <a:bodyPr/>
        <a:lstStyle/>
        <a:p>
          <a:endParaRPr lang="en-US"/>
        </a:p>
      </dgm:t>
    </dgm:pt>
    <dgm:pt modelId="{764994EB-15A6-477B-AE09-4E3E39EFEC3F}" type="sibTrans" cxnId="{FDCAA874-A726-4A78-85D4-BC6833DAE251}">
      <dgm:prSet/>
      <dgm:spPr/>
      <dgm:t>
        <a:bodyPr/>
        <a:lstStyle/>
        <a:p>
          <a:endParaRPr lang="en-US"/>
        </a:p>
      </dgm:t>
    </dgm:pt>
    <dgm:pt modelId="{1330248F-60A2-4D00-BFEC-B6F6C53BD276}" type="pres">
      <dgm:prSet presAssocID="{FE0F2071-8E85-4669-93D5-51D8BD59791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80C9D48-4378-4D7A-B773-CC7DC24C746A}" type="pres">
      <dgm:prSet presAssocID="{2ADF3186-04A4-4DD6-8165-CD7CB213DA44}" presName="root1" presStyleCnt="0"/>
      <dgm:spPr/>
    </dgm:pt>
    <dgm:pt modelId="{A9E37FC1-BDBB-4C43-AAAB-3A26587CE5AD}" type="pres">
      <dgm:prSet presAssocID="{2ADF3186-04A4-4DD6-8165-CD7CB213DA44}" presName="LevelOneTextNode" presStyleLbl="node0" presStyleIdx="0" presStyleCnt="1" custLinFactX="-14885" custLinFactNeighborX="-100000" custLinFactNeighborY="7486">
        <dgm:presLayoutVars>
          <dgm:chPref val="3"/>
        </dgm:presLayoutVars>
      </dgm:prSet>
      <dgm:spPr/>
    </dgm:pt>
    <dgm:pt modelId="{5B85B382-6A6F-48FF-A2BD-761B97327DA9}" type="pres">
      <dgm:prSet presAssocID="{2ADF3186-04A4-4DD6-8165-CD7CB213DA44}" presName="level2hierChild" presStyleCnt="0"/>
      <dgm:spPr/>
    </dgm:pt>
    <dgm:pt modelId="{0F100F55-7DFF-40CD-95EF-C419D3D82EF1}" type="pres">
      <dgm:prSet presAssocID="{E82D20C4-1813-49B1-89EB-5300F0BCF07A}" presName="conn2-1" presStyleLbl="parChTrans1D2" presStyleIdx="0" presStyleCnt="1"/>
      <dgm:spPr/>
    </dgm:pt>
    <dgm:pt modelId="{412239BE-C94B-492C-A671-76A19EEF755F}" type="pres">
      <dgm:prSet presAssocID="{E82D20C4-1813-49B1-89EB-5300F0BCF07A}" presName="connTx" presStyleLbl="parChTrans1D2" presStyleIdx="0" presStyleCnt="1"/>
      <dgm:spPr/>
    </dgm:pt>
    <dgm:pt modelId="{B6619EBA-F572-471B-A6F4-7FC231F8B39E}" type="pres">
      <dgm:prSet presAssocID="{A9111697-A322-4D55-A1FD-81B2214A8E51}" presName="root2" presStyleCnt="0"/>
      <dgm:spPr/>
    </dgm:pt>
    <dgm:pt modelId="{2134026E-3E69-44D2-B5CF-A3F57395C2DF}" type="pres">
      <dgm:prSet presAssocID="{A9111697-A322-4D55-A1FD-81B2214A8E51}" presName="LevelTwoTextNode" presStyleLbl="node2" presStyleIdx="0" presStyleCnt="1" custLinFactNeighborX="-31472" custLinFactNeighborY="-29887">
        <dgm:presLayoutVars>
          <dgm:chPref val="3"/>
        </dgm:presLayoutVars>
      </dgm:prSet>
      <dgm:spPr/>
    </dgm:pt>
    <dgm:pt modelId="{C81D9540-69BC-4384-861F-E75823743DFB}" type="pres">
      <dgm:prSet presAssocID="{A9111697-A322-4D55-A1FD-81B2214A8E51}" presName="level3hierChild" presStyleCnt="0"/>
      <dgm:spPr/>
    </dgm:pt>
    <dgm:pt modelId="{5BBAFC3C-264E-4707-82B8-E775B3336497}" type="pres">
      <dgm:prSet presAssocID="{4DB411FD-E991-4948-8A30-2FCDDC4BCA7A}" presName="conn2-1" presStyleLbl="parChTrans1D3" presStyleIdx="0" presStyleCnt="7"/>
      <dgm:spPr/>
    </dgm:pt>
    <dgm:pt modelId="{3952AF58-B334-4043-8358-DFD11F4A7B50}" type="pres">
      <dgm:prSet presAssocID="{4DB411FD-E991-4948-8A30-2FCDDC4BCA7A}" presName="connTx" presStyleLbl="parChTrans1D3" presStyleIdx="0" presStyleCnt="7"/>
      <dgm:spPr/>
    </dgm:pt>
    <dgm:pt modelId="{3207AB07-776E-4BD8-BB9E-F2C6D93DC369}" type="pres">
      <dgm:prSet presAssocID="{89DE9B08-869C-4BC8-9464-EB80ACB505C3}" presName="root2" presStyleCnt="0"/>
      <dgm:spPr/>
    </dgm:pt>
    <dgm:pt modelId="{F84F2CF0-7374-41A0-91A4-469B641C6B37}" type="pres">
      <dgm:prSet presAssocID="{89DE9B08-869C-4BC8-9464-EB80ACB505C3}" presName="LevelTwoTextNode" presStyleLbl="node3" presStyleIdx="0" presStyleCnt="7" custScaleX="274576" custLinFactNeighborY="5519">
        <dgm:presLayoutVars>
          <dgm:chPref val="3"/>
        </dgm:presLayoutVars>
      </dgm:prSet>
      <dgm:spPr>
        <a:xfrm>
          <a:off x="4594247" y="46983"/>
          <a:ext cx="4085772" cy="749058"/>
        </a:xfrm>
        <a:prstGeom prst="roundRect">
          <a:avLst>
            <a:gd name="adj" fmla="val 10000"/>
          </a:avLst>
        </a:prstGeom>
      </dgm:spPr>
    </dgm:pt>
    <dgm:pt modelId="{FB4C5876-2D11-4F31-A2C4-CDC8189AA49C}" type="pres">
      <dgm:prSet presAssocID="{89DE9B08-869C-4BC8-9464-EB80ACB505C3}" presName="level3hierChild" presStyleCnt="0"/>
      <dgm:spPr/>
    </dgm:pt>
    <dgm:pt modelId="{217D920D-8794-4A2C-9EDF-E0A1421ECAFC}" type="pres">
      <dgm:prSet presAssocID="{A4A85903-AB5B-4D32-9376-41084376B6C3}" presName="conn2-1" presStyleLbl="parChTrans1D3" presStyleIdx="1" presStyleCnt="7"/>
      <dgm:spPr/>
    </dgm:pt>
    <dgm:pt modelId="{C386E81E-216B-4145-A263-DF83CBB3B9D6}" type="pres">
      <dgm:prSet presAssocID="{A4A85903-AB5B-4D32-9376-41084376B6C3}" presName="connTx" presStyleLbl="parChTrans1D3" presStyleIdx="1" presStyleCnt="7"/>
      <dgm:spPr/>
    </dgm:pt>
    <dgm:pt modelId="{30133F3E-FB0C-4AB2-9A35-9B7D281D9EFC}" type="pres">
      <dgm:prSet presAssocID="{75D81277-B4F1-42A5-B188-EE7C7BC31F29}" presName="root2" presStyleCnt="0"/>
      <dgm:spPr/>
    </dgm:pt>
    <dgm:pt modelId="{FFEF549B-6708-4C9D-9C35-D64F152DE1CA}" type="pres">
      <dgm:prSet presAssocID="{75D81277-B4F1-42A5-B188-EE7C7BC31F29}" presName="LevelTwoTextNode" presStyleLbl="node3" presStyleIdx="1" presStyleCnt="7" custScaleX="274325" custLinFactNeighborY="5519">
        <dgm:presLayoutVars>
          <dgm:chPref val="3"/>
        </dgm:presLayoutVars>
      </dgm:prSet>
      <dgm:spPr/>
    </dgm:pt>
    <dgm:pt modelId="{AE7E3EEF-638A-467E-AE44-E616C6C56505}" type="pres">
      <dgm:prSet presAssocID="{75D81277-B4F1-42A5-B188-EE7C7BC31F29}" presName="level3hierChild" presStyleCnt="0"/>
      <dgm:spPr/>
    </dgm:pt>
    <dgm:pt modelId="{862C1B45-A08E-41CF-977B-5C1075B5A742}" type="pres">
      <dgm:prSet presAssocID="{705102EF-0ECE-4ACE-B5EA-E16748FCDFA7}" presName="conn2-1" presStyleLbl="parChTrans1D3" presStyleIdx="2" presStyleCnt="7"/>
      <dgm:spPr/>
    </dgm:pt>
    <dgm:pt modelId="{F1A7FC27-88A2-4D06-9F40-8F3F4503170B}" type="pres">
      <dgm:prSet presAssocID="{705102EF-0ECE-4ACE-B5EA-E16748FCDFA7}" presName="connTx" presStyleLbl="parChTrans1D3" presStyleIdx="2" presStyleCnt="7"/>
      <dgm:spPr/>
    </dgm:pt>
    <dgm:pt modelId="{57404EE0-5F5C-4B58-AEE4-FD7E0E6B2D7F}" type="pres">
      <dgm:prSet presAssocID="{3D6CEEE2-6F5D-44DD-939F-13C32CA7145C}" presName="root2" presStyleCnt="0"/>
      <dgm:spPr/>
    </dgm:pt>
    <dgm:pt modelId="{0CF05F64-2A98-4F0F-9AC8-065F65BFC66E}" type="pres">
      <dgm:prSet presAssocID="{3D6CEEE2-6F5D-44DD-939F-13C32CA7145C}" presName="LevelTwoTextNode" presStyleLbl="node3" presStyleIdx="2" presStyleCnt="7" custScaleX="274694" custLinFactNeighborY="5519">
        <dgm:presLayoutVars>
          <dgm:chPref val="3"/>
        </dgm:presLayoutVars>
      </dgm:prSet>
      <dgm:spPr/>
    </dgm:pt>
    <dgm:pt modelId="{6B18F824-C498-4C39-98B7-5B693D1C2764}" type="pres">
      <dgm:prSet presAssocID="{3D6CEEE2-6F5D-44DD-939F-13C32CA7145C}" presName="level3hierChild" presStyleCnt="0"/>
      <dgm:spPr/>
    </dgm:pt>
    <dgm:pt modelId="{F1A39FF7-D184-4029-9ACB-884CFBAF31EA}" type="pres">
      <dgm:prSet presAssocID="{80A686AD-4193-4EB5-B978-70243B88BC14}" presName="conn2-1" presStyleLbl="parChTrans1D3" presStyleIdx="3" presStyleCnt="7"/>
      <dgm:spPr/>
    </dgm:pt>
    <dgm:pt modelId="{9F362412-3B63-4503-802E-E908C8F9F242}" type="pres">
      <dgm:prSet presAssocID="{80A686AD-4193-4EB5-B978-70243B88BC14}" presName="connTx" presStyleLbl="parChTrans1D3" presStyleIdx="3" presStyleCnt="7"/>
      <dgm:spPr/>
    </dgm:pt>
    <dgm:pt modelId="{B6151E84-ABAB-4577-A219-9E5EB46EDC09}" type="pres">
      <dgm:prSet presAssocID="{06AA33E7-E134-4CD2-8FA1-13AE526FAF2F}" presName="root2" presStyleCnt="0"/>
      <dgm:spPr/>
    </dgm:pt>
    <dgm:pt modelId="{F5D1E02A-DC05-4D32-9025-EEFA03D59424}" type="pres">
      <dgm:prSet presAssocID="{06AA33E7-E134-4CD2-8FA1-13AE526FAF2F}" presName="LevelTwoTextNode" presStyleLbl="node3" presStyleIdx="3" presStyleCnt="7" custScaleX="274325" custLinFactNeighborY="5519">
        <dgm:presLayoutVars>
          <dgm:chPref val="3"/>
        </dgm:presLayoutVars>
      </dgm:prSet>
      <dgm:spPr/>
    </dgm:pt>
    <dgm:pt modelId="{3E29DC99-AA02-40D5-A897-6881354D0248}" type="pres">
      <dgm:prSet presAssocID="{06AA33E7-E134-4CD2-8FA1-13AE526FAF2F}" presName="level3hierChild" presStyleCnt="0"/>
      <dgm:spPr/>
    </dgm:pt>
    <dgm:pt modelId="{943E3EFD-52E8-4882-AC9F-15AE8A74F7FA}" type="pres">
      <dgm:prSet presAssocID="{FA9FF383-95B1-4CCC-80A1-CC34A2BDA580}" presName="conn2-1" presStyleLbl="parChTrans1D3" presStyleIdx="4" presStyleCnt="7"/>
      <dgm:spPr/>
    </dgm:pt>
    <dgm:pt modelId="{C0C93B01-FE03-47A5-BC4E-BC98E0568D66}" type="pres">
      <dgm:prSet presAssocID="{FA9FF383-95B1-4CCC-80A1-CC34A2BDA580}" presName="connTx" presStyleLbl="parChTrans1D3" presStyleIdx="4" presStyleCnt="7"/>
      <dgm:spPr/>
    </dgm:pt>
    <dgm:pt modelId="{A045400C-CDBC-44F7-959A-72698AB50373}" type="pres">
      <dgm:prSet presAssocID="{7FC16D79-0B17-4904-96CF-E748F01345FB}" presName="root2" presStyleCnt="0"/>
      <dgm:spPr/>
    </dgm:pt>
    <dgm:pt modelId="{B2F82A37-B133-4909-B918-7AEA048CB870}" type="pres">
      <dgm:prSet presAssocID="{7FC16D79-0B17-4904-96CF-E748F01345FB}" presName="LevelTwoTextNode" presStyleLbl="node3" presStyleIdx="4" presStyleCnt="7" custScaleX="277030" custLinFactNeighborY="5519">
        <dgm:presLayoutVars>
          <dgm:chPref val="3"/>
        </dgm:presLayoutVars>
      </dgm:prSet>
      <dgm:spPr/>
    </dgm:pt>
    <dgm:pt modelId="{7A75255B-EACC-4F2C-80C9-CFFE1DCECBD1}" type="pres">
      <dgm:prSet presAssocID="{7FC16D79-0B17-4904-96CF-E748F01345FB}" presName="level3hierChild" presStyleCnt="0"/>
      <dgm:spPr/>
    </dgm:pt>
    <dgm:pt modelId="{AE51605E-796F-4756-8FE6-E0971E14E031}" type="pres">
      <dgm:prSet presAssocID="{FC8DADF2-F14C-4680-9F35-46EF0A29CE93}" presName="conn2-1" presStyleLbl="parChTrans1D3" presStyleIdx="5" presStyleCnt="7"/>
      <dgm:spPr/>
    </dgm:pt>
    <dgm:pt modelId="{FF523282-AE10-4E66-BE5A-C1EFA07EB45A}" type="pres">
      <dgm:prSet presAssocID="{FC8DADF2-F14C-4680-9F35-46EF0A29CE93}" presName="connTx" presStyleLbl="parChTrans1D3" presStyleIdx="5" presStyleCnt="7"/>
      <dgm:spPr/>
    </dgm:pt>
    <dgm:pt modelId="{8C039914-DF55-4FDA-8E1B-3975C7B3C602}" type="pres">
      <dgm:prSet presAssocID="{4C1DCB25-9E88-44D4-8FCD-0815FC397047}" presName="root2" presStyleCnt="0"/>
      <dgm:spPr/>
    </dgm:pt>
    <dgm:pt modelId="{68E50797-BC72-4EF3-8593-FD0ECC494BA2}" type="pres">
      <dgm:prSet presAssocID="{4C1DCB25-9E88-44D4-8FCD-0815FC397047}" presName="LevelTwoTextNode" presStyleLbl="node3" presStyleIdx="5" presStyleCnt="7" custScaleX="273096" custLinFactNeighborY="5519">
        <dgm:presLayoutVars>
          <dgm:chPref val="3"/>
        </dgm:presLayoutVars>
      </dgm:prSet>
      <dgm:spPr/>
    </dgm:pt>
    <dgm:pt modelId="{81E6294C-45B5-4ACD-B8F6-FA9BC394BC06}" type="pres">
      <dgm:prSet presAssocID="{4C1DCB25-9E88-44D4-8FCD-0815FC397047}" presName="level3hierChild" presStyleCnt="0"/>
      <dgm:spPr/>
    </dgm:pt>
    <dgm:pt modelId="{BA83D13F-AE0E-4F18-8A9F-471BFD5D70D9}" type="pres">
      <dgm:prSet presAssocID="{A20BB670-3464-4FF0-85D6-8AD3A58205C8}" presName="conn2-1" presStyleLbl="parChTrans1D3" presStyleIdx="6" presStyleCnt="7"/>
      <dgm:spPr/>
    </dgm:pt>
    <dgm:pt modelId="{DFD8D9B8-D246-4018-88BB-528FC836AE23}" type="pres">
      <dgm:prSet presAssocID="{A20BB670-3464-4FF0-85D6-8AD3A58205C8}" presName="connTx" presStyleLbl="parChTrans1D3" presStyleIdx="6" presStyleCnt="7"/>
      <dgm:spPr/>
    </dgm:pt>
    <dgm:pt modelId="{94AE4586-2120-40DE-9689-50572A6984CA}" type="pres">
      <dgm:prSet presAssocID="{B9F26F7F-17B2-4E6F-B958-576AB12320D8}" presName="root2" presStyleCnt="0"/>
      <dgm:spPr/>
    </dgm:pt>
    <dgm:pt modelId="{1A21D977-A654-40BF-BC59-E7B25818CC25}" type="pres">
      <dgm:prSet presAssocID="{B9F26F7F-17B2-4E6F-B958-576AB12320D8}" presName="LevelTwoTextNode" presStyleLbl="node3" presStyleIdx="6" presStyleCnt="7" custScaleX="274694" custLinFactNeighborY="5519">
        <dgm:presLayoutVars>
          <dgm:chPref val="3"/>
        </dgm:presLayoutVars>
      </dgm:prSet>
      <dgm:spPr/>
    </dgm:pt>
    <dgm:pt modelId="{9A7DB76E-58B8-445F-87F3-54029EB04258}" type="pres">
      <dgm:prSet presAssocID="{B9F26F7F-17B2-4E6F-B958-576AB12320D8}" presName="level3hierChild" presStyleCnt="0"/>
      <dgm:spPr/>
    </dgm:pt>
  </dgm:ptLst>
  <dgm:cxnLst>
    <dgm:cxn modelId="{11D08002-D6E9-4388-9B1D-C314F408E4B8}" type="presOf" srcId="{B9F26F7F-17B2-4E6F-B958-576AB12320D8}" destId="{1A21D977-A654-40BF-BC59-E7B25818CC25}" srcOrd="0" destOrd="0" presId="urn:microsoft.com/office/officeart/2005/8/layout/hierarchy2"/>
    <dgm:cxn modelId="{5B3A3708-4E1B-4BC0-BA29-7A7B7E8A5E91}" type="presOf" srcId="{2ADF3186-04A4-4DD6-8165-CD7CB213DA44}" destId="{A9E37FC1-BDBB-4C43-AAAB-3A26587CE5AD}" srcOrd="0" destOrd="0" presId="urn:microsoft.com/office/officeart/2005/8/layout/hierarchy2"/>
    <dgm:cxn modelId="{619B100B-2ECD-4D7D-9BD0-5DC5551326EF}" srcId="{A9111697-A322-4D55-A1FD-81B2214A8E51}" destId="{7FC16D79-0B17-4904-96CF-E748F01345FB}" srcOrd="4" destOrd="0" parTransId="{FA9FF383-95B1-4CCC-80A1-CC34A2BDA580}" sibTransId="{1AE02CFD-DA5D-4938-8561-A9C74CD23F17}"/>
    <dgm:cxn modelId="{AAC2BF13-5D1F-4AB0-8F85-17FC6A1DD028}" type="presOf" srcId="{80A686AD-4193-4EB5-B978-70243B88BC14}" destId="{9F362412-3B63-4503-802E-E908C8F9F242}" srcOrd="1" destOrd="0" presId="urn:microsoft.com/office/officeart/2005/8/layout/hierarchy2"/>
    <dgm:cxn modelId="{28B6751E-BEBA-4DE3-AF91-BBA02D54CD89}" type="presOf" srcId="{A9111697-A322-4D55-A1FD-81B2214A8E51}" destId="{2134026E-3E69-44D2-B5CF-A3F57395C2DF}" srcOrd="0" destOrd="0" presId="urn:microsoft.com/office/officeart/2005/8/layout/hierarchy2"/>
    <dgm:cxn modelId="{821B3823-25C2-419B-A399-AB15ED960C7F}" type="presOf" srcId="{4C1DCB25-9E88-44D4-8FCD-0815FC397047}" destId="{68E50797-BC72-4EF3-8593-FD0ECC494BA2}" srcOrd="0" destOrd="0" presId="urn:microsoft.com/office/officeart/2005/8/layout/hierarchy2"/>
    <dgm:cxn modelId="{9D193B38-D608-4837-8033-B8C53CC9AD03}" type="presOf" srcId="{A4A85903-AB5B-4D32-9376-41084376B6C3}" destId="{C386E81E-216B-4145-A263-DF83CBB3B9D6}" srcOrd="1" destOrd="0" presId="urn:microsoft.com/office/officeart/2005/8/layout/hierarchy2"/>
    <dgm:cxn modelId="{AA65D13A-234F-45C9-BA48-BA27CF9D11D5}" type="presOf" srcId="{7FC16D79-0B17-4904-96CF-E748F01345FB}" destId="{B2F82A37-B133-4909-B918-7AEA048CB870}" srcOrd="0" destOrd="0" presId="urn:microsoft.com/office/officeart/2005/8/layout/hierarchy2"/>
    <dgm:cxn modelId="{440BE03E-702A-4C6F-804E-ED99930B3C5D}" type="presOf" srcId="{E82D20C4-1813-49B1-89EB-5300F0BCF07A}" destId="{412239BE-C94B-492C-A671-76A19EEF755F}" srcOrd="1" destOrd="0" presId="urn:microsoft.com/office/officeart/2005/8/layout/hierarchy2"/>
    <dgm:cxn modelId="{B55F3340-10EC-4757-BD31-803D6CDBFFBD}" type="presOf" srcId="{E82D20C4-1813-49B1-89EB-5300F0BCF07A}" destId="{0F100F55-7DFF-40CD-95EF-C419D3D82EF1}" srcOrd="0" destOrd="0" presId="urn:microsoft.com/office/officeart/2005/8/layout/hierarchy2"/>
    <dgm:cxn modelId="{22E27A44-E13E-4F7A-8C93-519DDCF4D207}" type="presOf" srcId="{3D6CEEE2-6F5D-44DD-939F-13C32CA7145C}" destId="{0CF05F64-2A98-4F0F-9AC8-065F65BFC66E}" srcOrd="0" destOrd="0" presId="urn:microsoft.com/office/officeart/2005/8/layout/hierarchy2"/>
    <dgm:cxn modelId="{7FD12D65-A085-46F5-A791-D7100256E454}" type="presOf" srcId="{FA9FF383-95B1-4CCC-80A1-CC34A2BDA580}" destId="{C0C93B01-FE03-47A5-BC4E-BC98E0568D66}" srcOrd="1" destOrd="0" presId="urn:microsoft.com/office/officeart/2005/8/layout/hierarchy2"/>
    <dgm:cxn modelId="{92D29145-7EF5-4843-A5E2-087A8E30B400}" type="presOf" srcId="{FE0F2071-8E85-4669-93D5-51D8BD59791A}" destId="{1330248F-60A2-4D00-BFEC-B6F6C53BD276}" srcOrd="0" destOrd="0" presId="urn:microsoft.com/office/officeart/2005/8/layout/hierarchy2"/>
    <dgm:cxn modelId="{B618BB67-EFE2-4C99-86DB-799C7BDC7A31}" type="presOf" srcId="{80A686AD-4193-4EB5-B978-70243B88BC14}" destId="{F1A39FF7-D184-4029-9ACB-884CFBAF31EA}" srcOrd="0" destOrd="0" presId="urn:microsoft.com/office/officeart/2005/8/layout/hierarchy2"/>
    <dgm:cxn modelId="{D2516F6B-5D27-458A-B326-C958A71BECCC}" type="presOf" srcId="{4DB411FD-E991-4948-8A30-2FCDDC4BCA7A}" destId="{5BBAFC3C-264E-4707-82B8-E775B3336497}" srcOrd="0" destOrd="0" presId="urn:microsoft.com/office/officeart/2005/8/layout/hierarchy2"/>
    <dgm:cxn modelId="{B393B06B-4D9B-40EA-AE44-192267F1B4B8}" srcId="{FE0F2071-8E85-4669-93D5-51D8BD59791A}" destId="{2ADF3186-04A4-4DD6-8165-CD7CB213DA44}" srcOrd="0" destOrd="0" parTransId="{25692CDF-904B-4E5F-A849-6B1E4DC789BF}" sibTransId="{C019922A-2826-4292-9C46-C78881081F59}"/>
    <dgm:cxn modelId="{FA84B36B-0350-4389-96E9-388AD96D1D66}" type="presOf" srcId="{705102EF-0ECE-4ACE-B5EA-E16748FCDFA7}" destId="{862C1B45-A08E-41CF-977B-5C1075B5A742}" srcOrd="0" destOrd="0" presId="urn:microsoft.com/office/officeart/2005/8/layout/hierarchy2"/>
    <dgm:cxn modelId="{A084B16F-F3B0-4A0E-A03D-7F18BFF67CEC}" srcId="{2ADF3186-04A4-4DD6-8165-CD7CB213DA44}" destId="{A9111697-A322-4D55-A1FD-81B2214A8E51}" srcOrd="0" destOrd="0" parTransId="{E82D20C4-1813-49B1-89EB-5300F0BCF07A}" sibTransId="{8838D7AA-3187-4A8D-B22E-E4EF172DFF22}"/>
    <dgm:cxn modelId="{98FA3B73-A85B-4B34-96BE-EAD614838378}" type="presOf" srcId="{89DE9B08-869C-4BC8-9464-EB80ACB505C3}" destId="{F84F2CF0-7374-41A0-91A4-469B641C6B37}" srcOrd="0" destOrd="0" presId="urn:microsoft.com/office/officeart/2005/8/layout/hierarchy2"/>
    <dgm:cxn modelId="{FDCAA874-A726-4A78-85D4-BC6833DAE251}" srcId="{A9111697-A322-4D55-A1FD-81B2214A8E51}" destId="{B9F26F7F-17B2-4E6F-B958-576AB12320D8}" srcOrd="6" destOrd="0" parTransId="{A20BB670-3464-4FF0-85D6-8AD3A58205C8}" sibTransId="{764994EB-15A6-477B-AE09-4E3E39EFEC3F}"/>
    <dgm:cxn modelId="{EA53687F-B713-429E-A56F-DB2F5E31CC68}" srcId="{A9111697-A322-4D55-A1FD-81B2214A8E51}" destId="{4C1DCB25-9E88-44D4-8FCD-0815FC397047}" srcOrd="5" destOrd="0" parTransId="{FC8DADF2-F14C-4680-9F35-46EF0A29CE93}" sibTransId="{3A1A23E6-6765-4C85-BEB5-6F29A8B401D1}"/>
    <dgm:cxn modelId="{758B5E9F-D093-4BAF-BCDC-8D5B8D096C45}" type="presOf" srcId="{A4A85903-AB5B-4D32-9376-41084376B6C3}" destId="{217D920D-8794-4A2C-9EDF-E0A1421ECAFC}" srcOrd="0" destOrd="0" presId="urn:microsoft.com/office/officeart/2005/8/layout/hierarchy2"/>
    <dgm:cxn modelId="{38E489A5-A90D-47C3-A3AF-0581E8D28D9D}" type="presOf" srcId="{75D81277-B4F1-42A5-B188-EE7C7BC31F29}" destId="{FFEF549B-6708-4C9D-9C35-D64F152DE1CA}" srcOrd="0" destOrd="0" presId="urn:microsoft.com/office/officeart/2005/8/layout/hierarchy2"/>
    <dgm:cxn modelId="{5A80C1A7-6FAD-48E9-87F8-88C229725D92}" srcId="{A9111697-A322-4D55-A1FD-81B2214A8E51}" destId="{89DE9B08-869C-4BC8-9464-EB80ACB505C3}" srcOrd="0" destOrd="0" parTransId="{4DB411FD-E991-4948-8A30-2FCDDC4BCA7A}" sibTransId="{6357AC9F-B6E9-4385-95E5-087BA009183C}"/>
    <dgm:cxn modelId="{EE794DA9-C20E-42FA-97D5-9976D87C050A}" srcId="{A9111697-A322-4D55-A1FD-81B2214A8E51}" destId="{06AA33E7-E134-4CD2-8FA1-13AE526FAF2F}" srcOrd="3" destOrd="0" parTransId="{80A686AD-4193-4EB5-B978-70243B88BC14}" sibTransId="{8A02884A-2D2B-4E5C-91E4-3B11A2350CB4}"/>
    <dgm:cxn modelId="{ABA72DAC-800B-4F5F-9E18-1544A9F75107}" type="presOf" srcId="{A20BB670-3464-4FF0-85D6-8AD3A58205C8}" destId="{DFD8D9B8-D246-4018-88BB-528FC836AE23}" srcOrd="1" destOrd="0" presId="urn:microsoft.com/office/officeart/2005/8/layout/hierarchy2"/>
    <dgm:cxn modelId="{C0661EAD-54AF-4A11-88E2-C90C54640CE8}" srcId="{A9111697-A322-4D55-A1FD-81B2214A8E51}" destId="{75D81277-B4F1-42A5-B188-EE7C7BC31F29}" srcOrd="1" destOrd="0" parTransId="{A4A85903-AB5B-4D32-9376-41084376B6C3}" sibTransId="{D6417E59-CCA8-4C3E-9FF6-19185BD79B4D}"/>
    <dgm:cxn modelId="{79E0AABC-D9E2-4F2A-A006-7D5E7037BDF3}" type="presOf" srcId="{4DB411FD-E991-4948-8A30-2FCDDC4BCA7A}" destId="{3952AF58-B334-4043-8358-DFD11F4A7B50}" srcOrd="1" destOrd="0" presId="urn:microsoft.com/office/officeart/2005/8/layout/hierarchy2"/>
    <dgm:cxn modelId="{AA6923C7-9240-4D79-8D74-E793CF783423}" type="presOf" srcId="{A20BB670-3464-4FF0-85D6-8AD3A58205C8}" destId="{BA83D13F-AE0E-4F18-8A9F-471BFD5D70D9}" srcOrd="0" destOrd="0" presId="urn:microsoft.com/office/officeart/2005/8/layout/hierarchy2"/>
    <dgm:cxn modelId="{17B59BCA-54BC-4CB1-9A67-D76F49338AF9}" type="presOf" srcId="{FC8DADF2-F14C-4680-9F35-46EF0A29CE93}" destId="{AE51605E-796F-4756-8FE6-E0971E14E031}" srcOrd="0" destOrd="0" presId="urn:microsoft.com/office/officeart/2005/8/layout/hierarchy2"/>
    <dgm:cxn modelId="{EF6519D7-C1F5-4523-8588-826C83C7EF5B}" srcId="{A9111697-A322-4D55-A1FD-81B2214A8E51}" destId="{3D6CEEE2-6F5D-44DD-939F-13C32CA7145C}" srcOrd="2" destOrd="0" parTransId="{705102EF-0ECE-4ACE-B5EA-E16748FCDFA7}" sibTransId="{3828EEE5-DF91-49E0-B262-42F4C6EBE385}"/>
    <dgm:cxn modelId="{7F081CD7-176E-467F-96AA-A9838DB65EAD}" type="presOf" srcId="{FC8DADF2-F14C-4680-9F35-46EF0A29CE93}" destId="{FF523282-AE10-4E66-BE5A-C1EFA07EB45A}" srcOrd="1" destOrd="0" presId="urn:microsoft.com/office/officeart/2005/8/layout/hierarchy2"/>
    <dgm:cxn modelId="{C190F0D7-7447-4FDE-A385-9BE0C957D099}" type="presOf" srcId="{06AA33E7-E134-4CD2-8FA1-13AE526FAF2F}" destId="{F5D1E02A-DC05-4D32-9025-EEFA03D59424}" srcOrd="0" destOrd="0" presId="urn:microsoft.com/office/officeart/2005/8/layout/hierarchy2"/>
    <dgm:cxn modelId="{15DEE0DF-CF82-4468-ADA6-1AFC41C28F55}" type="presOf" srcId="{FA9FF383-95B1-4CCC-80A1-CC34A2BDA580}" destId="{943E3EFD-52E8-4882-AC9F-15AE8A74F7FA}" srcOrd="0" destOrd="0" presId="urn:microsoft.com/office/officeart/2005/8/layout/hierarchy2"/>
    <dgm:cxn modelId="{842CB0FB-AD27-4F25-8D45-628C7AF73B69}" type="presOf" srcId="{705102EF-0ECE-4ACE-B5EA-E16748FCDFA7}" destId="{F1A7FC27-88A2-4D06-9F40-8F3F4503170B}" srcOrd="1" destOrd="0" presId="urn:microsoft.com/office/officeart/2005/8/layout/hierarchy2"/>
    <dgm:cxn modelId="{431571C7-6AA3-486F-B0B7-183498FF26A1}" type="presParOf" srcId="{1330248F-60A2-4D00-BFEC-B6F6C53BD276}" destId="{480C9D48-4378-4D7A-B773-CC7DC24C746A}" srcOrd="0" destOrd="0" presId="urn:microsoft.com/office/officeart/2005/8/layout/hierarchy2"/>
    <dgm:cxn modelId="{49A6E3E8-F44D-4C60-9980-C9FC79F37F77}" type="presParOf" srcId="{480C9D48-4378-4D7A-B773-CC7DC24C746A}" destId="{A9E37FC1-BDBB-4C43-AAAB-3A26587CE5AD}" srcOrd="0" destOrd="0" presId="urn:microsoft.com/office/officeart/2005/8/layout/hierarchy2"/>
    <dgm:cxn modelId="{01DC0D97-0E8B-4E0F-BA17-A23763C5974E}" type="presParOf" srcId="{480C9D48-4378-4D7A-B773-CC7DC24C746A}" destId="{5B85B382-6A6F-48FF-A2BD-761B97327DA9}" srcOrd="1" destOrd="0" presId="urn:microsoft.com/office/officeart/2005/8/layout/hierarchy2"/>
    <dgm:cxn modelId="{94970734-AD3E-4298-B7BE-A32AAC752C12}" type="presParOf" srcId="{5B85B382-6A6F-48FF-A2BD-761B97327DA9}" destId="{0F100F55-7DFF-40CD-95EF-C419D3D82EF1}" srcOrd="0" destOrd="0" presId="urn:microsoft.com/office/officeart/2005/8/layout/hierarchy2"/>
    <dgm:cxn modelId="{6D72B7D5-F49B-4130-8029-F47A98EB9C90}" type="presParOf" srcId="{0F100F55-7DFF-40CD-95EF-C419D3D82EF1}" destId="{412239BE-C94B-492C-A671-76A19EEF755F}" srcOrd="0" destOrd="0" presId="urn:microsoft.com/office/officeart/2005/8/layout/hierarchy2"/>
    <dgm:cxn modelId="{DE0F84E8-05E4-4831-815C-0A7579A20903}" type="presParOf" srcId="{5B85B382-6A6F-48FF-A2BD-761B97327DA9}" destId="{B6619EBA-F572-471B-A6F4-7FC231F8B39E}" srcOrd="1" destOrd="0" presId="urn:microsoft.com/office/officeart/2005/8/layout/hierarchy2"/>
    <dgm:cxn modelId="{DD117F18-A781-4630-8557-66ECF14FF4B6}" type="presParOf" srcId="{B6619EBA-F572-471B-A6F4-7FC231F8B39E}" destId="{2134026E-3E69-44D2-B5CF-A3F57395C2DF}" srcOrd="0" destOrd="0" presId="urn:microsoft.com/office/officeart/2005/8/layout/hierarchy2"/>
    <dgm:cxn modelId="{F0336AF4-8CC3-4C25-8CF7-679E0F0C43A8}" type="presParOf" srcId="{B6619EBA-F572-471B-A6F4-7FC231F8B39E}" destId="{C81D9540-69BC-4384-861F-E75823743DFB}" srcOrd="1" destOrd="0" presId="urn:microsoft.com/office/officeart/2005/8/layout/hierarchy2"/>
    <dgm:cxn modelId="{179A1A2C-3DA7-4344-866A-578E812D67B1}" type="presParOf" srcId="{C81D9540-69BC-4384-861F-E75823743DFB}" destId="{5BBAFC3C-264E-4707-82B8-E775B3336497}" srcOrd="0" destOrd="0" presId="urn:microsoft.com/office/officeart/2005/8/layout/hierarchy2"/>
    <dgm:cxn modelId="{0C354A8C-CF0C-4458-8DDD-2DCB3BA31F91}" type="presParOf" srcId="{5BBAFC3C-264E-4707-82B8-E775B3336497}" destId="{3952AF58-B334-4043-8358-DFD11F4A7B50}" srcOrd="0" destOrd="0" presId="urn:microsoft.com/office/officeart/2005/8/layout/hierarchy2"/>
    <dgm:cxn modelId="{3B5E650A-CCB5-44EC-AE34-9120BC8928E0}" type="presParOf" srcId="{C81D9540-69BC-4384-861F-E75823743DFB}" destId="{3207AB07-776E-4BD8-BB9E-F2C6D93DC369}" srcOrd="1" destOrd="0" presId="urn:microsoft.com/office/officeart/2005/8/layout/hierarchy2"/>
    <dgm:cxn modelId="{EF84C35D-B55F-4B7A-A28C-DA4A556DF440}" type="presParOf" srcId="{3207AB07-776E-4BD8-BB9E-F2C6D93DC369}" destId="{F84F2CF0-7374-41A0-91A4-469B641C6B37}" srcOrd="0" destOrd="0" presId="urn:microsoft.com/office/officeart/2005/8/layout/hierarchy2"/>
    <dgm:cxn modelId="{C2B00D49-062A-456B-B62B-C5EFB019EFB1}" type="presParOf" srcId="{3207AB07-776E-4BD8-BB9E-F2C6D93DC369}" destId="{FB4C5876-2D11-4F31-A2C4-CDC8189AA49C}" srcOrd="1" destOrd="0" presId="urn:microsoft.com/office/officeart/2005/8/layout/hierarchy2"/>
    <dgm:cxn modelId="{E870E3A0-881F-422E-9F31-572DF92425A3}" type="presParOf" srcId="{C81D9540-69BC-4384-861F-E75823743DFB}" destId="{217D920D-8794-4A2C-9EDF-E0A1421ECAFC}" srcOrd="2" destOrd="0" presId="urn:microsoft.com/office/officeart/2005/8/layout/hierarchy2"/>
    <dgm:cxn modelId="{95315274-05C1-47B2-842E-98A71D6F06D2}" type="presParOf" srcId="{217D920D-8794-4A2C-9EDF-E0A1421ECAFC}" destId="{C386E81E-216B-4145-A263-DF83CBB3B9D6}" srcOrd="0" destOrd="0" presId="urn:microsoft.com/office/officeart/2005/8/layout/hierarchy2"/>
    <dgm:cxn modelId="{2B8FA3D6-E62D-4864-BA78-7B4BBC9683D7}" type="presParOf" srcId="{C81D9540-69BC-4384-861F-E75823743DFB}" destId="{30133F3E-FB0C-4AB2-9A35-9B7D281D9EFC}" srcOrd="3" destOrd="0" presId="urn:microsoft.com/office/officeart/2005/8/layout/hierarchy2"/>
    <dgm:cxn modelId="{BD1CD24E-50DD-4D91-89D9-FDD296DC110D}" type="presParOf" srcId="{30133F3E-FB0C-4AB2-9A35-9B7D281D9EFC}" destId="{FFEF549B-6708-4C9D-9C35-D64F152DE1CA}" srcOrd="0" destOrd="0" presId="urn:microsoft.com/office/officeart/2005/8/layout/hierarchy2"/>
    <dgm:cxn modelId="{73AD6C69-5FA5-4DB1-B8F6-CACF756CF8FF}" type="presParOf" srcId="{30133F3E-FB0C-4AB2-9A35-9B7D281D9EFC}" destId="{AE7E3EEF-638A-467E-AE44-E616C6C56505}" srcOrd="1" destOrd="0" presId="urn:microsoft.com/office/officeart/2005/8/layout/hierarchy2"/>
    <dgm:cxn modelId="{0C7BB0F9-B979-47FE-B5A3-67E73A71FC84}" type="presParOf" srcId="{C81D9540-69BC-4384-861F-E75823743DFB}" destId="{862C1B45-A08E-41CF-977B-5C1075B5A742}" srcOrd="4" destOrd="0" presId="urn:microsoft.com/office/officeart/2005/8/layout/hierarchy2"/>
    <dgm:cxn modelId="{15585B64-2073-42FF-A208-22BA5F037445}" type="presParOf" srcId="{862C1B45-A08E-41CF-977B-5C1075B5A742}" destId="{F1A7FC27-88A2-4D06-9F40-8F3F4503170B}" srcOrd="0" destOrd="0" presId="urn:microsoft.com/office/officeart/2005/8/layout/hierarchy2"/>
    <dgm:cxn modelId="{632D1CC3-7D0F-4B10-ADE1-54C778EE90C9}" type="presParOf" srcId="{C81D9540-69BC-4384-861F-E75823743DFB}" destId="{57404EE0-5F5C-4B58-AEE4-FD7E0E6B2D7F}" srcOrd="5" destOrd="0" presId="urn:microsoft.com/office/officeart/2005/8/layout/hierarchy2"/>
    <dgm:cxn modelId="{9B2B7094-3E4C-4134-B727-1621D857ABD2}" type="presParOf" srcId="{57404EE0-5F5C-4B58-AEE4-FD7E0E6B2D7F}" destId="{0CF05F64-2A98-4F0F-9AC8-065F65BFC66E}" srcOrd="0" destOrd="0" presId="urn:microsoft.com/office/officeart/2005/8/layout/hierarchy2"/>
    <dgm:cxn modelId="{821681FD-6726-4B74-B0C4-7716E7DBEEC7}" type="presParOf" srcId="{57404EE0-5F5C-4B58-AEE4-FD7E0E6B2D7F}" destId="{6B18F824-C498-4C39-98B7-5B693D1C2764}" srcOrd="1" destOrd="0" presId="urn:microsoft.com/office/officeart/2005/8/layout/hierarchy2"/>
    <dgm:cxn modelId="{38A60894-052C-4CB9-89F7-530C78B5C1AB}" type="presParOf" srcId="{C81D9540-69BC-4384-861F-E75823743DFB}" destId="{F1A39FF7-D184-4029-9ACB-884CFBAF31EA}" srcOrd="6" destOrd="0" presId="urn:microsoft.com/office/officeart/2005/8/layout/hierarchy2"/>
    <dgm:cxn modelId="{47FC0161-B6B2-4B54-B6B9-ACAC1E423C04}" type="presParOf" srcId="{F1A39FF7-D184-4029-9ACB-884CFBAF31EA}" destId="{9F362412-3B63-4503-802E-E908C8F9F242}" srcOrd="0" destOrd="0" presId="urn:microsoft.com/office/officeart/2005/8/layout/hierarchy2"/>
    <dgm:cxn modelId="{04850E37-AD56-4A03-B9D0-6E131DF16345}" type="presParOf" srcId="{C81D9540-69BC-4384-861F-E75823743DFB}" destId="{B6151E84-ABAB-4577-A219-9E5EB46EDC09}" srcOrd="7" destOrd="0" presId="urn:microsoft.com/office/officeart/2005/8/layout/hierarchy2"/>
    <dgm:cxn modelId="{85A46FDF-9875-4ADF-9A8A-781AB5B39130}" type="presParOf" srcId="{B6151E84-ABAB-4577-A219-9E5EB46EDC09}" destId="{F5D1E02A-DC05-4D32-9025-EEFA03D59424}" srcOrd="0" destOrd="0" presId="urn:microsoft.com/office/officeart/2005/8/layout/hierarchy2"/>
    <dgm:cxn modelId="{143FA0C7-0AEB-4B16-93FB-6F115D2A53C9}" type="presParOf" srcId="{B6151E84-ABAB-4577-A219-9E5EB46EDC09}" destId="{3E29DC99-AA02-40D5-A897-6881354D0248}" srcOrd="1" destOrd="0" presId="urn:microsoft.com/office/officeart/2005/8/layout/hierarchy2"/>
    <dgm:cxn modelId="{54F873FA-5AFF-4F30-9D7C-35AF270599E6}" type="presParOf" srcId="{C81D9540-69BC-4384-861F-E75823743DFB}" destId="{943E3EFD-52E8-4882-AC9F-15AE8A74F7FA}" srcOrd="8" destOrd="0" presId="urn:microsoft.com/office/officeart/2005/8/layout/hierarchy2"/>
    <dgm:cxn modelId="{490B6312-B575-4277-958C-5B18EBAD2604}" type="presParOf" srcId="{943E3EFD-52E8-4882-AC9F-15AE8A74F7FA}" destId="{C0C93B01-FE03-47A5-BC4E-BC98E0568D66}" srcOrd="0" destOrd="0" presId="urn:microsoft.com/office/officeart/2005/8/layout/hierarchy2"/>
    <dgm:cxn modelId="{F8B7AF31-11C9-496E-B38C-CA113492C7A0}" type="presParOf" srcId="{C81D9540-69BC-4384-861F-E75823743DFB}" destId="{A045400C-CDBC-44F7-959A-72698AB50373}" srcOrd="9" destOrd="0" presId="urn:microsoft.com/office/officeart/2005/8/layout/hierarchy2"/>
    <dgm:cxn modelId="{30FFE875-65D0-4BF2-94FB-1C3DD602EA0A}" type="presParOf" srcId="{A045400C-CDBC-44F7-959A-72698AB50373}" destId="{B2F82A37-B133-4909-B918-7AEA048CB870}" srcOrd="0" destOrd="0" presId="urn:microsoft.com/office/officeart/2005/8/layout/hierarchy2"/>
    <dgm:cxn modelId="{6BDBDEB7-32E8-4820-B6A8-4162BD9A816F}" type="presParOf" srcId="{A045400C-CDBC-44F7-959A-72698AB50373}" destId="{7A75255B-EACC-4F2C-80C9-CFFE1DCECBD1}" srcOrd="1" destOrd="0" presId="urn:microsoft.com/office/officeart/2005/8/layout/hierarchy2"/>
    <dgm:cxn modelId="{1B107100-8E93-41AA-BB6B-72FEDD700BE2}" type="presParOf" srcId="{C81D9540-69BC-4384-861F-E75823743DFB}" destId="{AE51605E-796F-4756-8FE6-E0971E14E031}" srcOrd="10" destOrd="0" presId="urn:microsoft.com/office/officeart/2005/8/layout/hierarchy2"/>
    <dgm:cxn modelId="{6CE2586E-193D-4408-8B21-C35A4FF5F4BD}" type="presParOf" srcId="{AE51605E-796F-4756-8FE6-E0971E14E031}" destId="{FF523282-AE10-4E66-BE5A-C1EFA07EB45A}" srcOrd="0" destOrd="0" presId="urn:microsoft.com/office/officeart/2005/8/layout/hierarchy2"/>
    <dgm:cxn modelId="{CDDE896A-29A4-4518-A9F8-F2A7250B6ECE}" type="presParOf" srcId="{C81D9540-69BC-4384-861F-E75823743DFB}" destId="{8C039914-DF55-4FDA-8E1B-3975C7B3C602}" srcOrd="11" destOrd="0" presId="urn:microsoft.com/office/officeart/2005/8/layout/hierarchy2"/>
    <dgm:cxn modelId="{62B288EE-B87D-487B-9119-4E59A1043521}" type="presParOf" srcId="{8C039914-DF55-4FDA-8E1B-3975C7B3C602}" destId="{68E50797-BC72-4EF3-8593-FD0ECC494BA2}" srcOrd="0" destOrd="0" presId="urn:microsoft.com/office/officeart/2005/8/layout/hierarchy2"/>
    <dgm:cxn modelId="{E6E31EA8-0744-4CAB-87A8-0BF4BFDF9186}" type="presParOf" srcId="{8C039914-DF55-4FDA-8E1B-3975C7B3C602}" destId="{81E6294C-45B5-4ACD-B8F6-FA9BC394BC06}" srcOrd="1" destOrd="0" presId="urn:microsoft.com/office/officeart/2005/8/layout/hierarchy2"/>
    <dgm:cxn modelId="{03FA0E06-B2D2-4050-AD7E-FDADAFA7670C}" type="presParOf" srcId="{C81D9540-69BC-4384-861F-E75823743DFB}" destId="{BA83D13F-AE0E-4F18-8A9F-471BFD5D70D9}" srcOrd="12" destOrd="0" presId="urn:microsoft.com/office/officeart/2005/8/layout/hierarchy2"/>
    <dgm:cxn modelId="{E7A7C49E-FF84-4C16-AC85-F89C8EBFC65E}" type="presParOf" srcId="{BA83D13F-AE0E-4F18-8A9F-471BFD5D70D9}" destId="{DFD8D9B8-D246-4018-88BB-528FC836AE23}" srcOrd="0" destOrd="0" presId="urn:microsoft.com/office/officeart/2005/8/layout/hierarchy2"/>
    <dgm:cxn modelId="{4FE345D6-C755-4ED2-8AD0-6172AEE23F31}" type="presParOf" srcId="{C81D9540-69BC-4384-861F-E75823743DFB}" destId="{94AE4586-2120-40DE-9689-50572A6984CA}" srcOrd="13" destOrd="0" presId="urn:microsoft.com/office/officeart/2005/8/layout/hierarchy2"/>
    <dgm:cxn modelId="{7EE29FDC-EC3C-4BBB-A657-AF5998B0891C}" type="presParOf" srcId="{94AE4586-2120-40DE-9689-50572A6984CA}" destId="{1A21D977-A654-40BF-BC59-E7B25818CC25}" srcOrd="0" destOrd="0" presId="urn:microsoft.com/office/officeart/2005/8/layout/hierarchy2"/>
    <dgm:cxn modelId="{026B692F-014C-4F11-82EF-97CCC34F1E32}" type="presParOf" srcId="{94AE4586-2120-40DE-9689-50572A6984CA}" destId="{9A7DB76E-58B8-445F-87F3-54029EB04258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37FC1-BDBB-4C43-AAAB-3A26587CE5AD}">
      <dsp:nvSpPr>
        <dsp:cNvPr id="0" name=""/>
        <dsp:cNvSpPr/>
      </dsp:nvSpPr>
      <dsp:spPr>
        <a:xfrm>
          <a:off x="0" y="2645970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sp:txBody>
      <dsp:txXfrm>
        <a:off x="21939" y="2667909"/>
        <a:ext cx="1454239" cy="705180"/>
      </dsp:txXfrm>
    </dsp:sp>
    <dsp:sp modelId="{0F100F55-7DFF-40CD-95EF-C419D3D82EF1}">
      <dsp:nvSpPr>
        <dsp:cNvPr id="0" name=""/>
        <dsp:cNvSpPr/>
      </dsp:nvSpPr>
      <dsp:spPr>
        <a:xfrm rot="19922094">
          <a:off x="1463264" y="2869156"/>
          <a:ext cx="59698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96983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746831" y="2865602"/>
        <a:ext cx="29849" cy="29849"/>
      </dsp:txXfrm>
    </dsp:sp>
    <dsp:sp modelId="{2134026E-3E69-44D2-B5CF-A3F57395C2DF}">
      <dsp:nvSpPr>
        <dsp:cNvPr id="0" name=""/>
        <dsp:cNvSpPr/>
      </dsp:nvSpPr>
      <dsp:spPr>
        <a:xfrm>
          <a:off x="2025394" y="2366024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sp:txBody>
      <dsp:txXfrm>
        <a:off x="2047333" y="2387963"/>
        <a:ext cx="1454239" cy="705180"/>
      </dsp:txXfrm>
    </dsp:sp>
    <dsp:sp modelId="{5BBAFC3C-264E-4707-82B8-E775B3336497}">
      <dsp:nvSpPr>
        <dsp:cNvPr id="0" name=""/>
        <dsp:cNvSpPr/>
      </dsp:nvSpPr>
      <dsp:spPr>
        <a:xfrm rot="17687007">
          <a:off x="2781731" y="1569662"/>
          <a:ext cx="255429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554295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995022" y="1517175"/>
        <a:ext cx="127714" cy="127714"/>
      </dsp:txXfrm>
    </dsp:sp>
    <dsp:sp modelId="{F84F2CF0-7374-41A0-91A4-469B641C6B37}">
      <dsp:nvSpPr>
        <dsp:cNvPr id="0" name=""/>
        <dsp:cNvSpPr/>
      </dsp:nvSpPr>
      <dsp:spPr>
        <a:xfrm>
          <a:off x="4594247" y="46983"/>
          <a:ext cx="4113472" cy="749058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prstClr val="black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Day 1, 2, 3, 4, 5, 6 – Login  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Servlet, JDBC</a:t>
          </a:r>
        </a:p>
      </dsp:txBody>
      <dsp:txXfrm>
        <a:off x="4616186" y="68922"/>
        <a:ext cx="4069594" cy="705180"/>
      </dsp:txXfrm>
    </dsp:sp>
    <dsp:sp modelId="{217D920D-8794-4A2C-9EDF-E0A1421ECAFC}">
      <dsp:nvSpPr>
        <dsp:cNvPr id="0" name=""/>
        <dsp:cNvSpPr/>
      </dsp:nvSpPr>
      <dsp:spPr>
        <a:xfrm rot="18378006">
          <a:off x="3154564" y="2000371"/>
          <a:ext cx="180862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808629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013663" y="1966526"/>
        <a:ext cx="90431" cy="90431"/>
      </dsp:txXfrm>
    </dsp:sp>
    <dsp:sp modelId="{FFEF549B-6708-4C9D-9C35-D64F152DE1CA}">
      <dsp:nvSpPr>
        <dsp:cNvPr id="0" name=""/>
        <dsp:cNvSpPr/>
      </dsp:nvSpPr>
      <dsp:spPr>
        <a:xfrm>
          <a:off x="4594247" y="908400"/>
          <a:ext cx="4109712" cy="749058"/>
        </a:xfrm>
        <a:prstGeom prst="roundRect">
          <a:avLst>
            <a:gd name="adj" fmla="val 10000"/>
          </a:avLst>
        </a:prstGeom>
        <a:solidFill>
          <a:srgbClr val="FFFF6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7, 8, 9 – Search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</a:p>
      </dsp:txBody>
      <dsp:txXfrm>
        <a:off x="4616186" y="930339"/>
        <a:ext cx="4065834" cy="705180"/>
      </dsp:txXfrm>
    </dsp:sp>
    <dsp:sp modelId="{862C1B45-A08E-41CF-977B-5C1075B5A742}">
      <dsp:nvSpPr>
        <dsp:cNvPr id="0" name=""/>
        <dsp:cNvSpPr/>
      </dsp:nvSpPr>
      <dsp:spPr>
        <a:xfrm rot="19853405">
          <a:off x="3446112" y="2431080"/>
          <a:ext cx="122553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225534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8241" y="2411812"/>
        <a:ext cx="61276" cy="61276"/>
      </dsp:txXfrm>
    </dsp:sp>
    <dsp:sp modelId="{0CF05F64-2A98-4F0F-9AC8-065F65BFC66E}">
      <dsp:nvSpPr>
        <dsp:cNvPr id="0" name=""/>
        <dsp:cNvSpPr/>
      </dsp:nvSpPr>
      <dsp:spPr>
        <a:xfrm>
          <a:off x="4594247" y="1769818"/>
          <a:ext cx="4115240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10, 11 – MVC2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1791757"/>
        <a:ext cx="4071362" cy="705180"/>
      </dsp:txXfrm>
    </dsp:sp>
    <dsp:sp modelId="{F1A39FF7-D184-4029-9ACB-884CFBAF31EA}">
      <dsp:nvSpPr>
        <dsp:cNvPr id="0" name=""/>
        <dsp:cNvSpPr/>
      </dsp:nvSpPr>
      <dsp:spPr>
        <a:xfrm rot="834701">
          <a:off x="3507333" y="2861789"/>
          <a:ext cx="110309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03091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302" y="2845582"/>
        <a:ext cx="55154" cy="55154"/>
      </dsp:txXfrm>
    </dsp:sp>
    <dsp:sp modelId="{F5D1E02A-DC05-4D32-9025-EEFA03D59424}">
      <dsp:nvSpPr>
        <dsp:cNvPr id="0" name=""/>
        <dsp:cNvSpPr/>
      </dsp:nvSpPr>
      <dsp:spPr>
        <a:xfrm>
          <a:off x="4594247" y="2631236"/>
          <a:ext cx="4109712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12, 13, 14, 15 – CUD, Shopping Carts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2653175"/>
        <a:ext cx="4065834" cy="705180"/>
      </dsp:txXfrm>
    </dsp:sp>
    <dsp:sp modelId="{943E3EFD-52E8-4882-AC9F-15AE8A74F7FA}">
      <dsp:nvSpPr>
        <dsp:cNvPr id="0" name=""/>
        <dsp:cNvSpPr/>
      </dsp:nvSpPr>
      <dsp:spPr>
        <a:xfrm rot="2787428">
          <a:off x="3281742" y="3292498"/>
          <a:ext cx="155427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55427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0022" y="3265012"/>
        <a:ext cx="77713" cy="77713"/>
      </dsp:txXfrm>
    </dsp:sp>
    <dsp:sp modelId="{B2F82A37-B133-4909-B918-7AEA048CB870}">
      <dsp:nvSpPr>
        <dsp:cNvPr id="0" name=""/>
        <dsp:cNvSpPr/>
      </dsp:nvSpPr>
      <dsp:spPr>
        <a:xfrm>
          <a:off x="4594247" y="3492654"/>
          <a:ext cx="4150236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Login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3514593"/>
        <a:ext cx="4106358" cy="705180"/>
      </dsp:txXfrm>
    </dsp:sp>
    <dsp:sp modelId="{AE51605E-796F-4756-8FE6-E0971E14E031}">
      <dsp:nvSpPr>
        <dsp:cNvPr id="0" name=""/>
        <dsp:cNvSpPr/>
      </dsp:nvSpPr>
      <dsp:spPr>
        <a:xfrm rot="3701623">
          <a:off x="2929852" y="3723207"/>
          <a:ext cx="225805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25805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002428" y="3678126"/>
        <a:ext cx="112902" cy="112902"/>
      </dsp:txXfrm>
    </dsp:sp>
    <dsp:sp modelId="{68E50797-BC72-4EF3-8593-FD0ECC494BA2}">
      <dsp:nvSpPr>
        <dsp:cNvPr id="0" name=""/>
        <dsp:cNvSpPr/>
      </dsp:nvSpPr>
      <dsp:spPr>
        <a:xfrm>
          <a:off x="4594247" y="4354072"/>
          <a:ext cx="4091300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19, 20 – CRUD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kern="12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4376011"/>
        <a:ext cx="4047422" cy="705180"/>
      </dsp:txXfrm>
    </dsp:sp>
    <dsp:sp modelId="{BA83D13F-AE0E-4F18-8A9F-471BFD5D70D9}">
      <dsp:nvSpPr>
        <dsp:cNvPr id="0" name=""/>
        <dsp:cNvSpPr/>
      </dsp:nvSpPr>
      <dsp:spPr>
        <a:xfrm rot="4149988">
          <a:off x="2553575" y="4136067"/>
          <a:ext cx="301060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010607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983614" y="4072172"/>
        <a:ext cx="150530" cy="150530"/>
      </dsp:txXfrm>
    </dsp:sp>
    <dsp:sp modelId="{1A21D977-A654-40BF-BC59-E7B25818CC25}">
      <dsp:nvSpPr>
        <dsp:cNvPr id="0" name=""/>
        <dsp:cNvSpPr/>
      </dsp:nvSpPr>
      <dsp:spPr>
        <a:xfrm>
          <a:off x="4594247" y="5179792"/>
          <a:ext cx="4115240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21, 22, 23 – Filter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MVC2 Using Filter as Controller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5201731"/>
        <a:ext cx="4071362" cy="705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37FC1-BDBB-4C43-AAAB-3A26587CE5AD}">
      <dsp:nvSpPr>
        <dsp:cNvPr id="0" name=""/>
        <dsp:cNvSpPr/>
      </dsp:nvSpPr>
      <dsp:spPr>
        <a:xfrm>
          <a:off x="0" y="2645970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sp:txBody>
      <dsp:txXfrm>
        <a:off x="21939" y="2667909"/>
        <a:ext cx="1454239" cy="705180"/>
      </dsp:txXfrm>
    </dsp:sp>
    <dsp:sp modelId="{0F100F55-7DFF-40CD-95EF-C419D3D82EF1}">
      <dsp:nvSpPr>
        <dsp:cNvPr id="0" name=""/>
        <dsp:cNvSpPr/>
      </dsp:nvSpPr>
      <dsp:spPr>
        <a:xfrm rot="19922094">
          <a:off x="1463264" y="2869156"/>
          <a:ext cx="59698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596983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746831" y="2865602"/>
        <a:ext cx="29849" cy="29849"/>
      </dsp:txXfrm>
    </dsp:sp>
    <dsp:sp modelId="{2134026E-3E69-44D2-B5CF-A3F57395C2DF}">
      <dsp:nvSpPr>
        <dsp:cNvPr id="0" name=""/>
        <dsp:cNvSpPr/>
      </dsp:nvSpPr>
      <dsp:spPr>
        <a:xfrm>
          <a:off x="2025394" y="2366024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sp:txBody>
      <dsp:txXfrm>
        <a:off x="2047333" y="2387963"/>
        <a:ext cx="1454239" cy="705180"/>
      </dsp:txXfrm>
    </dsp:sp>
    <dsp:sp modelId="{5BBAFC3C-264E-4707-82B8-E775B3336497}">
      <dsp:nvSpPr>
        <dsp:cNvPr id="0" name=""/>
        <dsp:cNvSpPr/>
      </dsp:nvSpPr>
      <dsp:spPr>
        <a:xfrm rot="17687007">
          <a:off x="2781731" y="1569662"/>
          <a:ext cx="255429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554295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995022" y="1517175"/>
        <a:ext cx="127714" cy="127714"/>
      </dsp:txXfrm>
    </dsp:sp>
    <dsp:sp modelId="{F84F2CF0-7374-41A0-91A4-469B641C6B37}">
      <dsp:nvSpPr>
        <dsp:cNvPr id="0" name=""/>
        <dsp:cNvSpPr/>
      </dsp:nvSpPr>
      <dsp:spPr>
        <a:xfrm>
          <a:off x="4594247" y="46983"/>
          <a:ext cx="4113472" cy="749058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prstClr val="black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Day 1, 2, 3, 4, 5, 6 – Login  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rPr>
            <a:t>Servlet, JDBC</a:t>
          </a:r>
        </a:p>
      </dsp:txBody>
      <dsp:txXfrm>
        <a:off x="4616186" y="68922"/>
        <a:ext cx="4069594" cy="705180"/>
      </dsp:txXfrm>
    </dsp:sp>
    <dsp:sp modelId="{217D920D-8794-4A2C-9EDF-E0A1421ECAFC}">
      <dsp:nvSpPr>
        <dsp:cNvPr id="0" name=""/>
        <dsp:cNvSpPr/>
      </dsp:nvSpPr>
      <dsp:spPr>
        <a:xfrm rot="18378006">
          <a:off x="3154564" y="2000371"/>
          <a:ext cx="180862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808629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013663" y="1966526"/>
        <a:ext cx="90431" cy="90431"/>
      </dsp:txXfrm>
    </dsp:sp>
    <dsp:sp modelId="{FFEF549B-6708-4C9D-9C35-D64F152DE1CA}">
      <dsp:nvSpPr>
        <dsp:cNvPr id="0" name=""/>
        <dsp:cNvSpPr/>
      </dsp:nvSpPr>
      <dsp:spPr>
        <a:xfrm>
          <a:off x="4594247" y="908400"/>
          <a:ext cx="4109712" cy="749058"/>
        </a:xfrm>
        <a:prstGeom prst="roundRect">
          <a:avLst>
            <a:gd name="adj" fmla="val 10000"/>
          </a:avLst>
        </a:prstGeom>
        <a:solidFill>
          <a:srgbClr val="FFFF6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7, 8, 9 – Search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</a:p>
      </dsp:txBody>
      <dsp:txXfrm>
        <a:off x="4616186" y="930339"/>
        <a:ext cx="4065834" cy="705180"/>
      </dsp:txXfrm>
    </dsp:sp>
    <dsp:sp modelId="{862C1B45-A08E-41CF-977B-5C1075B5A742}">
      <dsp:nvSpPr>
        <dsp:cNvPr id="0" name=""/>
        <dsp:cNvSpPr/>
      </dsp:nvSpPr>
      <dsp:spPr>
        <a:xfrm rot="19853405">
          <a:off x="3446112" y="2431080"/>
          <a:ext cx="122553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225534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8241" y="2411812"/>
        <a:ext cx="61276" cy="61276"/>
      </dsp:txXfrm>
    </dsp:sp>
    <dsp:sp modelId="{0CF05F64-2A98-4F0F-9AC8-065F65BFC66E}">
      <dsp:nvSpPr>
        <dsp:cNvPr id="0" name=""/>
        <dsp:cNvSpPr/>
      </dsp:nvSpPr>
      <dsp:spPr>
        <a:xfrm>
          <a:off x="4594247" y="1769818"/>
          <a:ext cx="4115240" cy="749058"/>
        </a:xfrm>
        <a:prstGeom prst="roundRect">
          <a:avLst>
            <a:gd name="adj" fmla="val 10000"/>
          </a:avLst>
        </a:prstGeom>
        <a:solidFill>
          <a:srgbClr val="FFFF6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10, 11 – MVC2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1791757"/>
        <a:ext cx="4071362" cy="705180"/>
      </dsp:txXfrm>
    </dsp:sp>
    <dsp:sp modelId="{F1A39FF7-D184-4029-9ACB-884CFBAF31EA}">
      <dsp:nvSpPr>
        <dsp:cNvPr id="0" name=""/>
        <dsp:cNvSpPr/>
      </dsp:nvSpPr>
      <dsp:spPr>
        <a:xfrm rot="834701">
          <a:off x="3507333" y="2861789"/>
          <a:ext cx="110309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03091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302" y="2845582"/>
        <a:ext cx="55154" cy="55154"/>
      </dsp:txXfrm>
    </dsp:sp>
    <dsp:sp modelId="{F5D1E02A-DC05-4D32-9025-EEFA03D59424}">
      <dsp:nvSpPr>
        <dsp:cNvPr id="0" name=""/>
        <dsp:cNvSpPr/>
      </dsp:nvSpPr>
      <dsp:spPr>
        <a:xfrm>
          <a:off x="4594247" y="2631236"/>
          <a:ext cx="4109712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12, 13, 14, 15 – CUD, Shopping Carts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2653175"/>
        <a:ext cx="4065834" cy="705180"/>
      </dsp:txXfrm>
    </dsp:sp>
    <dsp:sp modelId="{943E3EFD-52E8-4882-AC9F-15AE8A74F7FA}">
      <dsp:nvSpPr>
        <dsp:cNvPr id="0" name=""/>
        <dsp:cNvSpPr/>
      </dsp:nvSpPr>
      <dsp:spPr>
        <a:xfrm rot="2787428">
          <a:off x="3281742" y="3292498"/>
          <a:ext cx="155427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55427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0022" y="3265012"/>
        <a:ext cx="77713" cy="77713"/>
      </dsp:txXfrm>
    </dsp:sp>
    <dsp:sp modelId="{B2F82A37-B133-4909-B918-7AEA048CB870}">
      <dsp:nvSpPr>
        <dsp:cNvPr id="0" name=""/>
        <dsp:cNvSpPr/>
      </dsp:nvSpPr>
      <dsp:spPr>
        <a:xfrm>
          <a:off x="4594247" y="3492654"/>
          <a:ext cx="4150236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Login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3514593"/>
        <a:ext cx="4106358" cy="705180"/>
      </dsp:txXfrm>
    </dsp:sp>
    <dsp:sp modelId="{AE51605E-796F-4756-8FE6-E0971E14E031}">
      <dsp:nvSpPr>
        <dsp:cNvPr id="0" name=""/>
        <dsp:cNvSpPr/>
      </dsp:nvSpPr>
      <dsp:spPr>
        <a:xfrm rot="3701623">
          <a:off x="2929852" y="3723207"/>
          <a:ext cx="225805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25805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002428" y="3678126"/>
        <a:ext cx="112902" cy="112902"/>
      </dsp:txXfrm>
    </dsp:sp>
    <dsp:sp modelId="{68E50797-BC72-4EF3-8593-FD0ECC494BA2}">
      <dsp:nvSpPr>
        <dsp:cNvPr id="0" name=""/>
        <dsp:cNvSpPr/>
      </dsp:nvSpPr>
      <dsp:spPr>
        <a:xfrm>
          <a:off x="4594247" y="4354072"/>
          <a:ext cx="4091300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19, 20 – CRUD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kern="12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4376011"/>
        <a:ext cx="4047422" cy="705180"/>
      </dsp:txXfrm>
    </dsp:sp>
    <dsp:sp modelId="{BA83D13F-AE0E-4F18-8A9F-471BFD5D70D9}">
      <dsp:nvSpPr>
        <dsp:cNvPr id="0" name=""/>
        <dsp:cNvSpPr/>
      </dsp:nvSpPr>
      <dsp:spPr>
        <a:xfrm rot="4149988">
          <a:off x="2553575" y="4136067"/>
          <a:ext cx="301060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010607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983614" y="4072172"/>
        <a:ext cx="150530" cy="150530"/>
      </dsp:txXfrm>
    </dsp:sp>
    <dsp:sp modelId="{1A21D977-A654-40BF-BC59-E7B25818CC25}">
      <dsp:nvSpPr>
        <dsp:cNvPr id="0" name=""/>
        <dsp:cNvSpPr/>
      </dsp:nvSpPr>
      <dsp:spPr>
        <a:xfrm>
          <a:off x="4594247" y="5179792"/>
          <a:ext cx="4115240" cy="74905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21, 22, 23 – Filter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MVC2 Using Filter as Controller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5201731"/>
        <a:ext cx="4071362" cy="705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68CBDBC-5FFB-48EF-A944-2AEDED71D82F}" type="datetimeFigureOut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07431F-145E-4138-96E6-FF324A07DB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455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492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90786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2564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45178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26026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62029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654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2435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32940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79818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54861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662746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72949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366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60966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5618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96049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06394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3478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54F6E-D8B1-4480-890D-2E1E91D8CA9A}" type="datetime1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935BEE-ECD1-4443-BBB1-3FCF8CB501A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6618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FD636-C4CB-4188-9211-0FAE86D1545F}" type="datetime1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2283A-34FB-4853-96CE-ED7219D6EF2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08580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36281-D60D-4A8D-BCDC-688426C56F1F}" type="datetime1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80C81-842E-41A9-8FCE-7F340320AE1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998806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2D382-9A4C-47F8-80DC-691B414903A5}" type="datetime1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F49C9E-B844-401E-B046-81CD94A8E94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353127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62907-72E1-42ED-8826-15958FCFAC94}" type="datetime1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94D8C-296B-43BC-A00A-53C5BD34EE1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13297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4050A-2BD4-45EA-8198-67E6956E3B9A}" type="datetime1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9A707-B295-4AAD-A824-8CD4CD401A3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65566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78778-5F53-4AC8-BA76-5691488B466E}" type="datetime1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F4330-DB75-4AD5-9B25-A59477CD03C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81581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0CA23-ED5C-46A0-9BBE-D5CF5D18612E}" type="datetime1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FC5F4-B6EF-41F2-BF9D-D07210E2978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0609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B86D3-B20D-4ABC-A78B-F54F79C86FBF}" type="datetime1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BAADE-3F53-4BF9-B697-E782EA75D25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27883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96FC1-E917-408E-9021-E54D26675540}" type="datetime1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BDBCC-BFFB-4A4B-812D-818AA1AF6A6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16790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6C0E9-FEE6-4E2E-9546-42BF781E4B93}" type="datetime1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CEFB1-5A76-439A-9DBB-3803201D50D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92120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D4CAB-C3C9-4381-A0E7-6F61BD4AEEEB}" type="datetime1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BBE336-CE8F-4370-A75D-86C1FD01939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93716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9BA82-9E1A-4C43-89D8-304D7825652F}" type="datetime1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00C5A-D361-418F-A23C-A4EF1F3A253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80789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2E6ADF3-61BE-469C-A16A-A4E06FA17B7C}" type="datetime1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2F08623-C481-42F1-A54A-9D43EB00431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  <p:pic>
        <p:nvPicPr>
          <p:cNvPr id="1031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netbeans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netbeans.org/" TargetMode="Externa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 Syntax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 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DB Connection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#JSP #MVC #</a:t>
            </a:r>
            <a:r>
              <a:rPr lang="en-US" altLang="en-US" sz="4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JavaEE</a:t>
            </a:r>
            <a:endParaRPr lang="en-US" altLang="en-US" sz="4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Model – View – Controller 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416050"/>
            <a:ext cx="6804025" cy="503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49"/>
          <p:cNvSpPr txBox="1">
            <a:spLocks noChangeArrowheads="1"/>
          </p:cNvSpPr>
          <p:nvPr/>
        </p:nvSpPr>
        <p:spPr bwMode="auto">
          <a:xfrm>
            <a:off x="1858963" y="6011863"/>
            <a:ext cx="6724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>
                <a:latin typeface="Times New Roman" panose="02020603050405020304" pitchFamily="18" charset="0"/>
                <a:cs typeface="Arial" panose="020B0604020202020204" pitchFamily="34" charset="0"/>
                <a:hlinkClick r:id="rId4"/>
              </a:rPr>
              <a:t>www.netbeans.org</a:t>
            </a:r>
            <a:r>
              <a:rPr lang="en-US" altLang="en-US" sz="2800" b="1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No MVC 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1187450"/>
            <a:ext cx="82296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51" name="Text Box 18"/>
          <p:cNvSpPr txBox="1">
            <a:spLocks noChangeArrowheads="1"/>
          </p:cNvSpPr>
          <p:nvPr/>
        </p:nvSpPr>
        <p:spPr bwMode="auto">
          <a:xfrm>
            <a:off x="1474788" y="5988050"/>
            <a:ext cx="32004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cs typeface="Arial" panose="020B0604020202020204" pitchFamily="34" charset="0"/>
              </a:rPr>
              <a:t>NO MVC</a:t>
            </a:r>
          </a:p>
        </p:txBody>
      </p:sp>
      <p:sp>
        <p:nvSpPr>
          <p:cNvPr id="91152" name="Text Box 19"/>
          <p:cNvSpPr txBox="1">
            <a:spLocks noChangeArrowheads="1"/>
          </p:cNvSpPr>
          <p:nvPr/>
        </p:nvSpPr>
        <p:spPr bwMode="auto">
          <a:xfrm>
            <a:off x="4675188" y="5988050"/>
            <a:ext cx="3657600" cy="46672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cs typeface="Arial" panose="020B0604020202020204" pitchFamily="34" charset="0"/>
              </a:rPr>
              <a:t>Model 1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1" grpId="0" animBg="1"/>
      <p:bldP spid="911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MVC Model 1</a:t>
            </a:r>
          </a:p>
        </p:txBody>
      </p:sp>
      <p:pic>
        <p:nvPicPr>
          <p:cNvPr id="85028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8" y="2411413"/>
            <a:ext cx="1660525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24" name="Picture 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300663"/>
            <a:ext cx="13335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26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0" y="3941763"/>
            <a:ext cx="1533525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25" name="Picture 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646113"/>
            <a:ext cx="1728787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2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1600200"/>
            <a:ext cx="1287462" cy="454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2" name="Group 29"/>
          <p:cNvGrpSpPr>
            <a:grpSpLocks/>
          </p:cNvGrpSpPr>
          <p:nvPr/>
        </p:nvGrpSpPr>
        <p:grpSpPr bwMode="auto">
          <a:xfrm>
            <a:off x="3822700" y="1638300"/>
            <a:ext cx="1990725" cy="4992688"/>
            <a:chOff x="2312" y="720"/>
            <a:chExt cx="1254" cy="3145"/>
          </a:xfrm>
        </p:grpSpPr>
        <p:sp>
          <p:nvSpPr>
            <p:cNvPr id="16396" name="Rectangle 27"/>
            <p:cNvSpPr>
              <a:spLocks noChangeArrowheads="1"/>
            </p:cNvSpPr>
            <p:nvPr/>
          </p:nvSpPr>
          <p:spPr bwMode="auto">
            <a:xfrm>
              <a:off x="2312" y="720"/>
              <a:ext cx="1254" cy="28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397" name="Text Box 28"/>
            <p:cNvSpPr txBox="1">
              <a:spLocks noChangeArrowheads="1"/>
            </p:cNvSpPr>
            <p:nvPr/>
          </p:nvSpPr>
          <p:spPr bwMode="auto">
            <a:xfrm>
              <a:off x="2448" y="3634"/>
              <a:ext cx="8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  <a:cs typeface="Arial" panose="020B0604020202020204" pitchFamily="34" charset="0"/>
                </a:rPr>
                <a:t>Web Server</a:t>
              </a:r>
            </a:p>
          </p:txBody>
        </p:sp>
      </p:grpSp>
      <p:pic>
        <p:nvPicPr>
          <p:cNvPr id="85023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1706563"/>
            <a:ext cx="1281113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27" name="Picture 3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3617913"/>
            <a:ext cx="1749425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5" name="Picture 3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88" y="2597150"/>
            <a:ext cx="74295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5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5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8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8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8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8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MVC Model 1 </a:t>
            </a:r>
          </a:p>
        </p:txBody>
      </p:sp>
      <p:pic>
        <p:nvPicPr>
          <p:cNvPr id="1843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1341438"/>
            <a:ext cx="6799262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3016250" y="5973763"/>
            <a:ext cx="4062413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cs typeface="Arial" panose="020B0604020202020204" pitchFamily="34" charset="0"/>
              </a:rPr>
              <a:t>Page-centric application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MVC Model 1 – Example  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>
          <a:xfrm>
            <a:off x="0" y="2692400"/>
            <a:ext cx="9144000" cy="898525"/>
          </a:xfr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will be shown in other topic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MVC Model 1 – Generalization  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1408113"/>
            <a:ext cx="7188200" cy="47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90" name="Text Box 7"/>
          <p:cNvSpPr txBox="1">
            <a:spLocks noChangeArrowheads="1"/>
          </p:cNvSpPr>
          <p:nvPr/>
        </p:nvSpPr>
        <p:spPr bwMode="auto">
          <a:xfrm>
            <a:off x="2327275" y="6157913"/>
            <a:ext cx="44196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cs typeface="Arial" panose="020B0604020202020204" pitchFamily="34" charset="0"/>
              </a:rPr>
              <a:t>Page-centric Scenario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MVC Model 1 – Generalization 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>
          <a:xfrm>
            <a:off x="0" y="1247775"/>
            <a:ext cx="9144000" cy="561022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Separate “business logic” from “presentation logic”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Need for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security control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or logging, changes little over time.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Apply to applications that have very simple page flow.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design – for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small, static application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of presentation from content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Navigation Problem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– Changing name of JSP file must change in many location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Difficult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 application – large java code being embedded in JSP page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Inflexible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high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scale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up over a period time</a:t>
            </a: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Suitable for large and complex application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4787900"/>
            <a:ext cx="18669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2536825"/>
            <a:ext cx="25050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MVC Model 2 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651000"/>
            <a:ext cx="8477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1482725"/>
            <a:ext cx="12287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13" y="1566863"/>
            <a:ext cx="3309937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8" y="2562225"/>
            <a:ext cx="22669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575175"/>
            <a:ext cx="10477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4765675"/>
            <a:ext cx="5810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1347788"/>
            <a:ext cx="107632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4319588"/>
            <a:ext cx="14001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38" y="3752850"/>
            <a:ext cx="12001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965450" y="1398588"/>
            <a:ext cx="3822700" cy="4641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MVC Model 2 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0" y="1247775"/>
            <a:ext cx="9144000" cy="56102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Separates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“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Business Logic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” from the “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Logic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” and has an additional component – a Controller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together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pages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used only for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Retrieve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created by the Servlet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Extract dynamic content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insertion within a template for display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Handles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initial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partially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beans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suitable business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handle request , then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one of a number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 JSP pages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gatekeeper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provides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common services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such as authentication authorization, login, error handling, and etc 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Servlet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central controller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that act as a state machine or an event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dispatcher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decide upon the appropriate logic to handle the request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Act as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controls the way Model and View layer interacts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MVC Model 2 – Generalization  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336675"/>
            <a:ext cx="7278687" cy="47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647" name="Text Box 7"/>
          <p:cNvSpPr txBox="1">
            <a:spLocks noChangeArrowheads="1"/>
          </p:cNvSpPr>
          <p:nvPr/>
        </p:nvSpPr>
        <p:spPr bwMode="auto">
          <a:xfrm>
            <a:off x="2387600" y="6026150"/>
            <a:ext cx="44196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cs typeface="Arial" panose="020B0604020202020204" pitchFamily="34" charset="0"/>
              </a:rPr>
              <a:t>Servlet-centric Scenario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0" y="519113"/>
            <a:ext cx="9144000" cy="62849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deploy the Web Application to Web Server? 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and Directory Structures (WEB-INF and others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file)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Container, The Servlet Context, The Servlet Config</a:t>
            </a:r>
          </a:p>
          <a:p>
            <a:pPr lvl="2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 from resources to others with/without data/objects?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lvl="2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Vs. Parameters, Vs. Variables</a:t>
            </a:r>
          </a:p>
          <a:p>
            <a:pPr lvl="2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Request, Session, and Context Scope (Memory Segment)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 Dispatcher </a:t>
            </a:r>
          </a:p>
          <a:p>
            <a:pPr lvl="2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forward, include</a:t>
            </a:r>
          </a:p>
          <a:p>
            <a:pPr lvl="2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Vs. response.sendRedirect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Break down structure component in building web application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Some concepts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Filter, Filter Chain, Filter with Wrapper class</a:t>
            </a:r>
          </a:p>
          <a:p>
            <a:pPr lvl="2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Vs. Request Dispatcher</a:t>
            </a:r>
          </a:p>
        </p:txBody>
      </p:sp>
    </p:spTree>
    <p:extLst>
      <p:ext uri="{BB962C8B-B14F-4D97-AF65-F5344CB8AC3E}">
        <p14:creationId xmlns:p14="http://schemas.microsoft.com/office/powerpoint/2010/main" val="4233305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MVC Model 2 – Generalization  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4294967295"/>
          </p:nvPr>
        </p:nvSpPr>
        <p:spPr>
          <a:xfrm>
            <a:off x="0" y="1208088"/>
            <a:ext cx="9144000" cy="56102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Separation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presentation logic and business logic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information specific to a particular domain on which the application operates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typically a user interface element. A single Model may be presented as multiple views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responds to events and processes request and may invoked changes on the Model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Easier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build, maintain and extend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single point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control (Servlet) for security &amp; logging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incoming data into a form usable by the backend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reusable code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Increase Design Complexity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MVC Model 1 &amp; Model 2 Comparison  </a:t>
            </a:r>
          </a:p>
        </p:txBody>
      </p:sp>
      <p:graphicFrame>
        <p:nvGraphicFramePr>
          <p:cNvPr id="150563" name="Group 35"/>
          <p:cNvGraphicFramePr>
            <a:graphicFrameLocks noGrp="1"/>
          </p:cNvGraphicFramePr>
          <p:nvPr/>
        </p:nvGraphicFramePr>
        <p:xfrm>
          <a:off x="84138" y="1489075"/>
          <a:ext cx="8845549" cy="4718290"/>
        </p:xfrm>
        <a:graphic>
          <a:graphicData uri="http://schemas.openxmlformats.org/drawingml/2006/table">
            <a:tbl>
              <a:tblPr/>
              <a:tblGrid>
                <a:gridCol w="3046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7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3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Criteria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3" marR="91433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Model 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3" marR="91433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Model 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3" marR="91433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6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JSP page responsibility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3" marR="91433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Processing requests and sending back replies to clients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3" marR="91433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Are used for the presentation layer</a:t>
                      </a:r>
                    </a:p>
                  </a:txBody>
                  <a:tcPr marL="91433" marR="91433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94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responsibility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3" marR="91433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N/A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3" marR="91433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Are used for processing task</a:t>
                      </a:r>
                    </a:p>
                  </a:txBody>
                  <a:tcPr marL="91433" marR="91433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48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 of Web application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3" marR="91433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Simple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3" marR="91433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Complex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3" marR="91433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63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Nature of Developer’s Task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3" marR="91433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Quick prototyping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3" marR="91433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Developing an application that can be modified and maintained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3" marR="91433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57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Who is doing the work?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3" marR="91433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View and Controller is developed by the same team</a:t>
                      </a:r>
                    </a:p>
                  </a:txBody>
                  <a:tcPr marL="91433" marR="91433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View and Controller is developed by the different teams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33" marR="91433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6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Need for JSP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0" y="1093788"/>
            <a:ext cx="9144000" cy="576421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Servlet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a java class that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must be compiled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on server</a:t>
            </a:r>
            <a:endParaRPr lang="vi-V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Low level HTML format that does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vi-V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focus 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vi-V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logic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(very complex)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of the web application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not flexible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modify with editor program</a:t>
            </a:r>
          </a:p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replaced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thing that is easily focus on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presentation logic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approaches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non-experience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presentation developer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vi-V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6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0" y="946150"/>
            <a:ext cx="9144000" cy="565467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vi-V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 (JSP) is a </a:t>
            </a:r>
            <a:r>
              <a:rPr lang="vi-V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server side script language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running web (application) server (Tomcat, Sun, JBoss …)</a:t>
            </a:r>
            <a:endParaRPr lang="vi-V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vi-V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Saved with </a:t>
            </a:r>
            <a:r>
              <a:rPr lang="vi-V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.jsp extension</a:t>
            </a:r>
          </a:p>
          <a:p>
            <a:pPr algn="just" eaLnBrk="1" hangingPunct="1">
              <a:lnSpc>
                <a:spcPct val="80000"/>
              </a:lnSpc>
            </a:pPr>
            <a:r>
              <a:rPr lang="vi-V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simple, yet powerful Java technology for </a:t>
            </a:r>
            <a:r>
              <a:rPr lang="vi-V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creating and maintaining dynamic-content</a:t>
            </a:r>
            <a:r>
              <a:rPr lang="vi-V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webs pages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(embedded)</a:t>
            </a:r>
            <a:endParaRPr lang="vi-V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vi-V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JSP page </a:t>
            </a:r>
            <a:r>
              <a:rPr lang="vi-V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are converted </a:t>
            </a:r>
            <a:r>
              <a:rPr lang="vi-V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by the web container </a:t>
            </a:r>
            <a:r>
              <a:rPr lang="vi-V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 a Servlet instance</a:t>
            </a:r>
          </a:p>
          <a:p>
            <a:pPr algn="just" eaLnBrk="1" hangingPunct="1">
              <a:lnSpc>
                <a:spcPct val="80000"/>
              </a:lnSpc>
            </a:pPr>
            <a:r>
              <a:rPr lang="vi-V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It focus on the </a:t>
            </a:r>
            <a:r>
              <a:rPr lang="vi-V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logic</a:t>
            </a:r>
            <a:r>
              <a:rPr lang="vi-V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the web application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JSP page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ontains HTML tags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JSP page c</a:t>
            </a:r>
            <a:r>
              <a:rPr lang="vi-V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ontains tags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(standard &amp; custom)</a:t>
            </a:r>
            <a:r>
              <a:rPr lang="vi-V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used to generate dynamic content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vi-V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invok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vi-V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operations on Javabeans components and processing requests.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vi-VN" altLang="en-US" sz="2800" b="1">
                <a:latin typeface="Times New Roman" panose="02020603050405020304" pitchFamily="18" charset="0"/>
              </a:rPr>
              <a:t>A combination of HTML, XML, Servlet</a:t>
            </a:r>
            <a:r>
              <a:rPr lang="vi-VN" altLang="en-US" sz="2800">
                <a:latin typeface="Times New Roman" panose="02020603050405020304" pitchFamily="18" charset="0"/>
              </a:rPr>
              <a:t> (extends from Servlet), </a:t>
            </a:r>
            <a:r>
              <a:rPr lang="vi-VN" altLang="en-US" sz="2800" b="1">
                <a:latin typeface="Times New Roman" panose="02020603050405020304" pitchFamily="18" charset="0"/>
              </a:rPr>
              <a:t>and Java Code</a:t>
            </a:r>
            <a:r>
              <a:rPr lang="vi-VN" altLang="en-US" sz="2800">
                <a:latin typeface="Times New Roman" panose="02020603050405020304" pitchFamily="18" charset="0"/>
              </a:rPr>
              <a:t> to create dynamic Web content.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493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0" y="712788"/>
            <a:ext cx="9144000" cy="59817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Segregation of the work profiles of a Web designer and a Web developer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separating presentation logic and content/business/processing logic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Emphasizing Reusable Components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JavaBeans)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Page Development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easy to use JSP through tag, f</a:t>
            </a: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lexibility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calability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Access &amp; instantiate JavaBeans component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support tag element with get/set functions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vi-VN" altLang="en-US" sz="2400">
                <a:latin typeface="Times New Roman" panose="02020603050405020304" pitchFamily="18" charset="0"/>
              </a:rPr>
              <a:t>High secure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Choosing Servlet or JSP</a:t>
            </a:r>
            <a:endParaRPr lang="vi-V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are well suited for </a:t>
            </a: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handling binary data dynamically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uploading files or for creating dynamic images, since they </a:t>
            </a:r>
            <a:r>
              <a:rPr lang="vi-V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 not contain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any </a:t>
            </a:r>
            <a:r>
              <a:rPr lang="vi-V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display logic</a:t>
            </a: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logic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generated data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combine template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do not compile before executing or running time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850900"/>
            <a:ext cx="34956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22555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JSP – Example                           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0" y="1127125"/>
            <a:ext cx="9144000" cy="5730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vi-V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 JSP page </a:t>
            </a:r>
            <a:r>
              <a:rPr lang="vi-V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displays current date.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&lt;head&gt;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&lt;title&gt;A simple date&lt;/title&gt;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&lt;/head&gt;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&lt;body&gt;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	The time on the server is &lt;%= new java.util.Date() %&gt;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&lt;/body&gt;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vi-V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vi-V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Server processes JSP components converting static data on </a:t>
            </a:r>
            <a:r>
              <a:rPr lang="vi-V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vi-V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which can be displayed by Web browser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testing JSP page, the JSP page should be copied to the ROOT of web server – Tomcat </a:t>
            </a:r>
            <a:endParaRPr lang="vi-V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2293938"/>
            <a:ext cx="37719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90" name="Line 6"/>
          <p:cNvSpPr>
            <a:spLocks noChangeShapeType="1"/>
          </p:cNvSpPr>
          <p:nvPr/>
        </p:nvSpPr>
        <p:spPr bwMode="auto">
          <a:xfrm flipV="1">
            <a:off x="7885113" y="3649663"/>
            <a:ext cx="0" cy="5746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7235825" y="4224338"/>
            <a:ext cx="1512888" cy="37623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View 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779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JSP – In Nature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2891" name="Text Box 11"/>
          <p:cNvSpPr txBox="1">
            <a:spLocks noChangeArrowheads="1"/>
          </p:cNvSpPr>
          <p:nvPr/>
        </p:nvSpPr>
        <p:spPr bwMode="auto">
          <a:xfrm>
            <a:off x="6240463" y="4568825"/>
            <a:ext cx="2903537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Arial" panose="020B0604020202020204" pitchFamily="34" charset="0"/>
              </a:rPr>
              <a:t>public void _jspService(HttpServletRequest request, HttpServletResponse response)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Arial" panose="020B0604020202020204" pitchFamily="34" charset="0"/>
              </a:rPr>
              <a:t>        throws java.io.IOException, ServletException {</a:t>
            </a:r>
          </a:p>
        </p:txBody>
      </p:sp>
      <p:sp>
        <p:nvSpPr>
          <p:cNvPr id="122892" name="Text Box 12"/>
          <p:cNvSpPr txBox="1">
            <a:spLocks noChangeArrowheads="1"/>
          </p:cNvSpPr>
          <p:nvPr/>
        </p:nvSpPr>
        <p:spPr bwMode="auto">
          <a:xfrm>
            <a:off x="3576638" y="2555875"/>
            <a:ext cx="55673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 b="1">
                <a:solidFill>
                  <a:srgbClr val="FF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Applying the compile function on file to check JSP file</a:t>
            </a:r>
          </a:p>
        </p:txBody>
      </p:sp>
      <p:pic>
        <p:nvPicPr>
          <p:cNvPr id="3175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969963"/>
            <a:ext cx="86741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1" grpId="0"/>
      <p:bldP spid="12289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22555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JSP – In Nature                           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>
          <a:xfrm>
            <a:off x="0" y="1092200"/>
            <a:ext cx="9144000" cy="3767138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When the JSP page is requested to server, the JSP page is converted to java file as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filename_jsp.java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filename.jsp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filename_jsp.java file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complied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if it is correct syntax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Omit the “)” of Date function in the simpleDate.jsp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Correct above mistake, run the file, then checking the result at </a:t>
            </a:r>
          </a:p>
          <a:p>
            <a:pPr lvl="2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C:\Documents and Settings\LoggedUser\Application Data\NetBeans\ 7.4\apache-tomcat-7.0.41.0_base\work\Catalina\localhost</a:t>
            </a:r>
          </a:p>
          <a:p>
            <a:pPr lvl="2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C:\Users\LoggedUser\AppData\Roaming\NetBeans\7.4\</a:t>
            </a:r>
            <a:b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apache-tomcat-7.0.41.0_base\</a:t>
            </a:r>
            <a:r>
              <a:rPr lang="vi-V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work\Catalina\localhost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5213"/>
            <a:ext cx="9144000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139700"/>
            <a:ext cx="7623175" cy="6508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</a:p>
        </p:txBody>
      </p:sp>
      <p:pic>
        <p:nvPicPr>
          <p:cNvPr id="3379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0863"/>
            <a:ext cx="46672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5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725" y="2154238"/>
            <a:ext cx="4613275" cy="470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4549775" y="5254625"/>
            <a:ext cx="4594225" cy="3079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>
          <a:xfrm>
            <a:off x="1460500" y="0"/>
            <a:ext cx="7683500" cy="125571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JSP Life Cycle</a:t>
            </a: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2671763" y="1541463"/>
            <a:ext cx="1524000" cy="3124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rgbClr val="CC0066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WEB </a:t>
            </a:r>
          </a:p>
          <a:p>
            <a:pPr algn="ctr" eaLnBrk="1" hangingPunct="1"/>
            <a:r>
              <a:rPr lang="en-US" altLang="en-US" sz="2400">
                <a:solidFill>
                  <a:srgbClr val="CC0066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4729163" y="2074863"/>
            <a:ext cx="1219200" cy="2057400"/>
          </a:xfrm>
          <a:prstGeom prst="rect">
            <a:avLst/>
          </a:prstGeom>
          <a:solidFill>
            <a:srgbClr val="74EA4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rgbClr val="008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JSP </a:t>
            </a:r>
          </a:p>
          <a:p>
            <a:pPr algn="ctr" eaLnBrk="1" hangingPunct="1"/>
            <a:r>
              <a:rPr lang="en-US" altLang="en-US" sz="2400">
                <a:solidFill>
                  <a:srgbClr val="008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ENGINE</a:t>
            </a:r>
          </a:p>
        </p:txBody>
      </p:sp>
      <p:sp>
        <p:nvSpPr>
          <p:cNvPr id="39950" name="AutoShape 14"/>
          <p:cNvSpPr>
            <a:spLocks noChangeArrowheads="1"/>
          </p:cNvSpPr>
          <p:nvPr/>
        </p:nvSpPr>
        <p:spPr bwMode="auto">
          <a:xfrm>
            <a:off x="6862763" y="2532063"/>
            <a:ext cx="1524000" cy="1219200"/>
          </a:xfrm>
          <a:prstGeom prst="flowChartMagneticDisk">
            <a:avLst/>
          </a:prstGeom>
          <a:solidFill>
            <a:srgbClr val="D48D5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rgbClr val="99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39951" name="AutoShape 15"/>
          <p:cNvSpPr>
            <a:spLocks noChangeArrowheads="1"/>
          </p:cNvSpPr>
          <p:nvPr/>
        </p:nvSpPr>
        <p:spPr bwMode="auto">
          <a:xfrm>
            <a:off x="461963" y="2608263"/>
            <a:ext cx="1366837" cy="1214437"/>
          </a:xfrm>
          <a:prstGeom prst="cube">
            <a:avLst>
              <a:gd name="adj" fmla="val 25000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Client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443163" y="4665663"/>
            <a:ext cx="1828800" cy="1519237"/>
            <a:chOff x="1536" y="3120"/>
            <a:chExt cx="1152" cy="957"/>
          </a:xfrm>
        </p:grpSpPr>
        <p:sp>
          <p:nvSpPr>
            <p:cNvPr id="34832" name="AutoShape 17"/>
            <p:cNvSpPr>
              <a:spLocks noChangeArrowheads="1"/>
            </p:cNvSpPr>
            <p:nvPr/>
          </p:nvSpPr>
          <p:spPr bwMode="auto">
            <a:xfrm>
              <a:off x="1536" y="3408"/>
              <a:ext cx="1152" cy="669"/>
            </a:xfrm>
            <a:prstGeom prst="flowChartMultidocument">
              <a:avLst/>
            </a:prstGeom>
            <a:solidFill>
              <a:srgbClr val="FFDF5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rgbClr val="990000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JSP Files</a:t>
              </a:r>
            </a:p>
          </p:txBody>
        </p:sp>
        <p:sp>
          <p:nvSpPr>
            <p:cNvPr id="34833" name="Line 18"/>
            <p:cNvSpPr>
              <a:spLocks noChangeShapeType="1"/>
            </p:cNvSpPr>
            <p:nvPr/>
          </p:nvSpPr>
          <p:spPr bwMode="auto">
            <a:xfrm>
              <a:off x="2160" y="312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9955" name="AutoShape 19"/>
          <p:cNvSpPr>
            <a:spLocks noChangeArrowheads="1"/>
          </p:cNvSpPr>
          <p:nvPr/>
        </p:nvSpPr>
        <p:spPr bwMode="auto">
          <a:xfrm>
            <a:off x="1071563" y="1541463"/>
            <a:ext cx="1219200" cy="838200"/>
          </a:xfrm>
          <a:prstGeom prst="wedgeEllipseCallout">
            <a:avLst>
              <a:gd name="adj1" fmla="val 44792"/>
              <a:gd name="adj2" fmla="val 7746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8288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HTTP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195763" y="2913063"/>
            <a:ext cx="533400" cy="457200"/>
            <a:chOff x="2640" y="2016"/>
            <a:chExt cx="336" cy="288"/>
          </a:xfrm>
        </p:grpSpPr>
        <p:sp>
          <p:nvSpPr>
            <p:cNvPr id="34830" name="Line 21"/>
            <p:cNvSpPr>
              <a:spLocks noChangeShapeType="1"/>
            </p:cNvSpPr>
            <p:nvPr/>
          </p:nvSpPr>
          <p:spPr bwMode="auto">
            <a:xfrm>
              <a:off x="2640" y="201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1" name="Line 22"/>
            <p:cNvSpPr>
              <a:spLocks noChangeShapeType="1"/>
            </p:cNvSpPr>
            <p:nvPr/>
          </p:nvSpPr>
          <p:spPr bwMode="auto">
            <a:xfrm>
              <a:off x="2640" y="230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9959" name="AutoShape 23"/>
          <p:cNvSpPr>
            <a:spLocks noChangeArrowheads="1"/>
          </p:cNvSpPr>
          <p:nvPr/>
        </p:nvSpPr>
        <p:spPr bwMode="auto">
          <a:xfrm>
            <a:off x="5948363" y="2989263"/>
            <a:ext cx="914400" cy="381000"/>
          </a:xfrm>
          <a:prstGeom prst="leftRightArrow">
            <a:avLst>
              <a:gd name="adj1" fmla="val 50000"/>
              <a:gd name="adj2" fmla="val 48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6405563" y="4376738"/>
            <a:ext cx="2454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66CC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JSPs are processed here</a:t>
            </a:r>
          </a:p>
        </p:txBody>
      </p:sp>
      <p:sp>
        <p:nvSpPr>
          <p:cNvPr id="39961" name="AutoShape 25"/>
          <p:cNvSpPr>
            <a:spLocks noChangeArrowheads="1"/>
          </p:cNvSpPr>
          <p:nvPr/>
        </p:nvSpPr>
        <p:spPr bwMode="auto">
          <a:xfrm rot="-7970597">
            <a:off x="5550695" y="3996531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4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962" name="AutoShape 26"/>
          <p:cNvSpPr>
            <a:spLocks noChangeArrowheads="1"/>
          </p:cNvSpPr>
          <p:nvPr/>
        </p:nvSpPr>
        <p:spPr bwMode="auto">
          <a:xfrm rot="-1173628">
            <a:off x="1604963" y="2760663"/>
            <a:ext cx="1143000" cy="409575"/>
          </a:xfrm>
          <a:prstGeom prst="leftRightArrow">
            <a:avLst>
              <a:gd name="adj1" fmla="val 50000"/>
              <a:gd name="adj2" fmla="val 55814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8" grpId="0" animBg="1" autoUpdateAnimBg="0"/>
      <p:bldP spid="39949" grpId="0" animBg="1" autoUpdateAnimBg="0"/>
      <p:bldP spid="39950" grpId="0" animBg="1" autoUpdateAnimBg="0"/>
      <p:bldP spid="39951" grpId="0" animBg="1" autoUpdateAnimBg="0"/>
      <p:bldP spid="39955" grpId="0" animBg="1" autoUpdateAnimBg="0"/>
      <p:bldP spid="39959" grpId="0" animBg="1"/>
      <p:bldP spid="39960" grpId="0" autoUpdateAnimBg="0"/>
      <p:bldP spid="39961" grpId="0" animBg="1" autoUpdateAnimBg="0"/>
      <p:bldP spid="399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06362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Object 10">
            <a:extLst>
              <a:ext uri="{FF2B5EF4-FFF2-40B4-BE49-F238E27FC236}">
                <a16:creationId xmlns:a16="http://schemas.microsoft.com/office/drawing/2014/main" id="{BE4F8438-9CBF-4CE9-A4EB-892FDAFDB8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050" y="2928938"/>
          <a:ext cx="13938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Photo Editor Photo" r:id="rId4" imgW="7621064" imgH="5714286" progId="MSPhotoEd.3">
                  <p:embed/>
                </p:oleObj>
              </mc:Choice>
              <mc:Fallback>
                <p:oleObj name="Photo Editor Photo" r:id="rId4" imgW="7621064" imgH="5714286" progId="MSPhotoEd.3">
                  <p:embed/>
                  <p:pic>
                    <p:nvPicPr>
                      <p:cNvPr id="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2928938"/>
                        <a:ext cx="13938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9">
            <a:extLst>
              <a:ext uri="{FF2B5EF4-FFF2-40B4-BE49-F238E27FC236}">
                <a16:creationId xmlns:a16="http://schemas.microsoft.com/office/drawing/2014/main" id="{5F5EF902-9D98-4A5A-9D86-7976FB5F8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1839913"/>
            <a:ext cx="3629465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0">
            <a:extLst>
              <a:ext uri="{FF2B5EF4-FFF2-40B4-BE49-F238E27FC236}">
                <a16:creationId xmlns:a16="http://schemas.microsoft.com/office/drawing/2014/main" id="{7CB83944-9F6F-4111-972F-37F67AD30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3" y="2479675"/>
            <a:ext cx="627062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29" name="AutoShape 7">
            <a:extLst>
              <a:ext uri="{FF2B5EF4-FFF2-40B4-BE49-F238E27FC236}">
                <a16:creationId xmlns:a16="http://schemas.microsoft.com/office/drawing/2014/main" id="{A2037FD0-BA79-4C11-B920-32475EFAB6FB}"/>
              </a:ext>
            </a:extLst>
          </p:cNvPr>
          <p:cNvCxnSpPr>
            <a:cxnSpLocks noChangeShapeType="1"/>
            <a:endCxn id="28" idx="2"/>
          </p:cNvCxnSpPr>
          <p:nvPr/>
        </p:nvCxnSpPr>
        <p:spPr bwMode="auto">
          <a:xfrm flipV="1">
            <a:off x="2093913" y="2774950"/>
            <a:ext cx="1333500" cy="6461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Oval 10">
            <a:extLst>
              <a:ext uri="{FF2B5EF4-FFF2-40B4-BE49-F238E27FC236}">
                <a16:creationId xmlns:a16="http://schemas.microsoft.com/office/drawing/2014/main" id="{8F0B44B9-8518-4A81-AC8A-9C676C08C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3" y="3998913"/>
            <a:ext cx="627062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31" name="AutoShape 11">
            <a:extLst>
              <a:ext uri="{FF2B5EF4-FFF2-40B4-BE49-F238E27FC236}">
                <a16:creationId xmlns:a16="http://schemas.microsoft.com/office/drawing/2014/main" id="{3119B167-D5D2-44AC-8D07-1CCD1D334CC9}"/>
              </a:ext>
            </a:extLst>
          </p:cNvPr>
          <p:cNvCxnSpPr>
            <a:cxnSpLocks noChangeShapeType="1"/>
            <a:stCxn id="28" idx="4"/>
            <a:endCxn id="30" idx="0"/>
          </p:cNvCxnSpPr>
          <p:nvPr/>
        </p:nvCxnSpPr>
        <p:spPr bwMode="auto">
          <a:xfrm rot="5400000">
            <a:off x="3276600" y="3535363"/>
            <a:ext cx="928687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13">
            <a:extLst>
              <a:ext uri="{FF2B5EF4-FFF2-40B4-BE49-F238E27FC236}">
                <a16:creationId xmlns:a16="http://schemas.microsoft.com/office/drawing/2014/main" id="{EB525950-5221-4F16-A2D0-2387F2DC5B9A}"/>
              </a:ext>
            </a:extLst>
          </p:cNvPr>
          <p:cNvCxnSpPr>
            <a:cxnSpLocks noChangeShapeType="1"/>
            <a:stCxn id="30" idx="2"/>
          </p:cNvCxnSpPr>
          <p:nvPr/>
        </p:nvCxnSpPr>
        <p:spPr bwMode="auto">
          <a:xfrm rot="10800000">
            <a:off x="2093913" y="3421063"/>
            <a:ext cx="1333500" cy="8731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14">
            <a:extLst>
              <a:ext uri="{FF2B5EF4-FFF2-40B4-BE49-F238E27FC236}">
                <a16:creationId xmlns:a16="http://schemas.microsoft.com/office/drawing/2014/main" id="{06F1D3D8-8263-4E82-9E04-A24233202388}"/>
              </a:ext>
            </a:extLst>
          </p:cNvPr>
          <p:cNvCxnSpPr>
            <a:cxnSpLocks noChangeShapeType="1"/>
            <a:stCxn id="28" idx="3"/>
          </p:cNvCxnSpPr>
          <p:nvPr/>
        </p:nvCxnSpPr>
        <p:spPr bwMode="auto">
          <a:xfrm rot="5400000">
            <a:off x="2588419" y="2489994"/>
            <a:ext cx="436563" cy="1425575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Can 48">
            <a:extLst>
              <a:ext uri="{FF2B5EF4-FFF2-40B4-BE49-F238E27FC236}">
                <a16:creationId xmlns:a16="http://schemas.microsoft.com/office/drawing/2014/main" id="{8154D99C-166D-4BD0-AC1E-77438F4EB2A0}"/>
              </a:ext>
            </a:extLst>
          </p:cNvPr>
          <p:cNvSpPr/>
          <p:nvPr/>
        </p:nvSpPr>
        <p:spPr>
          <a:xfrm>
            <a:off x="8072878" y="2900363"/>
            <a:ext cx="701675" cy="9144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sp>
        <p:nvSpPr>
          <p:cNvPr id="35" name="Oval 27">
            <a:extLst>
              <a:ext uri="{FF2B5EF4-FFF2-40B4-BE49-F238E27FC236}">
                <a16:creationId xmlns:a16="http://schemas.microsoft.com/office/drawing/2014/main" id="{0D4D8919-0A94-40F6-A886-0AA8781E1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563" y="3121025"/>
            <a:ext cx="627062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</a:p>
        </p:txBody>
      </p:sp>
      <p:cxnSp>
        <p:nvCxnSpPr>
          <p:cNvPr id="36" name="AutoShape 7">
            <a:extLst>
              <a:ext uri="{FF2B5EF4-FFF2-40B4-BE49-F238E27FC236}">
                <a16:creationId xmlns:a16="http://schemas.microsoft.com/office/drawing/2014/main" id="{CCB1A14A-FD4E-4D26-B36D-85BCAA3EC374}"/>
              </a:ext>
            </a:extLst>
          </p:cNvPr>
          <p:cNvCxnSpPr>
            <a:cxnSpLocks noChangeShapeType="1"/>
            <a:endCxn id="35" idx="1"/>
          </p:cNvCxnSpPr>
          <p:nvPr/>
        </p:nvCxnSpPr>
        <p:spPr bwMode="auto">
          <a:xfrm>
            <a:off x="4032250" y="2820988"/>
            <a:ext cx="687388" cy="387350"/>
          </a:xfrm>
          <a:prstGeom prst="straightConnector1">
            <a:avLst/>
          </a:prstGeom>
          <a:noFill/>
          <a:ln w="317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7">
            <a:extLst>
              <a:ext uri="{FF2B5EF4-FFF2-40B4-BE49-F238E27FC236}">
                <a16:creationId xmlns:a16="http://schemas.microsoft.com/office/drawing/2014/main" id="{E6D1E6D4-2827-4CEB-89F9-EE04B71475A2}"/>
              </a:ext>
            </a:extLst>
          </p:cNvPr>
          <p:cNvCxnSpPr>
            <a:cxnSpLocks noChangeShapeType="1"/>
            <a:stCxn id="35" idx="6"/>
          </p:cNvCxnSpPr>
          <p:nvPr/>
        </p:nvCxnSpPr>
        <p:spPr bwMode="auto">
          <a:xfrm flipV="1">
            <a:off x="5254625" y="3208338"/>
            <a:ext cx="2830953" cy="207962"/>
          </a:xfrm>
          <a:prstGeom prst="straightConnector1">
            <a:avLst/>
          </a:prstGeom>
          <a:noFill/>
          <a:ln w="31750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3">
            <a:extLst>
              <a:ext uri="{FF2B5EF4-FFF2-40B4-BE49-F238E27FC236}">
                <a16:creationId xmlns:a16="http://schemas.microsoft.com/office/drawing/2014/main" id="{A51F5FD8-12D3-4C51-BDD3-974DF7DF6EAC}"/>
              </a:ext>
            </a:extLst>
          </p:cNvPr>
          <p:cNvCxnSpPr>
            <a:cxnSpLocks noChangeShapeType="1"/>
            <a:endCxn id="35" idx="5"/>
          </p:cNvCxnSpPr>
          <p:nvPr/>
        </p:nvCxnSpPr>
        <p:spPr bwMode="auto">
          <a:xfrm flipH="1">
            <a:off x="5162794" y="3619500"/>
            <a:ext cx="2910084" cy="5591"/>
          </a:xfrm>
          <a:prstGeom prst="straightConnector1">
            <a:avLst/>
          </a:prstGeom>
          <a:noFill/>
          <a:ln w="28575">
            <a:solidFill>
              <a:srgbClr val="7030A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3">
            <a:extLst>
              <a:ext uri="{FF2B5EF4-FFF2-40B4-BE49-F238E27FC236}">
                <a16:creationId xmlns:a16="http://schemas.microsoft.com/office/drawing/2014/main" id="{033C1F67-A9F9-40D3-9D6E-CF1C73A19D28}"/>
              </a:ext>
            </a:extLst>
          </p:cNvPr>
          <p:cNvCxnSpPr>
            <a:cxnSpLocks noChangeShapeType="1"/>
            <a:endCxn id="28" idx="5"/>
          </p:cNvCxnSpPr>
          <p:nvPr/>
        </p:nvCxnSpPr>
        <p:spPr bwMode="auto">
          <a:xfrm rot="10800000">
            <a:off x="3962400" y="2984500"/>
            <a:ext cx="733425" cy="355600"/>
          </a:xfrm>
          <a:prstGeom prst="straightConnector1">
            <a:avLst/>
          </a:prstGeom>
          <a:noFill/>
          <a:ln w="28575">
            <a:solidFill>
              <a:srgbClr val="0070C0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Box 32">
            <a:extLst>
              <a:ext uri="{FF2B5EF4-FFF2-40B4-BE49-F238E27FC236}">
                <a16:creationId xmlns:a16="http://schemas.microsoft.com/office/drawing/2014/main" id="{8F985428-56B2-48C5-AD96-BA4193BA9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2532063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Send request</a:t>
            </a:r>
          </a:p>
        </p:txBody>
      </p:sp>
      <p:sp>
        <p:nvSpPr>
          <p:cNvPr id="64" name="TextBox 33">
            <a:extLst>
              <a:ext uri="{FF2B5EF4-FFF2-40B4-BE49-F238E27FC236}">
                <a16:creationId xmlns:a16="http://schemas.microsoft.com/office/drawing/2014/main" id="{9B58DA19-3145-41ED-861F-A21E508D9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5" y="2532063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Call</a:t>
            </a:r>
          </a:p>
        </p:txBody>
      </p:sp>
      <p:sp>
        <p:nvSpPr>
          <p:cNvPr id="65" name="TextBox 34">
            <a:extLst>
              <a:ext uri="{FF2B5EF4-FFF2-40B4-BE49-F238E27FC236}">
                <a16:creationId xmlns:a16="http://schemas.microsoft.com/office/drawing/2014/main" id="{88A3B6AA-61D0-4404-99A7-FC322E3EA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214" y="2930917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Query</a:t>
            </a:r>
          </a:p>
        </p:txBody>
      </p:sp>
      <p:sp>
        <p:nvSpPr>
          <p:cNvPr id="66" name="TextBox 35">
            <a:extLst>
              <a:ext uri="{FF2B5EF4-FFF2-40B4-BE49-F238E27FC236}">
                <a16:creationId xmlns:a16="http://schemas.microsoft.com/office/drawing/2014/main" id="{FF07CE1D-073F-4445-B7EB-23F463A44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3619500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Render/Send</a:t>
            </a:r>
          </a:p>
        </p:txBody>
      </p:sp>
      <p:sp>
        <p:nvSpPr>
          <p:cNvPr id="67" name="TextBox 36">
            <a:extLst>
              <a:ext uri="{FF2B5EF4-FFF2-40B4-BE49-F238E27FC236}">
                <a16:creationId xmlns:a16="http://schemas.microsoft.com/office/drawing/2014/main" id="{FEC48109-8B3C-4FD6-B757-67399CB25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3313113"/>
            <a:ext cx="1709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Response</a:t>
            </a:r>
          </a:p>
        </p:txBody>
      </p:sp>
      <p:sp>
        <p:nvSpPr>
          <p:cNvPr id="68" name="TextBox 37">
            <a:extLst>
              <a:ext uri="{FF2B5EF4-FFF2-40B4-BE49-F238E27FC236}">
                <a16:creationId xmlns:a16="http://schemas.microsoft.com/office/drawing/2014/main" id="{38CBF383-9E3C-4D00-8459-109DDFF79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030663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Display</a:t>
            </a:r>
          </a:p>
        </p:txBody>
      </p:sp>
      <p:sp>
        <p:nvSpPr>
          <p:cNvPr id="69" name="Oval 27">
            <a:extLst>
              <a:ext uri="{FF2B5EF4-FFF2-40B4-BE49-F238E27FC236}">
                <a16:creationId xmlns:a16="http://schemas.microsoft.com/office/drawing/2014/main" id="{90854B92-F311-420C-B6EC-D37531C6C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26" y="4183579"/>
            <a:ext cx="627062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</a:p>
        </p:txBody>
      </p:sp>
      <p:cxnSp>
        <p:nvCxnSpPr>
          <p:cNvPr id="70" name="AutoShape 7">
            <a:extLst>
              <a:ext uri="{FF2B5EF4-FFF2-40B4-BE49-F238E27FC236}">
                <a16:creationId xmlns:a16="http://schemas.microsoft.com/office/drawing/2014/main" id="{9AD0AB1B-5F97-4071-918E-C061E5533980}"/>
              </a:ext>
            </a:extLst>
          </p:cNvPr>
          <p:cNvCxnSpPr>
            <a:cxnSpLocks noChangeShapeType="1"/>
            <a:endCxn id="69" idx="0"/>
          </p:cNvCxnSpPr>
          <p:nvPr/>
        </p:nvCxnSpPr>
        <p:spPr bwMode="auto">
          <a:xfrm>
            <a:off x="5191700" y="3676651"/>
            <a:ext cx="566957" cy="506928"/>
          </a:xfrm>
          <a:prstGeom prst="straightConnector1">
            <a:avLst/>
          </a:prstGeom>
          <a:noFill/>
          <a:ln w="317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TextBox 35">
            <a:extLst>
              <a:ext uri="{FF2B5EF4-FFF2-40B4-BE49-F238E27FC236}">
                <a16:creationId xmlns:a16="http://schemas.microsoft.com/office/drawing/2014/main" id="{AA5C711C-0841-460E-B637-09CA2C2F7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287" y="3814247"/>
            <a:ext cx="2044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Store data into</a:t>
            </a:r>
          </a:p>
        </p:txBody>
      </p:sp>
      <p:cxnSp>
        <p:nvCxnSpPr>
          <p:cNvPr id="72" name="AutoShape 13">
            <a:extLst>
              <a:ext uri="{FF2B5EF4-FFF2-40B4-BE49-F238E27FC236}">
                <a16:creationId xmlns:a16="http://schemas.microsoft.com/office/drawing/2014/main" id="{5C9B3551-BD18-42C1-8E6D-2C569BD8CF6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018394" y="3646488"/>
            <a:ext cx="799670" cy="551729"/>
          </a:xfrm>
          <a:prstGeom prst="straightConnector1">
            <a:avLst/>
          </a:prstGeom>
          <a:noFill/>
          <a:ln w="28575">
            <a:solidFill>
              <a:srgbClr val="0070C0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TextBox 33">
            <a:extLst>
              <a:ext uri="{FF2B5EF4-FFF2-40B4-BE49-F238E27FC236}">
                <a16:creationId xmlns:a16="http://schemas.microsoft.com/office/drawing/2014/main" id="{CFA48678-4B75-43B9-9591-7F8CF4EA7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3405" y="4014788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(if any)</a:t>
            </a:r>
          </a:p>
        </p:txBody>
      </p:sp>
    </p:spTree>
    <p:extLst>
      <p:ext uri="{BB962C8B-B14F-4D97-AF65-F5344CB8AC3E}">
        <p14:creationId xmlns:p14="http://schemas.microsoft.com/office/powerpoint/2010/main" val="2029079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JSP Life Cycle</a:t>
            </a:r>
          </a:p>
        </p:txBody>
      </p:sp>
      <p:pic>
        <p:nvPicPr>
          <p:cNvPr id="3584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7763"/>
            <a:ext cx="7199313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9" name="WordArt 37"/>
          <p:cNvSpPr>
            <a:spLocks noChangeArrowheads="1" noChangeShapeType="1" noTextEdit="1"/>
          </p:cNvSpPr>
          <p:nvPr/>
        </p:nvSpPr>
        <p:spPr bwMode="auto">
          <a:xfrm>
            <a:off x="3128963" y="1958975"/>
            <a:ext cx="247650" cy="5524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spc="720">
                <a:solidFill>
                  <a:srgbClr val="09B922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89100" name="WordArt 40"/>
          <p:cNvSpPr>
            <a:spLocks noChangeArrowheads="1" noChangeShapeType="1" noTextEdit="1"/>
          </p:cNvSpPr>
          <p:nvPr/>
        </p:nvSpPr>
        <p:spPr bwMode="auto">
          <a:xfrm>
            <a:off x="5038725" y="2559050"/>
            <a:ext cx="247650" cy="5524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spc="720">
                <a:solidFill>
                  <a:srgbClr val="09B922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4123" name="WordArt 27"/>
          <p:cNvSpPr>
            <a:spLocks noChangeArrowheads="1" noChangeShapeType="1" noTextEdit="1"/>
          </p:cNvSpPr>
          <p:nvPr/>
        </p:nvSpPr>
        <p:spPr bwMode="auto">
          <a:xfrm>
            <a:off x="7250113" y="2455863"/>
            <a:ext cx="247650" cy="5524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spc="720">
                <a:solidFill>
                  <a:srgbClr val="09B922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89103" name="WordArt 32"/>
          <p:cNvSpPr>
            <a:spLocks noChangeArrowheads="1" noChangeShapeType="1" noTextEdit="1"/>
          </p:cNvSpPr>
          <p:nvPr/>
        </p:nvSpPr>
        <p:spPr bwMode="auto">
          <a:xfrm>
            <a:off x="8061325" y="4689475"/>
            <a:ext cx="247650" cy="5524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spc="720">
                <a:solidFill>
                  <a:srgbClr val="09B922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89104" name="WordArt 30"/>
          <p:cNvSpPr>
            <a:spLocks noChangeArrowheads="1" noChangeShapeType="1" noTextEdit="1"/>
          </p:cNvSpPr>
          <p:nvPr/>
        </p:nvSpPr>
        <p:spPr bwMode="auto">
          <a:xfrm>
            <a:off x="3527425" y="5287963"/>
            <a:ext cx="247650" cy="5524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spc="720">
                <a:solidFill>
                  <a:srgbClr val="09B922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89105" name="WordArt 44"/>
          <p:cNvSpPr>
            <a:spLocks noChangeArrowheads="1" noChangeShapeType="1" noTextEdit="1"/>
          </p:cNvSpPr>
          <p:nvPr/>
        </p:nvSpPr>
        <p:spPr bwMode="auto">
          <a:xfrm>
            <a:off x="1479550" y="3500438"/>
            <a:ext cx="247650" cy="5524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spc="720">
                <a:solidFill>
                  <a:srgbClr val="09B922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0"/>
            <a:ext cx="7477125" cy="109378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JSP Life Cycle</a:t>
            </a:r>
          </a:p>
        </p:txBody>
      </p:sp>
      <p:sp>
        <p:nvSpPr>
          <p:cNvPr id="108548" name="AutoShape 4"/>
          <p:cNvSpPr>
            <a:spLocks noChangeArrowheads="1"/>
          </p:cNvSpPr>
          <p:nvPr/>
        </p:nvSpPr>
        <p:spPr bwMode="auto">
          <a:xfrm>
            <a:off x="4191000" y="1614488"/>
            <a:ext cx="2324100" cy="914400"/>
          </a:xfrm>
          <a:prstGeom prst="roundRect">
            <a:avLst>
              <a:gd name="adj" fmla="val 37329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27633" dir="5742636" algn="ctr" rotWithShape="0">
              <a:srgbClr val="993300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400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jspInit</a:t>
            </a:r>
            <a:r>
              <a:rPr lang="en-US" sz="2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sp>
        <p:nvSpPr>
          <p:cNvPr id="108549" name="AutoShape 5"/>
          <p:cNvSpPr>
            <a:spLocks noChangeArrowheads="1"/>
          </p:cNvSpPr>
          <p:nvPr/>
        </p:nvSpPr>
        <p:spPr bwMode="auto">
          <a:xfrm>
            <a:off x="4267200" y="4433888"/>
            <a:ext cx="2324100" cy="914400"/>
          </a:xfrm>
          <a:prstGeom prst="roundRect">
            <a:avLst>
              <a:gd name="adj" fmla="val 37329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27633" dir="5742636" algn="ctr" rotWithShape="0">
              <a:srgbClr val="993300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2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400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jspDestroy</a:t>
            </a:r>
            <a:r>
              <a:rPr lang="en-US" sz="2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sp>
        <p:nvSpPr>
          <p:cNvPr id="108550" name="AutoShape 6"/>
          <p:cNvSpPr>
            <a:spLocks noChangeArrowheads="1"/>
          </p:cNvSpPr>
          <p:nvPr/>
        </p:nvSpPr>
        <p:spPr bwMode="auto">
          <a:xfrm>
            <a:off x="3657600" y="2986088"/>
            <a:ext cx="3581400" cy="1066800"/>
          </a:xfrm>
          <a:prstGeom prst="octagon">
            <a:avLst>
              <a:gd name="adj" fmla="val 2991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27633" dir="5742636" algn="ctr" rotWithShape="0">
              <a:srgbClr val="993300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800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jspService</a:t>
            </a:r>
            <a:r>
              <a:rPr 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2438400" y="1233488"/>
            <a:ext cx="6172200" cy="4876800"/>
          </a:xfrm>
          <a:prstGeom prst="rect">
            <a:avLst/>
          </a:prstGeom>
          <a:noFill/>
          <a:ln w="5715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5" name="Text Box 8"/>
          <p:cNvSpPr txBox="1">
            <a:spLocks noChangeArrowheads="1"/>
          </p:cNvSpPr>
          <p:nvPr/>
        </p:nvSpPr>
        <p:spPr bwMode="auto">
          <a:xfrm>
            <a:off x="6477000" y="1233488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 from JSP</a:t>
            </a:r>
          </a:p>
        </p:txBody>
      </p:sp>
      <p:sp>
        <p:nvSpPr>
          <p:cNvPr id="37896" name="Line 9"/>
          <p:cNvSpPr>
            <a:spLocks noChangeShapeType="1"/>
          </p:cNvSpPr>
          <p:nvPr/>
        </p:nvSpPr>
        <p:spPr bwMode="auto">
          <a:xfrm>
            <a:off x="5334000" y="252888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97" name="Line 10"/>
          <p:cNvSpPr>
            <a:spLocks noChangeShapeType="1"/>
          </p:cNvSpPr>
          <p:nvPr/>
        </p:nvSpPr>
        <p:spPr bwMode="auto">
          <a:xfrm>
            <a:off x="5410200" y="4052888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98" name="Line 11"/>
          <p:cNvSpPr>
            <a:spLocks noChangeShapeType="1"/>
          </p:cNvSpPr>
          <p:nvPr/>
        </p:nvSpPr>
        <p:spPr bwMode="auto">
          <a:xfrm>
            <a:off x="762000" y="2147888"/>
            <a:ext cx="3429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99" name="Text Box 12"/>
          <p:cNvSpPr txBox="1">
            <a:spLocks noChangeArrowheads="1"/>
          </p:cNvSpPr>
          <p:nvPr/>
        </p:nvSpPr>
        <p:spPr bwMode="auto">
          <a:xfrm>
            <a:off x="471488" y="1827213"/>
            <a:ext cx="1662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Init Event</a:t>
            </a:r>
          </a:p>
        </p:txBody>
      </p:sp>
      <p:sp>
        <p:nvSpPr>
          <p:cNvPr id="37900" name="Line 13"/>
          <p:cNvSpPr>
            <a:spLocks noChangeShapeType="1"/>
          </p:cNvSpPr>
          <p:nvPr/>
        </p:nvSpPr>
        <p:spPr bwMode="auto">
          <a:xfrm flipV="1">
            <a:off x="1676400" y="3443288"/>
            <a:ext cx="1981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1" name="Line 14"/>
          <p:cNvSpPr>
            <a:spLocks noChangeShapeType="1"/>
          </p:cNvSpPr>
          <p:nvPr/>
        </p:nvSpPr>
        <p:spPr bwMode="auto">
          <a:xfrm flipH="1">
            <a:off x="1828800" y="3671888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2" name="Text Box 15"/>
          <p:cNvSpPr txBox="1">
            <a:spLocks noChangeArrowheads="1"/>
          </p:cNvSpPr>
          <p:nvPr/>
        </p:nvSpPr>
        <p:spPr bwMode="auto">
          <a:xfrm>
            <a:off x="617538" y="3187700"/>
            <a:ext cx="1001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838200" y="3748088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633" dir="5742636" algn="ctr" rotWithShape="0">
              <a:srgbClr val="9933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FontTx/>
              <a:buChar char="•"/>
              <a:defRPr/>
            </a:pPr>
            <a:endParaRPr lang="en-US" sz="200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904" name="Text Box 17"/>
          <p:cNvSpPr txBox="1">
            <a:spLocks noChangeArrowheads="1"/>
          </p:cNvSpPr>
          <p:nvPr/>
        </p:nvSpPr>
        <p:spPr bwMode="auto">
          <a:xfrm>
            <a:off x="635000" y="3476625"/>
            <a:ext cx="1157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37905" name="Line 18"/>
          <p:cNvSpPr>
            <a:spLocks noChangeShapeType="1"/>
          </p:cNvSpPr>
          <p:nvPr/>
        </p:nvSpPr>
        <p:spPr bwMode="auto">
          <a:xfrm>
            <a:off x="762000" y="4967288"/>
            <a:ext cx="3505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6" name="Text Box 19"/>
          <p:cNvSpPr txBox="1">
            <a:spLocks noChangeArrowheads="1"/>
          </p:cNvSpPr>
          <p:nvPr/>
        </p:nvSpPr>
        <p:spPr bwMode="auto">
          <a:xfrm>
            <a:off x="457200" y="4605338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Destroy Event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525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JSP Tags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>
          <a:xfrm>
            <a:off x="236538" y="994386"/>
            <a:ext cx="8907462" cy="55229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vi-VN" altLang="en-US">
                <a:latin typeface="Times New Roman" panose="02020603050405020304" pitchFamily="18" charset="0"/>
              </a:rPr>
              <a:t>Tags</a:t>
            </a:r>
          </a:p>
          <a:p>
            <a:pPr lvl="1" eaLnBrk="1" hangingPunct="1">
              <a:lnSpc>
                <a:spcPct val="90000"/>
              </a:lnSpc>
            </a:pPr>
            <a:r>
              <a:rPr lang="vi-VN" altLang="en-US">
                <a:latin typeface="Times New Roman" panose="02020603050405020304" pitchFamily="18" charset="0"/>
              </a:rPr>
              <a:t>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vi-VN" altLang="en-US">
                <a:latin typeface="Times New Roman" panose="02020603050405020304" pitchFamily="18" charset="0"/>
              </a:rPr>
              <a:t>Functional</a:t>
            </a:r>
          </a:p>
          <a:p>
            <a:pPr lvl="1" eaLnBrk="1" hangingPunct="1">
              <a:lnSpc>
                <a:spcPct val="90000"/>
              </a:lnSpc>
            </a:pPr>
            <a:r>
              <a:rPr lang="vi-VN" altLang="en-US">
                <a:latin typeface="Times New Roman" panose="02020603050405020304" pitchFamily="18" charset="0"/>
              </a:rPr>
              <a:t>Encapsulation</a:t>
            </a:r>
          </a:p>
          <a:p>
            <a:pPr lvl="1" eaLnBrk="1" hangingPunct="1">
              <a:lnSpc>
                <a:spcPct val="90000"/>
              </a:lnSpc>
            </a:pPr>
            <a:r>
              <a:rPr lang="vi-VN" altLang="en-US">
                <a:latin typeface="Times New Roman" panose="02020603050405020304" pitchFamily="18" charset="0"/>
              </a:rPr>
              <a:t>A tag starts with</a:t>
            </a:r>
            <a:r>
              <a:rPr lang="en-US" altLang="en-US">
                <a:latin typeface="Times New Roman" panose="02020603050405020304" pitchFamily="18" charset="0"/>
              </a:rPr>
              <a:t> “&lt;” and ends with “&gt;”.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The tags contain body and attributes.</a:t>
            </a:r>
            <a:endParaRPr lang="vi-VN" altLang="en-US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vi-VN" altLang="en-US">
                <a:latin typeface="Times New Roman" panose="02020603050405020304" pitchFamily="18" charset="0"/>
              </a:rPr>
              <a:t>The </a:t>
            </a:r>
            <a:r>
              <a:rPr lang="en-US" altLang="en-US">
                <a:latin typeface="Times New Roman" panose="02020603050405020304" pitchFamily="18" charset="0"/>
              </a:rPr>
              <a:t>4 types of JSP tags</a:t>
            </a:r>
            <a:endParaRPr lang="fr-FR" altLang="en-US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fr-FR" altLang="en-US">
                <a:latin typeface="Times New Roman" panose="02020603050405020304" pitchFamily="18" charset="0"/>
              </a:rPr>
              <a:t>Comment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en-US">
                <a:latin typeface="Times New Roman" panose="02020603050405020304" pitchFamily="18" charset="0"/>
              </a:rPr>
              <a:t>Directives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en-US">
                <a:latin typeface="Times New Roman" panose="02020603050405020304" pitchFamily="18" charset="0"/>
              </a:rPr>
              <a:t>Scripting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en-US">
                <a:latin typeface="Times New Roman" panose="02020603050405020304" pitchFamily="18" charset="0"/>
              </a:rPr>
              <a:t>Standard actions</a:t>
            </a:r>
            <a:r>
              <a:rPr lang="vi-VN" altLang="en-US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9620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>
          <a:xfrm>
            <a:off x="0" y="954088"/>
            <a:ext cx="9144000" cy="600868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vi-VN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Are used for </a:t>
            </a:r>
            <a:r>
              <a:rPr lang="vi-VN" alt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documenting</a:t>
            </a:r>
            <a:r>
              <a:rPr lang="vi-VN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JSP code</a:t>
            </a:r>
          </a:p>
          <a:p>
            <a:pPr algn="just" eaLnBrk="1" hangingPunct="1">
              <a:lnSpc>
                <a:spcPct val="80000"/>
              </a:lnSpc>
            </a:pPr>
            <a:r>
              <a:rPr lang="vi-VN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lang="vi-VN" alt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be visible </a:t>
            </a:r>
            <a:r>
              <a:rPr lang="vi-VN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to the client </a:t>
            </a:r>
            <a:endParaRPr lang="en-US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Explains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the functioning of the code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Comments </a:t>
            </a:r>
            <a:r>
              <a:rPr lang="en-US" alt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are ignored by the servlet 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during compilation</a:t>
            </a:r>
            <a:endParaRPr lang="fr-FR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fr-FR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vi-VN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JSP page contains </a:t>
            </a:r>
            <a:r>
              <a:rPr lang="vi-VN" alt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alt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alt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 types </a:t>
            </a:r>
            <a:r>
              <a:rPr lang="vi-VN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comments as JSP</a:t>
            </a:r>
            <a:r>
              <a:rPr lang="fr-FR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, and scripting</a:t>
            </a:r>
            <a:endParaRPr lang="vi-VN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HTML comments 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passed to resulting HTML documents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not visible in the output but the end user can view them.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comments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browser cannot view these comments as a part of the source code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ignored by the JSP to scriptlet translator.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Scripting language comments</a:t>
            </a:r>
            <a:endParaRPr lang="vi-V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written scriptlets in a JSP page.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comment should be in the same comment syntax used for scripting language.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not visible in the output of the JSP page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176213" y="1335088"/>
            <a:ext cx="8967787" cy="5522912"/>
          </a:xfrm>
        </p:spPr>
        <p:txBody>
          <a:bodyPr/>
          <a:lstStyle/>
          <a:p>
            <a:pPr eaLnBrk="1" hangingPunct="1"/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vi-V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vi-V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JSP comments: </a:t>
            </a:r>
            <a:r>
              <a:rPr lang="vi-V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&lt;%-- comments --%&gt;</a:t>
            </a:r>
            <a:endParaRPr lang="vi-VN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Ex: &lt;%-- a JSP comment --%&gt;</a:t>
            </a:r>
            <a:endParaRPr lang="vi-V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vi-V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HTML comments: </a:t>
            </a:r>
            <a:r>
              <a:rPr lang="vi-V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vi-V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comments --&gt;</a:t>
            </a:r>
            <a:endParaRPr lang="vi-VN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Ex: &lt;!-- a HTML comment --&gt;</a:t>
            </a:r>
            <a:endParaRPr lang="vi-V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Scripting language comment</a:t>
            </a:r>
          </a:p>
          <a:p>
            <a:pPr lvl="1" eaLnBrk="1" hangingPunct="1"/>
            <a:r>
              <a:rPr lang="vi-V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&lt;%/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vi-V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comments 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r>
              <a:rPr lang="vi-V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</a:p>
          <a:p>
            <a:pPr lvl="1" eaLnBrk="1" hangingPunct="1"/>
            <a:r>
              <a:rPr lang="vi-V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&lt;%// comments %&gt;</a:t>
            </a:r>
            <a:endParaRPr lang="en-US" alt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Ex: &lt;%//It’s is a variable declaration %&gt;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Scripting Elements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>
          <a:xfrm>
            <a:off x="0" y="1335088"/>
            <a:ext cx="9144000" cy="5522912"/>
          </a:xfrm>
        </p:spPr>
        <p:txBody>
          <a:bodyPr/>
          <a:lstStyle/>
          <a:p>
            <a:pPr algn="just" eaLnBrk="1" hangingPunct="1"/>
            <a:r>
              <a:rPr lang="vi-VN" altLang="en-US" sz="2800">
                <a:latin typeface="Times New Roman" panose="02020603050405020304" pitchFamily="18" charset="0"/>
              </a:rPr>
              <a:t>A way of </a:t>
            </a:r>
            <a:r>
              <a:rPr lang="vi-VN" altLang="en-US" sz="2800" b="1">
                <a:latin typeface="Times New Roman" panose="02020603050405020304" pitchFamily="18" charset="0"/>
              </a:rPr>
              <a:t>performing server-side operations</a:t>
            </a:r>
            <a:r>
              <a:rPr lang="vi-VN" altLang="en-US" sz="2800">
                <a:latin typeface="Times New Roman" panose="02020603050405020304" pitchFamily="18" charset="0"/>
              </a:rPr>
              <a:t> in a JSP page</a:t>
            </a:r>
            <a:endParaRPr lang="fr-FR" altLang="en-US" sz="280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vi-VN" altLang="en-US" sz="2800">
                <a:latin typeface="Times New Roman" panose="02020603050405020304" pitchFamily="18" charset="0"/>
              </a:rPr>
              <a:t>Enable the </a:t>
            </a:r>
            <a:r>
              <a:rPr lang="vi-VN" altLang="en-US" sz="2800" b="1">
                <a:latin typeface="Times New Roman" panose="02020603050405020304" pitchFamily="18" charset="0"/>
              </a:rPr>
              <a:t>code to be directly embedded </a:t>
            </a:r>
            <a:r>
              <a:rPr lang="vi-VN" altLang="en-US" sz="2800">
                <a:latin typeface="Times New Roman" panose="02020603050405020304" pitchFamily="18" charset="0"/>
              </a:rPr>
              <a:t>in a JSP page</a:t>
            </a:r>
          </a:p>
          <a:p>
            <a:pPr algn="just" eaLnBrk="1" hangingPunct="1"/>
            <a:r>
              <a:rPr lang="vi-VN" altLang="en-US" sz="2800" b="1">
                <a:latin typeface="Times New Roman" panose="02020603050405020304" pitchFamily="18" charset="0"/>
              </a:rPr>
              <a:t>Insert</a:t>
            </a:r>
            <a:r>
              <a:rPr lang="vi-VN" altLang="en-US" sz="2800">
                <a:latin typeface="Times New Roman" panose="02020603050405020304" pitchFamily="18" charset="0"/>
              </a:rPr>
              <a:t> Java code into the JSP page </a:t>
            </a:r>
          </a:p>
          <a:p>
            <a:pPr algn="just" eaLnBrk="1" hangingPunct="1"/>
            <a:r>
              <a:rPr lang="vi-VN" altLang="en-US" sz="2800" b="1">
                <a:latin typeface="Times New Roman" panose="02020603050405020304" pitchFamily="18" charset="0"/>
              </a:rPr>
              <a:t>Declarations</a:t>
            </a:r>
            <a:r>
              <a:rPr lang="vi-VN" altLang="en-US" sz="2800">
                <a:latin typeface="Times New Roman" panose="02020603050405020304" pitchFamily="18" charset="0"/>
              </a:rPr>
              <a:t>: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</a:rPr>
              <a:t>Defines the </a:t>
            </a:r>
            <a:r>
              <a:rPr lang="en-US" altLang="en-US" sz="2400" b="1">
                <a:latin typeface="Times New Roman" panose="02020603050405020304" pitchFamily="18" charset="0"/>
              </a:rPr>
              <a:t>variables and methods </a:t>
            </a:r>
            <a:r>
              <a:rPr lang="en-US" altLang="en-US" sz="2400">
                <a:latin typeface="Times New Roman" panose="02020603050405020304" pitchFamily="18" charset="0"/>
              </a:rPr>
              <a:t>for a JSP page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</a:rPr>
              <a:t>Are </a:t>
            </a:r>
            <a:r>
              <a:rPr lang="en-US" altLang="en-US" sz="2400" b="1">
                <a:latin typeface="Times New Roman" panose="02020603050405020304" pitchFamily="18" charset="0"/>
              </a:rPr>
              <a:t>inserted</a:t>
            </a:r>
            <a:r>
              <a:rPr lang="en-US" altLang="en-US" sz="2400">
                <a:latin typeface="Times New Roman" panose="02020603050405020304" pitchFamily="18" charset="0"/>
              </a:rPr>
              <a:t> into the servlet, </a:t>
            </a:r>
            <a:r>
              <a:rPr lang="en-US" altLang="en-US" sz="2400" b="1">
                <a:latin typeface="Times New Roman" panose="02020603050405020304" pitchFamily="18" charset="0"/>
              </a:rPr>
              <a:t>outside</a:t>
            </a:r>
            <a:r>
              <a:rPr lang="en-US" altLang="en-US" sz="2400">
                <a:latin typeface="Times New Roman" panose="02020603050405020304" pitchFamily="18" charset="0"/>
              </a:rPr>
              <a:t> the _</a:t>
            </a:r>
            <a:r>
              <a:rPr lang="en-US" altLang="en-US" sz="2400" b="1">
                <a:latin typeface="Times New Roman" panose="02020603050405020304" pitchFamily="18" charset="0"/>
              </a:rPr>
              <a:t>jspservice</a:t>
            </a:r>
            <a:r>
              <a:rPr lang="en-US" altLang="en-US" sz="2400">
                <a:latin typeface="Times New Roman" panose="02020603050405020304" pitchFamily="18" charset="0"/>
              </a:rPr>
              <a:t>() method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</a:rPr>
              <a:t>Are used in </a:t>
            </a:r>
            <a:r>
              <a:rPr lang="en-US" altLang="en-US" sz="2400" b="1">
                <a:latin typeface="Times New Roman" panose="02020603050405020304" pitchFamily="18" charset="0"/>
              </a:rPr>
              <a:t>combination</a:t>
            </a:r>
            <a:r>
              <a:rPr lang="en-US" altLang="en-US" sz="2400">
                <a:latin typeface="Times New Roman" panose="02020603050405020304" pitchFamily="18" charset="0"/>
              </a:rPr>
              <a:t> with scriptlets and expressions to display an output. 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</a:rPr>
              <a:t>single</a:t>
            </a:r>
            <a:r>
              <a:rPr lang="en-US" altLang="en-US" sz="2400">
                <a:latin typeface="Times New Roman" panose="02020603050405020304" pitchFamily="18" charset="0"/>
              </a:rPr>
              <a:t> declaration tag can be used to </a:t>
            </a:r>
            <a:r>
              <a:rPr lang="en-US" altLang="en-US" sz="2400" b="1">
                <a:latin typeface="Times New Roman" panose="02020603050405020304" pitchFamily="18" charset="0"/>
              </a:rPr>
              <a:t>define multiple variables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</a:rPr>
              <a:t>Syntax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&lt;%! Declaration; %&gt;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</a:rPr>
              <a:t>Ex</a:t>
            </a:r>
            <a:r>
              <a:rPr lang="en-US" altLang="en-US" sz="2400">
                <a:latin typeface="Times New Roman" panose="02020603050405020304" pitchFamily="18" charset="0"/>
              </a:rPr>
              <a:t>: &lt;%! String s = “Aptech”; %&gt;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922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Scripting Elements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>
          <a:xfrm>
            <a:off x="0" y="858838"/>
            <a:ext cx="9144000" cy="565626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</a:rPr>
              <a:t>Scriptlets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Is used to embed Java code, which is </a:t>
            </a:r>
            <a:r>
              <a:rPr lang="en-US" altLang="en-US" sz="2000" b="1">
                <a:latin typeface="Times New Roman" panose="02020603050405020304" pitchFamily="18" charset="0"/>
              </a:rPr>
              <a:t>inserted into the _jspService() method </a:t>
            </a:r>
            <a:r>
              <a:rPr lang="en-US" altLang="en-US" sz="2000">
                <a:latin typeface="Times New Roman" panose="02020603050405020304" pitchFamily="18" charset="0"/>
              </a:rPr>
              <a:t>of the servlet within an HTML code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Refers to </a:t>
            </a:r>
            <a:r>
              <a:rPr lang="en-US" altLang="en-US" sz="2000" b="1">
                <a:latin typeface="Times New Roman" panose="02020603050405020304" pitchFamily="18" charset="0"/>
              </a:rPr>
              <a:t>code blocks </a:t>
            </a:r>
            <a:r>
              <a:rPr lang="en-US" altLang="en-US" sz="2000">
                <a:latin typeface="Times New Roman" panose="02020603050405020304" pitchFamily="18" charset="0"/>
              </a:rPr>
              <a:t>executed for every request (a </a:t>
            </a:r>
            <a:r>
              <a:rPr lang="en-US" altLang="en-US" sz="2000" b="1">
                <a:latin typeface="Times New Roman" panose="02020603050405020304" pitchFamily="18" charset="0"/>
              </a:rPr>
              <a:t>fragment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codes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Are used to add complex data to an HTML form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</a:rPr>
              <a:t>Syntax</a:t>
            </a:r>
            <a:r>
              <a:rPr lang="en-US" altLang="en-US" sz="2000">
                <a:latin typeface="Times New Roman" panose="02020603050405020304" pitchFamily="18" charset="0"/>
              </a:rPr>
              <a:t>: </a:t>
            </a: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&lt;% scriptlet %&gt;</a:t>
            </a:r>
            <a:r>
              <a:rPr lang="vi-V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vi-VN" altLang="en-US" sz="2000" b="1">
                <a:latin typeface="Times New Roman" panose="02020603050405020304" pitchFamily="18" charset="0"/>
              </a:rPr>
              <a:t>Ex</a:t>
            </a:r>
            <a:r>
              <a:rPr lang="vi-VN" altLang="en-US" sz="2000">
                <a:latin typeface="Times New Roman" panose="02020603050405020304" pitchFamily="18" charset="0"/>
              </a:rPr>
              <a:t>: &lt;% for (int i =0 ; i&lt;n; i++){</a:t>
            </a:r>
          </a:p>
          <a:p>
            <a:pPr lvl="1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000">
                <a:latin typeface="Times New Roman" panose="02020603050405020304" pitchFamily="18" charset="0"/>
              </a:rPr>
              <a:t>		    System.out.println(i + “.</a:t>
            </a:r>
            <a:r>
              <a:rPr lang="en-US" altLang="en-US" sz="2000">
                <a:latin typeface="Times New Roman" panose="02020603050405020304" pitchFamily="18" charset="0"/>
              </a:rPr>
              <a:t>This is</a:t>
            </a:r>
            <a:r>
              <a:rPr lang="vi-VN" altLang="en-US" sz="2000">
                <a:latin typeface="Times New Roman" panose="02020603050405020304" pitchFamily="18" charset="0"/>
              </a:rPr>
              <a:t> scriptlets.”); } %&gt;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</a:rPr>
              <a:t>Expressions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Can be used to </a:t>
            </a:r>
            <a:r>
              <a:rPr lang="en-US" altLang="en-US" sz="2000" b="1">
                <a:latin typeface="Times New Roman" panose="02020603050405020304" pitchFamily="18" charset="0"/>
              </a:rPr>
              <a:t>display individual variables or the result </a:t>
            </a:r>
            <a:r>
              <a:rPr lang="en-US" altLang="en-US" sz="2000">
                <a:latin typeface="Times New Roman" panose="02020603050405020304" pitchFamily="18" charset="0"/>
              </a:rPr>
              <a:t>of some calculation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Contains a Java statement whose value will </a:t>
            </a:r>
            <a:r>
              <a:rPr lang="en-US" altLang="en-US" sz="2000" b="1">
                <a:latin typeface="Times New Roman" panose="02020603050405020304" pitchFamily="18" charset="0"/>
              </a:rPr>
              <a:t>be evaluated </a:t>
            </a:r>
            <a:r>
              <a:rPr lang="en-US" altLang="en-US" sz="2000">
                <a:latin typeface="Times New Roman" panose="02020603050405020304" pitchFamily="18" charset="0"/>
              </a:rPr>
              <a:t>and </a:t>
            </a:r>
            <a:r>
              <a:rPr lang="en-US" altLang="en-US" sz="2000" b="1">
                <a:latin typeface="Times New Roman" panose="02020603050405020304" pitchFamily="18" charset="0"/>
              </a:rPr>
              <a:t>inserted</a:t>
            </a:r>
            <a:r>
              <a:rPr lang="en-US" altLang="en-US" sz="2000">
                <a:latin typeface="Times New Roman" panose="02020603050405020304" pitchFamily="18" charset="0"/>
              </a:rPr>
              <a:t> into the generated web page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Refers to </a:t>
            </a:r>
            <a:r>
              <a:rPr lang="en-US" altLang="en-US" sz="2000" b="1">
                <a:latin typeface="Times New Roman" panose="02020603050405020304" pitchFamily="18" charset="0"/>
              </a:rPr>
              <a:t>single line codes </a:t>
            </a:r>
            <a:r>
              <a:rPr lang="en-US" altLang="en-US" sz="2000">
                <a:latin typeface="Times New Roman" panose="02020603050405020304" pitchFamily="18" charset="0"/>
              </a:rPr>
              <a:t>executed for every request.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Provides </a:t>
            </a:r>
            <a:r>
              <a:rPr lang="en-US" altLang="en-US" sz="2000" b="1">
                <a:latin typeface="Times New Roman" panose="02020603050405020304" pitchFamily="18" charset="0"/>
              </a:rPr>
              <a:t>dynamic output generation and the result </a:t>
            </a:r>
            <a:r>
              <a:rPr lang="en-US" altLang="en-US" sz="2000">
                <a:latin typeface="Times New Roman" panose="02020603050405020304" pitchFamily="18" charset="0"/>
              </a:rPr>
              <a:t>is converted into a string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Evaluates at HTTP request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A declaration block is enclosed between delimiters.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</a:rPr>
              <a:t>Syntax</a:t>
            </a:r>
            <a:r>
              <a:rPr lang="en-US" altLang="en-US" sz="2000">
                <a:latin typeface="Times New Roman" panose="02020603050405020304" pitchFamily="18" charset="0"/>
              </a:rPr>
              <a:t>: </a:t>
            </a: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&lt;%= expression %&gt;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</a:rPr>
              <a:t>Ex</a:t>
            </a:r>
            <a:r>
              <a:rPr lang="en-US" altLang="en-US" sz="2000">
                <a:latin typeface="Times New Roman" panose="02020603050405020304" pitchFamily="18" charset="0"/>
              </a:rPr>
              <a:t>: &lt;%= i %&gt;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334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Directives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>
          <a:xfrm>
            <a:off x="0" y="1044575"/>
            <a:ext cx="9337675" cy="59070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Controls the structure of the servlet 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sending messages from the JSP page to the JSP container.</a:t>
            </a:r>
          </a:p>
          <a:p>
            <a:pPr eaLnBrk="1" hangingPunct="1">
              <a:lnSpc>
                <a:spcPct val="80000"/>
              </a:lnSpc>
            </a:pP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directives is the </a:t>
            </a: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entire JSP file</a:t>
            </a:r>
          </a:p>
          <a:p>
            <a:pPr eaLnBrk="1" hangingPunct="1">
              <a:lnSpc>
                <a:spcPct val="80000"/>
              </a:lnSpc>
            </a:pP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JSP uses directives 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the </a:t>
            </a: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processing 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JSP pages.</a:t>
            </a:r>
          </a:p>
          <a:p>
            <a:pPr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Do not produce any output 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JSP </a:t>
            </a: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about the </a:t>
            </a: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be performed on the JSP page</a:t>
            </a:r>
          </a:p>
          <a:p>
            <a:pPr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Specify scripting language used</a:t>
            </a:r>
          </a:p>
          <a:p>
            <a:pPr lvl="1" eaLnBrk="1" hangingPunct="1">
              <a:lnSpc>
                <a:spcPct val="80000"/>
              </a:lnSpc>
            </a:pPr>
            <a:r>
              <a:rPr lang="vi-V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&lt;%@ page language = “java” ...%&gt;</a:t>
            </a:r>
          </a:p>
          <a:p>
            <a:pPr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Denote the use of custom tags library (taglib)</a:t>
            </a:r>
          </a:p>
          <a:p>
            <a:pPr lvl="1" eaLnBrk="1" hangingPunct="1">
              <a:lnSpc>
                <a:spcPct val="80000"/>
              </a:lnSpc>
            </a:pPr>
            <a:r>
              <a:rPr lang="vi-V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&lt;%@ taglib uri = “c:\...” prefix = “abc” %&gt;</a:t>
            </a:r>
          </a:p>
          <a:p>
            <a:pPr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Include the contents of another JSP page into the current page</a:t>
            </a:r>
          </a:p>
          <a:p>
            <a:pPr lvl="1" eaLnBrk="1" hangingPunct="1">
              <a:lnSpc>
                <a:spcPct val="80000"/>
              </a:lnSpc>
            </a:pPr>
            <a:r>
              <a:rPr lang="vi-V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&lt;%@ include file = “c:\...” %&gt;</a:t>
            </a:r>
          </a:p>
          <a:p>
            <a:pPr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Include Java file to Java packages list.</a:t>
            </a:r>
          </a:p>
          <a:p>
            <a:pPr lvl="1" eaLnBrk="1" hangingPunct="1">
              <a:lnSpc>
                <a:spcPct val="80000"/>
              </a:lnSpc>
            </a:pPr>
            <a:r>
              <a:rPr lang="vi-V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&lt;%@ page …. import = “java.util.*, java.lang.*” %&gt;</a:t>
            </a:r>
          </a:p>
          <a:p>
            <a:pPr eaLnBrk="1" hangingPunct="1">
              <a:lnSpc>
                <a:spcPct val="80000"/>
              </a:lnSpc>
            </a:pP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Error handle 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JSP page and JSP page is catched errors (isErrorPage).  </a:t>
            </a:r>
          </a:p>
          <a:p>
            <a:pPr lvl="1" eaLnBrk="1" hangingPunct="1">
              <a:lnSpc>
                <a:spcPct val="80000"/>
              </a:lnSpc>
            </a:pPr>
            <a:r>
              <a:rPr lang="vi-V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handle error &lt;%@ page … errorpage = “/error.jsp” … %&gt;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vi-V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process error &lt;%@ page isErrorPage = “true” %&gt;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561975"/>
          </a:xfrm>
        </p:spPr>
        <p:txBody>
          <a:bodyPr/>
          <a:lstStyle/>
          <a:p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Page Directives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>
          <a:xfrm>
            <a:off x="0" y="573088"/>
            <a:ext cx="9144000" cy="14811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Is used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to define and manipulate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 number of important attributes that affect the entire JSP page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Is written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at the beginning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of a JSP page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 JSP page can contain any number of page directives. All directives in the page are processed together during translation and result is applied together to the JSP page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vi-VN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vi-V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alt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&lt;%@ page </a:t>
            </a:r>
            <a:r>
              <a:rPr lang="vi-VN" altLang="en-US" sz="1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vi-VN" alt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%&gt;</a:t>
            </a:r>
            <a:r>
              <a:rPr lang="vi-VN" altLang="en-US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31117" name="Group 45"/>
          <p:cNvGraphicFramePr>
            <a:graphicFrameLocks noGrp="1"/>
          </p:cNvGraphicFramePr>
          <p:nvPr>
            <p:ph type="tbl" idx="4294967295"/>
          </p:nvPr>
        </p:nvGraphicFramePr>
        <p:xfrm>
          <a:off x="173038" y="1795463"/>
          <a:ext cx="8766175" cy="5038726"/>
        </p:xfrm>
        <a:graphic>
          <a:graphicData uri="http://schemas.openxmlformats.org/drawingml/2006/table">
            <a:tbl>
              <a:tblPr/>
              <a:tblGrid>
                <a:gridCol w="1916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vi-V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Attributes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vi-V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language</a:t>
                      </a:r>
                      <a:endParaRPr kumimoji="0" 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vi-V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Define</a:t>
                      </a:r>
                      <a:r>
                        <a:rPr kumimoji="0" lang="vi-V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vi-V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scripting language</a:t>
                      </a:r>
                      <a:r>
                        <a:rPr kumimoji="0" lang="vi-V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used in the page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vi-V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Default value is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Java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extends</a:t>
                      </a:r>
                      <a:endParaRPr kumimoji="0" 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vi-V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Change the content of the servlet that is generated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import</a:t>
                      </a:r>
                      <a:endParaRPr kumimoji="0" 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vi-V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Include</a:t>
                      </a:r>
                      <a:r>
                        <a:rPr kumimoji="0" lang="vi-V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Java files to the Java package import list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Separating uses commas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session</a:t>
                      </a:r>
                      <a:endParaRPr kumimoji="0" 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Specify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if the JSP page </a:t>
                      </a:r>
                      <a:r>
                        <a:rPr kumimoji="0" 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takes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part in a HTTP session. Default value </a:t>
                      </a:r>
                      <a:r>
                        <a:rPr kumimoji="0" 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buffer</a:t>
                      </a:r>
                      <a:endParaRPr kumimoji="0" 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Specify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size of the page </a:t>
                      </a: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buffer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Default value </a:t>
                      </a:r>
                      <a:r>
                        <a:rPr kumimoji="0" 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8KB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autoflush</a:t>
                      </a:r>
                      <a:endParaRPr kumimoji="0" 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Flush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page buffer </a:t>
                      </a:r>
                      <a:r>
                        <a:rPr kumimoji="0" 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filled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Default value </a:t>
                      </a:r>
                      <a:r>
                        <a:rPr kumimoji="0" 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isThreadSafe</a:t>
                      </a:r>
                      <a:endParaRPr kumimoji="0" lang="fr-F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Define</a:t>
                      </a: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safety</a:t>
                      </a: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level</a:t>
                      </a: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of threads in the page. The JSP </a:t>
                      </a:r>
                      <a:r>
                        <a:rPr kumimoji="0" 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engine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queues the </a:t>
                      </a:r>
                      <a:r>
                        <a:rPr kumimoji="0" 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requests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sent for </a:t>
                      </a:r>
                      <a:r>
                        <a:rPr kumimoji="0" 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processing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when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value </a:t>
                      </a:r>
                      <a:r>
                        <a:rPr kumimoji="0" 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set to false. Default value </a:t>
                      </a:r>
                      <a:r>
                        <a:rPr kumimoji="0" 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info</a:t>
                      </a:r>
                      <a:endParaRPr kumimoji="0" lang="fr-F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Describe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page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errorPage</a:t>
                      </a:r>
                      <a:endParaRPr kumimoji="0" lang="fr-F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Define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page to display </a:t>
                      </a:r>
                      <a:r>
                        <a:rPr kumimoji="0" 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errors</a:t>
                      </a: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ocurring</a:t>
                      </a: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 the JSP page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isErrorPage</a:t>
                      </a:r>
                      <a:endParaRPr kumimoji="0" lang="fr-F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Indicate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current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JSP page if </a:t>
                      </a:r>
                      <a:r>
                        <a:rPr kumimoji="0" 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contains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path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another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error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page of JSP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contentType</a:t>
                      </a:r>
                      <a:endParaRPr kumimoji="0" 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Set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content type 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 MIME type and </a:t>
                      </a:r>
                      <a:r>
                        <a:rPr kumimoji="0" 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character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encoding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for JSP. Default value </a:t>
                      </a:r>
                      <a:r>
                        <a:rPr kumimoji="0" 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/html</a:t>
                      </a:r>
                      <a:endParaRPr kumimoji="0" lang="fr-F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223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Directives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Include &amp; Tablib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0" y="773113"/>
            <a:ext cx="9144000" cy="59070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vi-VN" altLang="en-US" sz="2800" b="1">
                <a:latin typeface="Times New Roman" panose="02020603050405020304" pitchFamily="18" charset="0"/>
              </a:rPr>
              <a:t>Include</a:t>
            </a:r>
            <a:endParaRPr lang="en-US" altLang="en-US" sz="2800" b="1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Is used to </a:t>
            </a:r>
            <a:r>
              <a:rPr lang="en-US" altLang="en-US" sz="2400" b="1">
                <a:latin typeface="Times New Roman" panose="02020603050405020304" pitchFamily="18" charset="0"/>
              </a:rPr>
              <a:t>physically include </a:t>
            </a:r>
            <a:r>
              <a:rPr lang="en-US" altLang="en-US" sz="2400">
                <a:latin typeface="Times New Roman" panose="02020603050405020304" pitchFamily="18" charset="0"/>
              </a:rPr>
              <a:t>the contents of another file sending to the server. The included file can be a HTML or JSP</a:t>
            </a:r>
            <a:endParaRPr lang="vi-VN" altLang="en-US" sz="24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vi-VN" altLang="en-US" sz="2400">
                <a:latin typeface="Times New Roman" panose="02020603050405020304" pitchFamily="18" charset="0"/>
              </a:rPr>
              <a:t>Identify the file through the local URL</a:t>
            </a:r>
          </a:p>
          <a:p>
            <a:pPr lvl="1" eaLnBrk="1" hangingPunct="1">
              <a:lnSpc>
                <a:spcPct val="90000"/>
              </a:lnSpc>
            </a:pPr>
            <a:r>
              <a:rPr lang="vi-VN" altLang="en-US" sz="2400">
                <a:latin typeface="Times New Roman" panose="02020603050405020304" pitchFamily="18" charset="0"/>
              </a:rPr>
              <a:t>A single JSP file can include multiple include directives</a:t>
            </a:r>
          </a:p>
          <a:p>
            <a:pPr lvl="1" eaLnBrk="1" hangingPunct="1">
              <a:lnSpc>
                <a:spcPct val="90000"/>
              </a:lnSpc>
            </a:pPr>
            <a:r>
              <a:rPr lang="vi-VN" altLang="en-US" b="1">
                <a:latin typeface="Times New Roman" panose="02020603050405020304" pitchFamily="18" charset="0"/>
              </a:rPr>
              <a:t>Syntax</a:t>
            </a:r>
            <a:r>
              <a:rPr lang="vi-VN" altLang="en-US">
                <a:latin typeface="Times New Roman" panose="02020603050405020304" pitchFamily="18" charset="0"/>
              </a:rPr>
              <a:t>: </a:t>
            </a:r>
            <a:r>
              <a:rPr lang="vi-V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&lt;%@ include file = “URL” %&gt;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vi-VN" altLang="en-US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vi-VN" altLang="en-US" sz="2800" b="1">
                <a:latin typeface="Times New Roman" panose="02020603050405020304" pitchFamily="18" charset="0"/>
              </a:rPr>
              <a:t>Taglib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Enables the </a:t>
            </a:r>
            <a:r>
              <a:rPr lang="en-US" altLang="en-US" sz="2400" b="1">
                <a:latin typeface="Times New Roman" panose="02020603050405020304" pitchFamily="18" charset="0"/>
              </a:rPr>
              <a:t>use of custom tags </a:t>
            </a:r>
            <a:r>
              <a:rPr lang="en-US" altLang="en-US" sz="2400">
                <a:latin typeface="Times New Roman" panose="02020603050405020304" pitchFamily="18" charset="0"/>
              </a:rPr>
              <a:t>in the JSP page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Access to all the objects that are available for a JSP page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Extend the functionality of a JSP page one after the other</a:t>
            </a:r>
            <a:endParaRPr lang="vi-VN" altLang="en-US" sz="240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vi-VN" altLang="en-US" sz="2400">
                <a:latin typeface="Times New Roman" panose="02020603050405020304" pitchFamily="18" charset="0"/>
              </a:rPr>
              <a:t>The TLD – Tag Library Descriptor is identified through the URI – Uniform Resource Identifier and prefix describes the prefix string used to define the custom tag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vi-VN" altLang="en-US" sz="2400" b="1">
                <a:latin typeface="Times New Roman" panose="02020603050405020304" pitchFamily="18" charset="0"/>
              </a:rPr>
              <a:t>Syntax</a:t>
            </a:r>
            <a:r>
              <a:rPr lang="vi-VN" altLang="en-US" sz="2400">
                <a:latin typeface="Times New Roman" panose="02020603050405020304" pitchFamily="18" charset="0"/>
              </a:rPr>
              <a:t>: </a:t>
            </a:r>
            <a:r>
              <a:rPr lang="vi-V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&lt;%@ taglib uri = “URL” prefix = “name” %&gt;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360363" y="538163"/>
            <a:ext cx="8783637" cy="6248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web application applying MVC model using Servlet, JSP + Scripting Element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MVC Model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JSP vs. Servlet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JSP mechanism, syntax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How to use JSP combining the Servlets and Java objects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How to connect DB using Dynamic connection or DataSource</a:t>
            </a:r>
          </a:p>
        </p:txBody>
      </p:sp>
    </p:spTree>
    <p:extLst>
      <p:ext uri="{BB962C8B-B14F-4D97-AF65-F5344CB8AC3E}">
        <p14:creationId xmlns:p14="http://schemas.microsoft.com/office/powerpoint/2010/main" val="4115311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6675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79" name="Rectangle 50"/>
          <p:cNvSpPr>
            <a:spLocks noChangeArrowheads="1"/>
          </p:cNvSpPr>
          <p:nvPr/>
        </p:nvSpPr>
        <p:spPr bwMode="auto">
          <a:xfrm>
            <a:off x="206375" y="1109663"/>
            <a:ext cx="8686800" cy="574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vi-VN" altLang="en-US" sz="2400">
                <a:latin typeface="Times New Roman" panose="02020603050405020304" pitchFamily="18" charset="0"/>
              </a:rPr>
              <a:t>&lt;%@ page import="java.util.Date" %&gt;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vi-VN" altLang="en-US" sz="2400">
                <a:latin typeface="Times New Roman" panose="02020603050405020304" pitchFamily="18" charset="0"/>
              </a:rPr>
              <a:t>&lt;html&gt;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vi-VN" altLang="en-US" sz="2400">
                <a:latin typeface="Times New Roman" panose="02020603050405020304" pitchFamily="18" charset="0"/>
              </a:rPr>
              <a:t>  &lt;head&gt;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vi-VN" altLang="en-US" sz="2400">
                <a:latin typeface="Times New Roman" panose="02020603050405020304" pitchFamily="18" charset="0"/>
              </a:rPr>
              <a:t>    &lt;title&gt;First JSP program&lt;/title&gt;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vi-VN" altLang="en-US" sz="2400">
                <a:latin typeface="Times New Roman" panose="02020603050405020304" pitchFamily="18" charset="0"/>
              </a:rPr>
              <a:t>  &lt;/head&gt;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vi-VN" altLang="en-US" sz="2400">
                <a:latin typeface="Times New Roman" panose="02020603050405020304" pitchFamily="18" charset="0"/>
              </a:rPr>
              <a:t>  &lt;body&gt;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vi-VN" altLang="en-US" sz="2400">
                <a:latin typeface="Times New Roman" panose="02020603050405020304" pitchFamily="18" charset="0"/>
              </a:rPr>
              <a:t>  	&lt;!-- myFirstProgram.jsp --&gt;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vi-VN" altLang="en-US" sz="2400">
                <a:latin typeface="Times New Roman" panose="02020603050405020304" pitchFamily="18" charset="0"/>
              </a:rPr>
              <a:t>  	&lt;% out.println("Hello there!"); %&gt;&lt;br&gt;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vi-VN" altLang="en-US" sz="2400">
                <a:latin typeface="Times New Roman" panose="02020603050405020304" pitchFamily="18" charset="0"/>
              </a:rPr>
              <a:t>  	&lt;%= "Current date is " + new Date() %&gt;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&lt;%-- end Program --%&gt;</a:t>
            </a:r>
            <a:r>
              <a:rPr lang="vi-VN" altLang="en-US" sz="2400">
                <a:latin typeface="Times New Roman" panose="02020603050405020304" pitchFamily="18" charset="0"/>
              </a:rPr>
              <a:t>  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vi-VN" altLang="en-US" sz="2400">
                <a:latin typeface="Times New Roman" panose="02020603050405020304" pitchFamily="18" charset="0"/>
              </a:rPr>
              <a:t>&lt;/body&gt;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vi-VN" altLang="en-US" sz="2400">
                <a:latin typeface="Times New Roman" panose="02020603050405020304" pitchFamily="18" charset="0"/>
              </a:rPr>
              <a:t>&lt;/html&gt;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20663" y="1017588"/>
            <a:ext cx="7019925" cy="1347787"/>
            <a:chOff x="139" y="641"/>
            <a:chExt cx="4422" cy="849"/>
          </a:xfrm>
        </p:grpSpPr>
        <p:sp>
          <p:nvSpPr>
            <p:cNvPr id="50192" name="Oval 51"/>
            <p:cNvSpPr>
              <a:spLocks noChangeArrowheads="1"/>
            </p:cNvSpPr>
            <p:nvPr/>
          </p:nvSpPr>
          <p:spPr bwMode="auto">
            <a:xfrm>
              <a:off x="139" y="641"/>
              <a:ext cx="3219" cy="38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193" name="AutoShape 52"/>
            <p:cNvSpPr>
              <a:spLocks noChangeArrowheads="1"/>
            </p:cNvSpPr>
            <p:nvPr/>
          </p:nvSpPr>
          <p:spPr bwMode="auto">
            <a:xfrm>
              <a:off x="2792" y="1173"/>
              <a:ext cx="1769" cy="317"/>
            </a:xfrm>
            <a:prstGeom prst="wedgeEllipseCallout">
              <a:avLst>
                <a:gd name="adj1" fmla="val -18569"/>
                <a:gd name="adj2" fmla="val -155995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vi-VN" altLang="en-US" b="1">
                  <a:latin typeface="Times New Roman" panose="02020603050405020304" pitchFamily="18" charset="0"/>
                  <a:cs typeface="Arial" panose="020B0604020202020204" pitchFamily="34" charset="0"/>
                </a:rPr>
                <a:t>Directives - page</a:t>
              </a: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68313" y="3021013"/>
            <a:ext cx="4146550" cy="1169987"/>
            <a:chOff x="295" y="1903"/>
            <a:chExt cx="2612" cy="737"/>
          </a:xfrm>
        </p:grpSpPr>
        <p:sp>
          <p:nvSpPr>
            <p:cNvPr id="50190" name="Oval 55"/>
            <p:cNvSpPr>
              <a:spLocks noChangeArrowheads="1"/>
            </p:cNvSpPr>
            <p:nvPr/>
          </p:nvSpPr>
          <p:spPr bwMode="auto">
            <a:xfrm>
              <a:off x="295" y="2355"/>
              <a:ext cx="2363" cy="285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191" name="AutoShape 56"/>
            <p:cNvSpPr>
              <a:spLocks noChangeArrowheads="1"/>
            </p:cNvSpPr>
            <p:nvPr/>
          </p:nvSpPr>
          <p:spPr bwMode="auto">
            <a:xfrm>
              <a:off x="1138" y="1903"/>
              <a:ext cx="1769" cy="270"/>
            </a:xfrm>
            <a:prstGeom prst="wedgeEllipseCallout">
              <a:avLst>
                <a:gd name="adj1" fmla="val 22755"/>
                <a:gd name="adj2" fmla="val 133912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vi-VN" altLang="en-US" b="1">
                  <a:latin typeface="Times New Roman" panose="02020603050405020304" pitchFamily="18" charset="0"/>
                  <a:cs typeface="Arial" panose="020B0604020202020204" pitchFamily="34" charset="0"/>
                </a:rPr>
                <a:t>HTML Comments</a:t>
              </a: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500063" y="3597275"/>
            <a:ext cx="7140575" cy="1085850"/>
            <a:chOff x="315" y="2266"/>
            <a:chExt cx="4498" cy="684"/>
          </a:xfrm>
        </p:grpSpPr>
        <p:sp>
          <p:nvSpPr>
            <p:cNvPr id="50188" name="Oval 59"/>
            <p:cNvSpPr>
              <a:spLocks noChangeArrowheads="1"/>
            </p:cNvSpPr>
            <p:nvPr/>
          </p:nvSpPr>
          <p:spPr bwMode="auto">
            <a:xfrm>
              <a:off x="315" y="2627"/>
              <a:ext cx="3275" cy="323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189" name="AutoShape 60"/>
            <p:cNvSpPr>
              <a:spLocks noChangeArrowheads="1"/>
            </p:cNvSpPr>
            <p:nvPr/>
          </p:nvSpPr>
          <p:spPr bwMode="auto">
            <a:xfrm>
              <a:off x="3044" y="2266"/>
              <a:ext cx="1769" cy="251"/>
            </a:xfrm>
            <a:prstGeom prst="wedgeEllipseCallout">
              <a:avLst>
                <a:gd name="adj1" fmla="val -27106"/>
                <a:gd name="adj2" fmla="val 139588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vi-VN" altLang="en-US" b="1">
                  <a:latin typeface="Times New Roman" panose="02020603050405020304" pitchFamily="18" charset="0"/>
                  <a:cs typeface="Arial" panose="020B0604020202020204" pitchFamily="34" charset="0"/>
                </a:rPr>
                <a:t>Scriptlet</a:t>
              </a: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433388" y="4656138"/>
            <a:ext cx="7553325" cy="1027112"/>
            <a:chOff x="273" y="2933"/>
            <a:chExt cx="4758" cy="647"/>
          </a:xfrm>
        </p:grpSpPr>
        <p:sp>
          <p:nvSpPr>
            <p:cNvPr id="50186" name="Oval 63"/>
            <p:cNvSpPr>
              <a:spLocks noChangeArrowheads="1"/>
            </p:cNvSpPr>
            <p:nvPr/>
          </p:nvSpPr>
          <p:spPr bwMode="auto">
            <a:xfrm>
              <a:off x="273" y="2933"/>
              <a:ext cx="3349" cy="28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187" name="AutoShape 64"/>
            <p:cNvSpPr>
              <a:spLocks noChangeArrowheads="1"/>
            </p:cNvSpPr>
            <p:nvPr/>
          </p:nvSpPr>
          <p:spPr bwMode="auto">
            <a:xfrm>
              <a:off x="3262" y="3338"/>
              <a:ext cx="1769" cy="242"/>
            </a:xfrm>
            <a:prstGeom prst="wedgeEllipseCallout">
              <a:avLst>
                <a:gd name="adj1" fmla="val -31065"/>
                <a:gd name="adj2" fmla="val -14937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vi-VN" altLang="en-US" b="1">
                  <a:latin typeface="Times New Roman" panose="02020603050405020304" pitchFamily="18" charset="0"/>
                  <a:cs typeface="Arial" panose="020B0604020202020204" pitchFamily="34" charset="0"/>
                </a:rPr>
                <a:t>Expression</a:t>
              </a:r>
            </a:p>
          </p:txBody>
        </p:sp>
      </p:grpSp>
      <p:sp>
        <p:nvSpPr>
          <p:cNvPr id="135185" name="Oval 63"/>
          <p:cNvSpPr>
            <a:spLocks noChangeArrowheads="1"/>
          </p:cNvSpPr>
          <p:nvPr/>
        </p:nvSpPr>
        <p:spPr bwMode="auto">
          <a:xfrm>
            <a:off x="506413" y="5064125"/>
            <a:ext cx="3357562" cy="43338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5186" name="AutoShape 64"/>
          <p:cNvSpPr>
            <a:spLocks noChangeArrowheads="1"/>
          </p:cNvSpPr>
          <p:nvPr/>
        </p:nvSpPr>
        <p:spPr bwMode="auto">
          <a:xfrm>
            <a:off x="2806700" y="5810250"/>
            <a:ext cx="2808288" cy="384175"/>
          </a:xfrm>
          <a:prstGeom prst="wedgeEllipseCallout">
            <a:avLst>
              <a:gd name="adj1" fmla="val -31065"/>
              <a:gd name="adj2" fmla="val -14937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Times New Roman" panose="02020603050405020304" pitchFamily="18" charset="0"/>
                <a:cs typeface="Arial" panose="020B0604020202020204" pitchFamily="34" charset="0"/>
              </a:rPr>
              <a:t>JSP Comments</a:t>
            </a:r>
            <a:endParaRPr lang="vi-VN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5" grpId="0" animBg="1"/>
      <p:bldP spid="13518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5"/>
            <a:ext cx="4411663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100013"/>
            <a:ext cx="8229600" cy="812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2830513"/>
            <a:ext cx="7983537" cy="402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3505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57200" y="709613"/>
            <a:ext cx="8686800" cy="577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vi-VN" altLang="en-US" b="1">
                <a:latin typeface="Times New Roman" panose="02020603050405020304" pitchFamily="18" charset="0"/>
              </a:rPr>
              <a:t>Main </a:t>
            </a:r>
            <a:r>
              <a:rPr lang="en-US" altLang="en-US" b="1">
                <a:latin typeface="Times New Roman" panose="02020603050405020304" pitchFamily="18" charset="0"/>
              </a:rPr>
              <a:t>(main.jsp) </a:t>
            </a:r>
            <a:r>
              <a:rPr lang="vi-VN" altLang="en-US" b="1">
                <a:latin typeface="Times New Roman" panose="02020603050405020304" pitchFamily="18" charset="0"/>
              </a:rPr>
              <a:t>file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</a:rPr>
              <a:t>&lt;html&gt;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</a:rPr>
              <a:t>  &lt;head&gt;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</a:rPr>
              <a:t>    &lt;title&gt;Directive Includes JSP program&lt;/title&gt;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</a:rPr>
              <a:t>  &lt;/head&gt;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</a:rPr>
              <a:t>  &lt;body&gt;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</a:rPr>
              <a:t>  	&lt;%-- include use directives --%&gt;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</a:rPr>
              <a:t>  	Current date is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</a:rPr>
              <a:t>  	&lt;%@ include file = "myDate.jsp" %&gt;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</a:rPr>
              <a:t>  &lt;/body&gt;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</a:rPr>
              <a:t>&lt;/html&gt;</a:t>
            </a:r>
            <a:endParaRPr lang="vi-VN" altLang="en-US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vi-VN" altLang="en-US" b="1">
                <a:latin typeface="Times New Roman" panose="02020603050405020304" pitchFamily="18" charset="0"/>
              </a:rPr>
              <a:t>Include </a:t>
            </a:r>
            <a:r>
              <a:rPr lang="en-US" altLang="en-US" b="1">
                <a:latin typeface="Times New Roman" panose="02020603050405020304" pitchFamily="18" charset="0"/>
              </a:rPr>
              <a:t>(myDate.jsp) </a:t>
            </a:r>
            <a:r>
              <a:rPr lang="vi-VN" altLang="en-US" b="1">
                <a:latin typeface="Times New Roman" panose="02020603050405020304" pitchFamily="18" charset="0"/>
              </a:rPr>
              <a:t>file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</a:rPr>
              <a:t>&lt;%@ page import="java.util.Date" %&gt;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</a:rPr>
              <a:t>&lt;html&gt;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</a:rPr>
              <a:t>  &lt;head&gt;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</a:rPr>
              <a:t>    &lt;title&gt;Date JSP program&lt;/title&gt;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</a:rPr>
              <a:t>  &lt;/head&gt;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</a:rPr>
              <a:t>  &lt;body&gt;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</a:rPr>
              <a:t>  	&lt;%= new Date().toLocaleString() %&gt;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</a:rPr>
              <a:t>  &lt;/body&gt;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</a:rPr>
              <a:t>&lt;/html&gt;</a:t>
            </a:r>
            <a:endParaRPr lang="vi-VN" altLang="en-US">
              <a:latin typeface="Times New Roman" panose="02020603050405020304" pitchFamily="18" charset="0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71513" y="2078038"/>
            <a:ext cx="6480175" cy="1152525"/>
            <a:chOff x="423" y="1543"/>
            <a:chExt cx="4082" cy="726"/>
          </a:xfrm>
        </p:grpSpPr>
        <p:sp>
          <p:nvSpPr>
            <p:cNvPr id="52238" name="Oval 5"/>
            <p:cNvSpPr>
              <a:spLocks noChangeArrowheads="1"/>
            </p:cNvSpPr>
            <p:nvPr/>
          </p:nvSpPr>
          <p:spPr bwMode="auto">
            <a:xfrm>
              <a:off x="423" y="2042"/>
              <a:ext cx="2540" cy="227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2239" name="AutoShape 6"/>
            <p:cNvSpPr>
              <a:spLocks noChangeArrowheads="1"/>
            </p:cNvSpPr>
            <p:nvPr/>
          </p:nvSpPr>
          <p:spPr bwMode="auto">
            <a:xfrm>
              <a:off x="2600" y="1543"/>
              <a:ext cx="1905" cy="317"/>
            </a:xfrm>
            <a:prstGeom prst="wedgeEllipseCallout">
              <a:avLst>
                <a:gd name="adj1" fmla="val -52153"/>
                <a:gd name="adj2" fmla="val 11656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vi-VN" altLang="en-US" b="1">
                  <a:latin typeface="Times New Roman" panose="02020603050405020304" pitchFamily="18" charset="0"/>
                  <a:cs typeface="Arial" panose="020B0604020202020204" pitchFamily="34" charset="0"/>
                </a:rPr>
                <a:t>Directives - include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741363" y="1792288"/>
            <a:ext cx="3529012" cy="863600"/>
            <a:chOff x="467" y="1363"/>
            <a:chExt cx="2223" cy="544"/>
          </a:xfrm>
        </p:grpSpPr>
        <p:sp>
          <p:nvSpPr>
            <p:cNvPr id="52236" name="Oval 8"/>
            <p:cNvSpPr>
              <a:spLocks noChangeArrowheads="1"/>
            </p:cNvSpPr>
            <p:nvPr/>
          </p:nvSpPr>
          <p:spPr bwMode="auto">
            <a:xfrm>
              <a:off x="467" y="1726"/>
              <a:ext cx="2065" cy="18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2237" name="AutoShape 9"/>
            <p:cNvSpPr>
              <a:spLocks noChangeArrowheads="1"/>
            </p:cNvSpPr>
            <p:nvPr/>
          </p:nvSpPr>
          <p:spPr bwMode="auto">
            <a:xfrm>
              <a:off x="921" y="1363"/>
              <a:ext cx="1769" cy="317"/>
            </a:xfrm>
            <a:prstGeom prst="wedgeEllipseCallout">
              <a:avLst>
                <a:gd name="adj1" fmla="val -199"/>
                <a:gd name="adj2" fmla="val 66403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vi-VN" altLang="en-US" b="1">
                  <a:latin typeface="Times New Roman" panose="02020603050405020304" pitchFamily="18" charset="0"/>
                  <a:cs typeface="Arial" panose="020B0604020202020204" pitchFamily="34" charset="0"/>
                </a:rPr>
                <a:t>JSP Comments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787400" y="4913313"/>
            <a:ext cx="5975350" cy="1081087"/>
            <a:chOff x="496" y="3329"/>
            <a:chExt cx="3764" cy="681"/>
          </a:xfrm>
        </p:grpSpPr>
        <p:sp>
          <p:nvSpPr>
            <p:cNvPr id="52234" name="Oval 14"/>
            <p:cNvSpPr>
              <a:spLocks noChangeArrowheads="1"/>
            </p:cNvSpPr>
            <p:nvPr/>
          </p:nvSpPr>
          <p:spPr bwMode="auto">
            <a:xfrm>
              <a:off x="496" y="3737"/>
              <a:ext cx="2404" cy="273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2235" name="AutoShape 15"/>
            <p:cNvSpPr>
              <a:spLocks noChangeArrowheads="1"/>
            </p:cNvSpPr>
            <p:nvPr/>
          </p:nvSpPr>
          <p:spPr bwMode="auto">
            <a:xfrm>
              <a:off x="2491" y="3329"/>
              <a:ext cx="1769" cy="317"/>
            </a:xfrm>
            <a:prstGeom prst="wedgeEllipseCallout">
              <a:avLst>
                <a:gd name="adj1" fmla="val -44120"/>
                <a:gd name="adj2" fmla="val 91954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vi-VN" altLang="en-US" b="1">
                  <a:latin typeface="Times New Roman" panose="02020603050405020304" pitchFamily="18" charset="0"/>
                  <a:cs typeface="Arial" panose="020B0604020202020204" pitchFamily="34" charset="0"/>
                </a:rPr>
                <a:t>Expression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23863" y="3186113"/>
            <a:ext cx="6480175" cy="1152525"/>
            <a:chOff x="267" y="2241"/>
            <a:chExt cx="4082" cy="726"/>
          </a:xfrm>
        </p:grpSpPr>
        <p:sp>
          <p:nvSpPr>
            <p:cNvPr id="52232" name="Oval 19"/>
            <p:cNvSpPr>
              <a:spLocks noChangeArrowheads="1"/>
            </p:cNvSpPr>
            <p:nvPr/>
          </p:nvSpPr>
          <p:spPr bwMode="auto">
            <a:xfrm>
              <a:off x="267" y="2740"/>
              <a:ext cx="2540" cy="227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2233" name="AutoShape 20"/>
            <p:cNvSpPr>
              <a:spLocks noChangeArrowheads="1"/>
            </p:cNvSpPr>
            <p:nvPr/>
          </p:nvSpPr>
          <p:spPr bwMode="auto">
            <a:xfrm>
              <a:off x="2444" y="2241"/>
              <a:ext cx="1905" cy="317"/>
            </a:xfrm>
            <a:prstGeom prst="wedgeEllipseCallout">
              <a:avLst>
                <a:gd name="adj1" fmla="val -52153"/>
                <a:gd name="adj2" fmla="val 11656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vi-VN" altLang="en-US" b="1">
                  <a:latin typeface="Times New Roman" panose="02020603050405020304" pitchFamily="18" charset="0"/>
                  <a:cs typeface="Arial" panose="020B0604020202020204" pitchFamily="34" charset="0"/>
                </a:rPr>
                <a:t>Directives - page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3658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  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532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475"/>
            <a:ext cx="29622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0250"/>
            <a:ext cx="642937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2441575"/>
            <a:ext cx="74771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563"/>
            <a:ext cx="7913688" cy="629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0636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1187450" y="1535113"/>
            <a:ext cx="6711950" cy="18637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1228725" y="4360863"/>
            <a:ext cx="6708775" cy="24971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4" grpId="0" animBg="1"/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568325"/>
            <a:ext cx="5832475" cy="537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6508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 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22250" y="760413"/>
            <a:ext cx="5862638" cy="44497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6623050" y="2538413"/>
            <a:ext cx="2520950" cy="574675"/>
          </a:xfrm>
          <a:prstGeom prst="wedgeRoundRectCallout">
            <a:avLst>
              <a:gd name="adj1" fmla="val -71241"/>
              <a:gd name="adj2" fmla="val 7591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vi-VN" altLang="en-US" sz="2400" b="1">
                <a:latin typeface="Times New Roman" panose="02020603050405020304" pitchFamily="18" charset="0"/>
                <a:cs typeface="Arial" panose="020B0604020202020204" pitchFamily="34" charset="0"/>
              </a:rPr>
              <a:t>Declarations</a:t>
            </a: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227013" y="969963"/>
            <a:ext cx="5399087" cy="14922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" name="AutoShape 9"/>
          <p:cNvSpPr>
            <a:spLocks noChangeArrowheads="1"/>
          </p:cNvSpPr>
          <p:nvPr/>
        </p:nvSpPr>
        <p:spPr bwMode="auto">
          <a:xfrm>
            <a:off x="4046538" y="595313"/>
            <a:ext cx="2016125" cy="484187"/>
          </a:xfrm>
          <a:prstGeom prst="wedgeRoundRectCallout">
            <a:avLst>
              <a:gd name="adj1" fmla="val -19949"/>
              <a:gd name="adj2" fmla="val 6976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vi-VN" altLang="en-US" sz="2400" b="1">
                <a:latin typeface="Times New Roman" panose="02020603050405020304" pitchFamily="18" charset="0"/>
                <a:cs typeface="Arial" panose="020B0604020202020204" pitchFamily="34" charset="0"/>
              </a:rPr>
              <a:t>jspInit</a:t>
            </a:r>
          </a:p>
        </p:txBody>
      </p:sp>
      <p:sp>
        <p:nvSpPr>
          <p:cNvPr id="27" name="Oval 11"/>
          <p:cNvSpPr>
            <a:spLocks noChangeArrowheads="1"/>
          </p:cNvSpPr>
          <p:nvPr/>
        </p:nvSpPr>
        <p:spPr bwMode="auto">
          <a:xfrm>
            <a:off x="182563" y="2239963"/>
            <a:ext cx="5819775" cy="15271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6518275" y="3468688"/>
            <a:ext cx="2016125" cy="431800"/>
          </a:xfrm>
          <a:prstGeom prst="wedgeRoundRectCallout">
            <a:avLst>
              <a:gd name="adj1" fmla="val -100352"/>
              <a:gd name="adj2" fmla="val -48398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vi-VN" altLang="en-US" sz="2400" b="1">
                <a:latin typeface="Times New Roman" panose="02020603050405020304" pitchFamily="18" charset="0"/>
                <a:cs typeface="Arial" panose="020B0604020202020204" pitchFamily="34" charset="0"/>
              </a:rPr>
              <a:t>jspDestroy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5" grpId="0" animBg="1"/>
      <p:bldP spid="27" grpId="0" animBg="1"/>
      <p:bldP spid="2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6508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 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5632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0088"/>
            <a:ext cx="32670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67113"/>
            <a:ext cx="32861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1330325"/>
            <a:ext cx="5507038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13" y="3667125"/>
            <a:ext cx="5562600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0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4106863"/>
            <a:ext cx="6505575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4275"/>
            <a:ext cx="9144000" cy="214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 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909888" y="5116513"/>
            <a:ext cx="6234112" cy="10699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Clean and Build Application</a:t>
            </a: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301625" y="2628900"/>
            <a:ext cx="8842375" cy="712788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380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16400"/>
            <a:ext cx="25812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029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5921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 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5837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8325"/>
            <a:ext cx="6838950" cy="627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0" name="Oval 5"/>
          <p:cNvSpPr>
            <a:spLocks noChangeArrowheads="1"/>
          </p:cNvSpPr>
          <p:nvPr/>
        </p:nvSpPr>
        <p:spPr bwMode="auto">
          <a:xfrm>
            <a:off x="1273175" y="4289425"/>
            <a:ext cx="2376488" cy="50323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81" name="AutoShape 6"/>
          <p:cNvSpPr>
            <a:spLocks noChangeArrowheads="1"/>
          </p:cNvSpPr>
          <p:nvPr/>
        </p:nvSpPr>
        <p:spPr bwMode="auto">
          <a:xfrm>
            <a:off x="5786438" y="3640138"/>
            <a:ext cx="2233612" cy="431800"/>
          </a:xfrm>
          <a:prstGeom prst="wedgeRectCallout">
            <a:avLst>
              <a:gd name="adj1" fmla="val -153556"/>
              <a:gd name="adj2" fmla="val 12279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vi-VN" altLang="en-US">
                <a:latin typeface="Times New Roman" panose="02020603050405020304" pitchFamily="18" charset="0"/>
                <a:cs typeface="Arial" panose="020B0604020202020204" pitchFamily="34" charset="0"/>
              </a:rPr>
              <a:t>Expression!!!</a:t>
            </a:r>
          </a:p>
        </p:txBody>
      </p:sp>
      <p:sp>
        <p:nvSpPr>
          <p:cNvPr id="32782" name="Rectangle 3"/>
          <p:cNvSpPr>
            <a:spLocks noChangeArrowheads="1"/>
          </p:cNvSpPr>
          <p:nvPr/>
        </p:nvSpPr>
        <p:spPr bwMode="auto">
          <a:xfrm>
            <a:off x="3360738" y="6100763"/>
            <a:ext cx="578326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vi-VN" altLang="en-US" sz="2000">
                <a:latin typeface="Times New Roman" panose="02020603050405020304" pitchFamily="18" charset="0"/>
              </a:rPr>
              <a:t>Run jsp page without parameters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vi-VN" altLang="en-US" sz="2000">
                <a:latin typeface="Times New Roman" panose="02020603050405020304" pitchFamily="18" charset="0"/>
              </a:rPr>
              <a:t>Run with parameters as </a:t>
            </a:r>
            <a:r>
              <a:rPr lang="vi-VN" altLang="en-US" sz="2000" b="1">
                <a:latin typeface="Times New Roman" panose="02020603050405020304" pitchFamily="18" charset="0"/>
              </a:rPr>
              <a:t>yellow,</a:t>
            </a:r>
            <a:r>
              <a:rPr lang="vi-VN" altLang="en-US" sz="2000">
                <a:latin typeface="Times New Roman" panose="02020603050405020304" pitchFamily="18" charset="0"/>
              </a:rPr>
              <a:t> </a:t>
            </a:r>
            <a:r>
              <a:rPr lang="vi-VN" altLang="en-US" sz="2000" b="1">
                <a:latin typeface="Times New Roman" panose="02020603050405020304" pitchFamily="18" charset="0"/>
              </a:rPr>
              <a:t>blue, red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0" grpId="0" animBg="1"/>
      <p:bldP spid="32781" grpId="0" animBg="1"/>
      <p:bldP spid="3278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3787775"/>
            <a:ext cx="7523162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6913"/>
            <a:ext cx="641985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5921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 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3336925" y="1196975"/>
            <a:ext cx="1646238" cy="29686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5243513" y="4205288"/>
            <a:ext cx="2884487" cy="3683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5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7191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D2D398F-5018-4B7D-9333-96922073F0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657920"/>
              </p:ext>
            </p:extLst>
          </p:nvPr>
        </p:nvGraphicFramePr>
        <p:xfrm>
          <a:off x="0" y="735178"/>
          <a:ext cx="9144000" cy="592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id="{CD3432A1-878A-4906-A87C-794C2D8ED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44" y="900536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id="{9DA2579F-9DE3-4BF3-A19D-D91746265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44" y="1759518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1238"/>
            <a:ext cx="5943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 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 – Exception </a:t>
            </a: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0" y="4232275"/>
            <a:ext cx="5978525" cy="5111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2413"/>
            <a:ext cx="9144000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0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 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 – Exception </a:t>
            </a:r>
          </a:p>
        </p:txBody>
      </p:sp>
      <p:pic>
        <p:nvPicPr>
          <p:cNvPr id="6144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9650"/>
            <a:ext cx="47625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3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163638"/>
            <a:ext cx="65913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4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3759200"/>
            <a:ext cx="6762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4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0" y="4302125"/>
            <a:ext cx="64674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473075" y="2808288"/>
            <a:ext cx="4208463" cy="8794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3663950" y="1943100"/>
            <a:ext cx="4576763" cy="8794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242888" y="3948113"/>
            <a:ext cx="2187575" cy="585787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3590925" y="5408613"/>
            <a:ext cx="2039938" cy="34925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725738" y="3760788"/>
            <a:ext cx="6418262" cy="496887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72048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5926138"/>
            <a:ext cx="106362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49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75" y="6003925"/>
            <a:ext cx="2079625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5735638" y="5988050"/>
            <a:ext cx="3160712" cy="34925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01" grpId="0" animBg="1"/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0652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Implicit Objects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Implicit Objects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0" y="974725"/>
            <a:ext cx="9144000" cy="583247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Does not initialize or declare 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Are loaded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by the Web Container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and maintains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them in a JSP page (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 for scriptlets or expressions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Created using directives and accessible according to the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specified scopes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names of the implicit objects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are reserved words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of JSP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scopes for the IB in JSP page including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page, request, session, and application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 dynamic content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using JavaBeans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ImplicitObject.method(params)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of Implicit Objects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Input &amp; Output Objects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objects control page input and output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Are request, response and out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Scope Communication Objects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provide access to all objects available in the given scope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Servlet Objects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information about the page context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Processes request objects from a client and sends the response objects back to the client </a:t>
            </a:r>
            <a:endParaRPr lang="vi-V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4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5937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Implicit Objects 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type="body" idx="4294967295"/>
          </p:nvPr>
        </p:nvSpPr>
        <p:spPr>
          <a:xfrm>
            <a:off x="0" y="552450"/>
            <a:ext cx="9144000" cy="2116138"/>
          </a:xfrm>
        </p:spPr>
        <p:txBody>
          <a:bodyPr/>
          <a:lstStyle/>
          <a:p>
            <a:pPr algn="just" eaLnBrk="1" hangingPunct="1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Types of Implicit Objects (cont)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Error Objects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handles errors in a JSP page (exception)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access this object by declaring your JSP page as an error page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&lt;%@page isErrorPage=“true” %&gt; </a:t>
            </a:r>
          </a:p>
        </p:txBody>
      </p:sp>
      <p:graphicFrame>
        <p:nvGraphicFramePr>
          <p:cNvPr id="27694" name="Group 46"/>
          <p:cNvGraphicFramePr>
            <a:graphicFrameLocks noGrp="1"/>
          </p:cNvGraphicFramePr>
          <p:nvPr/>
        </p:nvGraphicFramePr>
        <p:xfrm>
          <a:off x="465138" y="2606675"/>
          <a:ext cx="8313737" cy="4113254"/>
        </p:xfrm>
        <a:graphic>
          <a:graphicData uri="http://schemas.openxmlformats.org/drawingml/2006/table">
            <a:tbl>
              <a:tblPr/>
              <a:tblGrid>
                <a:gridCol w="1668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</a:rPr>
                        <a:t>Object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</a:rPr>
                        <a:t>Class / Interface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page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javax.servlet.jsp.HttpJspPage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 variable  synonym for this object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config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javax.servlet.ServletConfig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request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javax.servlet.http.HttpServletRequest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response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javax.servlet.http.HttpServletResponse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javax.servlet.jsp.JspWriter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session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javax.servlet.http.HttpSession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application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javax.servlet.ServletContext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pageContext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javax.servlet.jsp.PageContext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exception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java.lang.Throwable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0"/>
            <a:ext cx="7477125" cy="106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Implicit Objects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Input &amp; Output Objects</a:t>
            </a:r>
          </a:p>
        </p:txBody>
      </p:sp>
      <p:graphicFrame>
        <p:nvGraphicFramePr>
          <p:cNvPr id="36887" name="Group 23"/>
          <p:cNvGraphicFramePr>
            <a:graphicFrameLocks noGrp="1"/>
          </p:cNvGraphicFramePr>
          <p:nvPr/>
        </p:nvGraphicFramePr>
        <p:xfrm>
          <a:off x="142875" y="1039813"/>
          <a:ext cx="8839200" cy="5547320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4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Objects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4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Refer to the current request made by the client that is being processed by JSP container. The container passed the request IB to JSP page as a parameter to the _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jspservice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().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Implement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fr-F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javax.servlet.http.HttpServletRequest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interface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Syntax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request.method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params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Scope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request.getParameter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(“username”);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287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response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Refers the result that is returned to the user after a JSP processed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Implement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fr-F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javax.servlet.http.HttpServletResponse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interface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Syntax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response.method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params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Scope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page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: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response.addCookie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(cookie)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716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Represent the output stream for the JSP page (send to client)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Implement the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javax.servlet.jsp.JspWriter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interface (the buffer size is supported by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Syntax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out.method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params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Scope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page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out.println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(“output stream”)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223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Implicit Objects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Input &amp; Output Objects – Example </a:t>
            </a:r>
          </a:p>
        </p:txBody>
      </p:sp>
      <p:pic>
        <p:nvPicPr>
          <p:cNvPr id="655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147763"/>
            <a:ext cx="8215313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655763" y="4983163"/>
            <a:ext cx="941387" cy="34925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2051050" y="5362575"/>
            <a:ext cx="668338" cy="2127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1822450" y="5759450"/>
            <a:ext cx="668338" cy="2127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223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Implicit Objects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Input &amp; Output Objects – Example </a:t>
            </a:r>
          </a:p>
        </p:txBody>
      </p:sp>
      <p:pic>
        <p:nvPicPr>
          <p:cNvPr id="6656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435100"/>
            <a:ext cx="7666037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525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Implicit Objects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Scope Communication Objects</a:t>
            </a:r>
          </a:p>
        </p:txBody>
      </p:sp>
      <p:graphicFrame>
        <p:nvGraphicFramePr>
          <p:cNvPr id="38935" name="Group 23"/>
          <p:cNvGraphicFramePr>
            <a:graphicFrameLocks noGrp="1"/>
          </p:cNvGraphicFramePr>
          <p:nvPr/>
        </p:nvGraphicFramePr>
        <p:xfrm>
          <a:off x="279400" y="1147763"/>
          <a:ext cx="8642350" cy="5383212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9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Objects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48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session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Specify data and store information in the current session.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Implement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fr-F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javax.servlet.http.HttpSession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interface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Syntax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session.method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params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Scope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session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session.setAttribute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(“</a:t>
                      </a: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username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”, “</a:t>
                      </a: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Aptech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”);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46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application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Represent the application of the required JSP page and represent the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context about Web Application in which it is running.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Implement the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javax.servlet.ServletContext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interface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Syntax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application.method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params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Scope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application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application.setAttribute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(“</a:t>
                      </a: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username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”, “</a:t>
                      </a: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Aptech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”);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746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pageContext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An instance of Pages (</a:t>
                      </a: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javax.jsp.PageContext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Enable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access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the JSP page and the </a:t>
                      </a: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attributes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associated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with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that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page</a:t>
                      </a: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provides following fields to find the scope or specify the scope of the objects (PAGE, REQUEST, SESSION, and APPLICATION)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Syntax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pageContext.method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params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pageContext.getAttributes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(“</a:t>
                      </a: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username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”);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 idx="4294967295"/>
          </p:nvPr>
        </p:nvSpPr>
        <p:spPr>
          <a:xfrm>
            <a:off x="960438" y="0"/>
            <a:ext cx="8183562" cy="116681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Implicit Objects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Scope Communication Objects – Example </a:t>
            </a:r>
          </a:p>
        </p:txBody>
      </p:sp>
      <p:pic>
        <p:nvPicPr>
          <p:cNvPr id="6861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304925"/>
            <a:ext cx="7648575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187575" y="2573338"/>
            <a:ext cx="973138" cy="3651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2233613" y="3625850"/>
            <a:ext cx="973137" cy="3651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2249488" y="3092450"/>
            <a:ext cx="668337" cy="3651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>
          <a:xfrm>
            <a:off x="841375" y="0"/>
            <a:ext cx="8302625" cy="11525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Implicit Objects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Scope Communication Objects – Example</a:t>
            </a:r>
          </a:p>
        </p:txBody>
      </p:sp>
      <p:pic>
        <p:nvPicPr>
          <p:cNvPr id="6963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4925"/>
            <a:ext cx="7416800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4121150"/>
            <a:ext cx="30861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4000500"/>
            <a:ext cx="45910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MVC Model 2</a:t>
            </a:r>
          </a:p>
        </p:txBody>
      </p:sp>
      <p:pic>
        <p:nvPicPr>
          <p:cNvPr id="614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1208088"/>
            <a:ext cx="29718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88" y="1236663"/>
            <a:ext cx="46767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3981450"/>
            <a:ext cx="36861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0"/>
            <a:ext cx="7477125" cy="11382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Implicit Objects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Servlet Objects</a:t>
            </a:r>
          </a:p>
        </p:txBody>
      </p:sp>
      <p:graphicFrame>
        <p:nvGraphicFramePr>
          <p:cNvPr id="60469" name="Group 53"/>
          <p:cNvGraphicFramePr>
            <a:graphicFrameLocks noGrp="1"/>
          </p:cNvGraphicFramePr>
          <p:nvPr>
            <p:ph type="tbl" idx="4294967295"/>
          </p:nvPr>
        </p:nvGraphicFramePr>
        <p:xfrm>
          <a:off x="263525" y="1193800"/>
          <a:ext cx="8569325" cy="4537075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Objects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Represents the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and the initialization parameters of the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are stored in the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config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IB</a:t>
                      </a:r>
                      <a:endParaRPr kumimoji="0" lang="vi-V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Use “this” reference and the page IB represents it.</a:t>
                      </a:r>
                      <a:endParaRPr kumimoji="0" lang="vi-V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fr-FR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Implements</a:t>
                      </a: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fr-F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javax.lang.object</a:t>
                      </a: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interface</a:t>
                      </a:r>
                      <a:endParaRPr kumimoji="0" lang="vi-V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fr-F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Syntax</a:t>
                      </a: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fr-F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&lt;%@ page info =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“</a:t>
                      </a:r>
                      <a:r>
                        <a:rPr kumimoji="0" lang="fr-F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information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 %&gt;</a:t>
                      </a:r>
                      <a:endParaRPr kumimoji="0" lang="vi-V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Scope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page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config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Represent the configuration of the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data</a:t>
                      </a:r>
                      <a:endParaRPr kumimoji="0" lang="vi-V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Implement the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javax.Servlet.ServletConfig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interface</a:t>
                      </a:r>
                      <a:endParaRPr kumimoji="0" lang="vi-V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Access objects through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config.getInitParameter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(“par”) </a:t>
                      </a: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Scope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page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223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Implicit Objects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Servlet Objects – Example </a:t>
            </a:r>
          </a:p>
        </p:txBody>
      </p:sp>
      <p:pic>
        <p:nvPicPr>
          <p:cNvPr id="716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6200"/>
            <a:ext cx="914400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937250" y="5727700"/>
            <a:ext cx="439738" cy="3651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120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1228725"/>
            <a:ext cx="35242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106363"/>
            <a:ext cx="7477125" cy="9620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Implicit Objects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Error Objects</a:t>
            </a:r>
          </a:p>
        </p:txBody>
      </p:sp>
      <p:graphicFrame>
        <p:nvGraphicFramePr>
          <p:cNvPr id="122902" name="Group 22"/>
          <p:cNvGraphicFramePr>
            <a:graphicFrameLocks noGrp="1"/>
          </p:cNvGraphicFramePr>
          <p:nvPr>
            <p:ph type="tbl" idx="4294967295"/>
          </p:nvPr>
        </p:nvGraphicFramePr>
        <p:xfrm>
          <a:off x="323850" y="1133475"/>
          <a:ext cx="8497888" cy="5364163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Objects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69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exception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Refer to the runtime exception in an error page</a:t>
                      </a:r>
                      <a:endParaRPr kumimoji="0" lang="vi-V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Is available only on pages that are assigned as error page using the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isErrorPage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attribute of the page directive.</a:t>
                      </a:r>
                      <a:endParaRPr kumimoji="0" lang="vi-V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Implement the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javax.lang.Throwable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interface</a:t>
                      </a:r>
                      <a:endParaRPr kumimoji="0" lang="vi-V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fr-F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Exception</a:t>
                      </a: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are </a:t>
                      </a:r>
                      <a:r>
                        <a:rPr kumimoji="0" lang="fr-FR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supported</a:t>
                      </a:r>
                      <a:endParaRPr kumimoji="0" lang="vi-V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+ </a:t>
                      </a:r>
                      <a:r>
                        <a:rPr kumimoji="0" lang="fr-F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getMessage</a:t>
                      </a: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() : return the </a:t>
                      </a:r>
                      <a:r>
                        <a:rPr kumimoji="0" lang="fr-FR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error</a:t>
                      </a: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message </a:t>
                      </a:r>
                      <a:r>
                        <a:rPr kumimoji="0" lang="fr-FR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associated</a:t>
                      </a: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with</a:t>
                      </a: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exception</a:t>
                      </a:r>
                      <a:endParaRPr kumimoji="0" lang="vi-V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toString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() : Return a string with the class name of the exception within the error message.</a:t>
                      </a: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+ </a:t>
                      </a:r>
                      <a:r>
                        <a:rPr kumimoji="0" lang="en-US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printStackTrace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(): prints the execution stack in effect when the exception was thrown to the designated output stream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120650"/>
            <a:ext cx="7477125" cy="9620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Implicit Objects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Error Objects – Example </a:t>
            </a:r>
          </a:p>
        </p:txBody>
      </p:sp>
      <p:pic>
        <p:nvPicPr>
          <p:cNvPr id="737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249363"/>
            <a:ext cx="7096125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785813" y="1689100"/>
            <a:ext cx="5376862" cy="3651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206375"/>
            <a:ext cx="7477125" cy="81438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Implicit Objects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Error Objects – Example </a:t>
            </a:r>
          </a:p>
        </p:txBody>
      </p:sp>
      <p:pic>
        <p:nvPicPr>
          <p:cNvPr id="7475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1425"/>
            <a:ext cx="746442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496888" y="3014663"/>
            <a:ext cx="2755900" cy="2286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3255963" y="4598988"/>
            <a:ext cx="852487" cy="3651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42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695825"/>
            <a:ext cx="33432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827463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web application applying MVC model using Servlet, JSP + Scripting Element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JSP vs. Servlet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JSP mechanism, syntax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MVC Model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How to use JSP combining the Servlets and Java objects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How to connect DB using Dynamic connection or DataSource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1309688" y="5611813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11059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16025"/>
            <a:ext cx="8229600" cy="4843463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write CUD Web Application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Session Tracking Techniques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Manipulate DB Techniques in Web Application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Break down structure component in building web application</a:t>
            </a:r>
          </a:p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Techniques: Error Handling in Servlets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Reporting Errors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Logging Errors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Users Errors vs. System Errors</a:t>
            </a:r>
          </a:p>
        </p:txBody>
      </p:sp>
    </p:spTree>
    <p:extLst>
      <p:ext uri="{BB962C8B-B14F-4D97-AF65-F5344CB8AC3E}">
        <p14:creationId xmlns:p14="http://schemas.microsoft.com/office/powerpoint/2010/main" val="3415484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7191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53EF46E-1E21-4F3B-AAAC-BB856F5EFF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14287"/>
              </p:ext>
            </p:extLst>
          </p:nvPr>
        </p:nvGraphicFramePr>
        <p:xfrm>
          <a:off x="0" y="735178"/>
          <a:ext cx="9144000" cy="592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id="{64B66182-6A64-40BD-9150-088A0B88C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44" y="900536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id="{F0165C2B-53D7-4736-A203-B287BB1B5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44" y="1759518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Program Files (x86)\Microsoft Office\MEDIA\OFFICE12\Bullets\BD21301_.gif">
            <a:extLst>
              <a:ext uri="{FF2B5EF4-FFF2-40B4-BE49-F238E27FC236}">
                <a16:creationId xmlns:a16="http://schemas.microsoft.com/office/drawing/2014/main" id="{3014F37B-0C01-42BE-ADCD-B7BAD3E87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44" y="2618500"/>
            <a:ext cx="417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MVC Design Pattern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View – Controller 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4294967295"/>
          </p:nvPr>
        </p:nvSpPr>
        <p:spPr>
          <a:xfrm>
            <a:off x="0" y="1160463"/>
            <a:ext cx="9144000" cy="569753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concern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of MVC is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and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Helps the developer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changing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be made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affecting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underlying data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handling logic.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data can be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reorganized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changing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user interface.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Separation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achieved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by introducing an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component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Controller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defines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as how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user input</a:t>
            </a:r>
            <a:endParaRPr lang="vi-V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9021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MVC Design Pattern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View – Controller 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>
          <a:xfrm>
            <a:off x="0" y="917575"/>
            <a:ext cx="9144000" cy="569753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Contains only the pure application data (it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no logic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describing how to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behind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business process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Manages information (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access, modify, and represent application’s data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) and notifies observers whenever the information changes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Maps Real-World Entities (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 business logic, workflow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Performing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DB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Calculating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Business Process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Encapsulates Domain Logic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(a Java Object –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Bean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) which are independent of Presentation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Obtains data from model &amp; presents the model's data to the user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Output/Input of the application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(GUI – JSP &amp; HTML …)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results of Business Logic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Free Access to Model, but should not change the state of the model.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Data from Model – Using Query Methods </a:t>
            </a:r>
          </a:p>
        </p:txBody>
      </p:sp>
    </p:spTree>
    <p:extLst>
      <p:ext uri="{BB962C8B-B14F-4D97-AF65-F5344CB8AC3E}">
        <p14:creationId xmlns:p14="http://schemas.microsoft.com/office/powerpoint/2010/main" val="194787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MVC Model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80" y="1241425"/>
            <a:ext cx="6727549" cy="5614445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MVC Design Pattern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View – Controller 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4294967295"/>
          </p:nvPr>
        </p:nvSpPr>
        <p:spPr>
          <a:xfrm>
            <a:off x="0" y="917575"/>
            <a:ext cx="9144000" cy="569753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Serves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user’s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interaction and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receives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translates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input to request on model or view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instructs the model and view to perform action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Responsible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making decision among multiple presentation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end-user action to the application response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responsible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calling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methods on the model that changes the state of the model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Updates the state of the Model and generates one or more views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Evolution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MVC Architecture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 MVC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MVC Model 1 [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Page-centric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] – JSP Model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MVC Model 2 [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Servlet-centric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] – JSP Model 2</a:t>
            </a:r>
          </a:p>
        </p:txBody>
      </p:sp>
    </p:spTree>
    <p:extLst>
      <p:ext uri="{BB962C8B-B14F-4D97-AF65-F5344CB8AC3E}">
        <p14:creationId xmlns:p14="http://schemas.microsoft.com/office/powerpoint/2010/main" val="17383409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MVC Design Pattern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View – Controller 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idx="4294967295"/>
          </p:nvPr>
        </p:nvSpPr>
        <p:spPr>
          <a:xfrm>
            <a:off x="0" y="1031875"/>
            <a:ext cx="9144000" cy="569753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between components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Controller is responsible for creating or selecting view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View depends on Model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a change is made to the model then there might be required to make parallel changes in the view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depends on model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a change is made to the model then there might be required to make parallel changes in the Controller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in Web application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[Business Process Layer]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[Presentation Layer]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[Control Layer]</a:t>
            </a:r>
            <a:endParaRPr lang="vi-V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4544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MVC Design Pattern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Model 1 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>
          <a:xfrm>
            <a:off x="0" y="1160463"/>
            <a:ext cx="9144000" cy="56975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Composed of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series of interrelated JSP pages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page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handles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entire request processing mechanism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Extract the HTTP request parameters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Invoke the business logic (through Java Beans)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business logic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Handle the HTTP session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JSP page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responsible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displaying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to the client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extra Servlet involved in the process.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 page centric architecture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 logic and control decisions are hard coded inside JSP pages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Next page selection is determined by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hyperlink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submitting a form.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&lt;a href=“find.jsp”&gt; Search &lt;/a&gt;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&lt;form action=“find.jsp”&gt; … &lt;/form&gt;</a:t>
            </a:r>
          </a:p>
        </p:txBody>
      </p:sp>
    </p:spTree>
    <p:extLst>
      <p:ext uri="{BB962C8B-B14F-4D97-AF65-F5344CB8AC3E}">
        <p14:creationId xmlns:p14="http://schemas.microsoft.com/office/powerpoint/2010/main" val="16784052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0953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JSP Page on NetBeans</a:t>
            </a:r>
            <a:endParaRPr lang="en-US" altLang="en-US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70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5200"/>
            <a:ext cx="320040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2066925"/>
            <a:ext cx="69437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319088" y="5451475"/>
            <a:ext cx="882491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24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Button</a:t>
            </a:r>
            <a:endParaRPr lang="vi-VN" altLang="en-US" sz="240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8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0" grpId="0" build="p" bldLvl="2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150938"/>
            <a:ext cx="69437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JSP Page on NetBeans</a:t>
            </a: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730500" y="1822450"/>
            <a:ext cx="523875" cy="1873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296" name="Line 8"/>
          <p:cNvSpPr>
            <a:spLocks noChangeShapeType="1"/>
          </p:cNvSpPr>
          <p:nvPr/>
        </p:nvSpPr>
        <p:spPr bwMode="auto">
          <a:xfrm>
            <a:off x="3268663" y="1914525"/>
            <a:ext cx="381793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297" name="Text Box 9"/>
          <p:cNvSpPr txBox="1">
            <a:spLocks noChangeArrowheads="1"/>
          </p:cNvSpPr>
          <p:nvPr/>
        </p:nvSpPr>
        <p:spPr bwMode="auto">
          <a:xfrm>
            <a:off x="7085013" y="1638300"/>
            <a:ext cx="16557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  <a:cs typeface="Arial" panose="020B0604020202020204" pitchFamily="34" charset="0"/>
              </a:rPr>
              <a:t>Fill your file name without .jsp</a:t>
            </a: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6049963" y="2616200"/>
            <a:ext cx="752475" cy="21431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299" name="Line 11"/>
          <p:cNvSpPr>
            <a:spLocks noChangeShapeType="1"/>
          </p:cNvSpPr>
          <p:nvPr/>
        </p:nvSpPr>
        <p:spPr bwMode="auto">
          <a:xfrm>
            <a:off x="6816725" y="2749550"/>
            <a:ext cx="4016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00" name="Text Box 12"/>
          <p:cNvSpPr txBox="1">
            <a:spLocks noChangeArrowheads="1"/>
          </p:cNvSpPr>
          <p:nvPr/>
        </p:nvSpPr>
        <p:spPr bwMode="auto">
          <a:xfrm>
            <a:off x="7124700" y="2206625"/>
            <a:ext cx="165576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  <a:cs typeface="Arial" panose="020B0604020202020204" pitchFamily="34" charset="0"/>
              </a:rPr>
              <a:t>Locate the directory store jsp file in current project</a:t>
            </a: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2112963" y="3449638"/>
            <a:ext cx="1450975" cy="20161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302" name="Line 14"/>
          <p:cNvSpPr>
            <a:spLocks noChangeShapeType="1"/>
          </p:cNvSpPr>
          <p:nvPr/>
        </p:nvSpPr>
        <p:spPr bwMode="auto">
          <a:xfrm>
            <a:off x="3565525" y="3502025"/>
            <a:ext cx="3573463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03" name="Text Box 15"/>
          <p:cNvSpPr txBox="1">
            <a:spLocks noChangeArrowheads="1"/>
          </p:cNvSpPr>
          <p:nvPr/>
        </p:nvSpPr>
        <p:spPr bwMode="auto">
          <a:xfrm>
            <a:off x="7085013" y="3268663"/>
            <a:ext cx="1655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  <a:cs typeface="Arial" panose="020B0604020202020204" pitchFamily="34" charset="0"/>
              </a:rPr>
              <a:t>Using JSP File</a:t>
            </a: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319088" y="6019800"/>
            <a:ext cx="882491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altLang="en-US" sz="32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 </a:t>
            </a:r>
            <a:r>
              <a:rPr lang="en-US" altLang="en-US" sz="32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vi-VN" altLang="en-US" sz="320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4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0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5" grpId="0" animBg="1"/>
      <p:bldP spid="140297" grpId="0"/>
      <p:bldP spid="140298" grpId="0" animBg="1"/>
      <p:bldP spid="140300" grpId="0"/>
      <p:bldP spid="140301" grpId="0" animBg="1"/>
      <p:bldP spid="140303" grpId="0"/>
      <p:bldP spid="140294" grpId="0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0334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JSP Page on NetBeans</a:t>
            </a:r>
          </a:p>
        </p:txBody>
      </p:sp>
      <p:pic>
        <p:nvPicPr>
          <p:cNvPr id="8909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88" y="1071563"/>
            <a:ext cx="3074987" cy="57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636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JSP Life Cycle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>
          <a:xfrm>
            <a:off x="2166938" y="930275"/>
            <a:ext cx="6977062" cy="5656263"/>
          </a:xfrm>
        </p:spPr>
        <p:txBody>
          <a:bodyPr/>
          <a:lstStyle/>
          <a:p>
            <a:pPr algn="just" eaLnBrk="1" hangingPunct="1"/>
            <a:r>
              <a:rPr lang="en-US" altLang="en-US" sz="2800" b="1">
                <a:latin typeface="Times New Roman" panose="02020603050405020304" pitchFamily="18" charset="0"/>
              </a:rPr>
              <a:t>Translation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servlet code to implement JSP tags is automatically generated, complied and loaded into the servlet container. 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jspInit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() method is invoked when the JSP page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requested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_jspService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() method corresponds to the body of the JSP page and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by the JSP container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by the JSP page 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jspDestroy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() method is invoke when the JSP page is going to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destroyed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the servlet must implement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javax.servlet.jsp.HttpJspPage interface</a:t>
            </a:r>
            <a:endParaRPr lang="vi-V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868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939800"/>
            <a:ext cx="2024063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319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2271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JSP Life Cycle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>
          <a:xfrm>
            <a:off x="2314575" y="2544763"/>
            <a:ext cx="6829425" cy="3886200"/>
          </a:xfrm>
        </p:spPr>
        <p:txBody>
          <a:bodyPr/>
          <a:lstStyle/>
          <a:p>
            <a:pPr algn="just" eaLnBrk="1" hangingPunct="1"/>
            <a:r>
              <a:rPr lang="en-US" altLang="en-US" sz="2800" b="1">
                <a:latin typeface="Times New Roman" panose="02020603050405020304" pitchFamily="18" charset="0"/>
              </a:rPr>
              <a:t>Complication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JSP page is automatically compiled and executed again by JSP/ Servlet Engine</a:t>
            </a:r>
          </a:p>
          <a:p>
            <a:pPr algn="just" eaLnBrk="1" hangingPunct="1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carried out with the help of page directives controlling various execution parameters and are used for buffering output and handling errors 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1254125"/>
            <a:ext cx="2024063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21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8268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>
          <a:xfrm>
            <a:off x="0" y="1006475"/>
            <a:ext cx="9144000" cy="965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Enables to </a:t>
            </a:r>
            <a:r>
              <a:rPr lang="en-US" altLang="en-US" sz="2800" b="1">
                <a:latin typeface="Times New Roman" panose="02020603050405020304" pitchFamily="18" charset="0"/>
              </a:rPr>
              <a:t>create dynamic JSP pages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The JSP server </a:t>
            </a:r>
            <a:r>
              <a:rPr lang="en-US" altLang="en-US" sz="2800" b="1">
                <a:latin typeface="Times New Roman" panose="02020603050405020304" pitchFamily="18" charset="0"/>
              </a:rPr>
              <a:t>translates</a:t>
            </a:r>
            <a:r>
              <a:rPr lang="en-US" altLang="en-US" sz="2800">
                <a:latin typeface="Times New Roman" panose="02020603050405020304" pitchFamily="18" charset="0"/>
              </a:rPr>
              <a:t> and </a:t>
            </a:r>
            <a:r>
              <a:rPr lang="en-US" altLang="en-US" sz="2800" b="1">
                <a:latin typeface="Times New Roman" panose="02020603050405020304" pitchFamily="18" charset="0"/>
              </a:rPr>
              <a:t>executes</a:t>
            </a:r>
            <a:r>
              <a:rPr lang="en-US" altLang="en-US" sz="2800">
                <a:latin typeface="Times New Roman" panose="02020603050405020304" pitchFamily="18" charset="0"/>
              </a:rPr>
              <a:t> JSP elements</a:t>
            </a:r>
          </a:p>
        </p:txBody>
      </p:sp>
      <p:graphicFrame>
        <p:nvGraphicFramePr>
          <p:cNvPr id="80951" name="Group 55"/>
          <p:cNvGraphicFramePr>
            <a:graphicFrameLocks noGrp="1"/>
          </p:cNvGraphicFramePr>
          <p:nvPr/>
        </p:nvGraphicFramePr>
        <p:xfrm>
          <a:off x="304800" y="2068513"/>
          <a:ext cx="8712200" cy="4179887"/>
        </p:xfrm>
        <a:graphic>
          <a:graphicData uri="http://schemas.openxmlformats.org/drawingml/2006/table">
            <a:tbl>
              <a:tblPr/>
              <a:tblGrid>
                <a:gridCol w="216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Elements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7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Root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Classifies standard elements and attributes of namespaces in tag library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Comment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Used in JSP file documentation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Declaration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Declares variables and methods in a scripting language page.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Expression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Includes expression in a scripting language page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Scriptlet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Includes code fragment in a scripting language page 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Text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Includes data and text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include Directive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Includes content of one JSP page into the current JSP page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65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graphicFrame>
        <p:nvGraphicFramePr>
          <p:cNvPr id="90166" name="Group 54"/>
          <p:cNvGraphicFramePr>
            <a:graphicFrameLocks noGrp="1"/>
          </p:cNvGraphicFramePr>
          <p:nvPr/>
        </p:nvGraphicFramePr>
        <p:xfrm>
          <a:off x="214313" y="1211263"/>
          <a:ext cx="8729662" cy="5551621"/>
        </p:xfrm>
        <a:graphic>
          <a:graphicData uri="http://schemas.openxmlformats.org/drawingml/2006/table">
            <a:tbl>
              <a:tblPr/>
              <a:tblGrid>
                <a:gridCol w="238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Elements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page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Directive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Defines attribute of JSP page and passes processing information about JSP page to JSP container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taglib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Directive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Defines custom tags in JSP page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&lt;jsp:param&gt;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Adds value of parameter  to a request sent to another JSP page using &lt;jsp:include&gt; or &lt;jsp:forward&gt;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&lt;jsp:forward&gt; 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Forwards request from a client to the Web server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&lt;jsp:include&gt; 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Includes the output from one file into the other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&lt;tagPrefix:name&gt; 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Accesses the functions of custom tags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&lt;jsp:setProperty&gt;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Sets the value of a Java Bean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&lt;jsp:getProperty&gt; 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Includes the bean property and value into the result set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&lt;jsp:plugin&gt;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Uses a plugin to execute an applet or Bean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38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&lt;jsp:useBean&gt;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Sets the location and initializes the bean with a specific name and scope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38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Model – View – Controller </a:t>
            </a:r>
          </a:p>
        </p:txBody>
      </p:sp>
      <p:sp>
        <p:nvSpPr>
          <p:cNvPr id="9219" name="Text Box 9"/>
          <p:cNvSpPr txBox="1">
            <a:spLocks noChangeArrowheads="1"/>
          </p:cNvSpPr>
          <p:nvPr/>
        </p:nvSpPr>
        <p:spPr bwMode="auto">
          <a:xfrm>
            <a:off x="4164013" y="250507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6279" name="Line 13"/>
          <p:cNvSpPr>
            <a:spLocks noChangeShapeType="1"/>
          </p:cNvSpPr>
          <p:nvPr/>
        </p:nvSpPr>
        <p:spPr bwMode="auto">
          <a:xfrm>
            <a:off x="5092700" y="2392363"/>
            <a:ext cx="1073150" cy="10302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221" name="Picture 18" descr="C:\My Documents\images\couch-tato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93788"/>
            <a:ext cx="11604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5562600" y="4333875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sp>
        <p:nvSpPr>
          <p:cNvPr id="6283" name="Line 15"/>
          <p:cNvSpPr>
            <a:spLocks noChangeShapeType="1"/>
          </p:cNvSpPr>
          <p:nvPr/>
        </p:nvSpPr>
        <p:spPr bwMode="auto">
          <a:xfrm flipH="1">
            <a:off x="4876800" y="4105275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224" name="Picture 19" descr="C:\My Documents\images\remot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86075"/>
            <a:ext cx="11334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Text Box 11"/>
          <p:cNvSpPr txBox="1">
            <a:spLocks noChangeArrowheads="1"/>
          </p:cNvSpPr>
          <p:nvPr/>
        </p:nvSpPr>
        <p:spPr bwMode="auto">
          <a:xfrm>
            <a:off x="3810000" y="547687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6287" name="Line 16"/>
          <p:cNvSpPr>
            <a:spLocks noChangeShapeType="1"/>
          </p:cNvSpPr>
          <p:nvPr/>
        </p:nvSpPr>
        <p:spPr bwMode="auto">
          <a:xfrm flipH="1" flipV="1">
            <a:off x="2971800" y="4029075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227" name="Picture 20" descr="C:\My Documents\images\vcr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791075"/>
            <a:ext cx="19050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905000" y="4333875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</p:txBody>
      </p:sp>
      <p:sp>
        <p:nvSpPr>
          <p:cNvPr id="6291" name="Line 17"/>
          <p:cNvSpPr>
            <a:spLocks noChangeShapeType="1"/>
          </p:cNvSpPr>
          <p:nvPr/>
        </p:nvSpPr>
        <p:spPr bwMode="auto">
          <a:xfrm flipV="1">
            <a:off x="2971800" y="2413000"/>
            <a:ext cx="1062038" cy="7159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230" name="Picture 22" descr="C:\My Documents\images\tv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86075"/>
            <a:ext cx="11874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93" name="Text Box 149"/>
          <p:cNvSpPr txBox="1">
            <a:spLocks noChangeArrowheads="1"/>
          </p:cNvSpPr>
          <p:nvPr/>
        </p:nvSpPr>
        <p:spPr bwMode="auto">
          <a:xfrm>
            <a:off x="1263650" y="5803900"/>
            <a:ext cx="6724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>
                <a:latin typeface="Times New Roman" panose="02020603050405020304" pitchFamily="18" charset="0"/>
                <a:cs typeface="Arial" panose="020B0604020202020204" pitchFamily="34" charset="0"/>
              </a:rPr>
              <a:t>This is a MVC Model</a:t>
            </a:r>
          </a:p>
        </p:txBody>
      </p:sp>
      <p:cxnSp>
        <p:nvCxnSpPr>
          <p:cNvPr id="17" name="Straight Arrow Connector 16"/>
          <p:cNvCxnSpPr>
            <a:endCxn id="56334" idx="3"/>
          </p:cNvCxnSpPr>
          <p:nvPr/>
        </p:nvCxnSpPr>
        <p:spPr>
          <a:xfrm rot="10800000">
            <a:off x="2940050" y="3548063"/>
            <a:ext cx="3044825" cy="5397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37" name="Text Box 10"/>
          <p:cNvSpPr txBox="1">
            <a:spLocks noChangeArrowheads="1"/>
          </p:cNvSpPr>
          <p:nvPr/>
        </p:nvSpPr>
        <p:spPr bwMode="auto">
          <a:xfrm rot="2527738">
            <a:off x="5119688" y="239395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</a:p>
        </p:txBody>
      </p:sp>
      <p:sp>
        <p:nvSpPr>
          <p:cNvPr id="56338" name="Text Box 10"/>
          <p:cNvSpPr txBox="1">
            <a:spLocks noChangeArrowheads="1"/>
          </p:cNvSpPr>
          <p:nvPr/>
        </p:nvSpPr>
        <p:spPr bwMode="auto">
          <a:xfrm rot="-2374083">
            <a:off x="2389188" y="2214563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Sees</a:t>
            </a:r>
          </a:p>
        </p:txBody>
      </p:sp>
      <p:sp>
        <p:nvSpPr>
          <p:cNvPr id="56339" name="Text Box 10"/>
          <p:cNvSpPr txBox="1">
            <a:spLocks noChangeArrowheads="1"/>
          </p:cNvSpPr>
          <p:nvPr/>
        </p:nvSpPr>
        <p:spPr bwMode="auto">
          <a:xfrm rot="-2372124">
            <a:off x="4217988" y="4029075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Manipulates</a:t>
            </a:r>
          </a:p>
        </p:txBody>
      </p:sp>
      <p:sp>
        <p:nvSpPr>
          <p:cNvPr id="56340" name="Text Box 10"/>
          <p:cNvSpPr txBox="1">
            <a:spLocks noChangeArrowheads="1"/>
          </p:cNvSpPr>
          <p:nvPr/>
        </p:nvSpPr>
        <p:spPr bwMode="auto">
          <a:xfrm rot="2052344">
            <a:off x="2778125" y="40020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3" grpId="0"/>
      <p:bldP spid="56337" grpId="0"/>
      <p:bldP spid="56338" grpId="0"/>
      <p:bldP spid="56339" grpId="0"/>
      <p:bldP spid="5634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MVC Model 2</a:t>
            </a:r>
          </a:p>
        </p:txBody>
      </p:sp>
      <p:pic>
        <p:nvPicPr>
          <p:cNvPr id="7577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1208088"/>
            <a:ext cx="29718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88" y="1236663"/>
            <a:ext cx="46767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3981450"/>
            <a:ext cx="36861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85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MVC Model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94" y="1349029"/>
            <a:ext cx="6621532" cy="552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058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7872"/>
            <a:ext cx="6113809" cy="5830128"/>
          </a:xfrm>
          <a:prstGeom prst="rect">
            <a:avLst/>
          </a:prstGeom>
        </p:spPr>
      </p:pic>
      <p:sp>
        <p:nvSpPr>
          <p:cNvPr id="77827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MVC Model 2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19783" y="2416107"/>
            <a:ext cx="4273550" cy="17621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09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1424"/>
            <a:ext cx="8229600" cy="4862945"/>
          </a:xfrm>
          <a:prstGeom prst="rect">
            <a:avLst/>
          </a:prstGeom>
        </p:spPr>
      </p:pic>
      <p:sp>
        <p:nvSpPr>
          <p:cNvPr id="77827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MVC Model 2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158321" y="2946193"/>
            <a:ext cx="4831661" cy="194571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158321" y="3381040"/>
            <a:ext cx="5414757" cy="210299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9638"/>
            <a:ext cx="7381461" cy="5748926"/>
          </a:xfrm>
          <a:prstGeom prst="rect">
            <a:avLst/>
          </a:prstGeom>
        </p:spPr>
      </p:pic>
      <p:sp>
        <p:nvSpPr>
          <p:cNvPr id="78851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MVC Model 2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504949" y="5751442"/>
            <a:ext cx="5876511" cy="1106557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7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57975"/>
            <a:ext cx="6665843" cy="5900026"/>
          </a:xfrm>
          <a:prstGeom prst="rect">
            <a:avLst/>
          </a:prstGeom>
        </p:spPr>
      </p:pic>
      <p:sp>
        <p:nvSpPr>
          <p:cNvPr id="79874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MVC Model 2</a:t>
            </a:r>
          </a:p>
        </p:txBody>
      </p:sp>
    </p:spTree>
    <p:extLst>
      <p:ext uri="{BB962C8B-B14F-4D97-AF65-F5344CB8AC3E}">
        <p14:creationId xmlns:p14="http://schemas.microsoft.com/office/powerpoint/2010/main" val="33005616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MVC Model 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1425"/>
            <a:ext cx="7851870" cy="550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851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MVC Model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198" y="1117116"/>
            <a:ext cx="4274654" cy="577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98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9556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</p:txBody>
      </p:sp>
      <p:sp>
        <p:nvSpPr>
          <p:cNvPr id="90115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9144000" cy="565785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Java EE applications use </a:t>
            </a:r>
            <a:r>
              <a:rPr lang="en-US" altLang="en-US" sz="2400" b="1">
                <a:latin typeface="Times New Roman" panose="02020603050405020304" pitchFamily="18" charset="0"/>
              </a:rPr>
              <a:t>DataSource objects </a:t>
            </a:r>
            <a:r>
              <a:rPr lang="en-US" altLang="en-US" sz="2400">
                <a:latin typeface="Times New Roman" panose="02020603050405020304" pitchFamily="18" charset="0"/>
              </a:rPr>
              <a:t>when they </a:t>
            </a:r>
            <a:r>
              <a:rPr lang="en-US" altLang="en-US" sz="2400" b="1">
                <a:latin typeface="Times New Roman" panose="02020603050405020304" pitchFamily="18" charset="0"/>
              </a:rPr>
              <a:t>access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</a:rPr>
              <a:t>relational databases </a:t>
            </a:r>
            <a:r>
              <a:rPr lang="en-US" altLang="en-US" sz="2400">
                <a:latin typeface="Times New Roman" panose="02020603050405020304" pitchFamily="18" charset="0"/>
              </a:rPr>
              <a:t>through the JDBC API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A DataSource object </a:t>
            </a:r>
            <a:r>
              <a:rPr lang="en-US" altLang="en-US" sz="2000" b="1">
                <a:latin typeface="Times New Roman" panose="02020603050405020304" pitchFamily="18" charset="0"/>
              </a:rPr>
              <a:t>works with </a:t>
            </a:r>
            <a:r>
              <a:rPr lang="en-US" altLang="en-US" sz="2000">
                <a:latin typeface="Times New Roman" panose="02020603050405020304" pitchFamily="18" charset="0"/>
              </a:rPr>
              <a:t>a </a:t>
            </a:r>
            <a:r>
              <a:rPr lang="en-US" altLang="en-US" sz="2000" b="1">
                <a:latin typeface="Times New Roman" panose="02020603050405020304" pitchFamily="18" charset="0"/>
              </a:rPr>
              <a:t>JNDI</a:t>
            </a:r>
            <a:r>
              <a:rPr lang="en-US" altLang="en-US" sz="2000">
                <a:latin typeface="Times New Roman" panose="02020603050405020304" pitchFamily="18" charset="0"/>
              </a:rPr>
              <a:t> naming service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After it is registered with a JNDI naming service, an application can </a:t>
            </a:r>
            <a:r>
              <a:rPr lang="en-US" altLang="en-US" sz="2000" b="1">
                <a:latin typeface="Times New Roman" panose="02020603050405020304" pitchFamily="18" charset="0"/>
              </a:rPr>
              <a:t>use</a:t>
            </a:r>
            <a:r>
              <a:rPr lang="en-US" altLang="en-US" sz="2000">
                <a:latin typeface="Times New Roman" panose="02020603050405020304" pitchFamily="18" charset="0"/>
              </a:rPr>
              <a:t> the JNDI API to </a:t>
            </a:r>
            <a:r>
              <a:rPr lang="en-US" altLang="en-US" sz="2000" b="1">
                <a:latin typeface="Times New Roman" panose="02020603050405020304" pitchFamily="18" charset="0"/>
              </a:rPr>
              <a:t>access</a:t>
            </a:r>
            <a:r>
              <a:rPr lang="en-US" altLang="en-US" sz="2000">
                <a:latin typeface="Times New Roman" panose="02020603050405020304" pitchFamily="18" charset="0"/>
              </a:rPr>
              <a:t> that </a:t>
            </a:r>
            <a:r>
              <a:rPr lang="en-US" altLang="en-US" sz="2000" b="1">
                <a:latin typeface="Times New Roman" panose="02020603050405020304" pitchFamily="18" charset="0"/>
              </a:rPr>
              <a:t>DataSource object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A DataSource has a </a:t>
            </a:r>
            <a:r>
              <a:rPr lang="en-US" altLang="en-US" sz="2400" b="1">
                <a:latin typeface="Times New Roman" panose="02020603050405020304" pitchFamily="18" charset="0"/>
              </a:rPr>
              <a:t>set of properties </a:t>
            </a:r>
            <a:r>
              <a:rPr lang="en-US" altLang="en-US" sz="2400">
                <a:latin typeface="Times New Roman" panose="02020603050405020304" pitchFamily="18" charset="0"/>
              </a:rPr>
              <a:t>that </a:t>
            </a:r>
            <a:r>
              <a:rPr lang="en-US" altLang="en-US" sz="2400" b="1">
                <a:latin typeface="Times New Roman" panose="02020603050405020304" pitchFamily="18" charset="0"/>
              </a:rPr>
              <a:t>identify</a:t>
            </a:r>
            <a:r>
              <a:rPr lang="en-US" altLang="en-US" sz="2400">
                <a:latin typeface="Times New Roman" panose="02020603050405020304" pitchFamily="18" charset="0"/>
              </a:rPr>
              <a:t> and </a:t>
            </a:r>
            <a:r>
              <a:rPr lang="en-US" altLang="en-US" sz="2400" b="1">
                <a:latin typeface="Times New Roman" panose="02020603050405020304" pitchFamily="18" charset="0"/>
              </a:rPr>
              <a:t>describe</a:t>
            </a:r>
            <a:r>
              <a:rPr lang="en-US" altLang="en-US" sz="2400">
                <a:latin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</a:rPr>
              <a:t>real-world data source </a:t>
            </a:r>
            <a:r>
              <a:rPr lang="en-US" altLang="en-US" sz="2400">
                <a:latin typeface="Times New Roman" panose="02020603050405020304" pitchFamily="18" charset="0"/>
              </a:rPr>
              <a:t>that it represents</a:t>
            </a:r>
            <a:endParaRPr lang="vi-VN" altLang="en-US" sz="240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</a:rPr>
              <a:t>A DataSource XML descriptor </a:t>
            </a:r>
            <a:r>
              <a:rPr lang="en-US" altLang="en-US" sz="2000">
                <a:latin typeface="Times New Roman" panose="02020603050405020304" pitchFamily="18" charset="0"/>
              </a:rPr>
              <a:t>that contains </a:t>
            </a:r>
            <a:r>
              <a:rPr lang="en-US" altLang="en-US" sz="2000" b="1">
                <a:latin typeface="Times New Roman" panose="02020603050405020304" pitchFamily="18" charset="0"/>
              </a:rPr>
              <a:t>essential information</a:t>
            </a:r>
            <a:r>
              <a:rPr lang="en-US" altLang="en-US" sz="2000">
                <a:latin typeface="Times New Roman" panose="02020603050405020304" pitchFamily="18" charset="0"/>
              </a:rPr>
              <a:t>, such as the name of the underlying JDBC driver, database URL, the name of the database, and the network protocol, connection pooling properties, and so 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A DataSource </a:t>
            </a:r>
            <a:r>
              <a:rPr lang="en-US" altLang="en-US" sz="2000" b="1">
                <a:latin typeface="Times New Roman" panose="02020603050405020304" pitchFamily="18" charset="0"/>
              </a:rPr>
              <a:t>alias</a:t>
            </a:r>
            <a:r>
              <a:rPr lang="en-US" altLang="en-US" sz="2000">
                <a:latin typeface="Times New Roman" panose="02020603050405020304" pitchFamily="18" charset="0"/>
              </a:rPr>
              <a:t> is a </a:t>
            </a:r>
            <a:r>
              <a:rPr lang="en-US" altLang="en-US" sz="2000" b="1">
                <a:latin typeface="Times New Roman" panose="02020603050405020304" pitchFamily="18" charset="0"/>
              </a:rPr>
              <a:t>logical name mapped </a:t>
            </a:r>
            <a:r>
              <a:rPr lang="en-US" altLang="en-US" sz="2000">
                <a:latin typeface="Times New Roman" panose="02020603050405020304" pitchFamily="18" charset="0"/>
              </a:rPr>
              <a:t>to the name of a </a:t>
            </a:r>
            <a:r>
              <a:rPr lang="en-US" altLang="en-US" sz="2000" b="1">
                <a:latin typeface="Times New Roman" panose="02020603050405020304" pitchFamily="18" charset="0"/>
              </a:rPr>
              <a:t>real DataSource available</a:t>
            </a:r>
            <a:r>
              <a:rPr lang="en-US" altLang="en-US" sz="2000">
                <a:latin typeface="Times New Roman" panose="02020603050405020304" pitchFamily="18" charset="0"/>
              </a:rPr>
              <a:t> in the system. It specified in the name element begins with a namespace scope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java:comp/env/,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datasource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will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the component in which it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such as a servlet, EJB, or application client component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</a:rPr>
              <a:t>DataSource</a:t>
            </a:r>
            <a:r>
              <a:rPr lang="en-US" altLang="en-US" sz="2000">
                <a:latin typeface="Times New Roman" panose="02020603050405020304" pitchFamily="18" charset="0"/>
              </a:rPr>
              <a:t> alias is used in </a:t>
            </a:r>
            <a:r>
              <a:rPr lang="en-US" altLang="en-US" sz="2000" b="1">
                <a:latin typeface="Times New Roman" panose="02020603050405020304" pitchFamily="18" charset="0"/>
              </a:rPr>
              <a:t>application</a:t>
            </a:r>
            <a:r>
              <a:rPr lang="en-US" altLang="en-US" sz="2000">
                <a:latin typeface="Times New Roman" panose="02020603050405020304" pitchFamily="18" charset="0"/>
              </a:rPr>
              <a:t> code to </a:t>
            </a:r>
            <a:r>
              <a:rPr lang="en-US" altLang="en-US" sz="2000" b="1">
                <a:latin typeface="Times New Roman" panose="02020603050405020304" pitchFamily="18" charset="0"/>
              </a:rPr>
              <a:t>connect</a:t>
            </a:r>
            <a:r>
              <a:rPr lang="en-US" altLang="en-US" sz="2000">
                <a:latin typeface="Times New Roman" panose="02020603050405020304" pitchFamily="18" charset="0"/>
              </a:rPr>
              <a:t> to the underlying data source</a:t>
            </a:r>
            <a:endParaRPr lang="vi-VN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0509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Dynamic DB Connection</a:t>
            </a:r>
          </a:p>
        </p:txBody>
      </p:sp>
      <p:sp>
        <p:nvSpPr>
          <p:cNvPr id="91139" name="Rectangle 3"/>
          <p:cNvSpPr>
            <a:spLocks noGrp="1"/>
          </p:cNvSpPr>
          <p:nvPr>
            <p:ph type="body" idx="4294967295"/>
          </p:nvPr>
        </p:nvSpPr>
        <p:spPr>
          <a:xfrm>
            <a:off x="0" y="965200"/>
            <a:ext cx="9144000" cy="56102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modify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web.xml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as following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11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3988"/>
            <a:ext cx="4268788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3" y="1368425"/>
            <a:ext cx="36671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2185988"/>
            <a:ext cx="27717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5057775"/>
            <a:ext cx="84201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Model – View – Controller 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2263"/>
            <a:ext cx="9112250" cy="351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49"/>
          <p:cNvSpPr txBox="1">
            <a:spLocks noChangeArrowheads="1"/>
          </p:cNvSpPr>
          <p:nvPr/>
        </p:nvSpPr>
        <p:spPr bwMode="auto">
          <a:xfrm>
            <a:off x="1263650" y="5803900"/>
            <a:ext cx="6724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>
                <a:latin typeface="Times New Roman" panose="02020603050405020304" pitchFamily="18" charset="0"/>
                <a:cs typeface="Arial" panose="020B0604020202020204" pitchFamily="34" charset="0"/>
                <a:hlinkClick r:id="rId4"/>
              </a:rPr>
              <a:t>www.netbeans.org</a:t>
            </a:r>
            <a:r>
              <a:rPr lang="en-US" altLang="en-US" sz="2800" b="1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2750"/>
            <a:ext cx="91440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3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0509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Dynamic DB Connection</a:t>
            </a:r>
          </a:p>
        </p:txBody>
      </p:sp>
      <p:sp>
        <p:nvSpPr>
          <p:cNvPr id="92164" name="Rectangle 3"/>
          <p:cNvSpPr>
            <a:spLocks noGrp="1"/>
          </p:cNvSpPr>
          <p:nvPr>
            <p:ph type="body" idx="4294967295"/>
          </p:nvPr>
        </p:nvSpPr>
        <p:spPr>
          <a:xfrm>
            <a:off x="0" y="1168400"/>
            <a:ext cx="9144000" cy="56102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modify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web.xml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as following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828675" y="4494213"/>
            <a:ext cx="8315325" cy="1858962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9445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Dynamic DB Connection</a:t>
            </a:r>
          </a:p>
        </p:txBody>
      </p:sp>
      <p:sp>
        <p:nvSpPr>
          <p:cNvPr id="82947" name="Rectangle 3"/>
          <p:cNvSpPr>
            <a:spLocks noGrp="1"/>
          </p:cNvSpPr>
          <p:nvPr>
            <p:ph type="body" idx="4294967295"/>
          </p:nvPr>
        </p:nvSpPr>
        <p:spPr>
          <a:xfrm>
            <a:off x="0" y="1016000"/>
            <a:ext cx="9144000" cy="561022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modify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context.xml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META-INF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directory as following</a:t>
            </a:r>
          </a:p>
          <a:p>
            <a:pPr algn="just" eaLnBrk="1" hangingPunct="1">
              <a:lnSpc>
                <a:spcPct val="80000"/>
              </a:lnSpc>
            </a:pP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 code to use</a:t>
            </a:r>
          </a:p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280025"/>
            <a:ext cx="7507288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625"/>
            <a:ext cx="9144000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5592</TotalTime>
  <Words>5274</Words>
  <Application>Microsoft Office PowerPoint</Application>
  <PresentationFormat>On-screen Show (4:3)</PresentationFormat>
  <Paragraphs>722</Paragraphs>
  <Slides>91</Slides>
  <Notes>88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8" baseType="lpstr">
      <vt:lpstr>Arial</vt:lpstr>
      <vt:lpstr>Calibri</vt:lpstr>
      <vt:lpstr>Tahoma</vt:lpstr>
      <vt:lpstr>Times New Roman</vt:lpstr>
      <vt:lpstr>Wingdings</vt:lpstr>
      <vt:lpstr>Office Theme</vt:lpstr>
      <vt:lpstr>Photo Editor Photo</vt:lpstr>
      <vt:lpstr>Java Server Pages   JSP Syntax Techniques:  MVC Design Pattern  Dynamic DB Connection  #JSP #MVC #JavaEE</vt:lpstr>
      <vt:lpstr>Review</vt:lpstr>
      <vt:lpstr>Review</vt:lpstr>
      <vt:lpstr>Objectives</vt:lpstr>
      <vt:lpstr>Objectives</vt:lpstr>
      <vt:lpstr>MVC Design Pattern   MVC Model 2</vt:lpstr>
      <vt:lpstr>MVC Design Pattern   MVC Model 2</vt:lpstr>
      <vt:lpstr>MVC Design Pattern   Model – View – Controller </vt:lpstr>
      <vt:lpstr>MVC Design Pattern   Model – View – Controller </vt:lpstr>
      <vt:lpstr>MVC Design Pattern   Model – View – Controller </vt:lpstr>
      <vt:lpstr>MVC Design Pattern   No MVC </vt:lpstr>
      <vt:lpstr>MVC Design Pattern   MVC Model 1</vt:lpstr>
      <vt:lpstr>MVC Design Pattern   MVC Model 1 </vt:lpstr>
      <vt:lpstr>MVC Design Pattern   MVC Model 1 – Example  </vt:lpstr>
      <vt:lpstr>MVC Design Pattern   MVC Model 1 – Generalization  </vt:lpstr>
      <vt:lpstr>MVC Design Pattern   MVC Model 1 – Generalization </vt:lpstr>
      <vt:lpstr>MVC Design Pattern   MVC Model 2 </vt:lpstr>
      <vt:lpstr>MVC Design Pattern   MVC Model 2 </vt:lpstr>
      <vt:lpstr>MVC Design Pattern   MVC Model 2 – Generalization  </vt:lpstr>
      <vt:lpstr>MVC Design Pattern   MVC Model 2 – Generalization  </vt:lpstr>
      <vt:lpstr>MVC Design Pattern   MVC Model 1 &amp; Model 2 Comparison  </vt:lpstr>
      <vt:lpstr>Java Server Pages  Need for JSP </vt:lpstr>
      <vt:lpstr>Java Server Pages  JSP </vt:lpstr>
      <vt:lpstr>Java Server Pages  JSP</vt:lpstr>
      <vt:lpstr>Java Server Pages  JSP – Example                           </vt:lpstr>
      <vt:lpstr>Java Server Pages  JSP – In Nature </vt:lpstr>
      <vt:lpstr>Java Server Pages  JSP – In Nature                           </vt:lpstr>
      <vt:lpstr>Java Server Pages  JSP</vt:lpstr>
      <vt:lpstr>Java Server Pages  JSP Life Cycle</vt:lpstr>
      <vt:lpstr>Java Server Pages  JSP Life Cycle</vt:lpstr>
      <vt:lpstr>Java Server Pages  JSP Life Cycle</vt:lpstr>
      <vt:lpstr>JSP Elements JSP Tags</vt:lpstr>
      <vt:lpstr>JSP Elements Comments</vt:lpstr>
      <vt:lpstr>JSP Elements Comments</vt:lpstr>
      <vt:lpstr>JSP Elements Scripting Elements</vt:lpstr>
      <vt:lpstr>JSP Elements Scripting Elements</vt:lpstr>
      <vt:lpstr>JSP Directives Directives</vt:lpstr>
      <vt:lpstr>Page Directives</vt:lpstr>
      <vt:lpstr>JSP Directives Include &amp; Tablib Directives</vt:lpstr>
      <vt:lpstr>Example</vt:lpstr>
      <vt:lpstr>JSP Elements Example</vt:lpstr>
      <vt:lpstr>JSP Elements Example</vt:lpstr>
      <vt:lpstr>JSP Elements   Example</vt:lpstr>
      <vt:lpstr>JSP Elements Example</vt:lpstr>
      <vt:lpstr>JSP Elements  Example</vt:lpstr>
      <vt:lpstr>JSP Elements  Example</vt:lpstr>
      <vt:lpstr>JSP Elements   Example</vt:lpstr>
      <vt:lpstr>JSP Elements  Example</vt:lpstr>
      <vt:lpstr>JSP Elements  Example</vt:lpstr>
      <vt:lpstr>JSP Elements   Example – Exception </vt:lpstr>
      <vt:lpstr>JSP Elements   Example – Exception </vt:lpstr>
      <vt:lpstr>JSP Implicit Objects   Implicit Objects</vt:lpstr>
      <vt:lpstr>JSP Implicit Objects </vt:lpstr>
      <vt:lpstr>JSP Implicit Objects   Input &amp; Output Objects</vt:lpstr>
      <vt:lpstr>JSP Implicit Objects   Input &amp; Output Objects – Example </vt:lpstr>
      <vt:lpstr>JSP Implicit Objects   Input &amp; Output Objects – Example </vt:lpstr>
      <vt:lpstr>JSP Implicit Objects   Scope Communication Objects</vt:lpstr>
      <vt:lpstr>JSP Implicit Objects   Scope Communication Objects – Example </vt:lpstr>
      <vt:lpstr>JSP Implicit Objects   Scope Communication Objects – Example</vt:lpstr>
      <vt:lpstr>JSP Implicit Objects   Servlet Objects</vt:lpstr>
      <vt:lpstr>JSP Implicit Objects   Servlet Objects – Example </vt:lpstr>
      <vt:lpstr>JSP Implicit Objects   Error Objects</vt:lpstr>
      <vt:lpstr>JSP Implicit Objects   Error Objects – Example </vt:lpstr>
      <vt:lpstr>JSP Implicit Objects   Error Objects – Example </vt:lpstr>
      <vt:lpstr>Summary</vt:lpstr>
      <vt:lpstr>Next Lecture</vt:lpstr>
      <vt:lpstr>Next Lecture</vt:lpstr>
      <vt:lpstr>Appendix – MVC Design Pattern   Model – View – Controller </vt:lpstr>
      <vt:lpstr>Appendix – MVC Design Pattern   Model – View – Controller </vt:lpstr>
      <vt:lpstr>Appendix – MVC Design Pattern   Model – View – Controller </vt:lpstr>
      <vt:lpstr>Appendix – MVC Design Pattern   Model – View – Controller </vt:lpstr>
      <vt:lpstr>Appendix – MVC Design Pattern   MVC Model 1 </vt:lpstr>
      <vt:lpstr>Appendix   Create the JSP Page on NetBeans</vt:lpstr>
      <vt:lpstr>Appendix   Create the JSP Page on NetBeans</vt:lpstr>
      <vt:lpstr>Appendix   Create the JSP Page on NetBeans</vt:lpstr>
      <vt:lpstr>Java Server Pages  JSP Life Cycle</vt:lpstr>
      <vt:lpstr>Java Server Pages  JSP Life Cycle</vt:lpstr>
      <vt:lpstr>JSP Elements Overview </vt:lpstr>
      <vt:lpstr>JSP Elements Overview</vt:lpstr>
      <vt:lpstr>MVC Design Pattern   MVC Model 2</vt:lpstr>
      <vt:lpstr>MVC Design Pattern   MVC Model 2</vt:lpstr>
      <vt:lpstr>MVC Design Pattern   MVC Model 2</vt:lpstr>
      <vt:lpstr>MVC Design Pattern   MVC Model 2</vt:lpstr>
      <vt:lpstr>MVC Design Pattern   MVC Model 2</vt:lpstr>
      <vt:lpstr>MVC Design Pattern   MVC Model 2</vt:lpstr>
      <vt:lpstr>MVC Design Pattern   MVC Model 2</vt:lpstr>
      <vt:lpstr>MVC Design Pattern   MVC Model 2</vt:lpstr>
      <vt:lpstr>Appendix  Data Source</vt:lpstr>
      <vt:lpstr>Appendix  Dynamic DB Connection</vt:lpstr>
      <vt:lpstr>Appendix  Dynamic DB Connection</vt:lpstr>
      <vt:lpstr>Appendix  Dynamic DB Connection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JAD: Java Fundamentals</dc:title>
  <dc:creator>Kieu Trong Khanh</dc:creator>
  <cp:lastModifiedBy>Nguyen Dang Loc</cp:lastModifiedBy>
  <cp:revision>2347</cp:revision>
  <dcterms:created xsi:type="dcterms:W3CDTF">2007-08-21T04:43:22Z</dcterms:created>
  <dcterms:modified xsi:type="dcterms:W3CDTF">2022-03-29T18:00:15Z</dcterms:modified>
</cp:coreProperties>
</file>