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43B"/>
    <a:srgbClr val="102A54"/>
    <a:srgbClr val="1634CC"/>
    <a:srgbClr val="8264E3"/>
    <a:srgbClr val="8D24FA"/>
    <a:srgbClr val="9325F8"/>
    <a:srgbClr val="1E51F6"/>
    <a:srgbClr val="219BFF"/>
    <a:srgbClr val="52B0F4"/>
    <a:srgbClr val="608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0D68-5526-4811-AFA6-87246DDC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1811-EDED-4980-A020-D328EBA7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5EB9-FD97-4184-8ACB-E6B0B7D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12FD-D81A-4F55-829C-893796A5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B8EC-D871-4C21-924A-71E35D22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54E7-32AB-4511-B63F-71B743BA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86396-29BA-4DF5-9399-2B6449EF6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0590-391B-4BC7-8F8D-B1D6820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8C46-F982-469D-BADD-8F999B87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8669-04EB-4320-A21F-B0B078A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6F825-460D-41F7-BF91-A14E3752C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C24D8-7D43-4941-B329-89AC0242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E09B-3676-4E52-B0C6-BA71643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89CD-5B8C-489A-A8B6-4C06443B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2C22-C005-43FF-8B90-B8D5747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BB34-16DB-4AD9-8C69-92B91688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30A7-6D99-4C64-AF2B-A127E349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CDD3-AA47-4406-8B2A-24BBBCC0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7FD9-45F2-4A17-8614-E0B60A0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0EBA-E1CC-4640-9ED0-29022EF6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6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049E-BA6C-4730-925A-EB47200E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FFCC-D916-4067-B78F-B10D3058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A372-068E-4FD3-A9AF-4166D45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AF08-10E1-4D5E-85E1-A301E0DB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576C-E0A3-4592-9FEC-28803553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412-561C-4C59-8C63-B30D22F8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BBF6-6749-4C66-BDE3-F103653E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997F-1C08-4190-9A14-71BE2639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FF6B-F864-4A4F-9ADD-6B9EB09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2C02-754F-4CE8-9559-00E39707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8DC0-5F34-4FA6-BB36-8C4EBCA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3B12-519A-402C-BF84-A3623DC1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154E-94D7-4B21-8D11-B22FECB2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07027-4452-42BF-B7E4-60C95C02C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75644-A17D-4694-B869-8AE12E675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3A70D-8869-4336-BF8D-472075684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5B614-B75D-4E61-8485-52672B18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AD6F3-0BC2-4788-8B7B-5437D263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85526-500A-45DA-8450-9CC6710C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8512-6492-47CD-BB04-4089BB0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6E5E9-E44C-46F5-B0AA-3AC57C4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EE20C-4416-4211-8073-B17DED86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6D40D-9750-461A-A53A-9A97508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B185F-2390-44AB-B422-FE93345A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F748-CB77-4BE1-9C37-0439F00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60F64-73C6-4FE2-B64E-CB06ADF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F2DD-9B9F-470A-BDC8-035F3940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04FC-2A22-4973-AE60-EA4CED08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7C3D-8F3B-44A0-BAD4-D03D2D2B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50E9-DCE3-4D9E-ACF6-2BFAF297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43A7-DF77-4EED-A38E-7C09B44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9129-0C93-41C3-9D3B-855E73B8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AFF-CB78-42AC-8898-BC9120E6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2315B-2967-46CC-9A46-2C8236597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15F5D-0FE6-47A7-96BE-3146B248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F5953-B5FC-481B-B1DA-22A76257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4BDC-D692-482B-91EA-EF468CA8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7B68-C1D4-46BE-A28E-4012BA5D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8E0F3-6408-4D14-B635-4F7BAEE9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A258-6972-4708-9B18-F04BFA83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FC5C-8290-49A0-BAB0-B41D763A5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D494-AC85-41CC-ACF7-3B85999775F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F58-CE32-45AF-9DAB-DE6E1A592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7116-8F3A-42FB-9688-571E7013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C64E-9A0B-4F14-A44E-A4E0A133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CD9294C-DACA-4B34-8842-A869126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4" y="1604962"/>
            <a:ext cx="3648075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C61B8-900A-4BFD-9C89-9BA120EC16F6}"/>
              </a:ext>
            </a:extLst>
          </p:cNvPr>
          <p:cNvSpPr txBox="1"/>
          <p:nvPr/>
        </p:nvSpPr>
        <p:spPr>
          <a:xfrm>
            <a:off x="991521" y="2567224"/>
            <a:ext cx="507222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>
                    <a:lumMod val="65000"/>
                  </a:schemeClr>
                </a:solidFill>
                <a:latin typeface="Montserrat SemiBold" panose="00000700000000000000" pitchFamily="2" charset="0"/>
              </a:rPr>
              <a:t>CLICKUP</a:t>
            </a:r>
            <a:r>
              <a:rPr lang="en-US" sz="4000">
                <a:latin typeface="Montserrat SemiBold" panose="00000700000000000000" pitchFamily="2" charset="0"/>
              </a:rPr>
              <a:t> </a:t>
            </a:r>
          </a:p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</a:rPr>
              <a:t>GUIDELINE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746CD-0BC3-47A6-8B55-1105106782FB}"/>
              </a:ext>
            </a:extLst>
          </p:cNvPr>
          <p:cNvSpPr txBox="1"/>
          <p:nvPr/>
        </p:nvSpPr>
        <p:spPr>
          <a:xfrm>
            <a:off x="783889" y="175375"/>
            <a:ext cx="286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rPr>
              <a:t>DolphinGroup</a:t>
            </a:r>
            <a:endParaRPr lang="en-US" sz="3200" b="1">
              <a:gradFill flip="none" rotWithShape="1">
                <a:gsLst>
                  <a:gs pos="0">
                    <a:srgbClr val="1E51F6"/>
                  </a:gs>
                  <a:gs pos="50000">
                    <a:srgbClr val="219BFF"/>
                  </a:gs>
                  <a:gs pos="100000">
                    <a:srgbClr val="8D24FA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ontserrat" panose="000005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164CC0-5686-47AD-924F-53E0D807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722" y="273129"/>
            <a:ext cx="481167" cy="3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D6859B6-0A7F-4EA5-88CD-F1532C239F50}"/>
              </a:ext>
            </a:extLst>
          </p:cNvPr>
          <p:cNvSpPr txBox="1"/>
          <p:nvPr/>
        </p:nvSpPr>
        <p:spPr>
          <a:xfrm>
            <a:off x="4010318" y="2594669"/>
            <a:ext cx="417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rPr>
              <a:t>THE END</a:t>
            </a:r>
            <a:endParaRPr lang="en-US" sz="6600" b="1">
              <a:gradFill flip="none" rotWithShape="1">
                <a:gsLst>
                  <a:gs pos="0">
                    <a:srgbClr val="1E51F6"/>
                  </a:gs>
                  <a:gs pos="50000">
                    <a:srgbClr val="219BFF"/>
                  </a:gs>
                  <a:gs pos="100000">
                    <a:srgbClr val="8D24FA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0AEEA-79F2-4CA2-A0AA-675BEACA5A45}"/>
              </a:ext>
            </a:extLst>
          </p:cNvPr>
          <p:cNvSpPr txBox="1"/>
          <p:nvPr/>
        </p:nvSpPr>
        <p:spPr>
          <a:xfrm>
            <a:off x="5431397" y="6221663"/>
            <a:ext cx="171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Dolphin</a:t>
            </a: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Group</a:t>
            </a:r>
            <a:endParaRPr lang="en-US" b="1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6E102AF-839B-4399-92FE-03C9F9B4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726" y="6262082"/>
            <a:ext cx="356671" cy="2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C51383-6ADF-4455-900A-36DB2AC3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20076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82A75-7E2B-4AE3-80BA-117974D243D8}"/>
              </a:ext>
            </a:extLst>
          </p:cNvPr>
          <p:cNvSpPr txBox="1"/>
          <p:nvPr/>
        </p:nvSpPr>
        <p:spPr>
          <a:xfrm>
            <a:off x="1329178" y="1133508"/>
            <a:ext cx="2205873" cy="307777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102A54"/>
                </a:solidFill>
                <a:latin typeface="Montserrat Light" panose="00000400000000000000" pitchFamily="2" charset="0"/>
              </a:rPr>
              <a:t>Nhấn vào đây (“Task”)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C83DEC-8240-4935-905D-C583DAC5650C}"/>
              </a:ext>
            </a:extLst>
          </p:cNvPr>
          <p:cNvSpPr/>
          <p:nvPr/>
        </p:nvSpPr>
        <p:spPr>
          <a:xfrm>
            <a:off x="904875" y="1141233"/>
            <a:ext cx="292329" cy="29232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7CCA39-1B95-4088-AC21-300ED3F383AE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33E0E7-34A7-49DC-BB1E-6C021EA41678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8986F26-B679-46F5-A605-D25C72844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3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F834B-9D19-4BED-8817-0879605F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25298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BFB09E-F540-4FF4-A30F-DA00D8CA8305}"/>
              </a:ext>
            </a:extLst>
          </p:cNvPr>
          <p:cNvSpPr txBox="1"/>
          <p:nvPr/>
        </p:nvSpPr>
        <p:spPr>
          <a:xfrm>
            <a:off x="1234909" y="2123322"/>
            <a:ext cx="1489437" cy="1169551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Đây là Workspace của Team</a:t>
            </a:r>
            <a:b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(Chỉ gói gọn ở trong đây)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E2A0E-E1D6-4191-AF66-477FF7A8A40D}"/>
              </a:ext>
            </a:extLst>
          </p:cNvPr>
          <p:cNvCxnSpPr/>
          <p:nvPr/>
        </p:nvCxnSpPr>
        <p:spPr>
          <a:xfrm flipH="1" flipV="1">
            <a:off x="1498862" y="1498862"/>
            <a:ext cx="160256" cy="54904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1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F834B-9D19-4BED-8817-0879605F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25298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0686F8-B01F-4324-BBD5-3E102B635573}"/>
              </a:ext>
            </a:extLst>
          </p:cNvPr>
          <p:cNvSpPr txBox="1"/>
          <p:nvPr/>
        </p:nvSpPr>
        <p:spPr>
          <a:xfrm>
            <a:off x="4927077" y="1701931"/>
            <a:ext cx="1659120" cy="523220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Các View Mode khác nhau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5FC14-8302-4360-B15C-0E3256747B28}"/>
              </a:ext>
            </a:extLst>
          </p:cNvPr>
          <p:cNvCxnSpPr>
            <a:cxnSpLocks/>
          </p:cNvCxnSpPr>
          <p:nvPr/>
        </p:nvCxnSpPr>
        <p:spPr>
          <a:xfrm flipH="1" flipV="1">
            <a:off x="4176077" y="968620"/>
            <a:ext cx="1545992" cy="7144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E667F-B74D-4677-A1DD-AD2DCEE7F6A8}"/>
              </a:ext>
            </a:extLst>
          </p:cNvPr>
          <p:cNvCxnSpPr>
            <a:cxnSpLocks/>
          </p:cNvCxnSpPr>
          <p:nvPr/>
        </p:nvCxnSpPr>
        <p:spPr>
          <a:xfrm flipH="1" flipV="1">
            <a:off x="4581429" y="952270"/>
            <a:ext cx="1140640" cy="730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957B9-28EC-4392-9557-FDC75BEFAFC4}"/>
              </a:ext>
            </a:extLst>
          </p:cNvPr>
          <p:cNvCxnSpPr>
            <a:cxnSpLocks/>
          </p:cNvCxnSpPr>
          <p:nvPr/>
        </p:nvCxnSpPr>
        <p:spPr>
          <a:xfrm flipH="1" flipV="1">
            <a:off x="5015060" y="968620"/>
            <a:ext cx="707009" cy="7144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8C847A-5532-4C38-BA16-F9B3469328A9}"/>
              </a:ext>
            </a:extLst>
          </p:cNvPr>
          <p:cNvCxnSpPr>
            <a:cxnSpLocks/>
          </p:cNvCxnSpPr>
          <p:nvPr/>
        </p:nvCxnSpPr>
        <p:spPr>
          <a:xfrm flipH="1" flipV="1">
            <a:off x="5440838" y="916244"/>
            <a:ext cx="281231" cy="7667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88697E-C2D6-45D7-A347-B2AC94A48686}"/>
              </a:ext>
            </a:extLst>
          </p:cNvPr>
          <p:cNvSpPr txBox="1"/>
          <p:nvPr/>
        </p:nvSpPr>
        <p:spPr>
          <a:xfrm>
            <a:off x="1102936" y="2573942"/>
            <a:ext cx="1646551" cy="7386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Đã chia Task List theo Timeline</a:t>
            </a:r>
            <a:b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(gồm 3 phase)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3FCA8-0CB2-4AF9-B496-53ABA4A022B4}"/>
              </a:ext>
            </a:extLst>
          </p:cNvPr>
          <p:cNvSpPr txBox="1"/>
          <p:nvPr/>
        </p:nvSpPr>
        <p:spPr>
          <a:xfrm>
            <a:off x="5722069" y="5427506"/>
            <a:ext cx="2794451" cy="52322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OVERVIEW VỀ DASHBOARD CỦA PROJECT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22565-DB6F-454D-A674-5CFD582F678A}"/>
              </a:ext>
            </a:extLst>
          </p:cNvPr>
          <p:cNvSpPr txBox="1"/>
          <p:nvPr/>
        </p:nvSpPr>
        <p:spPr>
          <a:xfrm>
            <a:off x="7892720" y="220656"/>
            <a:ext cx="2389511" cy="7386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Task đã Comlete sẽ auto bị hide – Click Show/Hide Closed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A3CF3-2A68-474B-9FAD-CA8D773D6203}"/>
              </a:ext>
            </a:extLst>
          </p:cNvPr>
          <p:cNvCxnSpPr>
            <a:cxnSpLocks/>
          </p:cNvCxnSpPr>
          <p:nvPr/>
        </p:nvCxnSpPr>
        <p:spPr>
          <a:xfrm>
            <a:off x="9326880" y="1096772"/>
            <a:ext cx="1207008" cy="1671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C82095-9954-4DCA-B6A8-8E0870785211}"/>
              </a:ext>
            </a:extLst>
          </p:cNvPr>
          <p:cNvSpPr txBox="1"/>
          <p:nvPr/>
        </p:nvSpPr>
        <p:spPr>
          <a:xfrm>
            <a:off x="1166944" y="1682957"/>
            <a:ext cx="1646551" cy="7386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Click đúp DOLPHIN -&gt; Smart Agri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79A7E0-77C8-424E-AFCC-0834B830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992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233D37-88EA-4860-A03F-5C243D45FB4E}"/>
              </a:ext>
            </a:extLst>
          </p:cNvPr>
          <p:cNvSpPr txBox="1"/>
          <p:nvPr/>
        </p:nvSpPr>
        <p:spPr>
          <a:xfrm>
            <a:off x="146647" y="449220"/>
            <a:ext cx="1646551" cy="7386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Click đúp DOLPHIN -&gt; Smart Agri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DAD50-D344-41F7-A754-D262E3531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872" y="3160016"/>
            <a:ext cx="2095792" cy="2695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0A0E28-3F46-4AB4-BC5B-D47576E89880}"/>
              </a:ext>
            </a:extLst>
          </p:cNvPr>
          <p:cNvSpPr txBox="1"/>
          <p:nvPr/>
        </p:nvSpPr>
        <p:spPr>
          <a:xfrm>
            <a:off x="4449449" y="4031431"/>
            <a:ext cx="1646551" cy="7386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Các Views khi hiển thị Task theo dạng List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D023A5-F143-4FFD-8532-A33718C6A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992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8E6BB-F8F4-480B-BB17-00E8F7058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164" y="2818095"/>
            <a:ext cx="2267266" cy="3324689"/>
          </a:xfrm>
          <a:prstGeom prst="rect">
            <a:avLst/>
          </a:prstGeom>
          <a:effectLst>
            <a:outerShdw blurRad="317500" dir="11100000" sx="103000" sy="103000" algn="tl" rotWithShape="0">
              <a:schemeClr val="bg1">
                <a:alpha val="12000"/>
              </a:scheme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2E5312-D306-43AF-9A38-A14297A35581}"/>
              </a:ext>
            </a:extLst>
          </p:cNvPr>
          <p:cNvSpPr txBox="1"/>
          <p:nvPr/>
        </p:nvSpPr>
        <p:spPr>
          <a:xfrm>
            <a:off x="10863230" y="2905780"/>
            <a:ext cx="1161669" cy="523220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Tùy chỉnh hiển thị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3E992E-9FC5-4090-9E5A-1550862412AB}"/>
              </a:ext>
            </a:extLst>
          </p:cNvPr>
          <p:cNvCxnSpPr>
            <a:cxnSpLocks/>
          </p:cNvCxnSpPr>
          <p:nvPr/>
        </p:nvCxnSpPr>
        <p:spPr>
          <a:xfrm flipH="1">
            <a:off x="10372725" y="1162050"/>
            <a:ext cx="723900" cy="1552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9E4C9A-CEA8-4BD5-B3F6-6BE3208E0E8A}"/>
              </a:ext>
            </a:extLst>
          </p:cNvPr>
          <p:cNvSpPr txBox="1"/>
          <p:nvPr/>
        </p:nvSpPr>
        <p:spPr>
          <a:xfrm>
            <a:off x="3134119" y="2598003"/>
            <a:ext cx="3133331" cy="307777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Tóm lược Task theo các tiêu chí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0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1229F6-36AC-4B67-AF48-80D06A93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992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0EE091-A3D4-4A2F-ACE8-FF6727C86B88}"/>
              </a:ext>
            </a:extLst>
          </p:cNvPr>
          <p:cNvSpPr txBox="1"/>
          <p:nvPr/>
        </p:nvSpPr>
        <p:spPr>
          <a:xfrm>
            <a:off x="3286738" y="4547560"/>
            <a:ext cx="7283726" cy="1169551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To Do: Task mới cần thực hiện</a:t>
            </a:r>
          </a:p>
          <a:p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In Progress: Task đã nhận và đang thực hiện</a:t>
            </a:r>
            <a:b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Pending: Assignee đã thực hiện xong và submit lên để review</a:t>
            </a:r>
            <a:b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Review: Có người review lại các woks được submit lên</a:t>
            </a:r>
            <a:b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400" b="1">
                <a:solidFill>
                  <a:srgbClr val="102A54"/>
                </a:solidFill>
                <a:latin typeface="Montserrat Light" panose="00000400000000000000" pitchFamily="2" charset="0"/>
              </a:rPr>
              <a:t>Complete: Người review hoàn thành review đặt task đó sang trạng thái Complete</a:t>
            </a:r>
            <a:endParaRPr lang="en-US" sz="14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1F76F3-E351-4402-915C-4E753A67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992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90389-51AE-4FC3-895C-30F3BB3AD55B}"/>
              </a:ext>
            </a:extLst>
          </p:cNvPr>
          <p:cNvSpPr txBox="1"/>
          <p:nvPr/>
        </p:nvSpPr>
        <p:spPr>
          <a:xfrm>
            <a:off x="3200558" y="4460260"/>
            <a:ext cx="3172810" cy="830997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Trong các Task sẽ có Subtask</a:t>
            </a:r>
            <a:b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(nhấn vào tên Task để vào trang cụ thể của Task)</a:t>
            </a:r>
            <a:endParaRPr lang="en-US" sz="1600" b="1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6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882F97-0DF1-4FA0-929D-5EB010F75AD5}"/>
              </a:ext>
            </a:extLst>
          </p:cNvPr>
          <p:cNvGrpSpPr/>
          <p:nvPr/>
        </p:nvGrpSpPr>
        <p:grpSpPr>
          <a:xfrm>
            <a:off x="146647" y="80069"/>
            <a:ext cx="2101113" cy="307777"/>
            <a:chOff x="302722" y="175375"/>
            <a:chExt cx="3346564" cy="490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859B6-0A7F-4EA5-88CD-F1532C239F50}"/>
                </a:ext>
              </a:extLst>
            </p:cNvPr>
            <p:cNvSpPr txBox="1"/>
            <p:nvPr/>
          </p:nvSpPr>
          <p:spPr>
            <a:xfrm>
              <a:off x="783889" y="175375"/>
              <a:ext cx="2865397" cy="49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gradFill flip="none" rotWithShape="1">
                    <a:gsLst>
                      <a:gs pos="0">
                        <a:srgbClr val="1E51F6"/>
                      </a:gs>
                      <a:gs pos="50000">
                        <a:srgbClr val="219BFF"/>
                      </a:gs>
                      <a:gs pos="100000">
                        <a:srgbClr val="8D24FA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atin typeface="Montserrat" panose="00000500000000000000" pitchFamily="2" charset="0"/>
                </a:rPr>
                <a:t>DolphinGroup</a:t>
              </a:r>
              <a:endParaRPr lang="en-US" sz="1600" b="1">
                <a:gradFill flip="none" rotWithShape="1">
                  <a:gsLst>
                    <a:gs pos="0">
                      <a:srgbClr val="1E51F6"/>
                    </a:gs>
                    <a:gs pos="50000">
                      <a:srgbClr val="219BFF"/>
                    </a:gs>
                    <a:gs pos="100000">
                      <a:srgbClr val="8D24F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542A8A0-5D9A-4E25-A0B4-3F2E2A6B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722" y="273129"/>
              <a:ext cx="481167" cy="35285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EAA70A-5762-4604-A36F-19634B6EA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992"/>
            <a:ext cx="10382250" cy="5840016"/>
          </a:xfrm>
          <a:prstGeom prst="rect">
            <a:avLst/>
          </a:prstGeom>
          <a:effectLst>
            <a:outerShdw blurRad="203200" dist="190500" dir="2700000" algn="tl" rotWithShape="0">
              <a:srgbClr val="102A54">
                <a:alpha val="22745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469083-B5D2-42EB-BE3B-0D221BB0C0FA}"/>
              </a:ext>
            </a:extLst>
          </p:cNvPr>
          <p:cNvSpPr/>
          <p:nvPr/>
        </p:nvSpPr>
        <p:spPr>
          <a:xfrm>
            <a:off x="6583680" y="1719072"/>
            <a:ext cx="4023360" cy="1243584"/>
          </a:xfrm>
          <a:prstGeom prst="rect">
            <a:avLst/>
          </a:prstGeom>
          <a:solidFill>
            <a:srgbClr val="2C3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108B1-FC71-4F21-95C1-5F1D8BA53C0A}"/>
              </a:ext>
            </a:extLst>
          </p:cNvPr>
          <p:cNvSpPr txBox="1"/>
          <p:nvPr/>
        </p:nvSpPr>
        <p:spPr>
          <a:xfrm>
            <a:off x="3420014" y="2183404"/>
            <a:ext cx="7251034" cy="1527982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Confirm đã nhận Task: </a:t>
            </a:r>
            <a:r>
              <a:rPr lang="vi-VN" sz="1600">
                <a:solidFill>
                  <a:srgbClr val="102A54"/>
                </a:solidFill>
                <a:latin typeface="Montserrat Light" panose="00000400000000000000" pitchFamily="2" charset="0"/>
              </a:rPr>
              <a:t>Đổi sang In Progress</a:t>
            </a:r>
            <a:b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Làm xong Task, đã up file</a:t>
            </a:r>
            <a:r>
              <a:rPr lang="vi-VN" sz="1600">
                <a:solidFill>
                  <a:srgbClr val="102A54"/>
                </a:solidFill>
                <a:latin typeface="Montserrat Light" panose="00000400000000000000" pitchFamily="2" charset="0"/>
              </a:rPr>
              <a:t>: Đổi sang Pending</a:t>
            </a:r>
          </a:p>
          <a:p>
            <a:pPr>
              <a:lnSpc>
                <a:spcPct val="150000"/>
              </a:lnSpc>
            </a:pPr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Người được giao check đã nhận file và đang check: </a:t>
            </a:r>
            <a:r>
              <a:rPr lang="vi-VN" sz="1600">
                <a:solidFill>
                  <a:srgbClr val="102A54"/>
                </a:solidFill>
                <a:latin typeface="Montserrat Light" panose="00000400000000000000" pitchFamily="2" charset="0"/>
              </a:rPr>
              <a:t>Đổi sang Review</a:t>
            </a:r>
            <a:b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</a:br>
            <a:r>
              <a:rPr lang="vi-VN" sz="1600" b="1">
                <a:solidFill>
                  <a:srgbClr val="102A54"/>
                </a:solidFill>
                <a:latin typeface="Montserrat Light" panose="00000400000000000000" pitchFamily="2" charset="0"/>
              </a:rPr>
              <a:t>Check xong: </a:t>
            </a:r>
            <a:r>
              <a:rPr lang="vi-VN" sz="1600">
                <a:solidFill>
                  <a:srgbClr val="102A54"/>
                </a:solidFill>
                <a:latin typeface="Montserrat Light" panose="00000400000000000000" pitchFamily="2" charset="0"/>
              </a:rPr>
              <a:t>Đổi sang Complete</a:t>
            </a:r>
            <a:endParaRPr lang="en-US" sz="1600">
              <a:solidFill>
                <a:srgbClr val="102A54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9B8B90-34F7-4A94-BE70-BC3A506B835A}"/>
              </a:ext>
            </a:extLst>
          </p:cNvPr>
          <p:cNvCxnSpPr>
            <a:cxnSpLocks/>
          </p:cNvCxnSpPr>
          <p:nvPr/>
        </p:nvCxnSpPr>
        <p:spPr>
          <a:xfrm flipH="1">
            <a:off x="1885810" y="3630168"/>
            <a:ext cx="1442606" cy="17179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26</cp:revision>
  <dcterms:created xsi:type="dcterms:W3CDTF">2021-06-03T17:03:12Z</dcterms:created>
  <dcterms:modified xsi:type="dcterms:W3CDTF">2021-06-03T18:00:10Z</dcterms:modified>
</cp:coreProperties>
</file>