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>
      <p:cViewPr varScale="1">
        <p:scale>
          <a:sx n="102" d="100"/>
          <a:sy n="10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1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3" y="1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400"/>
              <a:t>Click to edit Master title style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2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7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3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5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7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5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3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1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4" y="2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2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5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3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0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7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4777382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D2D4B178-CA52-407A-A87E-17142C7F9D8F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1" y="6135811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4529543"/>
            <a:ext cx="584825" cy="365125"/>
          </a:xfrm>
        </p:spPr>
        <p:txBody>
          <a:bodyPr/>
          <a:lstStyle/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10501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3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D2D4B178-CA52-407A-A87E-17142C7F9D8F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1" y="6135811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90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46492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CHAPTER 13</a:t>
            </a:r>
            <a:br>
              <a:rPr lang="en-US" sz="3600"/>
            </a:br>
            <a:r>
              <a:rPr lang="en-US" sz="3600"/>
              <a:t>Specifying data requirements</a:t>
            </a:r>
            <a:br>
              <a:rPr lang="en-US" sz="3600"/>
            </a:br>
            <a:endParaRPr lang="en-US" sz="36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71600"/>
            <a:ext cx="7632700" cy="3747617"/>
          </a:xfrm>
        </p:spPr>
        <p:txBody>
          <a:bodyPr/>
          <a:lstStyle/>
          <a:p>
            <a:r>
              <a:rPr lang="en-US" sz="2400"/>
              <a:t>Student should enhance the ways to explore and represent the data </a:t>
            </a:r>
          </a:p>
          <a:p>
            <a:r>
              <a:rPr lang="en-US" sz="2400"/>
              <a:t>Student understand the ways to specify any reports or dashboards of application needs to generate.</a:t>
            </a:r>
          </a:p>
        </p:txBody>
      </p:sp>
    </p:spTree>
    <p:extLst>
      <p:ext uri="{BB962C8B-B14F-4D97-AF65-F5344CB8AC3E}">
        <p14:creationId xmlns:p14="http://schemas.microsoft.com/office/powerpoint/2010/main" val="20096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715" y="0"/>
            <a:ext cx="5290886" cy="1032060"/>
          </a:xfrm>
        </p:spPr>
        <p:txBody>
          <a:bodyPr>
            <a:noAutofit/>
          </a:bodyPr>
          <a:lstStyle/>
          <a:p>
            <a:br>
              <a:rPr lang="en-US"/>
            </a:br>
            <a:r>
              <a:rPr lang="en-US"/>
              <a:t>Contents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447801"/>
            <a:ext cx="7391400" cy="408450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Dialog map </a:t>
            </a:r>
          </a:p>
          <a:p>
            <a:pPr marL="0" indent="0">
              <a:buNone/>
            </a:pPr>
            <a:r>
              <a:rPr lang="en-US" sz="2400" dirty="0"/>
              <a:t>Decision tree / table </a:t>
            </a:r>
          </a:p>
          <a:p>
            <a:pPr marL="0" indent="0">
              <a:buNone/>
            </a:pPr>
            <a:r>
              <a:rPr lang="en-US" sz="2400" dirty="0"/>
              <a:t>Event-response table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Modeling data relationships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data 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Specifying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Dashboard reporting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16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Modeling data relationships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Purpose</a:t>
            </a:r>
          </a:p>
          <a:p>
            <a:r>
              <a:rPr lang="en-US" sz="2400"/>
              <a:t>ERD or Class diagram?</a:t>
            </a:r>
          </a:p>
          <a:p>
            <a:r>
              <a:rPr lang="en-US" sz="2400"/>
              <a:t>How to build ERD (remind) and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5856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062662"/>
            <a:ext cx="6481256" cy="1231900"/>
          </a:xfrm>
        </p:spPr>
        <p:txBody>
          <a:bodyPr>
            <a:noAutofit/>
          </a:bodyPr>
          <a:lstStyle/>
          <a:p>
            <a:r>
              <a:rPr lang="en-US" sz="2400"/>
              <a:t>Definition</a:t>
            </a:r>
          </a:p>
          <a:p>
            <a:r>
              <a:rPr lang="en-US" sz="2400"/>
              <a:t>Purpose</a:t>
            </a:r>
          </a:p>
          <a:p>
            <a:r>
              <a:rPr lang="en-US" sz="240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437661"/>
            <a:ext cx="7175499" cy="40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Purpose</a:t>
            </a:r>
          </a:p>
          <a:p>
            <a:r>
              <a:rPr lang="en-US" sz="2400"/>
              <a:t>CRUD matrix : Create, Read, Update, and Delete</a:t>
            </a:r>
          </a:p>
          <a:p>
            <a:r>
              <a:rPr lang="en-US" sz="240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8" y="2781300"/>
            <a:ext cx="7843138" cy="29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Specifying reports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062662"/>
            <a:ext cx="7416799" cy="4792037"/>
          </a:xfrm>
        </p:spPr>
        <p:txBody>
          <a:bodyPr/>
          <a:lstStyle/>
          <a:p>
            <a:r>
              <a:rPr lang="en-US" sz="2400"/>
              <a:t>Many applications generate reports from one or more databases, files, or other information sources. </a:t>
            </a:r>
          </a:p>
          <a:p>
            <a:r>
              <a:rPr lang="en-US" sz="2400"/>
              <a:t>Reports can consist of traditional tabular presentations of rows and columns of data, charts and graphs of all types, or any combination </a:t>
            </a:r>
          </a:p>
          <a:p>
            <a:r>
              <a:rPr lang="en-US" sz="2400"/>
              <a:t>Exploring the content and format of the reports needed is  an important aspect of requirements development</a:t>
            </a:r>
          </a:p>
        </p:txBody>
      </p:sp>
    </p:spTree>
    <p:extLst>
      <p:ext uri="{BB962C8B-B14F-4D97-AF65-F5344CB8AC3E}">
        <p14:creationId xmlns:p14="http://schemas.microsoft.com/office/powerpoint/2010/main" val="59894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Specifying reports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Eliciting reporting requirements</a:t>
            </a:r>
          </a:p>
          <a:p>
            <a:r>
              <a:rPr lang="en-US" sz="2400"/>
              <a:t>Report specification considerations </a:t>
            </a:r>
          </a:p>
          <a:p>
            <a:pPr lvl="1"/>
            <a:r>
              <a:rPr lang="en-US" sz="2400"/>
              <a:t>Consider other variations </a:t>
            </a:r>
          </a:p>
          <a:p>
            <a:pPr lvl="1"/>
            <a:r>
              <a:rPr lang="en-US" sz="2400"/>
              <a:t>Find the data </a:t>
            </a:r>
          </a:p>
          <a:p>
            <a:pPr lvl="1"/>
            <a:r>
              <a:rPr lang="en-US" sz="2400"/>
              <a:t>Anticipate growth </a:t>
            </a:r>
          </a:p>
          <a:p>
            <a:pPr lvl="1"/>
            <a:r>
              <a:rPr lang="en-US" sz="2400"/>
              <a:t>Look for similarities</a:t>
            </a:r>
          </a:p>
          <a:p>
            <a:pPr lvl="1"/>
            <a:r>
              <a:rPr lang="en-US" sz="2400"/>
              <a:t>Distinguish static and dynamic reports </a:t>
            </a:r>
          </a:p>
          <a:p>
            <a:pPr lvl="1"/>
            <a:r>
              <a:rPr lang="en-US" sz="2400"/>
              <a:t>Prototype reports </a:t>
            </a:r>
          </a:p>
          <a:p>
            <a:r>
              <a:rPr lang="en-US" sz="2400"/>
              <a:t>A report specification template: page 255</a:t>
            </a: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7428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Dashboard reporting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206501"/>
            <a:ext cx="7531099" cy="4482058"/>
          </a:xfrm>
        </p:spPr>
        <p:txBody>
          <a:bodyPr>
            <a:noAutofit/>
          </a:bodyPr>
          <a:lstStyle/>
          <a:p>
            <a:r>
              <a:rPr lang="en-US" sz="2400"/>
              <a:t>Definition</a:t>
            </a:r>
          </a:p>
          <a:p>
            <a:pPr marL="342900" lvl="1" indent="0">
              <a:buNone/>
            </a:pPr>
            <a:r>
              <a:rPr lang="en-US" sz="2400"/>
              <a:t>A dashboard is a screen display or printed report that uses multiple textual and/or graphical  representations of data to provide a consolidated, multidimensional view of what is going on in an organization or a process</a:t>
            </a:r>
          </a:p>
          <a:p>
            <a:r>
              <a:rPr lang="en-US" sz="2400"/>
              <a:t>Purpose</a:t>
            </a:r>
          </a:p>
          <a:p>
            <a:pPr lvl="1"/>
            <a:r>
              <a:rPr lang="en-US" sz="2400"/>
              <a:t>pull together information about sales, expenses, key performance indicators (KPIs), and the like. </a:t>
            </a:r>
          </a:p>
          <a:p>
            <a:pPr lvl="1"/>
            <a:r>
              <a:rPr lang="en-US" sz="2400"/>
              <a:t>Stock trading applications display a  bewildering (to the novice) array of charts and data that the skilled eye can scan and process at a glance</a:t>
            </a:r>
          </a:p>
          <a:p>
            <a:r>
              <a:rPr lang="en-US" sz="2400"/>
              <a:t>How to build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28375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42</TotalTime>
  <Words>284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Myriad Pro</vt:lpstr>
      <vt:lpstr>Theme2</vt:lpstr>
      <vt:lpstr>Custom Design</vt:lpstr>
      <vt:lpstr>CHAPTER 13 Specifying data requirements </vt:lpstr>
      <vt:lpstr>Objectives</vt:lpstr>
      <vt:lpstr> Contents </vt:lpstr>
      <vt:lpstr>Modeling data relationships </vt:lpstr>
      <vt:lpstr>The data dictionary</vt:lpstr>
      <vt:lpstr>Data analysis</vt:lpstr>
      <vt:lpstr>Specifying reports </vt:lpstr>
      <vt:lpstr>Specifying reports </vt:lpstr>
      <vt:lpstr>Dashboard reporting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</dc:creator>
  <cp:lastModifiedBy>Nguyen Binh nguyen</cp:lastModifiedBy>
  <cp:revision>16</cp:revision>
  <dcterms:created xsi:type="dcterms:W3CDTF">2018-04-24T06:50:23Z</dcterms:created>
  <dcterms:modified xsi:type="dcterms:W3CDTF">2021-02-24T09:56:34Z</dcterms:modified>
</cp:coreProperties>
</file>