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12"/>
  </p:notesMasterIdLst>
  <p:sldIdLst>
    <p:sldId id="432" r:id="rId2"/>
    <p:sldId id="433" r:id="rId3"/>
    <p:sldId id="441" r:id="rId4"/>
    <p:sldId id="440" r:id="rId5"/>
    <p:sldId id="434" r:id="rId6"/>
    <p:sldId id="435" r:id="rId7"/>
    <p:sldId id="436" r:id="rId8"/>
    <p:sldId id="437" r:id="rId9"/>
    <p:sldId id="438" r:id="rId10"/>
    <p:sldId id="439" r:id="rId11"/>
  </p:sldIdLst>
  <p:sldSz cx="9144000" cy="6858000" type="screen4x3"/>
  <p:notesSz cx="6858000" cy="9144000"/>
  <p:defaultTextStyle>
    <a:defPPr>
      <a:defRPr lang="en-US"/>
    </a:defPPr>
    <a:lvl1pPr algn="l" rtl="0" fontAlgn="base">
      <a:spcBef>
        <a:spcPct val="0"/>
      </a:spcBef>
      <a:spcAft>
        <a:spcPct val="0"/>
      </a:spcAft>
      <a:defRPr sz="44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44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44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44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4400" b="1" kern="1200">
        <a:solidFill>
          <a:schemeClr val="tx1"/>
        </a:solidFill>
        <a:latin typeface="Arial" panose="020B0604020202020204" pitchFamily="34" charset="0"/>
        <a:ea typeface="+mn-ea"/>
        <a:cs typeface="+mn-cs"/>
      </a:defRPr>
    </a:lvl5pPr>
    <a:lvl6pPr marL="2286000" algn="l" defTabSz="914400" rtl="0" eaLnBrk="1" latinLnBrk="0" hangingPunct="1">
      <a:defRPr sz="4400" b="1" kern="1200">
        <a:solidFill>
          <a:schemeClr val="tx1"/>
        </a:solidFill>
        <a:latin typeface="Arial" panose="020B0604020202020204" pitchFamily="34" charset="0"/>
        <a:ea typeface="+mn-ea"/>
        <a:cs typeface="+mn-cs"/>
      </a:defRPr>
    </a:lvl6pPr>
    <a:lvl7pPr marL="2743200" algn="l" defTabSz="914400" rtl="0" eaLnBrk="1" latinLnBrk="0" hangingPunct="1">
      <a:defRPr sz="4400" b="1" kern="1200">
        <a:solidFill>
          <a:schemeClr val="tx1"/>
        </a:solidFill>
        <a:latin typeface="Arial" panose="020B0604020202020204" pitchFamily="34" charset="0"/>
        <a:ea typeface="+mn-ea"/>
        <a:cs typeface="+mn-cs"/>
      </a:defRPr>
    </a:lvl7pPr>
    <a:lvl8pPr marL="3200400" algn="l" defTabSz="914400" rtl="0" eaLnBrk="1" latinLnBrk="0" hangingPunct="1">
      <a:defRPr sz="4400" b="1" kern="1200">
        <a:solidFill>
          <a:schemeClr val="tx1"/>
        </a:solidFill>
        <a:latin typeface="Arial" panose="020B0604020202020204" pitchFamily="34" charset="0"/>
        <a:ea typeface="+mn-ea"/>
        <a:cs typeface="+mn-cs"/>
      </a:defRPr>
    </a:lvl8pPr>
    <a:lvl9pPr marL="3657600" algn="l" defTabSz="914400" rtl="0" eaLnBrk="1" latinLnBrk="0" hangingPunct="1">
      <a:defRPr sz="44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54" autoAdjust="0"/>
    <p:restoredTop sz="86323" autoAdjust="0"/>
  </p:normalViewPr>
  <p:slideViewPr>
    <p:cSldViewPr>
      <p:cViewPr varScale="1">
        <p:scale>
          <a:sx n="99" d="100"/>
          <a:sy n="99" d="100"/>
        </p:scale>
        <p:origin x="2388" y="84"/>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9D38B3-AD8B-4240-ACEB-535846B10B6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CD2E9CBB-CF78-4306-BA26-9742F49727F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a:latin typeface="Arial" charset="0"/>
              </a:defRPr>
            </a:lvl1pPr>
          </a:lstStyle>
          <a:p>
            <a:pPr>
              <a:defRPr/>
            </a:pPr>
            <a:fld id="{9D01DD28-2256-4B8A-8EAC-834587DD272F}" type="datetimeFigureOut">
              <a:rPr lang="en-US"/>
              <a:pPr>
                <a:defRPr/>
              </a:pPr>
              <a:t>9/6/2021</a:t>
            </a:fld>
            <a:endParaRPr lang="en-US"/>
          </a:p>
        </p:txBody>
      </p:sp>
      <p:sp>
        <p:nvSpPr>
          <p:cNvPr id="4" name="Slide Image Placeholder 3">
            <a:extLst>
              <a:ext uri="{FF2B5EF4-FFF2-40B4-BE49-F238E27FC236}">
                <a16:creationId xmlns:a16="http://schemas.microsoft.com/office/drawing/2014/main" id="{13301200-77A7-4BFC-BDDB-619AB88CC6C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FFF01E3-E1A6-400F-9BC3-5A4F7ABFECA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881748F-B10E-443D-8F45-75C0B45774D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65309A64-B303-4E48-B0A1-693AC9D726DB}"/>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vl1pPr>
          </a:lstStyle>
          <a:p>
            <a:fld id="{01CBBB1C-29E7-464B-BC03-44540EE9A30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9D9E90BF-DE01-493B-9CFF-ED12F7D19E3C}"/>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43" name="Rectangle 3">
            <a:extLst>
              <a:ext uri="{FF2B5EF4-FFF2-40B4-BE49-F238E27FC236}">
                <a16:creationId xmlns:a16="http://schemas.microsoft.com/office/drawing/2014/main" id="{C07E05E1-0C58-49F5-8848-CAF283303FA8}"/>
              </a:ext>
            </a:extLst>
          </p:cNvPr>
          <p:cNvSpPr>
            <a:spLocks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2F63CBC-1CFE-4ED3-9D5E-0B23BBEED51F}"/>
              </a:ext>
            </a:extLst>
          </p:cNvPr>
          <p:cNvSpPr>
            <a:spLocks noGrp="1"/>
          </p:cNvSpPr>
          <p:nvPr>
            <p:ph type="dt" sz="half" idx="10"/>
          </p:nvPr>
        </p:nvSpPr>
        <p:spPr/>
        <p:txBody>
          <a:bodyPr/>
          <a:lstStyle>
            <a:lvl1pPr>
              <a:defRPr/>
            </a:lvl1pPr>
          </a:lstStyle>
          <a:p>
            <a:fld id="{8EF8ABCD-0184-4740-AEC9-DFFAB8210E35}" type="datetime1">
              <a:rPr lang="en-US" altLang="en-US"/>
              <a:pPr/>
              <a:t>9/6/2021</a:t>
            </a:fld>
            <a:endParaRPr lang="en-US" altLang="en-US"/>
          </a:p>
        </p:txBody>
      </p:sp>
      <p:sp>
        <p:nvSpPr>
          <p:cNvPr id="5" name="Footer Placeholder 4">
            <a:extLst>
              <a:ext uri="{FF2B5EF4-FFF2-40B4-BE49-F238E27FC236}">
                <a16:creationId xmlns:a16="http://schemas.microsoft.com/office/drawing/2014/main" id="{7B8AB2F4-78A6-4F50-AEDD-0C2BDCA80F82}"/>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C0EB145D-5AEE-4BE5-B067-A815B50A13A5}"/>
              </a:ext>
            </a:extLst>
          </p:cNvPr>
          <p:cNvSpPr>
            <a:spLocks noGrp="1"/>
          </p:cNvSpPr>
          <p:nvPr>
            <p:ph type="sldNum" sz="quarter" idx="12"/>
          </p:nvPr>
        </p:nvSpPr>
        <p:spPr/>
        <p:txBody>
          <a:bodyPr/>
          <a:lstStyle>
            <a:lvl1pPr>
              <a:defRPr/>
            </a:lvl1pPr>
          </a:lstStyle>
          <a:p>
            <a:fld id="{E65C6251-FB1F-445A-9B06-EC513BAAE525}" type="slidenum">
              <a:rPr lang="en-US" altLang="en-US"/>
              <a:pPr/>
              <a:t>‹#›</a:t>
            </a:fld>
            <a:r>
              <a:rPr lang="en-US" altLang="en-US"/>
              <a:t>/10</a:t>
            </a:r>
          </a:p>
        </p:txBody>
      </p:sp>
    </p:spTree>
    <p:extLst>
      <p:ext uri="{BB962C8B-B14F-4D97-AF65-F5344CB8AC3E}">
        <p14:creationId xmlns:p14="http://schemas.microsoft.com/office/powerpoint/2010/main" val="117176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64ECC-7632-48E3-B358-92697A33F71D}"/>
              </a:ext>
            </a:extLst>
          </p:cNvPr>
          <p:cNvSpPr>
            <a:spLocks noGrp="1"/>
          </p:cNvSpPr>
          <p:nvPr>
            <p:ph type="dt" sz="half" idx="10"/>
          </p:nvPr>
        </p:nvSpPr>
        <p:spPr/>
        <p:txBody>
          <a:bodyPr/>
          <a:lstStyle>
            <a:lvl1pPr>
              <a:defRPr/>
            </a:lvl1pPr>
          </a:lstStyle>
          <a:p>
            <a:fld id="{D900BCC8-35DA-487A-8153-A40450C8F1EA}" type="datetime1">
              <a:rPr lang="en-US" altLang="en-US"/>
              <a:pPr/>
              <a:t>9/6/2021</a:t>
            </a:fld>
            <a:endParaRPr lang="en-US" altLang="en-US"/>
          </a:p>
        </p:txBody>
      </p:sp>
      <p:sp>
        <p:nvSpPr>
          <p:cNvPr id="5" name="Footer Placeholder 4">
            <a:extLst>
              <a:ext uri="{FF2B5EF4-FFF2-40B4-BE49-F238E27FC236}">
                <a16:creationId xmlns:a16="http://schemas.microsoft.com/office/drawing/2014/main" id="{922D8D24-99D7-418E-933D-E90C16853B08}"/>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5569C79E-890D-4378-AF18-524FBC702FFA}"/>
              </a:ext>
            </a:extLst>
          </p:cNvPr>
          <p:cNvSpPr>
            <a:spLocks noGrp="1"/>
          </p:cNvSpPr>
          <p:nvPr>
            <p:ph type="sldNum" sz="quarter" idx="12"/>
          </p:nvPr>
        </p:nvSpPr>
        <p:spPr/>
        <p:txBody>
          <a:bodyPr/>
          <a:lstStyle>
            <a:lvl1pPr>
              <a:defRPr/>
            </a:lvl1pPr>
          </a:lstStyle>
          <a:p>
            <a:fld id="{74636D19-14FC-4A62-9100-0B0F124EAF07}" type="slidenum">
              <a:rPr lang="en-US" altLang="en-US"/>
              <a:pPr/>
              <a:t>‹#›</a:t>
            </a:fld>
            <a:r>
              <a:rPr lang="en-US" altLang="en-US"/>
              <a:t>/10</a:t>
            </a:r>
          </a:p>
        </p:txBody>
      </p:sp>
    </p:spTree>
    <p:extLst>
      <p:ext uri="{BB962C8B-B14F-4D97-AF65-F5344CB8AC3E}">
        <p14:creationId xmlns:p14="http://schemas.microsoft.com/office/powerpoint/2010/main" val="12051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4439E-FFB6-4E4F-927F-518E3E3C52BE}"/>
              </a:ext>
            </a:extLst>
          </p:cNvPr>
          <p:cNvSpPr>
            <a:spLocks noGrp="1"/>
          </p:cNvSpPr>
          <p:nvPr>
            <p:ph type="dt" sz="half" idx="10"/>
          </p:nvPr>
        </p:nvSpPr>
        <p:spPr/>
        <p:txBody>
          <a:bodyPr/>
          <a:lstStyle>
            <a:lvl1pPr>
              <a:defRPr/>
            </a:lvl1pPr>
          </a:lstStyle>
          <a:p>
            <a:fld id="{685589A4-44AD-43CB-B08E-0CED9291444A}" type="datetime1">
              <a:rPr lang="en-US" altLang="en-US"/>
              <a:pPr/>
              <a:t>9/6/2021</a:t>
            </a:fld>
            <a:endParaRPr lang="en-US" altLang="en-US"/>
          </a:p>
        </p:txBody>
      </p:sp>
      <p:sp>
        <p:nvSpPr>
          <p:cNvPr id="5" name="Footer Placeholder 4">
            <a:extLst>
              <a:ext uri="{FF2B5EF4-FFF2-40B4-BE49-F238E27FC236}">
                <a16:creationId xmlns:a16="http://schemas.microsoft.com/office/drawing/2014/main" id="{AACA75CD-26ED-43B3-8182-F9F2DA1DE85A}"/>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1CE17C1C-79B1-4CD5-BCC4-AEC302A76D66}"/>
              </a:ext>
            </a:extLst>
          </p:cNvPr>
          <p:cNvSpPr>
            <a:spLocks noGrp="1"/>
          </p:cNvSpPr>
          <p:nvPr>
            <p:ph type="sldNum" sz="quarter" idx="12"/>
          </p:nvPr>
        </p:nvSpPr>
        <p:spPr/>
        <p:txBody>
          <a:bodyPr/>
          <a:lstStyle>
            <a:lvl1pPr>
              <a:defRPr/>
            </a:lvl1pPr>
          </a:lstStyle>
          <a:p>
            <a:fld id="{5CCC223F-144B-409E-B2E3-5031F7D1A8AA}" type="slidenum">
              <a:rPr lang="en-US" altLang="en-US"/>
              <a:pPr/>
              <a:t>‹#›</a:t>
            </a:fld>
            <a:r>
              <a:rPr lang="en-US" altLang="en-US"/>
              <a:t>/10</a:t>
            </a:r>
          </a:p>
        </p:txBody>
      </p:sp>
    </p:spTree>
    <p:extLst>
      <p:ext uri="{BB962C8B-B14F-4D97-AF65-F5344CB8AC3E}">
        <p14:creationId xmlns:p14="http://schemas.microsoft.com/office/powerpoint/2010/main" val="62040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E1C8C-95C5-425C-B042-CE44FFFCC4AD}"/>
              </a:ext>
            </a:extLst>
          </p:cNvPr>
          <p:cNvSpPr>
            <a:spLocks noGrp="1"/>
          </p:cNvSpPr>
          <p:nvPr>
            <p:ph type="dt" sz="half" idx="10"/>
          </p:nvPr>
        </p:nvSpPr>
        <p:spPr/>
        <p:txBody>
          <a:bodyPr/>
          <a:lstStyle>
            <a:lvl1pPr>
              <a:defRPr/>
            </a:lvl1pPr>
          </a:lstStyle>
          <a:p>
            <a:fld id="{414A4032-1892-4A73-80DD-E0625C20BBB3}" type="datetime1">
              <a:rPr lang="en-US" altLang="en-US"/>
              <a:pPr/>
              <a:t>9/6/2021</a:t>
            </a:fld>
            <a:endParaRPr lang="en-US" altLang="en-US"/>
          </a:p>
        </p:txBody>
      </p:sp>
      <p:sp>
        <p:nvSpPr>
          <p:cNvPr id="5" name="Footer Placeholder 4">
            <a:extLst>
              <a:ext uri="{FF2B5EF4-FFF2-40B4-BE49-F238E27FC236}">
                <a16:creationId xmlns:a16="http://schemas.microsoft.com/office/drawing/2014/main" id="{D444B31D-7020-4245-BE71-18773E90E44D}"/>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6DBA853A-157D-48BC-A386-EFC2292AFACE}"/>
              </a:ext>
            </a:extLst>
          </p:cNvPr>
          <p:cNvSpPr>
            <a:spLocks noGrp="1"/>
          </p:cNvSpPr>
          <p:nvPr>
            <p:ph type="sldNum" sz="quarter" idx="12"/>
          </p:nvPr>
        </p:nvSpPr>
        <p:spPr/>
        <p:txBody>
          <a:bodyPr/>
          <a:lstStyle>
            <a:lvl1pPr>
              <a:defRPr/>
            </a:lvl1pPr>
          </a:lstStyle>
          <a:p>
            <a:fld id="{49BD0EEA-79FA-4584-9B66-DA90435718B0}" type="slidenum">
              <a:rPr lang="en-US" altLang="en-US"/>
              <a:pPr/>
              <a:t>‹#›</a:t>
            </a:fld>
            <a:r>
              <a:rPr lang="en-US" altLang="en-US"/>
              <a:t>/10</a:t>
            </a:r>
          </a:p>
        </p:txBody>
      </p:sp>
    </p:spTree>
    <p:extLst>
      <p:ext uri="{BB962C8B-B14F-4D97-AF65-F5344CB8AC3E}">
        <p14:creationId xmlns:p14="http://schemas.microsoft.com/office/powerpoint/2010/main" val="3586690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EB3AD9-E049-47B3-8CC9-9561F10A32E7}"/>
              </a:ext>
            </a:extLst>
          </p:cNvPr>
          <p:cNvSpPr>
            <a:spLocks noGrp="1"/>
          </p:cNvSpPr>
          <p:nvPr>
            <p:ph type="dt" sz="half" idx="10"/>
          </p:nvPr>
        </p:nvSpPr>
        <p:spPr/>
        <p:txBody>
          <a:bodyPr/>
          <a:lstStyle>
            <a:lvl1pPr>
              <a:defRPr/>
            </a:lvl1pPr>
          </a:lstStyle>
          <a:p>
            <a:fld id="{EC136DCA-B2E0-4DF1-8FEF-088BEB072E62}" type="datetime1">
              <a:rPr lang="en-US" altLang="en-US"/>
              <a:pPr/>
              <a:t>9/6/2021</a:t>
            </a:fld>
            <a:endParaRPr lang="en-US" altLang="en-US"/>
          </a:p>
        </p:txBody>
      </p:sp>
      <p:sp>
        <p:nvSpPr>
          <p:cNvPr id="5" name="Footer Placeholder 4">
            <a:extLst>
              <a:ext uri="{FF2B5EF4-FFF2-40B4-BE49-F238E27FC236}">
                <a16:creationId xmlns:a16="http://schemas.microsoft.com/office/drawing/2014/main" id="{A82BB58F-03A3-4692-ADA4-1E504D48B8A9}"/>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C63CAF60-5897-4A42-94B4-903EED69C75C}"/>
              </a:ext>
            </a:extLst>
          </p:cNvPr>
          <p:cNvSpPr>
            <a:spLocks noGrp="1"/>
          </p:cNvSpPr>
          <p:nvPr>
            <p:ph type="sldNum" sz="quarter" idx="12"/>
          </p:nvPr>
        </p:nvSpPr>
        <p:spPr/>
        <p:txBody>
          <a:bodyPr/>
          <a:lstStyle>
            <a:lvl1pPr>
              <a:defRPr/>
            </a:lvl1pPr>
          </a:lstStyle>
          <a:p>
            <a:fld id="{7BB85449-6D1D-4505-B2BE-BD966354EB4C}" type="slidenum">
              <a:rPr lang="en-US" altLang="en-US"/>
              <a:pPr/>
              <a:t>‹#›</a:t>
            </a:fld>
            <a:r>
              <a:rPr lang="en-US" altLang="en-US"/>
              <a:t>/10</a:t>
            </a:r>
          </a:p>
        </p:txBody>
      </p:sp>
    </p:spTree>
    <p:extLst>
      <p:ext uri="{BB962C8B-B14F-4D97-AF65-F5344CB8AC3E}">
        <p14:creationId xmlns:p14="http://schemas.microsoft.com/office/powerpoint/2010/main" val="1107989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43FC5E5-CC97-4DDE-A75D-508BD9BCF66A}"/>
              </a:ext>
            </a:extLst>
          </p:cNvPr>
          <p:cNvSpPr>
            <a:spLocks noGrp="1"/>
          </p:cNvSpPr>
          <p:nvPr>
            <p:ph type="dt" sz="half" idx="10"/>
          </p:nvPr>
        </p:nvSpPr>
        <p:spPr/>
        <p:txBody>
          <a:bodyPr/>
          <a:lstStyle>
            <a:lvl1pPr>
              <a:defRPr/>
            </a:lvl1pPr>
          </a:lstStyle>
          <a:p>
            <a:fld id="{AE9C86D5-C9A0-4F3B-A06D-24D85D4A2094}" type="datetime1">
              <a:rPr lang="en-US" altLang="en-US"/>
              <a:pPr/>
              <a:t>9/6/2021</a:t>
            </a:fld>
            <a:endParaRPr lang="en-US" altLang="en-US"/>
          </a:p>
        </p:txBody>
      </p:sp>
      <p:sp>
        <p:nvSpPr>
          <p:cNvPr id="6" name="Footer Placeholder 4">
            <a:extLst>
              <a:ext uri="{FF2B5EF4-FFF2-40B4-BE49-F238E27FC236}">
                <a16:creationId xmlns:a16="http://schemas.microsoft.com/office/drawing/2014/main" id="{93344B18-CA89-43EE-A001-2A8EC8490363}"/>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7" name="Slide Number Placeholder 5">
            <a:extLst>
              <a:ext uri="{FF2B5EF4-FFF2-40B4-BE49-F238E27FC236}">
                <a16:creationId xmlns:a16="http://schemas.microsoft.com/office/drawing/2014/main" id="{DBDBF9E6-D331-4E68-9986-B1ACC532F494}"/>
              </a:ext>
            </a:extLst>
          </p:cNvPr>
          <p:cNvSpPr>
            <a:spLocks noGrp="1"/>
          </p:cNvSpPr>
          <p:nvPr>
            <p:ph type="sldNum" sz="quarter" idx="12"/>
          </p:nvPr>
        </p:nvSpPr>
        <p:spPr/>
        <p:txBody>
          <a:bodyPr/>
          <a:lstStyle>
            <a:lvl1pPr>
              <a:defRPr/>
            </a:lvl1pPr>
          </a:lstStyle>
          <a:p>
            <a:fld id="{F59EE6D2-8253-4654-B09C-A1824B47C378}" type="slidenum">
              <a:rPr lang="en-US" altLang="en-US"/>
              <a:pPr/>
              <a:t>‹#›</a:t>
            </a:fld>
            <a:r>
              <a:rPr lang="en-US" altLang="en-US"/>
              <a:t>/10</a:t>
            </a:r>
          </a:p>
        </p:txBody>
      </p:sp>
    </p:spTree>
    <p:extLst>
      <p:ext uri="{BB962C8B-B14F-4D97-AF65-F5344CB8AC3E}">
        <p14:creationId xmlns:p14="http://schemas.microsoft.com/office/powerpoint/2010/main" val="2273388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83A15D3-97B0-4E84-B363-CB18E125923E}"/>
              </a:ext>
            </a:extLst>
          </p:cNvPr>
          <p:cNvSpPr>
            <a:spLocks noGrp="1"/>
          </p:cNvSpPr>
          <p:nvPr>
            <p:ph type="dt" sz="half" idx="10"/>
          </p:nvPr>
        </p:nvSpPr>
        <p:spPr/>
        <p:txBody>
          <a:bodyPr/>
          <a:lstStyle>
            <a:lvl1pPr>
              <a:defRPr/>
            </a:lvl1pPr>
          </a:lstStyle>
          <a:p>
            <a:fld id="{2B05866B-5B17-47F9-94A1-5F269F526CF8}" type="datetime1">
              <a:rPr lang="en-US" altLang="en-US"/>
              <a:pPr/>
              <a:t>9/6/2021</a:t>
            </a:fld>
            <a:endParaRPr lang="en-US" altLang="en-US"/>
          </a:p>
        </p:txBody>
      </p:sp>
      <p:sp>
        <p:nvSpPr>
          <p:cNvPr id="8" name="Footer Placeholder 4">
            <a:extLst>
              <a:ext uri="{FF2B5EF4-FFF2-40B4-BE49-F238E27FC236}">
                <a16:creationId xmlns:a16="http://schemas.microsoft.com/office/drawing/2014/main" id="{9325F9E6-55E9-435F-8856-0E43E7FB5AAF}"/>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9" name="Slide Number Placeholder 5">
            <a:extLst>
              <a:ext uri="{FF2B5EF4-FFF2-40B4-BE49-F238E27FC236}">
                <a16:creationId xmlns:a16="http://schemas.microsoft.com/office/drawing/2014/main" id="{EC1FD32C-DB67-4EB3-B46B-3D3ED71EEF2D}"/>
              </a:ext>
            </a:extLst>
          </p:cNvPr>
          <p:cNvSpPr>
            <a:spLocks noGrp="1"/>
          </p:cNvSpPr>
          <p:nvPr>
            <p:ph type="sldNum" sz="quarter" idx="12"/>
          </p:nvPr>
        </p:nvSpPr>
        <p:spPr/>
        <p:txBody>
          <a:bodyPr/>
          <a:lstStyle>
            <a:lvl1pPr>
              <a:defRPr/>
            </a:lvl1pPr>
          </a:lstStyle>
          <a:p>
            <a:fld id="{AC108ADB-0D71-4C64-8770-D7897A157EBD}" type="slidenum">
              <a:rPr lang="en-US" altLang="en-US"/>
              <a:pPr/>
              <a:t>‹#›</a:t>
            </a:fld>
            <a:r>
              <a:rPr lang="en-US" altLang="en-US"/>
              <a:t>/10</a:t>
            </a:r>
          </a:p>
        </p:txBody>
      </p:sp>
    </p:spTree>
    <p:extLst>
      <p:ext uri="{BB962C8B-B14F-4D97-AF65-F5344CB8AC3E}">
        <p14:creationId xmlns:p14="http://schemas.microsoft.com/office/powerpoint/2010/main" val="359445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44261D7-1F4C-4ACE-916A-2A156A04CF47}"/>
              </a:ext>
            </a:extLst>
          </p:cNvPr>
          <p:cNvSpPr>
            <a:spLocks noGrp="1"/>
          </p:cNvSpPr>
          <p:nvPr>
            <p:ph type="dt" sz="half" idx="10"/>
          </p:nvPr>
        </p:nvSpPr>
        <p:spPr/>
        <p:txBody>
          <a:bodyPr/>
          <a:lstStyle>
            <a:lvl1pPr>
              <a:defRPr/>
            </a:lvl1pPr>
          </a:lstStyle>
          <a:p>
            <a:fld id="{3A528EA0-3647-4A28-AF00-33EED3AD7A65}" type="datetime1">
              <a:rPr lang="en-US" altLang="en-US"/>
              <a:pPr/>
              <a:t>9/6/2021</a:t>
            </a:fld>
            <a:endParaRPr lang="en-US" altLang="en-US"/>
          </a:p>
        </p:txBody>
      </p:sp>
      <p:sp>
        <p:nvSpPr>
          <p:cNvPr id="4" name="Footer Placeholder 4">
            <a:extLst>
              <a:ext uri="{FF2B5EF4-FFF2-40B4-BE49-F238E27FC236}">
                <a16:creationId xmlns:a16="http://schemas.microsoft.com/office/drawing/2014/main" id="{3A2077E2-1634-4600-8301-806E1A2DC9BD}"/>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5" name="Slide Number Placeholder 5">
            <a:extLst>
              <a:ext uri="{FF2B5EF4-FFF2-40B4-BE49-F238E27FC236}">
                <a16:creationId xmlns:a16="http://schemas.microsoft.com/office/drawing/2014/main" id="{2FDEF170-CF5B-4CE6-8284-F99CF42FFDC6}"/>
              </a:ext>
            </a:extLst>
          </p:cNvPr>
          <p:cNvSpPr>
            <a:spLocks noGrp="1"/>
          </p:cNvSpPr>
          <p:nvPr>
            <p:ph type="sldNum" sz="quarter" idx="12"/>
          </p:nvPr>
        </p:nvSpPr>
        <p:spPr/>
        <p:txBody>
          <a:bodyPr/>
          <a:lstStyle>
            <a:lvl1pPr>
              <a:defRPr/>
            </a:lvl1pPr>
          </a:lstStyle>
          <a:p>
            <a:fld id="{B46B20E2-BDEA-4EF8-9D59-5223BB7DBD54}" type="slidenum">
              <a:rPr lang="en-US" altLang="en-US"/>
              <a:pPr/>
              <a:t>‹#›</a:t>
            </a:fld>
            <a:r>
              <a:rPr lang="en-US" altLang="en-US"/>
              <a:t>/10</a:t>
            </a:r>
          </a:p>
        </p:txBody>
      </p:sp>
    </p:spTree>
    <p:extLst>
      <p:ext uri="{BB962C8B-B14F-4D97-AF65-F5344CB8AC3E}">
        <p14:creationId xmlns:p14="http://schemas.microsoft.com/office/powerpoint/2010/main" val="188540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AE8D904-36B8-42D6-BFF1-9ACB3877124D}"/>
              </a:ext>
            </a:extLst>
          </p:cNvPr>
          <p:cNvSpPr>
            <a:spLocks noGrp="1"/>
          </p:cNvSpPr>
          <p:nvPr>
            <p:ph type="dt" sz="half" idx="10"/>
          </p:nvPr>
        </p:nvSpPr>
        <p:spPr/>
        <p:txBody>
          <a:bodyPr/>
          <a:lstStyle>
            <a:lvl1pPr>
              <a:defRPr/>
            </a:lvl1pPr>
          </a:lstStyle>
          <a:p>
            <a:fld id="{4C446FB0-C49D-4A0E-9B7F-C213E6C3D5E3}" type="datetime1">
              <a:rPr lang="en-US" altLang="en-US"/>
              <a:pPr/>
              <a:t>9/6/2021</a:t>
            </a:fld>
            <a:endParaRPr lang="en-US" altLang="en-US"/>
          </a:p>
        </p:txBody>
      </p:sp>
      <p:sp>
        <p:nvSpPr>
          <p:cNvPr id="3" name="Footer Placeholder 4">
            <a:extLst>
              <a:ext uri="{FF2B5EF4-FFF2-40B4-BE49-F238E27FC236}">
                <a16:creationId xmlns:a16="http://schemas.microsoft.com/office/drawing/2014/main" id="{8CC9785E-9DC9-4705-B081-6C021CED85B9}"/>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4" name="Slide Number Placeholder 5">
            <a:extLst>
              <a:ext uri="{FF2B5EF4-FFF2-40B4-BE49-F238E27FC236}">
                <a16:creationId xmlns:a16="http://schemas.microsoft.com/office/drawing/2014/main" id="{F7D4F4C7-4A66-423A-8CEB-4B91D7FB39FF}"/>
              </a:ext>
            </a:extLst>
          </p:cNvPr>
          <p:cNvSpPr>
            <a:spLocks noGrp="1"/>
          </p:cNvSpPr>
          <p:nvPr>
            <p:ph type="sldNum" sz="quarter" idx="12"/>
          </p:nvPr>
        </p:nvSpPr>
        <p:spPr/>
        <p:txBody>
          <a:bodyPr/>
          <a:lstStyle>
            <a:lvl1pPr>
              <a:defRPr/>
            </a:lvl1pPr>
          </a:lstStyle>
          <a:p>
            <a:fld id="{0331F85F-D860-461C-A4EF-DD8C1E4BCE0B}" type="slidenum">
              <a:rPr lang="en-US" altLang="en-US"/>
              <a:pPr/>
              <a:t>‹#›</a:t>
            </a:fld>
            <a:r>
              <a:rPr lang="en-US" altLang="en-US"/>
              <a:t>/10</a:t>
            </a:r>
          </a:p>
        </p:txBody>
      </p:sp>
    </p:spTree>
    <p:extLst>
      <p:ext uri="{BB962C8B-B14F-4D97-AF65-F5344CB8AC3E}">
        <p14:creationId xmlns:p14="http://schemas.microsoft.com/office/powerpoint/2010/main" val="325397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1E7E8B6-9DD2-4F16-87B9-57E79BDE4437}"/>
              </a:ext>
            </a:extLst>
          </p:cNvPr>
          <p:cNvSpPr>
            <a:spLocks noGrp="1"/>
          </p:cNvSpPr>
          <p:nvPr>
            <p:ph type="dt" sz="half" idx="10"/>
          </p:nvPr>
        </p:nvSpPr>
        <p:spPr/>
        <p:txBody>
          <a:bodyPr/>
          <a:lstStyle>
            <a:lvl1pPr>
              <a:defRPr/>
            </a:lvl1pPr>
          </a:lstStyle>
          <a:p>
            <a:fld id="{C38CD844-65CC-429F-BAE4-4C2442D33F32}" type="datetime1">
              <a:rPr lang="en-US" altLang="en-US"/>
              <a:pPr/>
              <a:t>9/6/2021</a:t>
            </a:fld>
            <a:endParaRPr lang="en-US" altLang="en-US"/>
          </a:p>
        </p:txBody>
      </p:sp>
      <p:sp>
        <p:nvSpPr>
          <p:cNvPr id="6" name="Footer Placeholder 4">
            <a:extLst>
              <a:ext uri="{FF2B5EF4-FFF2-40B4-BE49-F238E27FC236}">
                <a16:creationId xmlns:a16="http://schemas.microsoft.com/office/drawing/2014/main" id="{9E370C33-7028-47B9-9D86-EEC35A4FCEB5}"/>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7" name="Slide Number Placeholder 5">
            <a:extLst>
              <a:ext uri="{FF2B5EF4-FFF2-40B4-BE49-F238E27FC236}">
                <a16:creationId xmlns:a16="http://schemas.microsoft.com/office/drawing/2014/main" id="{FB3E7D17-44E1-4B37-BB42-A3A87C0C5CB0}"/>
              </a:ext>
            </a:extLst>
          </p:cNvPr>
          <p:cNvSpPr>
            <a:spLocks noGrp="1"/>
          </p:cNvSpPr>
          <p:nvPr>
            <p:ph type="sldNum" sz="quarter" idx="12"/>
          </p:nvPr>
        </p:nvSpPr>
        <p:spPr/>
        <p:txBody>
          <a:bodyPr/>
          <a:lstStyle>
            <a:lvl1pPr>
              <a:defRPr/>
            </a:lvl1pPr>
          </a:lstStyle>
          <a:p>
            <a:fld id="{84962EFD-2D8D-4984-8899-B42C091C04C0}" type="slidenum">
              <a:rPr lang="en-US" altLang="en-US"/>
              <a:pPr/>
              <a:t>‹#›</a:t>
            </a:fld>
            <a:r>
              <a:rPr lang="en-US" altLang="en-US"/>
              <a:t>/10</a:t>
            </a:r>
          </a:p>
        </p:txBody>
      </p:sp>
    </p:spTree>
    <p:extLst>
      <p:ext uri="{BB962C8B-B14F-4D97-AF65-F5344CB8AC3E}">
        <p14:creationId xmlns:p14="http://schemas.microsoft.com/office/powerpoint/2010/main" val="72551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770407F-24D5-47FE-B8A6-77CDC04EDC81}"/>
              </a:ext>
            </a:extLst>
          </p:cNvPr>
          <p:cNvSpPr>
            <a:spLocks noGrp="1"/>
          </p:cNvSpPr>
          <p:nvPr>
            <p:ph type="dt" sz="half" idx="10"/>
          </p:nvPr>
        </p:nvSpPr>
        <p:spPr/>
        <p:txBody>
          <a:bodyPr/>
          <a:lstStyle>
            <a:lvl1pPr>
              <a:defRPr/>
            </a:lvl1pPr>
          </a:lstStyle>
          <a:p>
            <a:fld id="{47EAA8D7-2369-4096-B39F-3CB0D5DEE182}" type="datetime1">
              <a:rPr lang="en-US" altLang="en-US"/>
              <a:pPr/>
              <a:t>9/6/2021</a:t>
            </a:fld>
            <a:endParaRPr lang="en-US" altLang="en-US"/>
          </a:p>
        </p:txBody>
      </p:sp>
      <p:sp>
        <p:nvSpPr>
          <p:cNvPr id="6" name="Footer Placeholder 4">
            <a:extLst>
              <a:ext uri="{FF2B5EF4-FFF2-40B4-BE49-F238E27FC236}">
                <a16:creationId xmlns:a16="http://schemas.microsoft.com/office/drawing/2014/main" id="{8D25A65C-13C5-425F-9ABA-39D0E894415E}"/>
              </a:ext>
            </a:extLst>
          </p:cNvPr>
          <p:cNvSpPr>
            <a:spLocks noGrp="1"/>
          </p:cNvSpPr>
          <p:nvPr>
            <p:ph type="ftr" sz="quarter" idx="11"/>
          </p:nvPr>
        </p:nvSpPr>
        <p:spPr/>
        <p:txBody>
          <a:bodyPr/>
          <a:lstStyle>
            <a:lvl1pPr>
              <a:defRPr/>
            </a:lvl1pPr>
          </a:lstStyle>
          <a:p>
            <a:r>
              <a:rPr lang="en-US" altLang="en-US"/>
              <a:t>Data Structures and Algorithms in Java </a:t>
            </a:r>
          </a:p>
        </p:txBody>
      </p:sp>
      <p:sp>
        <p:nvSpPr>
          <p:cNvPr id="7" name="Slide Number Placeholder 5">
            <a:extLst>
              <a:ext uri="{FF2B5EF4-FFF2-40B4-BE49-F238E27FC236}">
                <a16:creationId xmlns:a16="http://schemas.microsoft.com/office/drawing/2014/main" id="{D56A8701-F99E-4ECD-9657-E4EC6D2D80D7}"/>
              </a:ext>
            </a:extLst>
          </p:cNvPr>
          <p:cNvSpPr>
            <a:spLocks noGrp="1"/>
          </p:cNvSpPr>
          <p:nvPr>
            <p:ph type="sldNum" sz="quarter" idx="12"/>
          </p:nvPr>
        </p:nvSpPr>
        <p:spPr/>
        <p:txBody>
          <a:bodyPr/>
          <a:lstStyle>
            <a:lvl1pPr>
              <a:defRPr/>
            </a:lvl1pPr>
          </a:lstStyle>
          <a:p>
            <a:fld id="{8F45D244-2A64-4F48-9C56-1317AB5C06B0}" type="slidenum">
              <a:rPr lang="en-US" altLang="en-US"/>
              <a:pPr/>
              <a:t>‹#›</a:t>
            </a:fld>
            <a:r>
              <a:rPr lang="en-US" altLang="en-US"/>
              <a:t>/10</a:t>
            </a:r>
          </a:p>
        </p:txBody>
      </p:sp>
    </p:spTree>
    <p:extLst>
      <p:ext uri="{BB962C8B-B14F-4D97-AF65-F5344CB8AC3E}">
        <p14:creationId xmlns:p14="http://schemas.microsoft.com/office/powerpoint/2010/main" val="2481220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BE5D8CB-7B3D-4F5B-81E1-7E9642F11C7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DE15450-D05C-4409-9772-35C3F1BE553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6474044-A5EA-43D9-990C-A41681E54C60}"/>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0">
                <a:solidFill>
                  <a:srgbClr val="898989"/>
                </a:solidFill>
              </a:defRPr>
            </a:lvl1pPr>
          </a:lstStyle>
          <a:p>
            <a:fld id="{F01762A2-D5DC-4E1F-A01B-CBFF5B610209}" type="datetime1">
              <a:rPr lang="en-US" altLang="en-US"/>
              <a:pPr/>
              <a:t>9/6/2021</a:t>
            </a:fld>
            <a:endParaRPr lang="en-US" altLang="en-US"/>
          </a:p>
        </p:txBody>
      </p:sp>
      <p:sp>
        <p:nvSpPr>
          <p:cNvPr id="5" name="Footer Placeholder 4">
            <a:extLst>
              <a:ext uri="{FF2B5EF4-FFF2-40B4-BE49-F238E27FC236}">
                <a16:creationId xmlns:a16="http://schemas.microsoft.com/office/drawing/2014/main" id="{AE0B6502-9F79-462A-899F-6009AB907B12}"/>
              </a:ext>
            </a:extLst>
          </p:cNvPr>
          <p:cNvSpPr>
            <a:spLocks noGrp="1"/>
          </p:cNvSpPr>
          <p:nvPr>
            <p:ph type="ftr" sz="quarter" idx="3"/>
          </p:nvPr>
        </p:nvSpPr>
        <p:spPr>
          <a:xfrm>
            <a:off x="2895600" y="6356350"/>
            <a:ext cx="3352800" cy="365125"/>
          </a:xfrm>
          <a:prstGeom prst="rect">
            <a:avLst/>
          </a:prstGeom>
        </p:spPr>
        <p:txBody>
          <a:bodyPr vert="horz" wrap="square" lIns="91440" tIns="45720" rIns="91440" bIns="45720" numCol="1" anchor="ctr" anchorCtr="0" compatLnSpc="1">
            <a:prstTxWarp prst="textNoShape">
              <a:avLst/>
            </a:prstTxWarp>
          </a:bodyPr>
          <a:lstStyle>
            <a:lvl1pPr algn="ctr">
              <a:defRPr sz="1200" b="0">
                <a:solidFill>
                  <a:srgbClr val="898989"/>
                </a:solidFill>
              </a:defRPr>
            </a:lvl1pPr>
          </a:lstStyle>
          <a:p>
            <a:r>
              <a:rPr lang="en-US" altLang="en-US"/>
              <a:t>Data Structures and Algorithms in Java </a:t>
            </a:r>
          </a:p>
        </p:txBody>
      </p:sp>
      <p:sp>
        <p:nvSpPr>
          <p:cNvPr id="6" name="Slide Number Placeholder 5">
            <a:extLst>
              <a:ext uri="{FF2B5EF4-FFF2-40B4-BE49-F238E27FC236}">
                <a16:creationId xmlns:a16="http://schemas.microsoft.com/office/drawing/2014/main" id="{79259059-7D56-4B1B-AC18-4E37EF7046F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0">
                <a:solidFill>
                  <a:srgbClr val="898989"/>
                </a:solidFill>
              </a:defRPr>
            </a:lvl1pPr>
          </a:lstStyle>
          <a:p>
            <a:fld id="{7DFB37EE-ADE9-4888-B253-7089250B38E6}" type="slidenum">
              <a:rPr lang="en-US" altLang="en-US"/>
              <a:pPr/>
              <a:t>‹#›</a:t>
            </a:fld>
            <a:r>
              <a:rPr lang="en-US" altLang="en-US"/>
              <a:t>/10</a:t>
            </a:r>
          </a:p>
        </p:txBody>
      </p:sp>
      <p:pic>
        <p:nvPicPr>
          <p:cNvPr id="1031" name="Picture 10" descr="logo05">
            <a:extLst>
              <a:ext uri="{FF2B5EF4-FFF2-40B4-BE49-F238E27FC236}">
                <a16:creationId xmlns:a16="http://schemas.microsoft.com/office/drawing/2014/main" id="{F0F36E7C-91DC-436D-AAAA-3A30CFCA14C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60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Compiler" TargetMode="External"/><Relationship Id="rId2" Type="http://schemas.openxmlformats.org/officeDocument/2006/relationships/hyperlink" Target="http://en.wikipedia.org/wiki/B-tree" TargetMode="External"/><Relationship Id="rId1" Type="http://schemas.openxmlformats.org/officeDocument/2006/relationships/slideLayout" Target="../slideLayouts/slideLayout2.xml"/><Relationship Id="rId4" Type="http://schemas.openxmlformats.org/officeDocument/2006/relationships/hyperlink" Target="http://en.wikipedia.org/wiki/Hash_tabl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Web_indexing" TargetMode="External"/><Relationship Id="rId7" Type="http://schemas.openxmlformats.org/officeDocument/2006/relationships/hyperlink" Target="http://en.wikipedia.org/wiki/Computer_science" TargetMode="External"/><Relationship Id="rId2" Type="http://schemas.openxmlformats.org/officeDocument/2006/relationships/hyperlink" Target="http://en.wikipedia.org/wiki/Database" TargetMode="External"/><Relationship Id="rId1" Type="http://schemas.openxmlformats.org/officeDocument/2006/relationships/slideLayout" Target="../slideLayouts/slideLayout2.xml"/><Relationship Id="rId6" Type="http://schemas.openxmlformats.org/officeDocument/2006/relationships/hyperlink" Target="http://en.wikipedia.org/wiki/Switzerland" TargetMode="External"/><Relationship Id="rId5" Type="http://schemas.openxmlformats.org/officeDocument/2006/relationships/hyperlink" Target="http://en.wikipedia.org/wiki/Programming_language" TargetMode="External"/><Relationship Id="rId4" Type="http://schemas.openxmlformats.org/officeDocument/2006/relationships/hyperlink" Target="http://en.wikipedia.org/wiki/Algorithms"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www.webopedia.com/TERM/D/data.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D247D9E4-3159-4505-A3D8-AD2D39ADDE40}"/>
              </a:ext>
            </a:extLst>
          </p:cNvPr>
          <p:cNvSpPr>
            <a:spLocks noGrp="1"/>
          </p:cNvSpPr>
          <p:nvPr>
            <p:ph type="ftr" sz="quarter" idx="11"/>
          </p:nvPr>
        </p:nvSpPr>
        <p:spPr/>
        <p:txBody>
          <a:bodyPr/>
          <a:lstStyle/>
          <a:p>
            <a:r>
              <a:rPr lang="en-US" altLang="en-US"/>
              <a:t>Data Structures and Algorithms in Java </a:t>
            </a:r>
          </a:p>
        </p:txBody>
      </p:sp>
      <p:sp>
        <p:nvSpPr>
          <p:cNvPr id="4" name="Slide Number Placeholder 5">
            <a:extLst>
              <a:ext uri="{FF2B5EF4-FFF2-40B4-BE49-F238E27FC236}">
                <a16:creationId xmlns:a16="http://schemas.microsoft.com/office/drawing/2014/main" id="{DB7FFCD3-8D6D-4D9E-873B-F0D07D19BB58}"/>
              </a:ext>
            </a:extLst>
          </p:cNvPr>
          <p:cNvSpPr>
            <a:spLocks noGrp="1"/>
          </p:cNvSpPr>
          <p:nvPr>
            <p:ph type="sldNum" sz="quarter" idx="12"/>
          </p:nvPr>
        </p:nvSpPr>
        <p:spPr/>
        <p:txBody>
          <a:bodyPr/>
          <a:lstStyle/>
          <a:p>
            <a:fld id="{C699AEAA-0F06-4A49-B2F0-E5A2044E65E6}" type="slidenum">
              <a:rPr lang="en-US" altLang="en-US"/>
              <a:pPr/>
              <a:t>1</a:t>
            </a:fld>
            <a:r>
              <a:rPr lang="en-US" altLang="en-US"/>
              <a:t>/10</a:t>
            </a:r>
          </a:p>
        </p:txBody>
      </p:sp>
      <p:sp>
        <p:nvSpPr>
          <p:cNvPr id="316418" name="Text Box 2">
            <a:extLst>
              <a:ext uri="{FF2B5EF4-FFF2-40B4-BE49-F238E27FC236}">
                <a16:creationId xmlns:a16="http://schemas.microsoft.com/office/drawing/2014/main" id="{93367A60-0961-4C11-A51C-8255E8304431}"/>
              </a:ext>
            </a:extLst>
          </p:cNvPr>
          <p:cNvSpPr txBox="1">
            <a:spLocks noChangeArrowheads="1"/>
          </p:cNvSpPr>
          <p:nvPr/>
        </p:nvSpPr>
        <p:spPr bwMode="auto">
          <a:xfrm>
            <a:off x="1143000" y="2362200"/>
            <a:ext cx="662940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solidFill>
                  <a:schemeClr val="tx2"/>
                </a:solidFill>
              </a:rPr>
              <a:t>Introduction to</a:t>
            </a:r>
            <a:br>
              <a:rPr lang="en-US" altLang="en-US">
                <a:solidFill>
                  <a:schemeClr val="tx2"/>
                </a:solidFill>
              </a:rPr>
            </a:br>
            <a:r>
              <a:rPr lang="en-US" altLang="en-US">
                <a:solidFill>
                  <a:schemeClr val="tx2"/>
                </a:solidFill>
              </a:rPr>
              <a:t>Data Structures &amp; Algorithms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98323824-9337-4422-849F-2DE02EE09161}"/>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00BC2528-ABD9-4039-8432-F4CC7C18686D}"/>
              </a:ext>
            </a:extLst>
          </p:cNvPr>
          <p:cNvSpPr>
            <a:spLocks noGrp="1"/>
          </p:cNvSpPr>
          <p:nvPr>
            <p:ph type="sldNum" sz="quarter" idx="12"/>
          </p:nvPr>
        </p:nvSpPr>
        <p:spPr/>
        <p:txBody>
          <a:bodyPr/>
          <a:lstStyle/>
          <a:p>
            <a:fld id="{679A1875-689A-4587-9175-3D125EC77D72}" type="slidenum">
              <a:rPr lang="en-US" altLang="en-US"/>
              <a:pPr/>
              <a:t>10</a:t>
            </a:fld>
            <a:r>
              <a:rPr lang="en-US" altLang="en-US"/>
              <a:t>/10</a:t>
            </a:r>
          </a:p>
        </p:txBody>
      </p:sp>
      <p:sp>
        <p:nvSpPr>
          <p:cNvPr id="324610" name="Rectangle 2">
            <a:extLst>
              <a:ext uri="{FF2B5EF4-FFF2-40B4-BE49-F238E27FC236}">
                <a16:creationId xmlns:a16="http://schemas.microsoft.com/office/drawing/2014/main" id="{15D273AD-62AB-48B6-AA29-FA94887EE632}"/>
              </a:ext>
            </a:extLst>
          </p:cNvPr>
          <p:cNvSpPr>
            <a:spLocks noGrp="1"/>
          </p:cNvSpPr>
          <p:nvPr>
            <p:ph type="title"/>
          </p:nvPr>
        </p:nvSpPr>
        <p:spPr>
          <a:xfrm>
            <a:off x="457200" y="495300"/>
            <a:ext cx="8229600" cy="701675"/>
          </a:xfrm>
          <a:noFill/>
        </p:spPr>
        <p:txBody>
          <a:bodyPr>
            <a:spAutoFit/>
          </a:bodyPr>
          <a:lstStyle/>
          <a:p>
            <a:r>
              <a:rPr lang="en-US" altLang="en-US" sz="4000" b="1">
                <a:solidFill>
                  <a:srgbClr val="993300"/>
                </a:solidFill>
                <a:latin typeface="Calibri" panose="020F0502020204030204" pitchFamily="34" charset="0"/>
              </a:rPr>
              <a:t>Data Structures and Algorithms</a:t>
            </a:r>
          </a:p>
        </p:txBody>
      </p:sp>
      <p:sp>
        <p:nvSpPr>
          <p:cNvPr id="324611" name="Rectangle 3">
            <a:extLst>
              <a:ext uri="{FF2B5EF4-FFF2-40B4-BE49-F238E27FC236}">
                <a16:creationId xmlns:a16="http://schemas.microsoft.com/office/drawing/2014/main" id="{46ABC83E-C898-46B7-8501-9AB03DFD0A91}"/>
              </a:ext>
            </a:extLst>
          </p:cNvPr>
          <p:cNvSpPr>
            <a:spLocks noGrp="1" noChangeArrowheads="1"/>
          </p:cNvSpPr>
          <p:nvPr>
            <p:ph type="body" idx="1"/>
          </p:nvPr>
        </p:nvSpPr>
        <p:spPr>
          <a:xfrm>
            <a:off x="533400" y="1447800"/>
            <a:ext cx="8153400" cy="435451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 typeface="Arial" panose="020B0604020202020204" pitchFamily="34" charset="0"/>
              <a:buChar char="•"/>
            </a:pPr>
            <a:r>
              <a:rPr lang="en-US" altLang="en-US">
                <a:latin typeface="Calibri" panose="020F0502020204030204" pitchFamily="34" charset="0"/>
              </a:rPr>
              <a:t>Most algorithms operate on data collections, so define</a:t>
            </a:r>
          </a:p>
          <a:p>
            <a:pPr>
              <a:buClrTx/>
              <a:buSzTx/>
              <a:buFont typeface="Arial" panose="020B0604020202020204" pitchFamily="34" charset="0"/>
              <a:buChar char="•"/>
            </a:pPr>
            <a:r>
              <a:rPr lang="en-US" altLang="en-US">
                <a:latin typeface="Calibri" panose="020F0502020204030204" pitchFamily="34" charset="0"/>
              </a:rPr>
              <a:t>Collection Abstract Data Type (ADT)</a:t>
            </a:r>
          </a:p>
          <a:p>
            <a:pPr lvl="1"/>
            <a:r>
              <a:rPr lang="en-US" altLang="en-US"/>
              <a:t>Methods</a:t>
            </a:r>
          </a:p>
          <a:p>
            <a:pPr lvl="2"/>
            <a:r>
              <a:rPr lang="en-US" altLang="en-US"/>
              <a:t>Constructor / Destructor</a:t>
            </a:r>
          </a:p>
          <a:p>
            <a:pPr lvl="2"/>
            <a:r>
              <a:rPr lang="en-US" altLang="en-US"/>
              <a:t>Add / Edit / Delete</a:t>
            </a:r>
          </a:p>
          <a:p>
            <a:pPr lvl="2"/>
            <a:r>
              <a:rPr lang="en-US" altLang="en-US"/>
              <a:t>Find</a:t>
            </a:r>
          </a:p>
          <a:p>
            <a:pPr lvl="2"/>
            <a:r>
              <a:rPr lang="en-US" altLang="en-US"/>
              <a:t>Sort</a:t>
            </a:r>
          </a:p>
          <a:p>
            <a:pPr lvl="2"/>
            <a:r>
              <a:rPr lang="en-US" altLang="en-US"/>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2B0F28C8-DEAE-4FAC-8987-A800126051F9}"/>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CF1327CD-FA13-4E8D-BC77-A65ABAC87257}"/>
              </a:ext>
            </a:extLst>
          </p:cNvPr>
          <p:cNvSpPr>
            <a:spLocks noGrp="1"/>
          </p:cNvSpPr>
          <p:nvPr>
            <p:ph type="sldNum" sz="quarter" idx="12"/>
          </p:nvPr>
        </p:nvSpPr>
        <p:spPr/>
        <p:txBody>
          <a:bodyPr/>
          <a:lstStyle/>
          <a:p>
            <a:fld id="{39BE128F-6BED-48D5-9561-294F6BF9E4FA}" type="slidenum">
              <a:rPr lang="en-US" altLang="en-US"/>
              <a:pPr/>
              <a:t>2</a:t>
            </a:fld>
            <a:r>
              <a:rPr lang="en-US" altLang="en-US"/>
              <a:t>/10</a:t>
            </a:r>
          </a:p>
        </p:txBody>
      </p:sp>
      <p:sp>
        <p:nvSpPr>
          <p:cNvPr id="318466" name="Rectangle 2">
            <a:extLst>
              <a:ext uri="{FF2B5EF4-FFF2-40B4-BE49-F238E27FC236}">
                <a16:creationId xmlns:a16="http://schemas.microsoft.com/office/drawing/2014/main" id="{7109400B-B612-4C57-B31C-752F46634B8D}"/>
              </a:ext>
            </a:extLst>
          </p:cNvPr>
          <p:cNvSpPr>
            <a:spLocks noGrp="1"/>
          </p:cNvSpPr>
          <p:nvPr>
            <p:ph type="title"/>
          </p:nvPr>
        </p:nvSpPr>
        <p:spPr>
          <a:xfrm>
            <a:off x="998538" y="220663"/>
            <a:ext cx="6773862" cy="541337"/>
          </a:xfrm>
        </p:spPr>
        <p:txBody>
          <a:bodyPr/>
          <a:lstStyle/>
          <a:p>
            <a:r>
              <a:rPr lang="en-US" altLang="en-US" sz="4000" b="1">
                <a:solidFill>
                  <a:srgbClr val="993300"/>
                </a:solidFill>
                <a:latin typeface="Calibri" panose="020F0502020204030204" pitchFamily="34" charset="0"/>
              </a:rPr>
              <a:t>What is data structure?</a:t>
            </a:r>
          </a:p>
        </p:txBody>
      </p:sp>
      <p:sp>
        <p:nvSpPr>
          <p:cNvPr id="318467" name="Text Box 3">
            <a:extLst>
              <a:ext uri="{FF2B5EF4-FFF2-40B4-BE49-F238E27FC236}">
                <a16:creationId xmlns:a16="http://schemas.microsoft.com/office/drawing/2014/main" id="{5A968D85-7B66-411D-B2C1-F3078422103F}"/>
              </a:ext>
            </a:extLst>
          </p:cNvPr>
          <p:cNvSpPr txBox="1">
            <a:spLocks noChangeArrowheads="1"/>
          </p:cNvSpPr>
          <p:nvPr/>
        </p:nvSpPr>
        <p:spPr bwMode="auto">
          <a:xfrm>
            <a:off x="228600" y="800100"/>
            <a:ext cx="8737600" cy="578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200" b="0"/>
              <a:t>In </a:t>
            </a:r>
            <a:r>
              <a:rPr lang="en-US" altLang="en-US" sz="2200" b="0">
                <a:solidFill>
                  <a:srgbClr val="0000CC"/>
                </a:solidFill>
              </a:rPr>
              <a:t>computer science</a:t>
            </a:r>
            <a:r>
              <a:rPr lang="en-US" altLang="en-US" sz="2200" b="0"/>
              <a:t>, simply speaking a </a:t>
            </a:r>
            <a:r>
              <a:rPr lang="en-US" altLang="en-US" sz="2200" i="1">
                <a:solidFill>
                  <a:schemeClr val="hlink"/>
                </a:solidFill>
              </a:rPr>
              <a:t>data structure is a way of storing data</a:t>
            </a:r>
            <a:r>
              <a:rPr lang="en-US" altLang="en-US" sz="2200" b="0"/>
              <a:t> in a computer so that </a:t>
            </a:r>
            <a:r>
              <a:rPr lang="en-US" altLang="en-US" sz="2200" i="1">
                <a:solidFill>
                  <a:schemeClr val="hlink"/>
                </a:solidFill>
              </a:rPr>
              <a:t>it can be used efficiently</a:t>
            </a:r>
            <a:r>
              <a:rPr lang="en-US" altLang="en-US" sz="2200" b="0"/>
              <a:t>. A data structure is a way of organizing data that considers </a:t>
            </a:r>
            <a:r>
              <a:rPr lang="en-US" altLang="en-US" sz="2200" i="1">
                <a:solidFill>
                  <a:srgbClr val="0000CC"/>
                </a:solidFill>
              </a:rPr>
              <a:t>not only the items stored, but also their relationship</a:t>
            </a:r>
            <a:r>
              <a:rPr lang="en-US" altLang="en-US" sz="2200" b="0"/>
              <a:t> to each other. Advance knowledge about the relationship between data items allows designing of efficient algorithms for the manipulation of data. Often a </a:t>
            </a:r>
            <a:r>
              <a:rPr lang="en-US" altLang="en-US" sz="2200" i="1">
                <a:solidFill>
                  <a:schemeClr val="hlink"/>
                </a:solidFill>
              </a:rPr>
              <a:t>carefully chosen data structure will allow a more efficient algorithm</a:t>
            </a:r>
            <a:r>
              <a:rPr lang="en-US" altLang="en-US" sz="2200" b="0"/>
              <a:t> to be used. The choice of the data structure often begins from the choice of an abstract data structure. A well-designed data structure allows a variety of critical operations to be performed on using as little resources, both execution time and memory space, as possible. </a:t>
            </a:r>
          </a:p>
          <a:p>
            <a:r>
              <a:rPr lang="en-US" altLang="en-US" sz="2200" b="0"/>
              <a:t>Different kinds of data structures are suited to different kinds of applications, and some are highly specialized to certain tasks. For example, </a:t>
            </a:r>
            <a:r>
              <a:rPr lang="en-US" altLang="en-US" sz="2200" b="0">
                <a:hlinkClick r:id="rId2" tooltip="B-tree"/>
              </a:rPr>
              <a:t>B-trees</a:t>
            </a:r>
            <a:r>
              <a:rPr lang="en-US" altLang="en-US" sz="2200" b="0"/>
              <a:t> are particularly well-suited for implementation of databases, while </a:t>
            </a:r>
            <a:r>
              <a:rPr lang="en-US" altLang="en-US" sz="2200" b="0">
                <a:hlinkClick r:id="rId3" tooltip="Compiler"/>
              </a:rPr>
              <a:t>compiler</a:t>
            </a:r>
            <a:r>
              <a:rPr lang="en-US" altLang="en-US" sz="2200" b="0"/>
              <a:t> implementations usually use </a:t>
            </a:r>
            <a:r>
              <a:rPr lang="en-US" altLang="en-US" sz="2200" b="0">
                <a:hlinkClick r:id="rId4" tooltip="Hash table"/>
              </a:rPr>
              <a:t>hash tables</a:t>
            </a:r>
            <a:r>
              <a:rPr lang="en-US" altLang="en-US" sz="2200" b="0"/>
              <a:t> to look up identifiers.</a:t>
            </a:r>
            <a:r>
              <a:rPr lang="en-US" altLang="en-US" sz="2200"/>
              <a:t>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66AA63B8-C5E6-4403-91BE-B12D1F3E2A58}"/>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69B3C038-BF6F-4F02-B006-FB95703C250E}"/>
              </a:ext>
            </a:extLst>
          </p:cNvPr>
          <p:cNvSpPr>
            <a:spLocks noGrp="1"/>
          </p:cNvSpPr>
          <p:nvPr>
            <p:ph type="sldNum" sz="quarter" idx="12"/>
          </p:nvPr>
        </p:nvSpPr>
        <p:spPr/>
        <p:txBody>
          <a:bodyPr/>
          <a:lstStyle/>
          <a:p>
            <a:fld id="{877BB87B-A101-4B39-B74F-C84C948D6069}" type="slidenum">
              <a:rPr lang="en-US" altLang="en-US"/>
              <a:pPr/>
              <a:t>3</a:t>
            </a:fld>
            <a:r>
              <a:rPr lang="en-US" altLang="en-US"/>
              <a:t>/10</a:t>
            </a:r>
          </a:p>
        </p:txBody>
      </p:sp>
      <p:sp>
        <p:nvSpPr>
          <p:cNvPr id="327682" name="Rectangle 2">
            <a:extLst>
              <a:ext uri="{FF2B5EF4-FFF2-40B4-BE49-F238E27FC236}">
                <a16:creationId xmlns:a16="http://schemas.microsoft.com/office/drawing/2014/main" id="{DA7F31CE-D900-41A7-813B-38A2919D758F}"/>
              </a:ext>
            </a:extLst>
          </p:cNvPr>
          <p:cNvSpPr>
            <a:spLocks noGrp="1"/>
          </p:cNvSpPr>
          <p:nvPr>
            <p:ph type="title"/>
          </p:nvPr>
        </p:nvSpPr>
        <p:spPr>
          <a:xfrm>
            <a:off x="914400" y="180975"/>
            <a:ext cx="7612063" cy="1190625"/>
          </a:xfrm>
          <a:noFill/>
        </p:spPr>
        <p:txBody>
          <a:bodyPr>
            <a:spAutoFit/>
          </a:bodyPr>
          <a:lstStyle/>
          <a:p>
            <a:r>
              <a:rPr lang="en-US" altLang="en-US" sz="3600" b="1">
                <a:solidFill>
                  <a:srgbClr val="993300"/>
                </a:solidFill>
                <a:latin typeface="Calibri" panose="020F0502020204030204" pitchFamily="34" charset="0"/>
              </a:rPr>
              <a:t>Why data structure is important in computer science?</a:t>
            </a:r>
          </a:p>
        </p:txBody>
      </p:sp>
      <p:sp>
        <p:nvSpPr>
          <p:cNvPr id="327683" name="Text Box 3">
            <a:extLst>
              <a:ext uri="{FF2B5EF4-FFF2-40B4-BE49-F238E27FC236}">
                <a16:creationId xmlns:a16="http://schemas.microsoft.com/office/drawing/2014/main" id="{E9325823-1989-4624-BFED-26F0793A2D29}"/>
              </a:ext>
            </a:extLst>
          </p:cNvPr>
          <p:cNvSpPr txBox="1">
            <a:spLocks noChangeArrowheads="1"/>
          </p:cNvSpPr>
          <p:nvPr/>
        </p:nvSpPr>
        <p:spPr bwMode="auto">
          <a:xfrm>
            <a:off x="304800" y="1371600"/>
            <a:ext cx="86868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en-US" sz="2400" b="0"/>
              <a:t>Data structures are used in almost every program or software system. Data structures provide a means to manage huge amounts of data efficiently, such as large </a:t>
            </a:r>
            <a:r>
              <a:rPr lang="en-US" altLang="en-US" sz="2400" b="0">
                <a:hlinkClick r:id="rId2" tooltip="Database"/>
              </a:rPr>
              <a:t>databases</a:t>
            </a:r>
            <a:r>
              <a:rPr lang="en-US" altLang="en-US" sz="2400" b="0"/>
              <a:t> and </a:t>
            </a:r>
            <a:r>
              <a:rPr lang="en-US" altLang="en-US" sz="2400" b="0">
                <a:hlinkClick r:id="rId3" tooltip="Web indexing"/>
              </a:rPr>
              <a:t>internet indexing services</a:t>
            </a:r>
            <a:r>
              <a:rPr lang="en-US" altLang="en-US" sz="2400" b="0"/>
              <a:t>. Usually, efficient data structures are a key to designing efficient </a:t>
            </a:r>
            <a:r>
              <a:rPr lang="en-US" altLang="en-US" sz="2400" b="0">
                <a:hlinkClick r:id="rId4" tooltip="Algorithms"/>
              </a:rPr>
              <a:t>algorithms</a:t>
            </a:r>
            <a:r>
              <a:rPr lang="en-US" altLang="en-US" sz="2400" b="0"/>
              <a:t>. Some formal design methods and </a:t>
            </a:r>
            <a:r>
              <a:rPr lang="en-US" altLang="en-US" sz="2400" b="0">
                <a:hlinkClick r:id="rId5" tooltip="Programming language"/>
              </a:rPr>
              <a:t>programming languages</a:t>
            </a:r>
            <a:r>
              <a:rPr lang="en-US" altLang="en-US" sz="2400" b="0"/>
              <a:t> emphasize data structures, rather than algorithms, as the key organizing factor in software design.</a:t>
            </a:r>
            <a:r>
              <a:rPr lang="en-US" altLang="en-US" sz="2400"/>
              <a:t> Niklaus Emil Wirth (born February 15, 1934) is a </a:t>
            </a:r>
            <a:r>
              <a:rPr lang="en-US" altLang="en-US" sz="2400">
                <a:hlinkClick r:id="rId6" tooltip="Switzerland"/>
              </a:rPr>
              <a:t>Swiss</a:t>
            </a:r>
            <a:r>
              <a:rPr lang="en-US" altLang="en-US" sz="2400"/>
              <a:t> </a:t>
            </a:r>
            <a:r>
              <a:rPr lang="en-US" altLang="en-US" sz="2400">
                <a:hlinkClick r:id="rId7" tooltip="Computer science"/>
              </a:rPr>
              <a:t>computer scientist</a:t>
            </a:r>
            <a:r>
              <a:rPr lang="en-US" altLang="en-US" sz="2400"/>
              <a:t> said:</a:t>
            </a:r>
          </a:p>
          <a:p>
            <a:pPr>
              <a:lnSpc>
                <a:spcPct val="120000"/>
              </a:lnSpc>
            </a:pPr>
            <a:endParaRPr lang="en-US" altLang="en-US" sz="2400"/>
          </a:p>
          <a:p>
            <a:pPr>
              <a:lnSpc>
                <a:spcPct val="120000"/>
              </a:lnSpc>
            </a:pPr>
            <a:r>
              <a:rPr lang="en-US" altLang="en-US" sz="2400"/>
              <a:t>	Algorithms + Data Structures = Programs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C126CBF7-5470-4BBB-9BCB-BFA0092AA2F4}"/>
              </a:ext>
            </a:extLst>
          </p:cNvPr>
          <p:cNvSpPr>
            <a:spLocks noGrp="1"/>
          </p:cNvSpPr>
          <p:nvPr>
            <p:ph type="ftr" sz="quarter" idx="11"/>
          </p:nvPr>
        </p:nvSpPr>
        <p:spPr/>
        <p:txBody>
          <a:bodyPr/>
          <a:lstStyle/>
          <a:p>
            <a:r>
              <a:rPr lang="en-US" altLang="en-US"/>
              <a:t>Data Structures and Algorithms in Java </a:t>
            </a:r>
          </a:p>
        </p:txBody>
      </p:sp>
      <p:sp>
        <p:nvSpPr>
          <p:cNvPr id="8" name="Slide Number Placeholder 5">
            <a:extLst>
              <a:ext uri="{FF2B5EF4-FFF2-40B4-BE49-F238E27FC236}">
                <a16:creationId xmlns:a16="http://schemas.microsoft.com/office/drawing/2014/main" id="{E573120E-EBFB-4329-A933-6556CE8ED59B}"/>
              </a:ext>
            </a:extLst>
          </p:cNvPr>
          <p:cNvSpPr>
            <a:spLocks noGrp="1"/>
          </p:cNvSpPr>
          <p:nvPr>
            <p:ph type="sldNum" sz="quarter" idx="12"/>
          </p:nvPr>
        </p:nvSpPr>
        <p:spPr/>
        <p:txBody>
          <a:bodyPr/>
          <a:lstStyle/>
          <a:p>
            <a:fld id="{25977965-DD2B-482B-A602-BB273431BC6C}" type="slidenum">
              <a:rPr lang="en-US" altLang="en-US"/>
              <a:pPr/>
              <a:t>4</a:t>
            </a:fld>
            <a:r>
              <a:rPr lang="en-US" altLang="en-US"/>
              <a:t>/10</a:t>
            </a:r>
          </a:p>
        </p:txBody>
      </p:sp>
      <p:sp>
        <p:nvSpPr>
          <p:cNvPr id="325634" name="Rectangle 2">
            <a:extLst>
              <a:ext uri="{FF2B5EF4-FFF2-40B4-BE49-F238E27FC236}">
                <a16:creationId xmlns:a16="http://schemas.microsoft.com/office/drawing/2014/main" id="{0493CAEE-7BC0-42DE-9E28-4008BF14087C}"/>
              </a:ext>
            </a:extLst>
          </p:cNvPr>
          <p:cNvSpPr>
            <a:spLocks noGrp="1"/>
          </p:cNvSpPr>
          <p:nvPr>
            <p:ph type="title"/>
          </p:nvPr>
        </p:nvSpPr>
        <p:spPr>
          <a:xfrm>
            <a:off x="998538" y="601663"/>
            <a:ext cx="6773862" cy="541337"/>
          </a:xfrm>
        </p:spPr>
        <p:txBody>
          <a:bodyPr/>
          <a:lstStyle/>
          <a:p>
            <a:r>
              <a:rPr lang="en-US" altLang="en-US" sz="4000" b="1">
                <a:solidFill>
                  <a:srgbClr val="993300"/>
                </a:solidFill>
                <a:latin typeface="Calibri" panose="020F0502020204030204" pitchFamily="34" charset="0"/>
              </a:rPr>
              <a:t>Basic types of data structure</a:t>
            </a:r>
          </a:p>
        </p:txBody>
      </p:sp>
      <p:sp>
        <p:nvSpPr>
          <p:cNvPr id="325636" name="Rectangle 4">
            <a:extLst>
              <a:ext uri="{FF2B5EF4-FFF2-40B4-BE49-F238E27FC236}">
                <a16:creationId xmlns:a16="http://schemas.microsoft.com/office/drawing/2014/main" id="{36A049E1-36A0-4F1E-800C-40E074A77829}"/>
              </a:ext>
            </a:extLst>
          </p:cNvPr>
          <p:cNvSpPr>
            <a:spLocks noGrp="1" noChangeArrowheads="1"/>
          </p:cNvSpPr>
          <p:nvPr>
            <p:ph type="body" idx="1"/>
          </p:nvPr>
        </p:nvSpPr>
        <p:spPr>
          <a:xfrm>
            <a:off x="1295400" y="3241675"/>
            <a:ext cx="2589213" cy="12636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0"/>
              </a:spcBef>
              <a:buClrTx/>
              <a:buSzTx/>
              <a:buFont typeface="Arial" panose="020B0604020202020204" pitchFamily="34" charset="0"/>
              <a:buChar char="•"/>
            </a:pPr>
            <a:r>
              <a:rPr lang="en-US" altLang="en-US" b="1">
                <a:solidFill>
                  <a:schemeClr val="hlink"/>
                </a:solidFill>
                <a:latin typeface="Calibri" panose="020F0502020204030204" pitchFamily="34" charset="0"/>
              </a:rPr>
              <a:t>files </a:t>
            </a:r>
          </a:p>
          <a:p>
            <a:pPr>
              <a:lnSpc>
                <a:spcPct val="80000"/>
              </a:lnSpc>
              <a:spcBef>
                <a:spcPct val="0"/>
              </a:spcBef>
              <a:buClrTx/>
              <a:buSzTx/>
              <a:buFont typeface="Arial" panose="020B0604020202020204" pitchFamily="34" charset="0"/>
              <a:buChar char="•"/>
            </a:pPr>
            <a:r>
              <a:rPr lang="en-US" altLang="en-US" b="1">
                <a:solidFill>
                  <a:schemeClr val="hlink"/>
                </a:solidFill>
                <a:latin typeface="Calibri" panose="020F0502020204030204" pitchFamily="34" charset="0"/>
              </a:rPr>
              <a:t>lists </a:t>
            </a:r>
          </a:p>
          <a:p>
            <a:pPr>
              <a:lnSpc>
                <a:spcPct val="80000"/>
              </a:lnSpc>
              <a:spcBef>
                <a:spcPct val="0"/>
              </a:spcBef>
              <a:buClrTx/>
              <a:buSzTx/>
              <a:buFont typeface="Arial" panose="020B0604020202020204" pitchFamily="34" charset="0"/>
              <a:buChar char="•"/>
            </a:pPr>
            <a:r>
              <a:rPr lang="en-US" altLang="en-US" b="1">
                <a:solidFill>
                  <a:schemeClr val="hlink"/>
                </a:solidFill>
                <a:latin typeface="Calibri" panose="020F0502020204030204" pitchFamily="34" charset="0"/>
              </a:rPr>
              <a:t>arrays </a:t>
            </a:r>
          </a:p>
        </p:txBody>
      </p:sp>
      <p:sp>
        <p:nvSpPr>
          <p:cNvPr id="325637" name="Text Box 5">
            <a:extLst>
              <a:ext uri="{FF2B5EF4-FFF2-40B4-BE49-F238E27FC236}">
                <a16:creationId xmlns:a16="http://schemas.microsoft.com/office/drawing/2014/main" id="{B8184684-1950-4244-AD18-9515BA4B7B30}"/>
              </a:ext>
            </a:extLst>
          </p:cNvPr>
          <p:cNvSpPr txBox="1">
            <a:spLocks noChangeArrowheads="1"/>
          </p:cNvSpPr>
          <p:nvPr/>
        </p:nvSpPr>
        <p:spPr bwMode="auto">
          <a:xfrm>
            <a:off x="304800" y="1522413"/>
            <a:ext cx="8534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0"/>
              <a:t>In </a:t>
            </a:r>
            <a:r>
              <a:rPr lang="en-US" altLang="en-US" sz="2800" b="0">
                <a:solidFill>
                  <a:srgbClr val="800000"/>
                </a:solidFill>
              </a:rPr>
              <a:t>programming</a:t>
            </a:r>
            <a:r>
              <a:rPr lang="en-US" altLang="en-US" sz="2800" b="0"/>
              <a:t>, the term </a:t>
            </a:r>
            <a:r>
              <a:rPr lang="en-US" altLang="en-US" sz="2800" b="0" i="1"/>
              <a:t>data structure</a:t>
            </a:r>
            <a:r>
              <a:rPr lang="en-US" altLang="en-US" sz="2800" b="0"/>
              <a:t> refers to a scheme for organizing related pieces of information. The basic types of data structures include: </a:t>
            </a:r>
          </a:p>
        </p:txBody>
      </p:sp>
      <p:sp>
        <p:nvSpPr>
          <p:cNvPr id="325638" name="Text Box 6">
            <a:extLst>
              <a:ext uri="{FF2B5EF4-FFF2-40B4-BE49-F238E27FC236}">
                <a16:creationId xmlns:a16="http://schemas.microsoft.com/office/drawing/2014/main" id="{50B243D6-DC4C-4A90-8113-DEEC30A542FA}"/>
              </a:ext>
            </a:extLst>
          </p:cNvPr>
          <p:cNvSpPr txBox="1">
            <a:spLocks noChangeArrowheads="1"/>
          </p:cNvSpPr>
          <p:nvPr/>
        </p:nvSpPr>
        <p:spPr bwMode="auto">
          <a:xfrm>
            <a:off x="381000" y="4800600"/>
            <a:ext cx="8305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0"/>
              <a:t>Each of these basic structures has many variations and allows different operations to be performed on the </a:t>
            </a:r>
            <a:r>
              <a:rPr lang="en-US" altLang="en-US" sz="2800" b="0">
                <a:hlinkClick r:id="rId2"/>
              </a:rPr>
              <a:t>data</a:t>
            </a:r>
            <a:r>
              <a:rPr lang="en-US" altLang="en-US" sz="2800" b="0"/>
              <a:t>. </a:t>
            </a:r>
          </a:p>
        </p:txBody>
      </p:sp>
      <p:sp>
        <p:nvSpPr>
          <p:cNvPr id="325639" name="Rectangle 7">
            <a:extLst>
              <a:ext uri="{FF2B5EF4-FFF2-40B4-BE49-F238E27FC236}">
                <a16:creationId xmlns:a16="http://schemas.microsoft.com/office/drawing/2014/main" id="{61B205A9-2252-4861-A367-D90455BD9D40}"/>
              </a:ext>
            </a:extLst>
          </p:cNvPr>
          <p:cNvSpPr>
            <a:spLocks noChangeArrowheads="1"/>
          </p:cNvSpPr>
          <p:nvPr/>
        </p:nvSpPr>
        <p:spPr bwMode="auto">
          <a:xfrm>
            <a:off x="4648200" y="3200400"/>
            <a:ext cx="2589213"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80000"/>
              </a:lnSpc>
              <a:spcBef>
                <a:spcPct val="0"/>
              </a:spcBef>
            </a:pPr>
            <a:r>
              <a:rPr lang="en-US" altLang="en-US">
                <a:solidFill>
                  <a:schemeClr val="hlink"/>
                </a:solidFill>
              </a:rPr>
              <a:t>records </a:t>
            </a:r>
          </a:p>
          <a:p>
            <a:pPr>
              <a:lnSpc>
                <a:spcPct val="80000"/>
              </a:lnSpc>
              <a:spcBef>
                <a:spcPct val="0"/>
              </a:spcBef>
            </a:pPr>
            <a:r>
              <a:rPr lang="en-US" altLang="en-US">
                <a:solidFill>
                  <a:schemeClr val="hlink"/>
                </a:solidFill>
              </a:rPr>
              <a:t>trees </a:t>
            </a:r>
          </a:p>
          <a:p>
            <a:pPr>
              <a:lnSpc>
                <a:spcPct val="80000"/>
              </a:lnSpc>
              <a:spcBef>
                <a:spcPct val="0"/>
              </a:spcBef>
            </a:pPr>
            <a:r>
              <a:rPr lang="en-US" altLang="en-US">
                <a:solidFill>
                  <a:schemeClr val="hlink"/>
                </a:solidFill>
              </a:rPr>
              <a:t>tables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B71BECA4-B7A5-45A2-B6AD-98EF9BE2EE6A}"/>
              </a:ext>
            </a:extLst>
          </p:cNvPr>
          <p:cNvSpPr>
            <a:spLocks noGrp="1"/>
          </p:cNvSpPr>
          <p:nvPr>
            <p:ph type="ftr" sz="quarter" idx="11"/>
          </p:nvPr>
        </p:nvSpPr>
        <p:spPr/>
        <p:txBody>
          <a:bodyPr/>
          <a:lstStyle/>
          <a:p>
            <a:r>
              <a:rPr lang="en-US" altLang="en-US"/>
              <a:t>Data Structures and Algorithms in Java </a:t>
            </a:r>
          </a:p>
        </p:txBody>
      </p:sp>
      <p:sp>
        <p:nvSpPr>
          <p:cNvPr id="7" name="Slide Number Placeholder 5">
            <a:extLst>
              <a:ext uri="{FF2B5EF4-FFF2-40B4-BE49-F238E27FC236}">
                <a16:creationId xmlns:a16="http://schemas.microsoft.com/office/drawing/2014/main" id="{3362C811-1BE0-4A5B-BF68-71F7638F7740}"/>
              </a:ext>
            </a:extLst>
          </p:cNvPr>
          <p:cNvSpPr>
            <a:spLocks noGrp="1"/>
          </p:cNvSpPr>
          <p:nvPr>
            <p:ph type="sldNum" sz="quarter" idx="12"/>
          </p:nvPr>
        </p:nvSpPr>
        <p:spPr/>
        <p:txBody>
          <a:bodyPr/>
          <a:lstStyle/>
          <a:p>
            <a:fld id="{DCFC058B-0FAB-441F-AF78-58F3E8515C20}" type="slidenum">
              <a:rPr lang="en-US" altLang="en-US"/>
              <a:pPr/>
              <a:t>5</a:t>
            </a:fld>
            <a:r>
              <a:rPr lang="en-US" altLang="en-US"/>
              <a:t>/10</a:t>
            </a:r>
          </a:p>
        </p:txBody>
      </p:sp>
      <p:sp>
        <p:nvSpPr>
          <p:cNvPr id="319490" name="Rectangle 2">
            <a:extLst>
              <a:ext uri="{FF2B5EF4-FFF2-40B4-BE49-F238E27FC236}">
                <a16:creationId xmlns:a16="http://schemas.microsoft.com/office/drawing/2014/main" id="{703514A5-DA13-4E2C-AF7A-020AB3CABF16}"/>
              </a:ext>
            </a:extLst>
          </p:cNvPr>
          <p:cNvSpPr>
            <a:spLocks noGrp="1"/>
          </p:cNvSpPr>
          <p:nvPr>
            <p:ph type="title"/>
          </p:nvPr>
        </p:nvSpPr>
        <p:spPr>
          <a:xfrm>
            <a:off x="998538" y="296863"/>
            <a:ext cx="6773862" cy="541337"/>
          </a:xfrm>
        </p:spPr>
        <p:txBody>
          <a:bodyPr/>
          <a:lstStyle/>
          <a:p>
            <a:r>
              <a:rPr lang="en-US" altLang="en-US" sz="4000" b="1">
                <a:solidFill>
                  <a:srgbClr val="993300"/>
                </a:solidFill>
                <a:latin typeface="Calibri" panose="020F0502020204030204" pitchFamily="34" charset="0"/>
              </a:rPr>
              <a:t>What is algorithm?</a:t>
            </a:r>
          </a:p>
        </p:txBody>
      </p:sp>
      <p:sp>
        <p:nvSpPr>
          <p:cNvPr id="319491" name="Text Box 3">
            <a:extLst>
              <a:ext uri="{FF2B5EF4-FFF2-40B4-BE49-F238E27FC236}">
                <a16:creationId xmlns:a16="http://schemas.microsoft.com/office/drawing/2014/main" id="{10DC6CC0-6A31-4977-961D-3F34B93FD491}"/>
              </a:ext>
            </a:extLst>
          </p:cNvPr>
          <p:cNvSpPr txBox="1">
            <a:spLocks noChangeArrowheads="1"/>
          </p:cNvSpPr>
          <p:nvPr/>
        </p:nvSpPr>
        <p:spPr bwMode="auto">
          <a:xfrm>
            <a:off x="152400" y="990600"/>
            <a:ext cx="8763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i="1">
                <a:solidFill>
                  <a:schemeClr val="hlink"/>
                </a:solidFill>
              </a:rPr>
              <a:t>A formula or set of steps for solving a particular problem</a:t>
            </a:r>
            <a:r>
              <a:rPr lang="en-US" altLang="en-US" sz="2000" b="0"/>
              <a:t>. To be an algorithm, a set of rules must be unambiguous and have a clear stopping point. Algorithms can be expressed in any language, from natural languages like English or French to programming languages like FORTRAN.</a:t>
            </a:r>
          </a:p>
        </p:txBody>
      </p:sp>
      <p:sp>
        <p:nvSpPr>
          <p:cNvPr id="319492" name="Rectangle 4">
            <a:extLst>
              <a:ext uri="{FF2B5EF4-FFF2-40B4-BE49-F238E27FC236}">
                <a16:creationId xmlns:a16="http://schemas.microsoft.com/office/drawing/2014/main" id="{B7994C5C-6D25-460D-AC9A-0C11729854DA}"/>
              </a:ext>
            </a:extLst>
          </p:cNvPr>
          <p:cNvSpPr>
            <a:spLocks noGrp="1" noChangeArrowheads="1"/>
          </p:cNvSpPr>
          <p:nvPr>
            <p:ph type="body" idx="1"/>
          </p:nvPr>
        </p:nvSpPr>
        <p:spPr>
          <a:xfrm>
            <a:off x="304800" y="2362200"/>
            <a:ext cx="8305800" cy="243681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SzTx/>
              <a:buFont typeface="Arial" panose="020B0604020202020204" pitchFamily="34" charset="0"/>
              <a:buChar char="•"/>
            </a:pPr>
            <a:r>
              <a:rPr lang="en-US" altLang="en-US" sz="2200">
                <a:latin typeface="Calibri" panose="020F0502020204030204" pitchFamily="34" charset="0"/>
              </a:rPr>
              <a:t>We use algorithms every day. For example, a recipe for baking a cake is an algorithm.</a:t>
            </a:r>
          </a:p>
          <a:p>
            <a:pPr>
              <a:spcBef>
                <a:spcPct val="0"/>
              </a:spcBef>
              <a:buClrTx/>
              <a:buSzTx/>
              <a:buFont typeface="Arial" panose="020B0604020202020204" pitchFamily="34" charset="0"/>
              <a:buChar char="•"/>
            </a:pPr>
            <a:r>
              <a:rPr lang="en-US" altLang="en-US" sz="2200">
                <a:latin typeface="Calibri" panose="020F0502020204030204" pitchFamily="34" charset="0"/>
              </a:rPr>
              <a:t>Most programs, with the exception of some artificial intelligence applications, consist of algorithms.</a:t>
            </a:r>
          </a:p>
          <a:p>
            <a:pPr>
              <a:spcBef>
                <a:spcPct val="0"/>
              </a:spcBef>
              <a:buClrTx/>
              <a:buSzTx/>
              <a:buFont typeface="Arial" panose="020B0604020202020204" pitchFamily="34" charset="0"/>
              <a:buChar char="•"/>
            </a:pPr>
            <a:r>
              <a:rPr lang="en-US" altLang="en-US" sz="2200">
                <a:latin typeface="Calibri" panose="020F0502020204030204" pitchFamily="34" charset="0"/>
              </a:rPr>
              <a:t>Inventing elegant algorithms -- algorithms that are simple and require the fewest steps possible -- is one of the principal challenges in programming. </a:t>
            </a:r>
          </a:p>
        </p:txBody>
      </p:sp>
      <p:sp>
        <p:nvSpPr>
          <p:cNvPr id="319493" name="Text Box 5">
            <a:extLst>
              <a:ext uri="{FF2B5EF4-FFF2-40B4-BE49-F238E27FC236}">
                <a16:creationId xmlns:a16="http://schemas.microsoft.com/office/drawing/2014/main" id="{76442AEA-CC0C-4127-9F50-5CD741E8B20A}"/>
              </a:ext>
            </a:extLst>
          </p:cNvPr>
          <p:cNvSpPr txBox="1">
            <a:spLocks noChangeArrowheads="1"/>
          </p:cNvSpPr>
          <p:nvPr/>
        </p:nvSpPr>
        <p:spPr bwMode="auto">
          <a:xfrm>
            <a:off x="304800" y="4876800"/>
            <a:ext cx="8610600" cy="15684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0">
                <a:solidFill>
                  <a:srgbClr val="000000"/>
                </a:solidFill>
              </a:rPr>
              <a:t>The word “algorithm” derives from the name of the mathematician, </a:t>
            </a:r>
            <a:r>
              <a:rPr lang="en-US" altLang="en-US" sz="1600" b="0"/>
              <a:t>Abu Ja'far Mohammed ibn-Musa al-Khwarizmi, who was an Arab, probably from what is now Southern Uzbekistan, who taught at the Caliph's Palace of Wisdom in Baghdad in the 9th Century, and is one the most important mathematicians in history. Through Latin translations of his work, al-Khwarizmi introduced to Europe the Hindu-Arabic base 10 numerals - the use of which came to be known as algorithm in English.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9DF73475-961D-4457-A6A2-C6A33ABD2F26}"/>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53F89EB0-E500-4C62-B3D5-D2D3883B297F}"/>
              </a:ext>
            </a:extLst>
          </p:cNvPr>
          <p:cNvSpPr>
            <a:spLocks noGrp="1"/>
          </p:cNvSpPr>
          <p:nvPr>
            <p:ph type="sldNum" sz="quarter" idx="12"/>
          </p:nvPr>
        </p:nvSpPr>
        <p:spPr/>
        <p:txBody>
          <a:bodyPr/>
          <a:lstStyle/>
          <a:p>
            <a:fld id="{DE56B951-EC74-435A-B137-71E7D4582289}" type="slidenum">
              <a:rPr lang="en-US" altLang="en-US"/>
              <a:pPr/>
              <a:t>6</a:t>
            </a:fld>
            <a:r>
              <a:rPr lang="en-US" altLang="en-US"/>
              <a:t>/10</a:t>
            </a:r>
          </a:p>
        </p:txBody>
      </p:sp>
      <p:sp>
        <p:nvSpPr>
          <p:cNvPr id="320514" name="Rectangle 2">
            <a:extLst>
              <a:ext uri="{FF2B5EF4-FFF2-40B4-BE49-F238E27FC236}">
                <a16:creationId xmlns:a16="http://schemas.microsoft.com/office/drawing/2014/main" id="{51B3F5EB-8666-45E4-99A9-8BA727ADC13D}"/>
              </a:ext>
            </a:extLst>
          </p:cNvPr>
          <p:cNvSpPr>
            <a:spLocks noGrp="1"/>
          </p:cNvSpPr>
          <p:nvPr>
            <p:ph type="title"/>
          </p:nvPr>
        </p:nvSpPr>
        <p:spPr>
          <a:xfrm>
            <a:off x="998538" y="228600"/>
            <a:ext cx="6773862" cy="541338"/>
          </a:xfrm>
        </p:spPr>
        <p:txBody>
          <a:bodyPr/>
          <a:lstStyle/>
          <a:p>
            <a:r>
              <a:rPr lang="en-US" altLang="en-US" sz="4000" b="1">
                <a:solidFill>
                  <a:srgbClr val="993300"/>
                </a:solidFill>
                <a:latin typeface="Calibri" panose="020F0502020204030204" pitchFamily="34" charset="0"/>
              </a:rPr>
              <a:t>Algorithm example</a:t>
            </a:r>
          </a:p>
        </p:txBody>
      </p:sp>
      <p:pic>
        <p:nvPicPr>
          <p:cNvPr id="320515" name="Picture 3">
            <a:extLst>
              <a:ext uri="{FF2B5EF4-FFF2-40B4-BE49-F238E27FC236}">
                <a16:creationId xmlns:a16="http://schemas.microsoft.com/office/drawing/2014/main" id="{20C30AED-0DC2-45F5-A12E-068BC6037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5938" t="16667" r="23438" b="48958"/>
          <a:stretch>
            <a:fillRect/>
          </a:stretch>
        </p:blipFill>
        <p:spPr bwMode="auto">
          <a:xfrm>
            <a:off x="76200" y="762000"/>
            <a:ext cx="8915400" cy="565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1CACE1C9-D2CF-4397-9312-8B027B0D40B9}"/>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D4A1B163-FD47-4E33-9771-6CBDC67A6F0F}"/>
              </a:ext>
            </a:extLst>
          </p:cNvPr>
          <p:cNvSpPr>
            <a:spLocks noGrp="1"/>
          </p:cNvSpPr>
          <p:nvPr>
            <p:ph type="sldNum" sz="quarter" idx="12"/>
          </p:nvPr>
        </p:nvSpPr>
        <p:spPr/>
        <p:txBody>
          <a:bodyPr/>
          <a:lstStyle/>
          <a:p>
            <a:fld id="{B2B7C7F8-5122-42DF-A781-5806444AC385}" type="slidenum">
              <a:rPr lang="en-US" altLang="en-US"/>
              <a:pPr/>
              <a:t>7</a:t>
            </a:fld>
            <a:r>
              <a:rPr lang="en-US" altLang="en-US"/>
              <a:t>/10</a:t>
            </a:r>
          </a:p>
        </p:txBody>
      </p:sp>
      <p:sp>
        <p:nvSpPr>
          <p:cNvPr id="321538" name="Rectangle 2">
            <a:extLst>
              <a:ext uri="{FF2B5EF4-FFF2-40B4-BE49-F238E27FC236}">
                <a16:creationId xmlns:a16="http://schemas.microsoft.com/office/drawing/2014/main" id="{A115C94B-FFD3-4F51-A0C0-670FF3D2344F}"/>
              </a:ext>
            </a:extLst>
          </p:cNvPr>
          <p:cNvSpPr>
            <a:spLocks noGrp="1"/>
          </p:cNvSpPr>
          <p:nvPr>
            <p:ph type="title"/>
          </p:nvPr>
        </p:nvSpPr>
        <p:spPr>
          <a:xfrm>
            <a:off x="381000" y="381000"/>
            <a:ext cx="8382000" cy="641350"/>
          </a:xfrm>
          <a:noFill/>
        </p:spPr>
        <p:txBody>
          <a:bodyPr>
            <a:spAutoFit/>
          </a:bodyPr>
          <a:lstStyle/>
          <a:p>
            <a:r>
              <a:rPr lang="en-US" altLang="en-US" sz="3600" b="1">
                <a:solidFill>
                  <a:srgbClr val="993300"/>
                </a:solidFill>
                <a:latin typeface="Calibri" panose="020F0502020204030204" pitchFamily="34" charset="0"/>
              </a:rPr>
              <a:t>What are the properties of an algorithm?</a:t>
            </a:r>
          </a:p>
        </p:txBody>
      </p:sp>
      <p:sp>
        <p:nvSpPr>
          <p:cNvPr id="321539" name="Rectangle 3">
            <a:extLst>
              <a:ext uri="{FF2B5EF4-FFF2-40B4-BE49-F238E27FC236}">
                <a16:creationId xmlns:a16="http://schemas.microsoft.com/office/drawing/2014/main" id="{F07E4996-57E3-4602-8BB0-F551102E8CCC}"/>
              </a:ext>
            </a:extLst>
          </p:cNvPr>
          <p:cNvSpPr>
            <a:spLocks noGrp="1" noChangeArrowheads="1"/>
          </p:cNvSpPr>
          <p:nvPr>
            <p:ph type="body" idx="1"/>
          </p:nvPr>
        </p:nvSpPr>
        <p:spPr>
          <a:xfrm>
            <a:off x="381000" y="990600"/>
            <a:ext cx="8458200" cy="5449888"/>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609600" indent="-609600">
              <a:spcBef>
                <a:spcPct val="10000"/>
              </a:spcBef>
              <a:buClrTx/>
              <a:buSzTx/>
              <a:buFontTx/>
              <a:buAutoNum type="arabicPeriod"/>
            </a:pPr>
            <a:r>
              <a:rPr lang="en-US" altLang="en-US" sz="2600" b="1">
                <a:solidFill>
                  <a:schemeClr val="hlink"/>
                </a:solidFill>
                <a:latin typeface="Calibri" panose="020F0502020204030204" pitchFamily="34" charset="0"/>
              </a:rPr>
              <a:t>Input</a:t>
            </a:r>
            <a:r>
              <a:rPr lang="en-US" altLang="en-US" sz="2600">
                <a:latin typeface="Calibri" panose="020F0502020204030204" pitchFamily="34" charset="0"/>
              </a:rPr>
              <a:t> - an algorithm accepts zero or more inputs </a:t>
            </a:r>
          </a:p>
          <a:p>
            <a:pPr marL="609600" indent="-609600">
              <a:spcBef>
                <a:spcPct val="10000"/>
              </a:spcBef>
              <a:buClrTx/>
              <a:buSzTx/>
              <a:buFontTx/>
              <a:buAutoNum type="arabicPeriod"/>
            </a:pPr>
            <a:r>
              <a:rPr lang="en-US" altLang="en-US" sz="2600" b="1">
                <a:solidFill>
                  <a:schemeClr val="hlink"/>
                </a:solidFill>
                <a:latin typeface="Calibri" panose="020F0502020204030204" pitchFamily="34" charset="0"/>
              </a:rPr>
              <a:t>Output</a:t>
            </a:r>
            <a:r>
              <a:rPr lang="en-US" altLang="en-US" sz="2600">
                <a:latin typeface="Calibri" panose="020F0502020204030204" pitchFamily="34" charset="0"/>
              </a:rPr>
              <a:t> - it produces at least one output. </a:t>
            </a:r>
          </a:p>
          <a:p>
            <a:pPr marL="609600" indent="-609600">
              <a:spcBef>
                <a:spcPct val="10000"/>
              </a:spcBef>
              <a:buClrTx/>
              <a:buSzTx/>
              <a:buFontTx/>
              <a:buAutoNum type="arabicPeriod"/>
            </a:pPr>
            <a:r>
              <a:rPr lang="en-US" altLang="en-US" sz="2600" b="1">
                <a:solidFill>
                  <a:schemeClr val="hlink"/>
                </a:solidFill>
                <a:latin typeface="Calibri" panose="020F0502020204030204" pitchFamily="34" charset="0"/>
              </a:rPr>
              <a:t>Finiteness</a:t>
            </a:r>
            <a:r>
              <a:rPr lang="en-US" altLang="en-US" sz="2600">
                <a:latin typeface="Calibri" panose="020F0502020204030204" pitchFamily="34" charset="0"/>
              </a:rPr>
              <a:t>  - an algorithm terminates after a finite numbers of steps. </a:t>
            </a:r>
          </a:p>
          <a:p>
            <a:pPr marL="609600" indent="-609600">
              <a:spcBef>
                <a:spcPct val="10000"/>
              </a:spcBef>
              <a:buClrTx/>
              <a:buSzTx/>
              <a:buFontTx/>
              <a:buAutoNum type="arabicPeriod"/>
            </a:pPr>
            <a:r>
              <a:rPr lang="en-US" altLang="en-US" sz="2600" b="1">
                <a:solidFill>
                  <a:schemeClr val="hlink"/>
                </a:solidFill>
                <a:latin typeface="Calibri" panose="020F0502020204030204" pitchFamily="34" charset="0"/>
              </a:rPr>
              <a:t>Definiteness</a:t>
            </a:r>
            <a:r>
              <a:rPr lang="en-US" altLang="en-US" sz="2600">
                <a:latin typeface="Calibri" panose="020F0502020204030204" pitchFamily="34" charset="0"/>
              </a:rPr>
              <a:t>  - each step in algorithm is unambiguous. This means that the action specified by the step cannot be interpreted (explain the meaning of) in multiple ways &amp; can be performed without any confusion. </a:t>
            </a:r>
          </a:p>
          <a:p>
            <a:pPr marL="609600" indent="-609600">
              <a:spcBef>
                <a:spcPct val="10000"/>
              </a:spcBef>
              <a:buClrTx/>
              <a:buSzTx/>
              <a:buFontTx/>
              <a:buAutoNum type="arabicPeriod"/>
            </a:pPr>
            <a:r>
              <a:rPr lang="en-US" altLang="en-US" sz="2600" b="1">
                <a:solidFill>
                  <a:schemeClr val="hlink"/>
                </a:solidFill>
                <a:latin typeface="Calibri" panose="020F0502020204030204" pitchFamily="34" charset="0"/>
              </a:rPr>
              <a:t>Effectiveness</a:t>
            </a:r>
            <a:r>
              <a:rPr lang="en-US" altLang="en-US" sz="2600">
                <a:latin typeface="Calibri" panose="020F0502020204030204" pitchFamily="34" charset="0"/>
              </a:rPr>
              <a:t> - it consists of basic instructions that are realizable. This means that the instructions can be performed by using the given inputs in a finite amount of time.</a:t>
            </a:r>
          </a:p>
          <a:p>
            <a:pPr marL="609600" indent="-609600">
              <a:spcBef>
                <a:spcPct val="10000"/>
              </a:spcBef>
              <a:buClrTx/>
              <a:buSzTx/>
              <a:buFontTx/>
              <a:buAutoNum type="arabicPeriod"/>
            </a:pPr>
            <a:r>
              <a:rPr lang="en-US" altLang="en-US" sz="2600" b="1">
                <a:solidFill>
                  <a:schemeClr val="hlink"/>
                </a:solidFill>
                <a:latin typeface="Calibri" panose="020F0502020204030204" pitchFamily="34" charset="0"/>
              </a:rPr>
              <a:t>Generality</a:t>
            </a:r>
            <a:r>
              <a:rPr lang="en-US" altLang="en-US" sz="2600">
                <a:latin typeface="Calibri" panose="020F0502020204030204" pitchFamily="34" charset="0"/>
              </a:rPr>
              <a:t> - it must work for a general set of inputs.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3E7422C1-A8C6-40FC-B778-5D01BC9E9DAC}"/>
              </a:ext>
            </a:extLst>
          </p:cNvPr>
          <p:cNvSpPr>
            <a:spLocks noGrp="1"/>
          </p:cNvSpPr>
          <p:nvPr>
            <p:ph type="ftr" sz="quarter" idx="11"/>
          </p:nvPr>
        </p:nvSpPr>
        <p:spPr/>
        <p:txBody>
          <a:bodyPr/>
          <a:lstStyle/>
          <a:p>
            <a:r>
              <a:rPr lang="en-US" altLang="en-US"/>
              <a:t>Data Structures and Algorithms in Java </a:t>
            </a:r>
          </a:p>
        </p:txBody>
      </p:sp>
      <p:sp>
        <p:nvSpPr>
          <p:cNvPr id="5" name="Slide Number Placeholder 5">
            <a:extLst>
              <a:ext uri="{FF2B5EF4-FFF2-40B4-BE49-F238E27FC236}">
                <a16:creationId xmlns:a16="http://schemas.microsoft.com/office/drawing/2014/main" id="{1FB1C248-D5B0-4462-9D74-9EBE8E626847}"/>
              </a:ext>
            </a:extLst>
          </p:cNvPr>
          <p:cNvSpPr>
            <a:spLocks noGrp="1"/>
          </p:cNvSpPr>
          <p:nvPr>
            <p:ph type="sldNum" sz="quarter" idx="12"/>
          </p:nvPr>
        </p:nvSpPr>
        <p:spPr/>
        <p:txBody>
          <a:bodyPr/>
          <a:lstStyle/>
          <a:p>
            <a:fld id="{6925F8AD-1446-4B88-A015-B58129C11797}" type="slidenum">
              <a:rPr lang="en-US" altLang="en-US"/>
              <a:pPr/>
              <a:t>8</a:t>
            </a:fld>
            <a:r>
              <a:rPr lang="en-US" altLang="en-US"/>
              <a:t>/10</a:t>
            </a:r>
          </a:p>
        </p:txBody>
      </p:sp>
      <p:sp>
        <p:nvSpPr>
          <p:cNvPr id="322562" name="Rectangle 2">
            <a:extLst>
              <a:ext uri="{FF2B5EF4-FFF2-40B4-BE49-F238E27FC236}">
                <a16:creationId xmlns:a16="http://schemas.microsoft.com/office/drawing/2014/main" id="{65823ED1-AD0F-4861-B06E-54D44DB7A4C6}"/>
              </a:ext>
            </a:extLst>
          </p:cNvPr>
          <p:cNvSpPr>
            <a:spLocks noGrp="1"/>
          </p:cNvSpPr>
          <p:nvPr>
            <p:ph type="title"/>
          </p:nvPr>
        </p:nvSpPr>
        <p:spPr>
          <a:xfrm>
            <a:off x="457200" y="273050"/>
            <a:ext cx="8001000" cy="641350"/>
          </a:xfrm>
          <a:noFill/>
        </p:spPr>
        <p:txBody>
          <a:bodyPr>
            <a:spAutoFit/>
          </a:bodyPr>
          <a:lstStyle/>
          <a:p>
            <a:r>
              <a:rPr lang="en-US" altLang="en-US" sz="3600" b="1">
                <a:solidFill>
                  <a:srgbClr val="993300"/>
                </a:solidFill>
                <a:latin typeface="Calibri" panose="020F0502020204030204" pitchFamily="34" charset="0"/>
              </a:rPr>
              <a:t>How to represent algorithms?</a:t>
            </a:r>
          </a:p>
        </p:txBody>
      </p:sp>
      <p:sp>
        <p:nvSpPr>
          <p:cNvPr id="322563" name="Rectangle 3">
            <a:extLst>
              <a:ext uri="{FF2B5EF4-FFF2-40B4-BE49-F238E27FC236}">
                <a16:creationId xmlns:a16="http://schemas.microsoft.com/office/drawing/2014/main" id="{C4BE534D-13E2-45D9-991C-55BF6806D15E}"/>
              </a:ext>
            </a:extLst>
          </p:cNvPr>
          <p:cNvSpPr>
            <a:spLocks noChangeArrowheads="1"/>
          </p:cNvSpPr>
          <p:nvPr/>
        </p:nvSpPr>
        <p:spPr bwMode="auto">
          <a:xfrm>
            <a:off x="304800" y="914400"/>
            <a:ext cx="8534400" cy="558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altLang="en-US" sz="2200" b="0"/>
              <a:t>Use </a:t>
            </a:r>
            <a:r>
              <a:rPr lang="en-US" altLang="en-US" sz="2200">
                <a:solidFill>
                  <a:schemeClr val="hlink"/>
                </a:solidFill>
              </a:rPr>
              <a:t>natural languages</a:t>
            </a:r>
          </a:p>
          <a:p>
            <a:pPr lvl="1"/>
            <a:r>
              <a:rPr lang="en-US" altLang="en-US" sz="2200" b="0"/>
              <a:t>too verbose</a:t>
            </a:r>
          </a:p>
          <a:p>
            <a:pPr lvl="1"/>
            <a:r>
              <a:rPr lang="en-US" altLang="en-US" sz="2200" b="0"/>
              <a:t>too "context-sensitive"- relies on experience of reader</a:t>
            </a:r>
          </a:p>
          <a:p>
            <a:r>
              <a:rPr lang="en-US" altLang="en-US" sz="2200" b="0"/>
              <a:t>Use </a:t>
            </a:r>
            <a:r>
              <a:rPr lang="en-US" altLang="en-US" sz="2200">
                <a:solidFill>
                  <a:schemeClr val="hlink"/>
                </a:solidFill>
              </a:rPr>
              <a:t>formal programming languages</a:t>
            </a:r>
          </a:p>
          <a:p>
            <a:pPr lvl="1"/>
            <a:r>
              <a:rPr lang="en-US" altLang="en-US" sz="2200" b="0"/>
              <a:t>too low level</a:t>
            </a:r>
          </a:p>
          <a:p>
            <a:pPr lvl="1"/>
            <a:r>
              <a:rPr lang="en-US" altLang="en-US" sz="2200" b="0"/>
              <a:t>requires us to deal with complicated syntax of programming language</a:t>
            </a:r>
          </a:p>
          <a:p>
            <a:r>
              <a:rPr lang="en-US" altLang="en-US" sz="2200">
                <a:solidFill>
                  <a:schemeClr val="hlink"/>
                </a:solidFill>
              </a:rPr>
              <a:t>Pseudo-Code</a:t>
            </a:r>
            <a:r>
              <a:rPr lang="en-US" altLang="en-US" sz="2200" b="0"/>
              <a:t> (alias programming language) - natural language constructs modeled to look like statements available in many programming languages.</a:t>
            </a:r>
          </a:p>
          <a:p>
            <a:r>
              <a:rPr lang="en-US" altLang="en-US" sz="2200">
                <a:solidFill>
                  <a:schemeClr val="hlink"/>
                </a:solidFill>
              </a:rPr>
              <a:t>Flowchart</a:t>
            </a:r>
            <a:r>
              <a:rPr lang="en-US" altLang="en-US" sz="2200" b="0"/>
              <a:t> (diagram) - A </a:t>
            </a:r>
            <a:r>
              <a:rPr lang="en-US" altLang="en-US" sz="2200"/>
              <a:t>flowchart</a:t>
            </a:r>
            <a:r>
              <a:rPr lang="en-US" altLang="en-US" sz="2200" b="0"/>
              <a:t> is a common type of chart, that represents an algorithm or process, showing the steps as boxes of various kinds, and their order by connecting these with arrows. Flowcharts are used in analyzing, designing, documenting or managing a process or program in various fields.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4">
            <a:extLst>
              <a:ext uri="{FF2B5EF4-FFF2-40B4-BE49-F238E27FC236}">
                <a16:creationId xmlns:a16="http://schemas.microsoft.com/office/drawing/2014/main" id="{611A7D5C-DFE5-4666-8AA1-DD840FC48084}"/>
              </a:ext>
            </a:extLst>
          </p:cNvPr>
          <p:cNvSpPr>
            <a:spLocks noGrp="1"/>
          </p:cNvSpPr>
          <p:nvPr>
            <p:ph type="ftr" sz="quarter" idx="11"/>
          </p:nvPr>
        </p:nvSpPr>
        <p:spPr/>
        <p:txBody>
          <a:bodyPr/>
          <a:lstStyle/>
          <a:p>
            <a:r>
              <a:rPr lang="en-US" altLang="en-US"/>
              <a:t>Data Structures and Algorithms in Java </a:t>
            </a:r>
          </a:p>
        </p:txBody>
      </p:sp>
      <p:sp>
        <p:nvSpPr>
          <p:cNvPr id="28" name="Slide Number Placeholder 5">
            <a:extLst>
              <a:ext uri="{FF2B5EF4-FFF2-40B4-BE49-F238E27FC236}">
                <a16:creationId xmlns:a16="http://schemas.microsoft.com/office/drawing/2014/main" id="{265598A4-689D-42AA-8F1D-475BD63BFD58}"/>
              </a:ext>
            </a:extLst>
          </p:cNvPr>
          <p:cNvSpPr>
            <a:spLocks noGrp="1"/>
          </p:cNvSpPr>
          <p:nvPr>
            <p:ph type="sldNum" sz="quarter" idx="12"/>
          </p:nvPr>
        </p:nvSpPr>
        <p:spPr/>
        <p:txBody>
          <a:bodyPr/>
          <a:lstStyle/>
          <a:p>
            <a:fld id="{CFD02097-6C15-4830-A195-086FE32D9DC4}" type="slidenum">
              <a:rPr lang="en-US" altLang="en-US"/>
              <a:pPr/>
              <a:t>9</a:t>
            </a:fld>
            <a:r>
              <a:rPr lang="en-US" altLang="en-US"/>
              <a:t>/10</a:t>
            </a:r>
          </a:p>
        </p:txBody>
      </p:sp>
      <p:sp>
        <p:nvSpPr>
          <p:cNvPr id="323586" name="Rectangle 2">
            <a:extLst>
              <a:ext uri="{FF2B5EF4-FFF2-40B4-BE49-F238E27FC236}">
                <a16:creationId xmlns:a16="http://schemas.microsoft.com/office/drawing/2014/main" id="{96D9D4E5-C631-4743-AFF8-6AB16BA9EE26}"/>
              </a:ext>
            </a:extLst>
          </p:cNvPr>
          <p:cNvSpPr>
            <a:spLocks noGrp="1"/>
          </p:cNvSpPr>
          <p:nvPr>
            <p:ph type="title"/>
          </p:nvPr>
        </p:nvSpPr>
        <p:spPr>
          <a:xfrm>
            <a:off x="304800" y="381000"/>
            <a:ext cx="8229600" cy="641350"/>
          </a:xfrm>
          <a:noFill/>
        </p:spPr>
        <p:txBody>
          <a:bodyPr>
            <a:spAutoFit/>
          </a:bodyPr>
          <a:lstStyle/>
          <a:p>
            <a:r>
              <a:rPr lang="en-US" altLang="en-US" sz="3600" b="1">
                <a:solidFill>
                  <a:srgbClr val="993300"/>
                </a:solidFill>
                <a:latin typeface="Calibri" panose="020F0502020204030204" pitchFamily="34" charset="0"/>
              </a:rPr>
              <a:t>Algorithm representation examples</a:t>
            </a:r>
          </a:p>
        </p:txBody>
      </p:sp>
      <p:sp>
        <p:nvSpPr>
          <p:cNvPr id="323587" name="Text Box 3">
            <a:extLst>
              <a:ext uri="{FF2B5EF4-FFF2-40B4-BE49-F238E27FC236}">
                <a16:creationId xmlns:a16="http://schemas.microsoft.com/office/drawing/2014/main" id="{A2B50900-DD09-4F65-A076-7E1D4F63ECFA}"/>
              </a:ext>
            </a:extLst>
          </p:cNvPr>
          <p:cNvSpPr txBox="1">
            <a:spLocks noChangeArrowheads="1"/>
          </p:cNvSpPr>
          <p:nvPr/>
        </p:nvSpPr>
        <p:spPr bwMode="auto">
          <a:xfrm>
            <a:off x="457200" y="1600200"/>
            <a:ext cx="3733800" cy="2427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hlink"/>
                </a:solidFill>
              </a:rPr>
              <a:t>Natural language:</a:t>
            </a:r>
          </a:p>
          <a:p>
            <a:pPr>
              <a:spcBef>
                <a:spcPct val="50000"/>
              </a:spcBef>
            </a:pPr>
            <a:r>
              <a:rPr lang="en-US" altLang="en-US" sz="1800" b="0"/>
              <a:t>find max(a,b,c)</a:t>
            </a:r>
          </a:p>
          <a:p>
            <a:pPr lvl="1">
              <a:buFontTx/>
              <a:buChar char="•"/>
            </a:pPr>
            <a:r>
              <a:rPr lang="en-US" altLang="en-US" sz="1800" b="0"/>
              <a:t>  Assign x = a</a:t>
            </a:r>
          </a:p>
          <a:p>
            <a:pPr lvl="1">
              <a:buFontTx/>
              <a:buChar char="•"/>
            </a:pPr>
            <a:r>
              <a:rPr lang="en-US" altLang="en-US" sz="1800" b="0"/>
              <a:t>  If b great than x then assign x=b</a:t>
            </a:r>
          </a:p>
          <a:p>
            <a:pPr lvl="1">
              <a:buFontTx/>
              <a:buChar char="•"/>
            </a:pPr>
            <a:r>
              <a:rPr lang="en-US" altLang="en-US" sz="1800" b="0"/>
              <a:t>  If c great than x then assign x=c;</a:t>
            </a:r>
          </a:p>
          <a:p>
            <a:pPr lvl="1">
              <a:buFontTx/>
              <a:buChar char="•"/>
            </a:pPr>
            <a:r>
              <a:rPr lang="en-US" altLang="en-US" sz="1800" b="0"/>
              <a:t>  Result: x  =&gt; max(a,b,c)</a:t>
            </a:r>
            <a:endParaRPr lang="en-US" altLang="en-US" sz="1800" b="0">
              <a:solidFill>
                <a:schemeClr val="tx2"/>
              </a:solidFill>
            </a:endParaRPr>
          </a:p>
        </p:txBody>
      </p:sp>
      <p:sp>
        <p:nvSpPr>
          <p:cNvPr id="323588" name="Text Box 4">
            <a:extLst>
              <a:ext uri="{FF2B5EF4-FFF2-40B4-BE49-F238E27FC236}">
                <a16:creationId xmlns:a16="http://schemas.microsoft.com/office/drawing/2014/main" id="{B15B25E4-8D50-4024-96A7-E1E6DE6989D8}"/>
              </a:ext>
            </a:extLst>
          </p:cNvPr>
          <p:cNvSpPr txBox="1">
            <a:spLocks noChangeArrowheads="1"/>
          </p:cNvSpPr>
          <p:nvPr/>
        </p:nvSpPr>
        <p:spPr bwMode="auto">
          <a:xfrm>
            <a:off x="609600" y="4187825"/>
            <a:ext cx="2590800" cy="22891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Arial" panose="020B0604020202020204" pitchFamily="34" charset="0"/>
              </a:defRPr>
            </a:lvl1pPr>
            <a:lvl2pPr marL="914400" indent="-457200" eaLnBrk="0" hangingPunct="0">
              <a:defRPr>
                <a:solidFill>
                  <a:schemeClr val="tx1"/>
                </a:solidFill>
                <a:latin typeface="Arial" panose="020B0604020202020204" pitchFamily="34" charset="0"/>
              </a:defRPr>
            </a:lvl2pPr>
            <a:lvl3pPr marL="1371600" indent="-457200" eaLnBrk="0" hangingPunct="0">
              <a:defRPr>
                <a:solidFill>
                  <a:schemeClr val="tx1"/>
                </a:solidFill>
                <a:latin typeface="Arial" panose="020B0604020202020204" pitchFamily="34" charset="0"/>
              </a:defRPr>
            </a:lvl3pPr>
            <a:lvl4pPr marL="1828800" indent="-457200" eaLnBrk="0" hangingPunct="0">
              <a:defRPr>
                <a:solidFill>
                  <a:schemeClr val="tx1"/>
                </a:solidFill>
                <a:latin typeface="Arial" panose="020B0604020202020204" pitchFamily="34" charset="0"/>
              </a:defRPr>
            </a:lvl4pPr>
            <a:lvl5pPr marL="2286000" indent="-457200" eaLnBrk="0" hangingPunct="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800">
                <a:solidFill>
                  <a:schemeClr val="hlink"/>
                </a:solidFill>
              </a:rPr>
              <a:t>Pseudo-code:</a:t>
            </a:r>
          </a:p>
          <a:p>
            <a:pPr eaLnBrk="1" hangingPunct="1"/>
            <a:r>
              <a:rPr lang="en-US" altLang="en-US" sz="1800"/>
              <a:t>function max(a,b,c)</a:t>
            </a:r>
          </a:p>
          <a:p>
            <a:pPr eaLnBrk="1" hangingPunct="1"/>
            <a:r>
              <a:rPr lang="en-US" altLang="en-US" sz="1800"/>
              <a:t>Input</a:t>
            </a:r>
            <a:r>
              <a:rPr lang="en-US" altLang="en-US" sz="1800" b="0"/>
              <a:t>: a, b, c</a:t>
            </a:r>
          </a:p>
          <a:p>
            <a:pPr eaLnBrk="1" hangingPunct="1"/>
            <a:r>
              <a:rPr lang="en-US" altLang="en-US" sz="1800"/>
              <a:t>Output</a:t>
            </a:r>
            <a:r>
              <a:rPr lang="en-US" altLang="en-US" sz="1800" b="0"/>
              <a:t>: max(a,b,c)</a:t>
            </a:r>
          </a:p>
          <a:p>
            <a:pPr lvl="1" eaLnBrk="1" hangingPunct="1"/>
            <a:r>
              <a:rPr lang="en-US" altLang="en-US" sz="1800" b="0"/>
              <a:t>x = a;</a:t>
            </a:r>
          </a:p>
          <a:p>
            <a:pPr lvl="1" eaLnBrk="1" hangingPunct="1"/>
            <a:r>
              <a:rPr lang="en-US" altLang="en-US" sz="1800" b="0"/>
              <a:t>if b &gt; x then x = b;</a:t>
            </a:r>
          </a:p>
          <a:p>
            <a:pPr lvl="1" eaLnBrk="1" hangingPunct="1"/>
            <a:r>
              <a:rPr lang="en-US" altLang="en-US" sz="1800" b="0"/>
              <a:t>if c &gt; x then x = c;</a:t>
            </a:r>
          </a:p>
          <a:p>
            <a:pPr lvl="1" eaLnBrk="1" hangingPunct="1"/>
            <a:r>
              <a:rPr lang="en-US" altLang="en-US" sz="1800" b="0"/>
              <a:t>return x;</a:t>
            </a:r>
          </a:p>
        </p:txBody>
      </p:sp>
      <p:grpSp>
        <p:nvGrpSpPr>
          <p:cNvPr id="323589" name="Group 5">
            <a:extLst>
              <a:ext uri="{FF2B5EF4-FFF2-40B4-BE49-F238E27FC236}">
                <a16:creationId xmlns:a16="http://schemas.microsoft.com/office/drawing/2014/main" id="{9129ABE2-A0A4-48E8-952F-169BEB65A6A2}"/>
              </a:ext>
            </a:extLst>
          </p:cNvPr>
          <p:cNvGrpSpPr>
            <a:grpSpLocks/>
          </p:cNvGrpSpPr>
          <p:nvPr/>
        </p:nvGrpSpPr>
        <p:grpSpPr bwMode="auto">
          <a:xfrm>
            <a:off x="4038600" y="2971800"/>
            <a:ext cx="4572000" cy="2933700"/>
            <a:chOff x="2208" y="1392"/>
            <a:chExt cx="2880" cy="1848"/>
          </a:xfrm>
        </p:grpSpPr>
        <p:sp>
          <p:nvSpPr>
            <p:cNvPr id="6" name="Flowchart: Process 5">
              <a:extLst>
                <a:ext uri="{FF2B5EF4-FFF2-40B4-BE49-F238E27FC236}">
                  <a16:creationId xmlns:a16="http://schemas.microsoft.com/office/drawing/2014/main" id="{943E8916-1EC5-4FF5-8A6E-57A3BE9B9992}"/>
                </a:ext>
              </a:extLst>
            </p:cNvPr>
            <p:cNvSpPr/>
            <p:nvPr/>
          </p:nvSpPr>
          <p:spPr>
            <a:xfrm>
              <a:off x="3131" y="1392"/>
              <a:ext cx="812" cy="2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800" b="0">
                  <a:latin typeface="Tw Cen MT" panose="020B0602020104020603" pitchFamily="34" charset="0"/>
                </a:rPr>
                <a:t>x := a</a:t>
              </a:r>
            </a:p>
          </p:txBody>
        </p:sp>
        <p:sp>
          <p:nvSpPr>
            <p:cNvPr id="7" name="Flowchart: Decision 6">
              <a:extLst>
                <a:ext uri="{FF2B5EF4-FFF2-40B4-BE49-F238E27FC236}">
                  <a16:creationId xmlns:a16="http://schemas.microsoft.com/office/drawing/2014/main" id="{28F75A09-B8A4-4FB2-A421-70A623E0FCDC}"/>
                </a:ext>
              </a:extLst>
            </p:cNvPr>
            <p:cNvSpPr/>
            <p:nvPr/>
          </p:nvSpPr>
          <p:spPr>
            <a:xfrm>
              <a:off x="3168" y="1976"/>
              <a:ext cx="738" cy="29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800" b="0">
                  <a:latin typeface="Tw Cen MT" panose="020B0602020104020603" pitchFamily="34" charset="0"/>
                </a:rPr>
                <a:t>b&gt;x</a:t>
              </a:r>
            </a:p>
          </p:txBody>
        </p:sp>
        <p:sp>
          <p:nvSpPr>
            <p:cNvPr id="8" name="Flowchart: Process 7">
              <a:extLst>
                <a:ext uri="{FF2B5EF4-FFF2-40B4-BE49-F238E27FC236}">
                  <a16:creationId xmlns:a16="http://schemas.microsoft.com/office/drawing/2014/main" id="{E8CE00D5-C7EB-4F5A-8C98-301CF26DE84F}"/>
                </a:ext>
              </a:extLst>
            </p:cNvPr>
            <p:cNvSpPr/>
            <p:nvPr/>
          </p:nvSpPr>
          <p:spPr>
            <a:xfrm>
              <a:off x="4276" y="2012"/>
              <a:ext cx="812" cy="2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800" b="0">
                  <a:latin typeface="Tw Cen MT" panose="020B0602020104020603" pitchFamily="34" charset="0"/>
                </a:rPr>
                <a:t>x := b</a:t>
              </a:r>
            </a:p>
          </p:txBody>
        </p:sp>
        <p:sp>
          <p:nvSpPr>
            <p:cNvPr id="9" name="Flowchart: Decision 8">
              <a:extLst>
                <a:ext uri="{FF2B5EF4-FFF2-40B4-BE49-F238E27FC236}">
                  <a16:creationId xmlns:a16="http://schemas.microsoft.com/office/drawing/2014/main" id="{63170D2B-581D-4E64-B9AB-D6D4C70365E1}"/>
                </a:ext>
              </a:extLst>
            </p:cNvPr>
            <p:cNvSpPr/>
            <p:nvPr/>
          </p:nvSpPr>
          <p:spPr>
            <a:xfrm>
              <a:off x="4313" y="2450"/>
              <a:ext cx="738" cy="29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0">
                  <a:latin typeface="Tw Cen MT" panose="020B0602020104020603" pitchFamily="34" charset="0"/>
                </a:rPr>
                <a:t>c &gt; x</a:t>
              </a:r>
            </a:p>
          </p:txBody>
        </p:sp>
        <p:sp>
          <p:nvSpPr>
            <p:cNvPr id="11" name="Flowchart: Process 10">
              <a:extLst>
                <a:ext uri="{FF2B5EF4-FFF2-40B4-BE49-F238E27FC236}">
                  <a16:creationId xmlns:a16="http://schemas.microsoft.com/office/drawing/2014/main" id="{D201F294-32B6-46AC-AF94-CCE50A9E6179}"/>
                </a:ext>
              </a:extLst>
            </p:cNvPr>
            <p:cNvSpPr/>
            <p:nvPr/>
          </p:nvSpPr>
          <p:spPr>
            <a:xfrm>
              <a:off x="4276" y="3021"/>
              <a:ext cx="812" cy="2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800" b="0">
                  <a:latin typeface="Tw Cen MT" panose="020B0602020104020603" pitchFamily="34" charset="0"/>
                </a:rPr>
                <a:t>x := c</a:t>
              </a:r>
            </a:p>
          </p:txBody>
        </p:sp>
        <p:sp>
          <p:nvSpPr>
            <p:cNvPr id="12" name="Flowchart: Terminator 11">
              <a:extLst>
                <a:ext uri="{FF2B5EF4-FFF2-40B4-BE49-F238E27FC236}">
                  <a16:creationId xmlns:a16="http://schemas.microsoft.com/office/drawing/2014/main" id="{FF09F8A9-6865-4BF2-A217-1AED74CEFA84}"/>
                </a:ext>
              </a:extLst>
            </p:cNvPr>
            <p:cNvSpPr/>
            <p:nvPr/>
          </p:nvSpPr>
          <p:spPr>
            <a:xfrm>
              <a:off x="3242" y="3034"/>
              <a:ext cx="443" cy="18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800" b="0">
                  <a:latin typeface="Tw Cen MT" panose="020B0602020104020603" pitchFamily="34" charset="0"/>
                </a:rPr>
                <a:t>end</a:t>
              </a:r>
            </a:p>
          </p:txBody>
        </p:sp>
        <p:sp>
          <p:nvSpPr>
            <p:cNvPr id="13" name="Oval 12">
              <a:extLst>
                <a:ext uri="{FF2B5EF4-FFF2-40B4-BE49-F238E27FC236}">
                  <a16:creationId xmlns:a16="http://schemas.microsoft.com/office/drawing/2014/main" id="{D7290412-C08F-43A9-AD17-2EB04356B4B5}"/>
                </a:ext>
              </a:extLst>
            </p:cNvPr>
            <p:cNvSpPr/>
            <p:nvPr/>
          </p:nvSpPr>
          <p:spPr>
            <a:xfrm>
              <a:off x="2208" y="1392"/>
              <a:ext cx="702" cy="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800" b="0">
                  <a:latin typeface="Tw Cen MT" panose="020B0602020104020603" pitchFamily="34" charset="0"/>
                </a:rPr>
                <a:t>begin</a:t>
              </a:r>
            </a:p>
          </p:txBody>
        </p:sp>
        <p:cxnSp>
          <p:nvCxnSpPr>
            <p:cNvPr id="15" name="Straight Arrow Connector 14">
              <a:extLst>
                <a:ext uri="{FF2B5EF4-FFF2-40B4-BE49-F238E27FC236}">
                  <a16:creationId xmlns:a16="http://schemas.microsoft.com/office/drawing/2014/main" id="{381C8EC3-C33B-4E74-B474-60BCE11F6D5F}"/>
                </a:ext>
              </a:extLst>
            </p:cNvPr>
            <p:cNvCxnSpPr>
              <a:stCxn id="13" idx="6"/>
              <a:endCxn id="6" idx="1"/>
            </p:cNvCxnSpPr>
            <p:nvPr/>
          </p:nvCxnSpPr>
          <p:spPr>
            <a:xfrm>
              <a:off x="2910" y="1501"/>
              <a:ext cx="221" cy="1"/>
            </a:xfrm>
            <a:prstGeom prst="straightConnector1">
              <a:avLst/>
            </a:prstGeom>
            <a:ln w="28575">
              <a:solidFill>
                <a:schemeClr val="accent2">
                  <a:lumMod val="75000"/>
                </a:schemeClr>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FE2C1EDD-99F1-4FF0-9230-61B4FA283BC9}"/>
                </a:ext>
              </a:extLst>
            </p:cNvPr>
            <p:cNvCxnSpPr>
              <a:stCxn id="6" idx="2"/>
              <a:endCxn id="7" idx="0"/>
            </p:cNvCxnSpPr>
            <p:nvPr/>
          </p:nvCxnSpPr>
          <p:spPr>
            <a:xfrm rot="5400000">
              <a:off x="3355" y="1793"/>
              <a:ext cx="365" cy="1"/>
            </a:xfrm>
            <a:prstGeom prst="straightConnector1">
              <a:avLst/>
            </a:prstGeom>
            <a:ln w="28575">
              <a:solidFill>
                <a:schemeClr val="accent2">
                  <a:lumMod val="75000"/>
                </a:schemeClr>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CA60B0D0-CF6F-459C-B5C5-26E07BA08B16}"/>
                </a:ext>
              </a:extLst>
            </p:cNvPr>
            <p:cNvCxnSpPr>
              <a:stCxn id="7" idx="3"/>
              <a:endCxn id="8" idx="1"/>
            </p:cNvCxnSpPr>
            <p:nvPr/>
          </p:nvCxnSpPr>
          <p:spPr>
            <a:xfrm flipV="1">
              <a:off x="3906" y="2122"/>
              <a:ext cx="370" cy="0"/>
            </a:xfrm>
            <a:prstGeom prst="straightConnector1">
              <a:avLst/>
            </a:prstGeom>
            <a:ln w="28575">
              <a:solidFill>
                <a:schemeClr val="accent2">
                  <a:lumMod val="75000"/>
                </a:schemeClr>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F75EC878-4127-4CB7-AEE0-3F3AE05490E3}"/>
                </a:ext>
              </a:extLst>
            </p:cNvPr>
            <p:cNvCxnSpPr>
              <a:stCxn id="8" idx="2"/>
              <a:endCxn id="9" idx="0"/>
            </p:cNvCxnSpPr>
            <p:nvPr/>
          </p:nvCxnSpPr>
          <p:spPr>
            <a:xfrm rot="5400000">
              <a:off x="4572" y="2340"/>
              <a:ext cx="219" cy="1"/>
            </a:xfrm>
            <a:prstGeom prst="straightConnector1">
              <a:avLst/>
            </a:prstGeom>
            <a:ln w="28575">
              <a:solidFill>
                <a:schemeClr val="accent2">
                  <a:lumMod val="75000"/>
                </a:schemeClr>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181253FF-C6C5-4937-B643-51E9740C1F6F}"/>
                </a:ext>
              </a:extLst>
            </p:cNvPr>
            <p:cNvCxnSpPr>
              <a:cxnSpLocks noChangeShapeType="1"/>
              <a:stCxn id="9" idx="2"/>
              <a:endCxn id="11" idx="0"/>
            </p:cNvCxnSpPr>
            <p:nvPr/>
          </p:nvCxnSpPr>
          <p:spPr bwMode="auto">
            <a:xfrm>
              <a:off x="4682" y="2749"/>
              <a:ext cx="0" cy="266"/>
            </a:xfrm>
            <a:prstGeom prst="straightConnector1">
              <a:avLst/>
            </a:prstGeom>
            <a:noFill/>
            <a:ln w="28575" algn="ctr">
              <a:solidFill>
                <a:srgbClr val="771F28"/>
              </a:solidFill>
              <a:round/>
              <a:headEnd/>
              <a:tailEnd type="triangle" w="med" len="med"/>
            </a:ln>
            <a:extLst>
              <a:ext uri="{909E8E84-426E-40DD-AFC4-6F175D3DCCD1}">
                <a14:hiddenFill xmlns:a14="http://schemas.microsoft.com/office/drawing/2010/main">
                  <a:noFill/>
                </a14:hiddenFill>
              </a:ext>
            </a:extLst>
          </p:spPr>
        </p:cxnSp>
        <p:cxnSp>
          <p:nvCxnSpPr>
            <p:cNvPr id="29" name="Straight Arrow Connector 28">
              <a:extLst>
                <a:ext uri="{FF2B5EF4-FFF2-40B4-BE49-F238E27FC236}">
                  <a16:creationId xmlns:a16="http://schemas.microsoft.com/office/drawing/2014/main" id="{682222F8-426D-4E83-9C67-9F368DD03704}"/>
                </a:ext>
              </a:extLst>
            </p:cNvPr>
            <p:cNvCxnSpPr>
              <a:cxnSpLocks noChangeShapeType="1"/>
              <a:stCxn id="11" idx="1"/>
              <a:endCxn id="12" idx="3"/>
            </p:cNvCxnSpPr>
            <p:nvPr/>
          </p:nvCxnSpPr>
          <p:spPr bwMode="auto">
            <a:xfrm flipH="1" flipV="1">
              <a:off x="3691" y="3125"/>
              <a:ext cx="579" cy="6"/>
            </a:xfrm>
            <a:prstGeom prst="straightConnector1">
              <a:avLst/>
            </a:prstGeom>
            <a:noFill/>
            <a:ln w="28575" algn="ctr">
              <a:solidFill>
                <a:srgbClr val="771F28"/>
              </a:solidFill>
              <a:round/>
              <a:headEnd/>
              <a:tailEnd type="triangle" w="med" len="med"/>
            </a:ln>
            <a:extLst>
              <a:ext uri="{909E8E84-426E-40DD-AFC4-6F175D3DCCD1}">
                <a14:hiddenFill xmlns:a14="http://schemas.microsoft.com/office/drawing/2010/main">
                  <a:noFill/>
                </a14:hiddenFill>
              </a:ext>
            </a:extLst>
          </p:spPr>
        </p:cxnSp>
        <p:cxnSp>
          <p:nvCxnSpPr>
            <p:cNvPr id="32" name="Shape 31">
              <a:extLst>
                <a:ext uri="{FF2B5EF4-FFF2-40B4-BE49-F238E27FC236}">
                  <a16:creationId xmlns:a16="http://schemas.microsoft.com/office/drawing/2014/main" id="{30DF4618-0B31-47BF-8512-F7C0730B04D4}"/>
                </a:ext>
              </a:extLst>
            </p:cNvPr>
            <p:cNvCxnSpPr>
              <a:cxnSpLocks noChangeShapeType="1"/>
              <a:stCxn id="9" idx="1"/>
              <a:endCxn id="12" idx="0"/>
            </p:cNvCxnSpPr>
            <p:nvPr/>
          </p:nvCxnSpPr>
          <p:spPr bwMode="auto">
            <a:xfrm rot="10800000" flipV="1">
              <a:off x="3464" y="2597"/>
              <a:ext cx="843" cy="431"/>
            </a:xfrm>
            <a:prstGeom prst="bentConnector2">
              <a:avLst/>
            </a:prstGeom>
            <a:noFill/>
            <a:ln w="28575" algn="ctr">
              <a:solidFill>
                <a:srgbClr val="771F28"/>
              </a:solidFill>
              <a:miter lim="800000"/>
              <a:headEnd/>
              <a:tailEnd type="triangle" w="med" len="med"/>
            </a:ln>
            <a:extLst>
              <a:ext uri="{909E8E84-426E-40DD-AFC4-6F175D3DCCD1}">
                <a14:hiddenFill xmlns:a14="http://schemas.microsoft.com/office/drawing/2010/main">
                  <a:noFill/>
                </a14:hiddenFill>
              </a:ext>
            </a:extLst>
          </p:spPr>
        </p:cxnSp>
        <p:cxnSp>
          <p:nvCxnSpPr>
            <p:cNvPr id="35" name="Shape 34">
              <a:extLst>
                <a:ext uri="{FF2B5EF4-FFF2-40B4-BE49-F238E27FC236}">
                  <a16:creationId xmlns:a16="http://schemas.microsoft.com/office/drawing/2014/main" id="{28F44EA6-502C-4283-AE66-2083A50A5014}"/>
                </a:ext>
              </a:extLst>
            </p:cNvPr>
            <p:cNvCxnSpPr>
              <a:stCxn id="7" idx="2"/>
            </p:cNvCxnSpPr>
            <p:nvPr/>
          </p:nvCxnSpPr>
          <p:spPr>
            <a:xfrm rot="16200000" flipH="1">
              <a:off x="4056" y="1757"/>
              <a:ext cx="108" cy="1145"/>
            </a:xfrm>
            <a:prstGeom prst="bentConnector2">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323605" name="TextBox 35">
              <a:extLst>
                <a:ext uri="{FF2B5EF4-FFF2-40B4-BE49-F238E27FC236}">
                  <a16:creationId xmlns:a16="http://schemas.microsoft.com/office/drawing/2014/main" id="{FC5EDC13-B24A-4865-B68E-83220D288E02}"/>
                </a:ext>
              </a:extLst>
            </p:cNvPr>
            <p:cNvSpPr txBox="1">
              <a:spLocks noChangeArrowheads="1"/>
            </p:cNvSpPr>
            <p:nvPr/>
          </p:nvSpPr>
          <p:spPr bwMode="auto">
            <a:xfrm>
              <a:off x="3943" y="1920"/>
              <a:ext cx="34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0"/>
                <a:t>True</a:t>
              </a:r>
            </a:p>
          </p:txBody>
        </p:sp>
        <p:sp>
          <p:nvSpPr>
            <p:cNvPr id="323606" name="TextBox 36">
              <a:extLst>
                <a:ext uri="{FF2B5EF4-FFF2-40B4-BE49-F238E27FC236}">
                  <a16:creationId xmlns:a16="http://schemas.microsoft.com/office/drawing/2014/main" id="{CDB35C08-13D4-4504-9027-4F55063A0383}"/>
                </a:ext>
              </a:extLst>
            </p:cNvPr>
            <p:cNvSpPr txBox="1">
              <a:spLocks noChangeArrowheads="1"/>
            </p:cNvSpPr>
            <p:nvPr/>
          </p:nvSpPr>
          <p:spPr bwMode="auto">
            <a:xfrm>
              <a:off x="3722" y="2352"/>
              <a:ext cx="3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0"/>
                <a:t>False</a:t>
              </a:r>
            </a:p>
          </p:txBody>
        </p:sp>
        <p:sp>
          <p:nvSpPr>
            <p:cNvPr id="323607" name="TextBox 37">
              <a:extLst>
                <a:ext uri="{FF2B5EF4-FFF2-40B4-BE49-F238E27FC236}">
                  <a16:creationId xmlns:a16="http://schemas.microsoft.com/office/drawing/2014/main" id="{721B7289-3833-45E0-A208-AA1532CAFF32}"/>
                </a:ext>
              </a:extLst>
            </p:cNvPr>
            <p:cNvSpPr txBox="1">
              <a:spLocks noChangeArrowheads="1"/>
            </p:cNvSpPr>
            <p:nvPr/>
          </p:nvSpPr>
          <p:spPr bwMode="auto">
            <a:xfrm>
              <a:off x="4719" y="2778"/>
              <a:ext cx="34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0"/>
                <a:t>True</a:t>
              </a:r>
            </a:p>
          </p:txBody>
        </p:sp>
        <p:sp>
          <p:nvSpPr>
            <p:cNvPr id="323608" name="TextBox 38">
              <a:extLst>
                <a:ext uri="{FF2B5EF4-FFF2-40B4-BE49-F238E27FC236}">
                  <a16:creationId xmlns:a16="http://schemas.microsoft.com/office/drawing/2014/main" id="{C46F84DC-79FF-4224-A1A5-425525A42874}"/>
                </a:ext>
              </a:extLst>
            </p:cNvPr>
            <p:cNvSpPr txBox="1">
              <a:spLocks noChangeArrowheads="1"/>
            </p:cNvSpPr>
            <p:nvPr/>
          </p:nvSpPr>
          <p:spPr bwMode="auto">
            <a:xfrm>
              <a:off x="3463" y="2742"/>
              <a:ext cx="34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0"/>
                <a:t>True</a:t>
              </a:r>
            </a:p>
          </p:txBody>
        </p:sp>
      </p:grpSp>
      <p:sp>
        <p:nvSpPr>
          <p:cNvPr id="323609" name="Text Box 25">
            <a:extLst>
              <a:ext uri="{FF2B5EF4-FFF2-40B4-BE49-F238E27FC236}">
                <a16:creationId xmlns:a16="http://schemas.microsoft.com/office/drawing/2014/main" id="{CFB2A0CA-AE15-4874-8AFA-DD7FB78EAEEB}"/>
              </a:ext>
            </a:extLst>
          </p:cNvPr>
          <p:cNvSpPr txBox="1">
            <a:spLocks noChangeArrowheads="1"/>
          </p:cNvSpPr>
          <p:nvPr/>
        </p:nvSpPr>
        <p:spPr bwMode="auto">
          <a:xfrm>
            <a:off x="4267200" y="2300288"/>
            <a:ext cx="1752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hlink"/>
                </a:solidFill>
              </a:rPr>
              <a:t>Flowchart:</a:t>
            </a:r>
          </a:p>
        </p:txBody>
      </p:sp>
      <p:sp>
        <p:nvSpPr>
          <p:cNvPr id="323610" name="Text Box 26">
            <a:extLst>
              <a:ext uri="{FF2B5EF4-FFF2-40B4-BE49-F238E27FC236}">
                <a16:creationId xmlns:a16="http://schemas.microsoft.com/office/drawing/2014/main" id="{6A4F7178-021A-4DC6-AF1E-BB3A2DBBB360}"/>
              </a:ext>
            </a:extLst>
          </p:cNvPr>
          <p:cNvSpPr txBox="1">
            <a:spLocks noChangeArrowheads="1"/>
          </p:cNvSpPr>
          <p:nvPr/>
        </p:nvSpPr>
        <p:spPr bwMode="auto">
          <a:xfrm>
            <a:off x="381000" y="11430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0"/>
              <a:t>Problem: </a:t>
            </a:r>
            <a:r>
              <a:rPr lang="en-US" altLang="en-US" sz="1800"/>
              <a:t>find the greatest of three numbers</a:t>
            </a:r>
            <a:endParaRPr lang="en-US" altLang="en-US" sz="1800" b="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1694</TotalTime>
  <Words>1030</Words>
  <Application>Microsoft Office PowerPoint</Application>
  <PresentationFormat>On-screen Show (4:3)</PresentationFormat>
  <Paragraphs>97</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Tahoma</vt:lpstr>
      <vt:lpstr>Tw Cen MT</vt:lpstr>
      <vt:lpstr>Office Theme</vt:lpstr>
      <vt:lpstr>PowerPoint Presentation</vt:lpstr>
      <vt:lpstr>What is data structure?</vt:lpstr>
      <vt:lpstr>Why data structure is important in computer science?</vt:lpstr>
      <vt:lpstr>Basic types of data structure</vt:lpstr>
      <vt:lpstr>What is algorithm?</vt:lpstr>
      <vt:lpstr>Algorithm example</vt:lpstr>
      <vt:lpstr>What are the properties of an algorithm?</vt:lpstr>
      <vt:lpstr>How to represent algorithms?</vt:lpstr>
      <vt:lpstr>Algorithm representation examples</vt:lpstr>
      <vt:lpstr>Data Structures and Algorithms</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OOP-Session2-Data Structures</dc:title>
  <dc:creator>Phan Truong Lam</dc:creator>
  <cp:lastModifiedBy>Nguyen Dang Loc</cp:lastModifiedBy>
  <cp:revision>222</cp:revision>
  <dcterms:created xsi:type="dcterms:W3CDTF">2007-08-21T04:43:22Z</dcterms:created>
  <dcterms:modified xsi:type="dcterms:W3CDTF">2021-09-06T07:34:59Z</dcterms:modified>
</cp:coreProperties>
</file>