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5"/>
  </p:notesMasterIdLst>
  <p:sldIdLst>
    <p:sldId id="428" r:id="rId2"/>
    <p:sldId id="430" r:id="rId3"/>
    <p:sldId id="478" r:id="rId4"/>
    <p:sldId id="431" r:id="rId5"/>
    <p:sldId id="432" r:id="rId6"/>
    <p:sldId id="433" r:id="rId7"/>
    <p:sldId id="434" r:id="rId8"/>
    <p:sldId id="435" r:id="rId9"/>
    <p:sldId id="438" r:id="rId10"/>
    <p:sldId id="439" r:id="rId11"/>
    <p:sldId id="441" r:id="rId12"/>
    <p:sldId id="443" r:id="rId13"/>
    <p:sldId id="479" r:id="rId14"/>
    <p:sldId id="480" r:id="rId15"/>
    <p:sldId id="481" r:id="rId16"/>
    <p:sldId id="453" r:id="rId17"/>
    <p:sldId id="454" r:id="rId18"/>
    <p:sldId id="455" r:id="rId19"/>
    <p:sldId id="459" r:id="rId20"/>
    <p:sldId id="473" r:id="rId21"/>
    <p:sldId id="475" r:id="rId22"/>
    <p:sldId id="476" r:id="rId23"/>
    <p:sldId id="477" r:id="rId24"/>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9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6323" autoAdjust="0"/>
  </p:normalViewPr>
  <p:slideViewPr>
    <p:cSldViewPr>
      <p:cViewPr varScale="1">
        <p:scale>
          <a:sx n="99" d="100"/>
          <a:sy n="99" d="100"/>
        </p:scale>
        <p:origin x="1464"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F80512-1BE0-437A-9B8E-3AB6282C0A9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72050DC-BB87-4C0A-8F77-28F99306FEE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5AB87154-009E-4073-B40F-68EC82761D49}" type="datetimeFigureOut">
              <a:rPr lang="en-US"/>
              <a:pPr>
                <a:defRPr/>
              </a:pPr>
              <a:t>11/13/2021</a:t>
            </a:fld>
            <a:endParaRPr lang="en-US"/>
          </a:p>
        </p:txBody>
      </p:sp>
      <p:sp>
        <p:nvSpPr>
          <p:cNvPr id="4" name="Slide Image Placeholder 3">
            <a:extLst>
              <a:ext uri="{FF2B5EF4-FFF2-40B4-BE49-F238E27FC236}">
                <a16:creationId xmlns:a16="http://schemas.microsoft.com/office/drawing/2014/main" id="{EE93B135-EE00-4C40-840A-B3087262530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C483103-E191-4862-A1F5-0C5D6F92E8A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871465-B12A-41DE-B914-CA5293FEE08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7E61917-4269-4CC7-9516-01FB114E25F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5AE17274-34A5-40C2-B37D-1456A021FD1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F6DC58-FC87-4450-98EF-C9E8159419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D5A379F6-7B55-407F-A989-6C5DC9FE08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A7E7E8F-7BB4-49F1-A64A-DAFA1014600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FFD45AED-DB10-47F5-A22F-7F5FF4522FEE}" type="slidenum">
              <a:rPr lang="en-US" altLang="en-US" sz="1200" b="0"/>
              <a:pPr algn="r" eaLnBrk="1" hangingPunct="1"/>
              <a:t>2</a:t>
            </a:fld>
            <a:endParaRPr lang="en-US" altLang="en-US" sz="1200" b="0"/>
          </a:p>
        </p:txBody>
      </p:sp>
      <p:sp>
        <p:nvSpPr>
          <p:cNvPr id="27651" name="Rectangle 2">
            <a:extLst>
              <a:ext uri="{FF2B5EF4-FFF2-40B4-BE49-F238E27FC236}">
                <a16:creationId xmlns:a16="http://schemas.microsoft.com/office/drawing/2014/main" id="{71E4259F-68F0-47FD-9FC8-2C2CBABF946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a:extLst>
              <a:ext uri="{FF2B5EF4-FFF2-40B4-BE49-F238E27FC236}">
                <a16:creationId xmlns:a16="http://schemas.microsoft.com/office/drawing/2014/main" id="{E9B56968-5742-4895-803D-33C7CEF7C0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5B7A1AE-606C-45D0-AFEC-2AF6F7C0ECBE}"/>
              </a:ext>
            </a:extLst>
          </p:cNvPr>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AU" altLang="en-US" sz="1200" b="0"/>
              <a:t>RMIT Vietnam</a:t>
            </a:r>
          </a:p>
        </p:txBody>
      </p:sp>
      <p:sp>
        <p:nvSpPr>
          <p:cNvPr id="28675" name="Rectangle 6">
            <a:extLst>
              <a:ext uri="{FF2B5EF4-FFF2-40B4-BE49-F238E27FC236}">
                <a16:creationId xmlns:a16="http://schemas.microsoft.com/office/drawing/2014/main" id="{EE1DC16B-1D9E-414C-8DEB-00D3E7B628ED}"/>
              </a:ext>
            </a:extLst>
          </p:cNvPr>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AU" altLang="en-US" sz="1200" b="0"/>
              <a:t>COSC2082 - Programming 2</a:t>
            </a:r>
          </a:p>
        </p:txBody>
      </p:sp>
      <p:sp>
        <p:nvSpPr>
          <p:cNvPr id="28676" name="Rectangle 7">
            <a:extLst>
              <a:ext uri="{FF2B5EF4-FFF2-40B4-BE49-F238E27FC236}">
                <a16:creationId xmlns:a16="http://schemas.microsoft.com/office/drawing/2014/main" id="{37640D49-63D0-4E71-A7B7-096AE0BA795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EA76A997-1CCF-4007-AFC1-651C33065961}" type="slidenum">
              <a:rPr lang="en-AU" altLang="en-US" sz="1200" b="0"/>
              <a:pPr algn="r" eaLnBrk="1" hangingPunct="1"/>
              <a:t>3</a:t>
            </a:fld>
            <a:endParaRPr lang="en-AU" altLang="en-US" sz="1200" b="0"/>
          </a:p>
        </p:txBody>
      </p:sp>
      <p:sp>
        <p:nvSpPr>
          <p:cNvPr id="28677" name="Rectangle 2">
            <a:extLst>
              <a:ext uri="{FF2B5EF4-FFF2-40B4-BE49-F238E27FC236}">
                <a16:creationId xmlns:a16="http://schemas.microsoft.com/office/drawing/2014/main" id="{23441255-2BF3-4E93-8854-670DD6D3BC1F}"/>
              </a:ext>
            </a:extLst>
          </p:cNvPr>
          <p:cNvSpPr>
            <a:spLocks noGrp="1" noRot="1" noChangeAspect="1" noChangeArrowheads="1" noTextEdit="1"/>
          </p:cNvSpPr>
          <p:nvPr>
            <p:ph type="sldImg"/>
          </p:nvPr>
        </p:nvSpPr>
        <p:spPr bwMode="auto">
          <a:xfrm>
            <a:off x="1149350" y="688975"/>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8" name="Rectangle 3">
            <a:extLst>
              <a:ext uri="{FF2B5EF4-FFF2-40B4-BE49-F238E27FC236}">
                <a16:creationId xmlns:a16="http://schemas.microsoft.com/office/drawing/2014/main" id="{4C324755-B8A2-4081-9712-E0F808EE1247}"/>
              </a:ext>
            </a:extLst>
          </p:cNvPr>
          <p:cNvSpPr>
            <a:spLocks noGrp="1" noChangeArrowheads="1"/>
          </p:cNvSpPr>
          <p:nvPr>
            <p:ph type="body" idx="1"/>
          </p:nvPr>
        </p:nvSpPr>
        <p:spPr bwMode="auto">
          <a:xfrm>
            <a:off x="915988" y="4343400"/>
            <a:ext cx="5026025" cy="411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37E870-CF6E-4E8E-B2A1-37A4880F5AEA}"/>
              </a:ext>
            </a:extLst>
          </p:cNvPr>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AU" altLang="en-US" sz="1200" b="0"/>
              <a:t>RMIT Vietnam</a:t>
            </a:r>
          </a:p>
        </p:txBody>
      </p:sp>
      <p:sp>
        <p:nvSpPr>
          <p:cNvPr id="29699" name="Rectangle 6">
            <a:extLst>
              <a:ext uri="{FF2B5EF4-FFF2-40B4-BE49-F238E27FC236}">
                <a16:creationId xmlns:a16="http://schemas.microsoft.com/office/drawing/2014/main" id="{E359ACC7-DFA9-435B-89EA-21A7B34DA162}"/>
              </a:ext>
            </a:extLst>
          </p:cNvPr>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AU" altLang="en-US" sz="1200" b="0"/>
              <a:t>COSC2082 - Programming 2</a:t>
            </a:r>
          </a:p>
        </p:txBody>
      </p:sp>
      <p:sp>
        <p:nvSpPr>
          <p:cNvPr id="29700" name="Rectangle 7">
            <a:extLst>
              <a:ext uri="{FF2B5EF4-FFF2-40B4-BE49-F238E27FC236}">
                <a16:creationId xmlns:a16="http://schemas.microsoft.com/office/drawing/2014/main" id="{56E93A6E-D102-4041-97A6-F2617941570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0C7E3EE4-9B01-4085-B83D-A4F1D2B96E81}" type="slidenum">
              <a:rPr lang="en-AU" altLang="en-US" sz="1200" b="0"/>
              <a:pPr algn="r" eaLnBrk="1" hangingPunct="1"/>
              <a:t>5</a:t>
            </a:fld>
            <a:endParaRPr lang="en-AU" altLang="en-US" sz="1200" b="0"/>
          </a:p>
        </p:txBody>
      </p:sp>
      <p:sp>
        <p:nvSpPr>
          <p:cNvPr id="29701" name="Rectangle 2">
            <a:extLst>
              <a:ext uri="{FF2B5EF4-FFF2-40B4-BE49-F238E27FC236}">
                <a16:creationId xmlns:a16="http://schemas.microsoft.com/office/drawing/2014/main" id="{3DF5464E-BA9B-4488-AA0B-DC94FC9CEFFC}"/>
              </a:ext>
            </a:extLst>
          </p:cNvPr>
          <p:cNvSpPr>
            <a:spLocks noGrp="1" noRot="1" noChangeAspect="1" noChangeArrowheads="1" noTextEdit="1"/>
          </p:cNvSpPr>
          <p:nvPr>
            <p:ph type="sldImg"/>
          </p:nvPr>
        </p:nvSpPr>
        <p:spPr bwMode="auto">
          <a:xfrm>
            <a:off x="1149350" y="688975"/>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2" name="Rectangle 3">
            <a:extLst>
              <a:ext uri="{FF2B5EF4-FFF2-40B4-BE49-F238E27FC236}">
                <a16:creationId xmlns:a16="http://schemas.microsoft.com/office/drawing/2014/main" id="{0B3737EA-C70B-4CCD-8416-9109D4D8455D}"/>
              </a:ext>
            </a:extLst>
          </p:cNvPr>
          <p:cNvSpPr>
            <a:spLocks noGrp="1" noChangeArrowheads="1"/>
          </p:cNvSpPr>
          <p:nvPr>
            <p:ph type="body" idx="1"/>
          </p:nvPr>
        </p:nvSpPr>
        <p:spPr bwMode="auto">
          <a:xfrm>
            <a:off x="915988" y="4343400"/>
            <a:ext cx="5026025" cy="411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0"/>
              <a:t>Each data item has at most one predecessor (tiền nhiệm) and at most one successor (kế nhiệm).</a:t>
            </a:r>
            <a:endParaRPr lang="en-US"/>
          </a:p>
        </p:txBody>
      </p:sp>
      <p:sp>
        <p:nvSpPr>
          <p:cNvPr id="4" name="Slide Number Placeholder 3"/>
          <p:cNvSpPr>
            <a:spLocks noGrp="1"/>
          </p:cNvSpPr>
          <p:nvPr>
            <p:ph type="sldNum" sz="quarter" idx="5"/>
          </p:nvPr>
        </p:nvSpPr>
        <p:spPr/>
        <p:txBody>
          <a:bodyPr/>
          <a:lstStyle/>
          <a:p>
            <a:fld id="{5AE17274-34A5-40C2-B37D-1456A021FD1C}" type="slidenum">
              <a:rPr lang="en-US" altLang="en-US" smtClean="0"/>
              <a:pPr/>
              <a:t>6</a:t>
            </a:fld>
            <a:endParaRPr lang="en-US" altLang="en-US"/>
          </a:p>
        </p:txBody>
      </p:sp>
    </p:spTree>
    <p:extLst>
      <p:ext uri="{BB962C8B-B14F-4D97-AF65-F5344CB8AC3E}">
        <p14:creationId xmlns:p14="http://schemas.microsoft.com/office/powerpoint/2010/main" val="336135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8C65D89-C8D7-4906-A3CE-1B795798F9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D1406B5F-F7CF-4B32-B542-E18CFB7CC7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a:p>
            <a:pPr eaLnBrk="1" hangingPunct="1"/>
            <a:endParaRPr lang="en-US" altLang="en-US"/>
          </a:p>
        </p:txBody>
      </p:sp>
      <p:sp>
        <p:nvSpPr>
          <p:cNvPr id="30724" name="Slide Number Placeholder 3">
            <a:extLst>
              <a:ext uri="{FF2B5EF4-FFF2-40B4-BE49-F238E27FC236}">
                <a16:creationId xmlns:a16="http://schemas.microsoft.com/office/drawing/2014/main" id="{13D9E274-2AF2-4923-8382-B7825375D1C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59093F00-83EF-44E9-B6D8-FBE0726F5111}" type="slidenum">
              <a:rPr lang="en-US" altLang="en-US" sz="1200" b="0"/>
              <a:pPr algn="r" eaLnBrk="1" hangingPunct="1"/>
              <a:t>8</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7E683CDC-EDBE-4C67-9BEB-11D471196A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667C5851-E271-4EFC-942D-725CC2846D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Image source: Drozdek</a:t>
            </a:r>
          </a:p>
        </p:txBody>
      </p:sp>
      <p:sp>
        <p:nvSpPr>
          <p:cNvPr id="31748" name="Slide Number Placeholder 3">
            <a:extLst>
              <a:ext uri="{FF2B5EF4-FFF2-40B4-BE49-F238E27FC236}">
                <a16:creationId xmlns:a16="http://schemas.microsoft.com/office/drawing/2014/main" id="{2EDCDA03-C169-423D-BD10-0428B508DD8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2F12317A-9DDA-428E-AD8C-CADC07B7C807}" type="slidenum">
              <a:rPr lang="en-US" altLang="en-US" sz="1200" b="0"/>
              <a:pPr algn="r" eaLnBrk="1" hangingPunct="1"/>
              <a:t>9</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1C426F6-4BA5-45D5-8445-13522CDD8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FC6A8505-B073-4A55-B9F7-622BE77E6F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Image Source: Drozdek</a:t>
            </a:r>
          </a:p>
        </p:txBody>
      </p:sp>
      <p:sp>
        <p:nvSpPr>
          <p:cNvPr id="32772" name="Slide Number Placeholder 3">
            <a:extLst>
              <a:ext uri="{FF2B5EF4-FFF2-40B4-BE49-F238E27FC236}">
                <a16:creationId xmlns:a16="http://schemas.microsoft.com/office/drawing/2014/main" id="{1C0FE57A-EB58-482C-8AE1-EA48DBF27D1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6C85CDA5-E1E2-4AED-A192-A2F9A1860F7A}" type="slidenum">
              <a:rPr lang="en-US" altLang="en-US" sz="1200" b="0"/>
              <a:pPr algn="r" eaLnBrk="1" hangingPunct="1"/>
              <a:t>16</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8D66C45-CAD1-42D1-B8C5-0BD2B8DFCB63}"/>
              </a:ext>
            </a:extLst>
          </p:cNvPr>
          <p:cNvSpPr>
            <a:spLocks noGrp="1"/>
          </p:cNvSpPr>
          <p:nvPr>
            <p:ph type="dt" sz="half" idx="10"/>
          </p:nvPr>
        </p:nvSpPr>
        <p:spPr/>
        <p:txBody>
          <a:bodyPr/>
          <a:lstStyle>
            <a:lvl1pPr>
              <a:defRPr/>
            </a:lvl1pPr>
          </a:lstStyle>
          <a:p>
            <a:pPr>
              <a:defRPr/>
            </a:pPr>
            <a:fld id="{A49A0234-A5E0-42B0-8BC1-2918F8D8BAF3}" type="datetime1">
              <a:rPr lang="en-US"/>
              <a:pPr>
                <a:defRPr/>
              </a:pPr>
              <a:t>11/13/2021</a:t>
            </a:fld>
            <a:endParaRPr lang="en-US"/>
          </a:p>
        </p:txBody>
      </p:sp>
      <p:sp>
        <p:nvSpPr>
          <p:cNvPr id="5" name="Footer Placeholder 4">
            <a:extLst>
              <a:ext uri="{FF2B5EF4-FFF2-40B4-BE49-F238E27FC236}">
                <a16:creationId xmlns:a16="http://schemas.microsoft.com/office/drawing/2014/main" id="{0E0161D0-96E2-416A-9785-2B1E0F2CF07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64FCE2DD-A061-4BA9-8635-A561E2F4CC61}"/>
              </a:ext>
            </a:extLst>
          </p:cNvPr>
          <p:cNvSpPr>
            <a:spLocks noGrp="1"/>
          </p:cNvSpPr>
          <p:nvPr>
            <p:ph type="sldNum" sz="quarter" idx="12"/>
          </p:nvPr>
        </p:nvSpPr>
        <p:spPr/>
        <p:txBody>
          <a:bodyPr/>
          <a:lstStyle>
            <a:lvl1pPr>
              <a:defRPr/>
            </a:lvl1pPr>
          </a:lstStyle>
          <a:p>
            <a:fld id="{32EF6F9F-FDA0-4598-96E0-725A1D04243E}" type="slidenum">
              <a:rPr lang="en-US" altLang="en-US"/>
              <a:pPr/>
              <a:t>‹#›</a:t>
            </a:fld>
            <a:r>
              <a:rPr lang="en-US" altLang="en-US"/>
              <a:t>/23</a:t>
            </a:r>
          </a:p>
        </p:txBody>
      </p:sp>
    </p:spTree>
    <p:extLst>
      <p:ext uri="{BB962C8B-B14F-4D97-AF65-F5344CB8AC3E}">
        <p14:creationId xmlns:p14="http://schemas.microsoft.com/office/powerpoint/2010/main" val="288248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DCEE8-FC4E-42BE-B0A7-11F6406BA539}"/>
              </a:ext>
            </a:extLst>
          </p:cNvPr>
          <p:cNvSpPr>
            <a:spLocks noGrp="1"/>
          </p:cNvSpPr>
          <p:nvPr>
            <p:ph type="dt" sz="half" idx="10"/>
          </p:nvPr>
        </p:nvSpPr>
        <p:spPr/>
        <p:txBody>
          <a:bodyPr/>
          <a:lstStyle>
            <a:lvl1pPr>
              <a:defRPr/>
            </a:lvl1pPr>
          </a:lstStyle>
          <a:p>
            <a:pPr>
              <a:defRPr/>
            </a:pPr>
            <a:fld id="{95FCBF70-A351-4810-ACB1-D8BE968CF40A}" type="datetime1">
              <a:rPr lang="en-US"/>
              <a:pPr>
                <a:defRPr/>
              </a:pPr>
              <a:t>11/13/2021</a:t>
            </a:fld>
            <a:endParaRPr lang="en-US"/>
          </a:p>
        </p:txBody>
      </p:sp>
      <p:sp>
        <p:nvSpPr>
          <p:cNvPr id="5" name="Footer Placeholder 4">
            <a:extLst>
              <a:ext uri="{FF2B5EF4-FFF2-40B4-BE49-F238E27FC236}">
                <a16:creationId xmlns:a16="http://schemas.microsoft.com/office/drawing/2014/main" id="{8563A234-5B8D-4CC1-A220-2E701AD3ED4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9B621654-6190-46B1-8390-64402A1B4F27}"/>
              </a:ext>
            </a:extLst>
          </p:cNvPr>
          <p:cNvSpPr>
            <a:spLocks noGrp="1"/>
          </p:cNvSpPr>
          <p:nvPr>
            <p:ph type="sldNum" sz="quarter" idx="12"/>
          </p:nvPr>
        </p:nvSpPr>
        <p:spPr/>
        <p:txBody>
          <a:bodyPr/>
          <a:lstStyle>
            <a:lvl1pPr>
              <a:defRPr/>
            </a:lvl1pPr>
          </a:lstStyle>
          <a:p>
            <a:fld id="{A847D2D8-19E0-4A98-ADD1-CB1B8913DC68}" type="slidenum">
              <a:rPr lang="en-US" altLang="en-US"/>
              <a:pPr/>
              <a:t>‹#›</a:t>
            </a:fld>
            <a:r>
              <a:rPr lang="en-US" altLang="en-US"/>
              <a:t>/23</a:t>
            </a:r>
          </a:p>
        </p:txBody>
      </p:sp>
    </p:spTree>
    <p:extLst>
      <p:ext uri="{BB962C8B-B14F-4D97-AF65-F5344CB8AC3E}">
        <p14:creationId xmlns:p14="http://schemas.microsoft.com/office/powerpoint/2010/main" val="206354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3542B-26E9-4A52-B0E8-E05009F7BA78}"/>
              </a:ext>
            </a:extLst>
          </p:cNvPr>
          <p:cNvSpPr>
            <a:spLocks noGrp="1"/>
          </p:cNvSpPr>
          <p:nvPr>
            <p:ph type="dt" sz="half" idx="10"/>
          </p:nvPr>
        </p:nvSpPr>
        <p:spPr/>
        <p:txBody>
          <a:bodyPr/>
          <a:lstStyle>
            <a:lvl1pPr>
              <a:defRPr/>
            </a:lvl1pPr>
          </a:lstStyle>
          <a:p>
            <a:pPr>
              <a:defRPr/>
            </a:pPr>
            <a:fld id="{7B03ABCC-3054-45F7-8226-F526CF6A0EC6}" type="datetime1">
              <a:rPr lang="en-US"/>
              <a:pPr>
                <a:defRPr/>
              </a:pPr>
              <a:t>11/13/2021</a:t>
            </a:fld>
            <a:endParaRPr lang="en-US"/>
          </a:p>
        </p:txBody>
      </p:sp>
      <p:sp>
        <p:nvSpPr>
          <p:cNvPr id="5" name="Footer Placeholder 4">
            <a:extLst>
              <a:ext uri="{FF2B5EF4-FFF2-40B4-BE49-F238E27FC236}">
                <a16:creationId xmlns:a16="http://schemas.microsoft.com/office/drawing/2014/main" id="{71716541-C9C9-4A70-A7FB-6D6AD7CA3F4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458DB9BF-F6D7-4A3F-AE56-B88D629D6CC2}"/>
              </a:ext>
            </a:extLst>
          </p:cNvPr>
          <p:cNvSpPr>
            <a:spLocks noGrp="1"/>
          </p:cNvSpPr>
          <p:nvPr>
            <p:ph type="sldNum" sz="quarter" idx="12"/>
          </p:nvPr>
        </p:nvSpPr>
        <p:spPr/>
        <p:txBody>
          <a:bodyPr/>
          <a:lstStyle>
            <a:lvl1pPr>
              <a:defRPr/>
            </a:lvl1pPr>
          </a:lstStyle>
          <a:p>
            <a:fld id="{AB00215B-5BDF-45FE-B694-495D604262B6}" type="slidenum">
              <a:rPr lang="en-US" altLang="en-US"/>
              <a:pPr/>
              <a:t>‹#›</a:t>
            </a:fld>
            <a:r>
              <a:rPr lang="en-US" altLang="en-US"/>
              <a:t>/23</a:t>
            </a:r>
          </a:p>
        </p:txBody>
      </p:sp>
    </p:spTree>
    <p:extLst>
      <p:ext uri="{BB962C8B-B14F-4D97-AF65-F5344CB8AC3E}">
        <p14:creationId xmlns:p14="http://schemas.microsoft.com/office/powerpoint/2010/main" val="271554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63278-CA45-437B-9734-29D5DEAE394C}"/>
              </a:ext>
            </a:extLst>
          </p:cNvPr>
          <p:cNvSpPr>
            <a:spLocks noGrp="1"/>
          </p:cNvSpPr>
          <p:nvPr>
            <p:ph type="dt" sz="half" idx="10"/>
          </p:nvPr>
        </p:nvSpPr>
        <p:spPr/>
        <p:txBody>
          <a:bodyPr/>
          <a:lstStyle>
            <a:lvl1pPr>
              <a:defRPr/>
            </a:lvl1pPr>
          </a:lstStyle>
          <a:p>
            <a:pPr>
              <a:defRPr/>
            </a:pPr>
            <a:fld id="{710D2931-7B83-4A17-9DC4-0E83CDB1DB4E}" type="datetime1">
              <a:rPr lang="en-US"/>
              <a:pPr>
                <a:defRPr/>
              </a:pPr>
              <a:t>11/13/2021</a:t>
            </a:fld>
            <a:endParaRPr lang="en-US"/>
          </a:p>
        </p:txBody>
      </p:sp>
      <p:sp>
        <p:nvSpPr>
          <p:cNvPr id="5" name="Footer Placeholder 4">
            <a:extLst>
              <a:ext uri="{FF2B5EF4-FFF2-40B4-BE49-F238E27FC236}">
                <a16:creationId xmlns:a16="http://schemas.microsoft.com/office/drawing/2014/main" id="{9CDFA24B-455D-49AF-B65D-6BE9FE75DF9E}"/>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B598DCCF-353E-4B4A-B8D7-0F6850532D64}"/>
              </a:ext>
            </a:extLst>
          </p:cNvPr>
          <p:cNvSpPr>
            <a:spLocks noGrp="1"/>
          </p:cNvSpPr>
          <p:nvPr>
            <p:ph type="sldNum" sz="quarter" idx="12"/>
          </p:nvPr>
        </p:nvSpPr>
        <p:spPr/>
        <p:txBody>
          <a:bodyPr/>
          <a:lstStyle>
            <a:lvl1pPr>
              <a:defRPr/>
            </a:lvl1pPr>
          </a:lstStyle>
          <a:p>
            <a:fld id="{66A3BCFB-8C06-430D-9F0C-11A819EA9205}" type="slidenum">
              <a:rPr lang="en-US" altLang="en-US"/>
              <a:pPr/>
              <a:t>‹#›</a:t>
            </a:fld>
            <a:r>
              <a:rPr lang="en-US" altLang="en-US"/>
              <a:t>/23</a:t>
            </a:r>
          </a:p>
        </p:txBody>
      </p:sp>
    </p:spTree>
    <p:extLst>
      <p:ext uri="{BB962C8B-B14F-4D97-AF65-F5344CB8AC3E}">
        <p14:creationId xmlns:p14="http://schemas.microsoft.com/office/powerpoint/2010/main" val="10958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B7ED8-6900-4794-AC6C-96F0D831D9AB}"/>
              </a:ext>
            </a:extLst>
          </p:cNvPr>
          <p:cNvSpPr>
            <a:spLocks noGrp="1"/>
          </p:cNvSpPr>
          <p:nvPr>
            <p:ph type="dt" sz="half" idx="10"/>
          </p:nvPr>
        </p:nvSpPr>
        <p:spPr/>
        <p:txBody>
          <a:bodyPr/>
          <a:lstStyle>
            <a:lvl1pPr>
              <a:defRPr/>
            </a:lvl1pPr>
          </a:lstStyle>
          <a:p>
            <a:pPr>
              <a:defRPr/>
            </a:pPr>
            <a:fld id="{9A0F7E04-4EA4-4865-A807-6F49F2BA2DE2}" type="datetime1">
              <a:rPr lang="en-US"/>
              <a:pPr>
                <a:defRPr/>
              </a:pPr>
              <a:t>11/13/2021</a:t>
            </a:fld>
            <a:endParaRPr lang="en-US"/>
          </a:p>
        </p:txBody>
      </p:sp>
      <p:sp>
        <p:nvSpPr>
          <p:cNvPr id="5" name="Footer Placeholder 4">
            <a:extLst>
              <a:ext uri="{FF2B5EF4-FFF2-40B4-BE49-F238E27FC236}">
                <a16:creationId xmlns:a16="http://schemas.microsoft.com/office/drawing/2014/main" id="{C3ED2F7C-E1E3-4F63-BCD2-6FCEB1267090}"/>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49B47375-87B1-4C91-AEF7-04193D9EC598}"/>
              </a:ext>
            </a:extLst>
          </p:cNvPr>
          <p:cNvSpPr>
            <a:spLocks noGrp="1"/>
          </p:cNvSpPr>
          <p:nvPr>
            <p:ph type="sldNum" sz="quarter" idx="12"/>
          </p:nvPr>
        </p:nvSpPr>
        <p:spPr/>
        <p:txBody>
          <a:bodyPr/>
          <a:lstStyle>
            <a:lvl1pPr>
              <a:defRPr/>
            </a:lvl1pPr>
          </a:lstStyle>
          <a:p>
            <a:fld id="{49A0B084-EF3C-46CB-86FD-791DDC29CB95}" type="slidenum">
              <a:rPr lang="en-US" altLang="en-US"/>
              <a:pPr/>
              <a:t>‹#›</a:t>
            </a:fld>
            <a:r>
              <a:rPr lang="en-US" altLang="en-US"/>
              <a:t>/23</a:t>
            </a:r>
          </a:p>
        </p:txBody>
      </p:sp>
    </p:spTree>
    <p:extLst>
      <p:ext uri="{BB962C8B-B14F-4D97-AF65-F5344CB8AC3E}">
        <p14:creationId xmlns:p14="http://schemas.microsoft.com/office/powerpoint/2010/main" val="313769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8F76704-71D6-4E10-B568-6A85D1FF5277}"/>
              </a:ext>
            </a:extLst>
          </p:cNvPr>
          <p:cNvSpPr>
            <a:spLocks noGrp="1"/>
          </p:cNvSpPr>
          <p:nvPr>
            <p:ph type="dt" sz="half" idx="10"/>
          </p:nvPr>
        </p:nvSpPr>
        <p:spPr/>
        <p:txBody>
          <a:bodyPr/>
          <a:lstStyle>
            <a:lvl1pPr>
              <a:defRPr/>
            </a:lvl1pPr>
          </a:lstStyle>
          <a:p>
            <a:pPr>
              <a:defRPr/>
            </a:pPr>
            <a:fld id="{2B9C74B8-D63E-4E3D-9D76-365C16E45B6B}" type="datetime1">
              <a:rPr lang="en-US"/>
              <a:pPr>
                <a:defRPr/>
              </a:pPr>
              <a:t>11/13/2021</a:t>
            </a:fld>
            <a:endParaRPr lang="en-US"/>
          </a:p>
        </p:txBody>
      </p:sp>
      <p:sp>
        <p:nvSpPr>
          <p:cNvPr id="6" name="Footer Placeholder 4">
            <a:extLst>
              <a:ext uri="{FF2B5EF4-FFF2-40B4-BE49-F238E27FC236}">
                <a16:creationId xmlns:a16="http://schemas.microsoft.com/office/drawing/2014/main" id="{801F8C94-F25E-4486-B61F-4B86C03F924D}"/>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98D8903C-6E18-4AB0-99BB-F9C476CE3E35}"/>
              </a:ext>
            </a:extLst>
          </p:cNvPr>
          <p:cNvSpPr>
            <a:spLocks noGrp="1"/>
          </p:cNvSpPr>
          <p:nvPr>
            <p:ph type="sldNum" sz="quarter" idx="12"/>
          </p:nvPr>
        </p:nvSpPr>
        <p:spPr/>
        <p:txBody>
          <a:bodyPr/>
          <a:lstStyle>
            <a:lvl1pPr>
              <a:defRPr/>
            </a:lvl1pPr>
          </a:lstStyle>
          <a:p>
            <a:fld id="{3D0D13B2-F4AD-4DB9-B9C4-654B356B157C}" type="slidenum">
              <a:rPr lang="en-US" altLang="en-US"/>
              <a:pPr/>
              <a:t>‹#›</a:t>
            </a:fld>
            <a:r>
              <a:rPr lang="en-US" altLang="en-US"/>
              <a:t>/23</a:t>
            </a:r>
          </a:p>
        </p:txBody>
      </p:sp>
    </p:spTree>
    <p:extLst>
      <p:ext uri="{BB962C8B-B14F-4D97-AF65-F5344CB8AC3E}">
        <p14:creationId xmlns:p14="http://schemas.microsoft.com/office/powerpoint/2010/main" val="186767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A420B7D-38DA-4BDB-B51B-AE2A90ADE0F0}"/>
              </a:ext>
            </a:extLst>
          </p:cNvPr>
          <p:cNvSpPr>
            <a:spLocks noGrp="1"/>
          </p:cNvSpPr>
          <p:nvPr>
            <p:ph type="dt" sz="half" idx="10"/>
          </p:nvPr>
        </p:nvSpPr>
        <p:spPr/>
        <p:txBody>
          <a:bodyPr/>
          <a:lstStyle>
            <a:lvl1pPr>
              <a:defRPr/>
            </a:lvl1pPr>
          </a:lstStyle>
          <a:p>
            <a:pPr>
              <a:defRPr/>
            </a:pPr>
            <a:fld id="{9AAE6D4B-BCB2-4C73-ADC2-F2DF97791005}" type="datetime1">
              <a:rPr lang="en-US"/>
              <a:pPr>
                <a:defRPr/>
              </a:pPr>
              <a:t>11/13/2021</a:t>
            </a:fld>
            <a:endParaRPr lang="en-US"/>
          </a:p>
        </p:txBody>
      </p:sp>
      <p:sp>
        <p:nvSpPr>
          <p:cNvPr id="8" name="Footer Placeholder 4">
            <a:extLst>
              <a:ext uri="{FF2B5EF4-FFF2-40B4-BE49-F238E27FC236}">
                <a16:creationId xmlns:a16="http://schemas.microsoft.com/office/drawing/2014/main" id="{D3732881-FB70-451D-B515-B968FD2DAC2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4D78B12D-F1F4-4D49-BF17-8A04A7A498B5}"/>
              </a:ext>
            </a:extLst>
          </p:cNvPr>
          <p:cNvSpPr>
            <a:spLocks noGrp="1"/>
          </p:cNvSpPr>
          <p:nvPr>
            <p:ph type="sldNum" sz="quarter" idx="12"/>
          </p:nvPr>
        </p:nvSpPr>
        <p:spPr/>
        <p:txBody>
          <a:bodyPr/>
          <a:lstStyle>
            <a:lvl1pPr>
              <a:defRPr/>
            </a:lvl1pPr>
          </a:lstStyle>
          <a:p>
            <a:fld id="{3527058F-6AD7-4A19-A7DB-6ED2237E2EED}" type="slidenum">
              <a:rPr lang="en-US" altLang="en-US"/>
              <a:pPr/>
              <a:t>‹#›</a:t>
            </a:fld>
            <a:r>
              <a:rPr lang="en-US" altLang="en-US"/>
              <a:t>/23</a:t>
            </a:r>
          </a:p>
        </p:txBody>
      </p:sp>
    </p:spTree>
    <p:extLst>
      <p:ext uri="{BB962C8B-B14F-4D97-AF65-F5344CB8AC3E}">
        <p14:creationId xmlns:p14="http://schemas.microsoft.com/office/powerpoint/2010/main" val="8935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1D89F73-4722-4E78-8A78-B7B51AF4248D}"/>
              </a:ext>
            </a:extLst>
          </p:cNvPr>
          <p:cNvSpPr>
            <a:spLocks noGrp="1"/>
          </p:cNvSpPr>
          <p:nvPr>
            <p:ph type="dt" sz="half" idx="10"/>
          </p:nvPr>
        </p:nvSpPr>
        <p:spPr/>
        <p:txBody>
          <a:bodyPr/>
          <a:lstStyle>
            <a:lvl1pPr>
              <a:defRPr/>
            </a:lvl1pPr>
          </a:lstStyle>
          <a:p>
            <a:pPr>
              <a:defRPr/>
            </a:pPr>
            <a:fld id="{28C45FCD-AC5F-41E0-B7E0-F3EFC4EA6F55}" type="datetime1">
              <a:rPr lang="en-US"/>
              <a:pPr>
                <a:defRPr/>
              </a:pPr>
              <a:t>11/13/2021</a:t>
            </a:fld>
            <a:endParaRPr lang="en-US"/>
          </a:p>
        </p:txBody>
      </p:sp>
      <p:sp>
        <p:nvSpPr>
          <p:cNvPr id="4" name="Footer Placeholder 4">
            <a:extLst>
              <a:ext uri="{FF2B5EF4-FFF2-40B4-BE49-F238E27FC236}">
                <a16:creationId xmlns:a16="http://schemas.microsoft.com/office/drawing/2014/main" id="{640EEF76-FDF3-481C-A5B1-668967123D0C}"/>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93C2F037-A276-4A09-AEDE-AB3839757568}"/>
              </a:ext>
            </a:extLst>
          </p:cNvPr>
          <p:cNvSpPr>
            <a:spLocks noGrp="1"/>
          </p:cNvSpPr>
          <p:nvPr>
            <p:ph type="sldNum" sz="quarter" idx="12"/>
          </p:nvPr>
        </p:nvSpPr>
        <p:spPr/>
        <p:txBody>
          <a:bodyPr/>
          <a:lstStyle>
            <a:lvl1pPr>
              <a:defRPr/>
            </a:lvl1pPr>
          </a:lstStyle>
          <a:p>
            <a:fld id="{90D9335A-04AF-4257-B404-7C9A746B28BD}" type="slidenum">
              <a:rPr lang="en-US" altLang="en-US"/>
              <a:pPr/>
              <a:t>‹#›</a:t>
            </a:fld>
            <a:r>
              <a:rPr lang="en-US" altLang="en-US"/>
              <a:t>/23</a:t>
            </a:r>
          </a:p>
        </p:txBody>
      </p:sp>
    </p:spTree>
    <p:extLst>
      <p:ext uri="{BB962C8B-B14F-4D97-AF65-F5344CB8AC3E}">
        <p14:creationId xmlns:p14="http://schemas.microsoft.com/office/powerpoint/2010/main" val="310726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9BB8D43-F809-448B-BEAB-1B345B5C3988}"/>
              </a:ext>
            </a:extLst>
          </p:cNvPr>
          <p:cNvSpPr>
            <a:spLocks noGrp="1"/>
          </p:cNvSpPr>
          <p:nvPr>
            <p:ph type="dt" sz="half" idx="10"/>
          </p:nvPr>
        </p:nvSpPr>
        <p:spPr/>
        <p:txBody>
          <a:bodyPr/>
          <a:lstStyle>
            <a:lvl1pPr>
              <a:defRPr/>
            </a:lvl1pPr>
          </a:lstStyle>
          <a:p>
            <a:pPr>
              <a:defRPr/>
            </a:pPr>
            <a:fld id="{9AF4E704-A63B-4BE4-B66D-9E4D4CD0A44F}" type="datetime1">
              <a:rPr lang="en-US"/>
              <a:pPr>
                <a:defRPr/>
              </a:pPr>
              <a:t>11/13/2021</a:t>
            </a:fld>
            <a:endParaRPr lang="en-US"/>
          </a:p>
        </p:txBody>
      </p:sp>
      <p:sp>
        <p:nvSpPr>
          <p:cNvPr id="3" name="Footer Placeholder 4">
            <a:extLst>
              <a:ext uri="{FF2B5EF4-FFF2-40B4-BE49-F238E27FC236}">
                <a16:creationId xmlns:a16="http://schemas.microsoft.com/office/drawing/2014/main" id="{8C749C1F-7106-473C-BDBC-2FAB5B6FE14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B0381FD7-B178-4F34-A522-6AD14324D71D}"/>
              </a:ext>
            </a:extLst>
          </p:cNvPr>
          <p:cNvSpPr>
            <a:spLocks noGrp="1"/>
          </p:cNvSpPr>
          <p:nvPr>
            <p:ph type="sldNum" sz="quarter" idx="12"/>
          </p:nvPr>
        </p:nvSpPr>
        <p:spPr/>
        <p:txBody>
          <a:bodyPr/>
          <a:lstStyle>
            <a:lvl1pPr>
              <a:defRPr/>
            </a:lvl1pPr>
          </a:lstStyle>
          <a:p>
            <a:fld id="{1DEAF815-F3E7-4378-9CA8-123D5D57034E}" type="slidenum">
              <a:rPr lang="en-US" altLang="en-US"/>
              <a:pPr/>
              <a:t>‹#›</a:t>
            </a:fld>
            <a:r>
              <a:rPr lang="en-US" altLang="en-US"/>
              <a:t>/23</a:t>
            </a:r>
          </a:p>
        </p:txBody>
      </p:sp>
    </p:spTree>
    <p:extLst>
      <p:ext uri="{BB962C8B-B14F-4D97-AF65-F5344CB8AC3E}">
        <p14:creationId xmlns:p14="http://schemas.microsoft.com/office/powerpoint/2010/main" val="196445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8FBA22A-7312-485A-BB30-8C5E0F26100A}"/>
              </a:ext>
            </a:extLst>
          </p:cNvPr>
          <p:cNvSpPr>
            <a:spLocks noGrp="1"/>
          </p:cNvSpPr>
          <p:nvPr>
            <p:ph type="dt" sz="half" idx="10"/>
          </p:nvPr>
        </p:nvSpPr>
        <p:spPr/>
        <p:txBody>
          <a:bodyPr/>
          <a:lstStyle>
            <a:lvl1pPr>
              <a:defRPr/>
            </a:lvl1pPr>
          </a:lstStyle>
          <a:p>
            <a:pPr>
              <a:defRPr/>
            </a:pPr>
            <a:fld id="{54AE8B65-7057-4EC3-B2AA-40C8E4458414}" type="datetime1">
              <a:rPr lang="en-US"/>
              <a:pPr>
                <a:defRPr/>
              </a:pPr>
              <a:t>11/13/2021</a:t>
            </a:fld>
            <a:endParaRPr lang="en-US"/>
          </a:p>
        </p:txBody>
      </p:sp>
      <p:sp>
        <p:nvSpPr>
          <p:cNvPr id="6" name="Footer Placeholder 4">
            <a:extLst>
              <a:ext uri="{FF2B5EF4-FFF2-40B4-BE49-F238E27FC236}">
                <a16:creationId xmlns:a16="http://schemas.microsoft.com/office/drawing/2014/main" id="{9177AB89-8E98-4658-9682-7A30D5008AEE}"/>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C80B915D-9B86-4F0D-B8D6-4B118E85A063}"/>
              </a:ext>
            </a:extLst>
          </p:cNvPr>
          <p:cNvSpPr>
            <a:spLocks noGrp="1"/>
          </p:cNvSpPr>
          <p:nvPr>
            <p:ph type="sldNum" sz="quarter" idx="12"/>
          </p:nvPr>
        </p:nvSpPr>
        <p:spPr/>
        <p:txBody>
          <a:bodyPr/>
          <a:lstStyle>
            <a:lvl1pPr>
              <a:defRPr/>
            </a:lvl1pPr>
          </a:lstStyle>
          <a:p>
            <a:fld id="{44B52D3F-6CE9-4418-AAD5-4BAEDF93ACA8}" type="slidenum">
              <a:rPr lang="en-US" altLang="en-US"/>
              <a:pPr/>
              <a:t>‹#›</a:t>
            </a:fld>
            <a:r>
              <a:rPr lang="en-US" altLang="en-US"/>
              <a:t>/23</a:t>
            </a:r>
          </a:p>
        </p:txBody>
      </p:sp>
    </p:spTree>
    <p:extLst>
      <p:ext uri="{BB962C8B-B14F-4D97-AF65-F5344CB8AC3E}">
        <p14:creationId xmlns:p14="http://schemas.microsoft.com/office/powerpoint/2010/main" val="344411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15B136D-9114-4538-8F4B-46925939EF67}"/>
              </a:ext>
            </a:extLst>
          </p:cNvPr>
          <p:cNvSpPr>
            <a:spLocks noGrp="1"/>
          </p:cNvSpPr>
          <p:nvPr>
            <p:ph type="dt" sz="half" idx="10"/>
          </p:nvPr>
        </p:nvSpPr>
        <p:spPr/>
        <p:txBody>
          <a:bodyPr/>
          <a:lstStyle>
            <a:lvl1pPr>
              <a:defRPr/>
            </a:lvl1pPr>
          </a:lstStyle>
          <a:p>
            <a:pPr>
              <a:defRPr/>
            </a:pPr>
            <a:fld id="{EB507036-DB73-4E7A-A070-CBEF927F6AF4}" type="datetime1">
              <a:rPr lang="en-US"/>
              <a:pPr>
                <a:defRPr/>
              </a:pPr>
              <a:t>11/13/2021</a:t>
            </a:fld>
            <a:endParaRPr lang="en-US"/>
          </a:p>
        </p:txBody>
      </p:sp>
      <p:sp>
        <p:nvSpPr>
          <p:cNvPr id="6" name="Footer Placeholder 4">
            <a:extLst>
              <a:ext uri="{FF2B5EF4-FFF2-40B4-BE49-F238E27FC236}">
                <a16:creationId xmlns:a16="http://schemas.microsoft.com/office/drawing/2014/main" id="{81D98E8D-091B-4785-803F-FF79CB0ED981}"/>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9892CCDE-55DC-43F8-8A36-7A43CFB64B31}"/>
              </a:ext>
            </a:extLst>
          </p:cNvPr>
          <p:cNvSpPr>
            <a:spLocks noGrp="1"/>
          </p:cNvSpPr>
          <p:nvPr>
            <p:ph type="sldNum" sz="quarter" idx="12"/>
          </p:nvPr>
        </p:nvSpPr>
        <p:spPr/>
        <p:txBody>
          <a:bodyPr/>
          <a:lstStyle>
            <a:lvl1pPr>
              <a:defRPr/>
            </a:lvl1pPr>
          </a:lstStyle>
          <a:p>
            <a:fld id="{A31429C8-24EB-47C8-993B-BDC614079137}" type="slidenum">
              <a:rPr lang="en-US" altLang="en-US"/>
              <a:pPr/>
              <a:t>‹#›</a:t>
            </a:fld>
            <a:r>
              <a:rPr lang="en-US" altLang="en-US"/>
              <a:t>/23</a:t>
            </a:r>
          </a:p>
        </p:txBody>
      </p:sp>
    </p:spTree>
    <p:extLst>
      <p:ext uri="{BB962C8B-B14F-4D97-AF65-F5344CB8AC3E}">
        <p14:creationId xmlns:p14="http://schemas.microsoft.com/office/powerpoint/2010/main" val="279925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E4F29B7-20BD-47B0-8BAC-3323B844F67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906DB6D-019F-4057-8E50-49B9517AA62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BFF8A4-A378-42A4-941C-11990367EAE0}"/>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smtClean="0">
                <a:solidFill>
                  <a:srgbClr val="898989"/>
                </a:solidFill>
              </a:defRPr>
            </a:lvl1pPr>
          </a:lstStyle>
          <a:p>
            <a:pPr>
              <a:defRPr/>
            </a:pPr>
            <a:fld id="{FE7D5BD0-2EA7-4576-966F-1EF935E76F12}" type="datetime1">
              <a:rPr lang="en-US"/>
              <a:pPr>
                <a:defRPr/>
              </a:pPr>
              <a:t>11/13/2021</a:t>
            </a:fld>
            <a:endParaRPr lang="en-US"/>
          </a:p>
        </p:txBody>
      </p:sp>
      <p:sp>
        <p:nvSpPr>
          <p:cNvPr id="5" name="Footer Placeholder 4">
            <a:extLst>
              <a:ext uri="{FF2B5EF4-FFF2-40B4-BE49-F238E27FC236}">
                <a16:creationId xmlns:a16="http://schemas.microsoft.com/office/drawing/2014/main" id="{4674CFF0-A39F-4C96-A4B0-ED25E240B28D}"/>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smtClean="0">
                <a:solidFill>
                  <a:srgbClr val="898989"/>
                </a:solidFill>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E6EC6505-7A16-4BBF-878D-3DB79D903E6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BD09BD55-B970-4963-BBB2-6F311A4413BD}" type="slidenum">
              <a:rPr lang="en-US" altLang="en-US"/>
              <a:pPr/>
              <a:t>‹#›</a:t>
            </a:fld>
            <a:r>
              <a:rPr lang="en-US" altLang="en-US"/>
              <a:t>/23</a:t>
            </a:r>
          </a:p>
        </p:txBody>
      </p:sp>
      <p:pic>
        <p:nvPicPr>
          <p:cNvPr id="1031" name="Picture 10" descr="logo05">
            <a:extLst>
              <a:ext uri="{FF2B5EF4-FFF2-40B4-BE49-F238E27FC236}">
                <a16:creationId xmlns:a16="http://schemas.microsoft.com/office/drawing/2014/main" id="{77AD5373-CB5E-4AAD-9E25-BA2DCF6EE78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java.sun.com/j2se/1.5.0/docs/api/java/util/LinkedList.html#getFirst()" TargetMode="External"/><Relationship Id="rId13" Type="http://schemas.openxmlformats.org/officeDocument/2006/relationships/hyperlink" Target="http://java.sun.com/j2se/1.5.0/docs/api/java/util/LinkedList.html#size()" TargetMode="External"/><Relationship Id="rId3" Type="http://schemas.openxmlformats.org/officeDocument/2006/relationships/hyperlink" Target="http://java.sun.com/j2se/1.5.0/docs/api/java/util/LinkedList.html" TargetMode="External"/><Relationship Id="rId7" Type="http://schemas.openxmlformats.org/officeDocument/2006/relationships/hyperlink" Target="http://java.sun.com/j2se/1.5.0/docs/api/java/util/LinkedList.html#get(int)" TargetMode="External"/><Relationship Id="rId12" Type="http://schemas.openxmlformats.org/officeDocument/2006/relationships/hyperlink" Target="http://java.sun.com/j2se/1.5.0/docs/api/java/util/LinkedList.html#removeLast()" TargetMode="External"/><Relationship Id="rId2" Type="http://schemas.openxmlformats.org/officeDocument/2006/relationships/hyperlink" Target="http://java.sun.com/j2se/1.5.0/docs/api/java/util/LinkedList.html#add(E)" TargetMode="External"/><Relationship Id="rId1" Type="http://schemas.openxmlformats.org/officeDocument/2006/relationships/slideLayout" Target="../slideLayouts/slideLayout7.xml"/><Relationship Id="rId6" Type="http://schemas.openxmlformats.org/officeDocument/2006/relationships/hyperlink" Target="http://java.sun.com/j2se/1.5.0/docs/api/java/util/LinkedList.html#clear()" TargetMode="External"/><Relationship Id="rId11" Type="http://schemas.openxmlformats.org/officeDocument/2006/relationships/hyperlink" Target="http://java.sun.com/j2se/1.5.0/docs/api/java/util/LinkedList.html#removeFirst()" TargetMode="External"/><Relationship Id="rId5" Type="http://schemas.openxmlformats.org/officeDocument/2006/relationships/hyperlink" Target="http://java.sun.com/j2se/1.5.0/docs/api/java/util/LinkedList.html#addLast(E)" TargetMode="External"/><Relationship Id="rId15" Type="http://schemas.openxmlformats.org/officeDocument/2006/relationships/hyperlink" Target="http://java.sun.com/j2se/1.5.0/docs/api/java/util/LinkedList.html#toArray()" TargetMode="External"/><Relationship Id="rId10" Type="http://schemas.openxmlformats.org/officeDocument/2006/relationships/hyperlink" Target="http://java.sun.com/j2se/1.5.0/docs/api/java/util/LinkedList.html#remove(int)" TargetMode="External"/><Relationship Id="rId4" Type="http://schemas.openxmlformats.org/officeDocument/2006/relationships/hyperlink" Target="http://java.sun.com/j2se/1.5.0/docs/api/java/util/LinkedList.html#addFirst(E)" TargetMode="External"/><Relationship Id="rId9" Type="http://schemas.openxmlformats.org/officeDocument/2006/relationships/hyperlink" Target="http://java.sun.com/j2se/1.5.0/docs/api/java/util/LinkedList.html#getLast()" TargetMode="External"/><Relationship Id="rId14" Type="http://schemas.openxmlformats.org/officeDocument/2006/relationships/hyperlink" Target="http://java.sun.com/j2se/1.5.0/docs/api/java/lang/Objec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java.sun.com/j2se/1.5.0/docs/api/java/util/LinkedList.html#size()" TargetMode="External"/><Relationship Id="rId3" Type="http://schemas.openxmlformats.org/officeDocument/2006/relationships/hyperlink" Target="http://java.sun.com/j2se/1.5.0/docs/api/java/util/LinkedList.html" TargetMode="External"/><Relationship Id="rId7" Type="http://schemas.openxmlformats.org/officeDocument/2006/relationships/hyperlink" Target="http://java.sun.com/j2se/1.5.0/docs/api/java/util/LinkedList.html#remove(int)" TargetMode="External"/><Relationship Id="rId12" Type="http://schemas.openxmlformats.org/officeDocument/2006/relationships/hyperlink" Target="http://java.sun.com/j2se/1.5.0/docs/api/java/util/LinkedList.html#toArray()" TargetMode="External"/><Relationship Id="rId2" Type="http://schemas.openxmlformats.org/officeDocument/2006/relationships/hyperlink" Target="http://java.sun.com/j2se/1.5.0/docs/api/java/util/LinkedList.html#add(E)" TargetMode="External"/><Relationship Id="rId1" Type="http://schemas.openxmlformats.org/officeDocument/2006/relationships/slideLayout" Target="../slideLayouts/slideLayout7.xml"/><Relationship Id="rId6" Type="http://schemas.openxmlformats.org/officeDocument/2006/relationships/hyperlink" Target="http://java.sun.com/j2se/1.5.0/docs/api/java/util/LinkedList.html#get(int)" TargetMode="External"/><Relationship Id="rId11" Type="http://schemas.openxmlformats.org/officeDocument/2006/relationships/hyperlink" Target="http://java.sun.com/j2se/1.5.0/docs/api/java/lang/Object.html" TargetMode="External"/><Relationship Id="rId5" Type="http://schemas.openxmlformats.org/officeDocument/2006/relationships/hyperlink" Target="http://java.sun.com/j2se/1.5.0/docs/api/java/util/LinkedList.html#clear()" TargetMode="External"/><Relationship Id="rId10" Type="http://schemas.openxmlformats.org/officeDocument/2006/relationships/hyperlink" Target="http://java.sun.com/j2se/1.5.0/docs/api/java/util/ArrayList.html#trimToSize()" TargetMode="External"/><Relationship Id="rId4" Type="http://schemas.openxmlformats.org/officeDocument/2006/relationships/hyperlink" Target="http://java.sun.com/j2se/1.5.0/docs/api/java/util/LinkedList.html#addFirst(E)" TargetMode="External"/><Relationship Id="rId9" Type="http://schemas.openxmlformats.org/officeDocument/2006/relationships/hyperlink" Target="http://java.sun.com/j2se/1.5.0/docs/api/java/util/ArrayList.html#ensureCapacity(i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a:extLst>
              <a:ext uri="{FF2B5EF4-FFF2-40B4-BE49-F238E27FC236}">
                <a16:creationId xmlns:a16="http://schemas.microsoft.com/office/drawing/2014/main" id="{3C497815-B237-4204-B4DF-4740BA71AE7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51" name="Slide Number Placeholder 5">
            <a:extLst>
              <a:ext uri="{FF2B5EF4-FFF2-40B4-BE49-F238E27FC236}">
                <a16:creationId xmlns:a16="http://schemas.microsoft.com/office/drawing/2014/main" id="{54D938BD-E660-4049-B411-CAFBC65EEE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92D0148-5E13-4351-A19E-D293CF606871}" type="slidenum">
              <a:rPr lang="en-US" altLang="en-US" sz="1200" b="0">
                <a:solidFill>
                  <a:srgbClr val="898989"/>
                </a:solidFill>
              </a:rPr>
              <a:pPr eaLnBrk="1" hangingPunct="1"/>
              <a:t>1</a:t>
            </a:fld>
            <a:r>
              <a:rPr lang="en-US" altLang="en-US" sz="1200" b="0">
                <a:solidFill>
                  <a:srgbClr val="898989"/>
                </a:solidFill>
              </a:rPr>
              <a:t>/23</a:t>
            </a:r>
          </a:p>
        </p:txBody>
      </p:sp>
      <p:sp>
        <p:nvSpPr>
          <p:cNvPr id="2052" name="Title 1">
            <a:extLst>
              <a:ext uri="{FF2B5EF4-FFF2-40B4-BE49-F238E27FC236}">
                <a16:creationId xmlns:a16="http://schemas.microsoft.com/office/drawing/2014/main" id="{1BB89B85-7191-4C08-98CF-4A4742A4CE40}"/>
              </a:ext>
            </a:extLst>
          </p:cNvPr>
          <p:cNvSpPr>
            <a:spLocks noGrp="1"/>
          </p:cNvSpPr>
          <p:nvPr>
            <p:ph type="ctrTitle" idx="4294967295"/>
          </p:nvPr>
        </p:nvSpPr>
        <p:spPr>
          <a:xfrm>
            <a:off x="533400" y="2438400"/>
            <a:ext cx="7620000" cy="1066800"/>
          </a:xfrm>
        </p:spPr>
        <p:txBody>
          <a:bodyPr/>
          <a:lstStyle/>
          <a:p>
            <a:pPr eaLnBrk="1" hangingPunct="1"/>
            <a:r>
              <a:rPr lang="en-US" altLang="en-US" b="1">
                <a:solidFill>
                  <a:schemeClr val="tx2"/>
                </a:solidFill>
                <a:latin typeface="Arial" panose="020B0604020202020204" pitchFamily="34" charset="0"/>
                <a:cs typeface="Arial" panose="020B0604020202020204" pitchFamily="34" charset="0"/>
              </a:rPr>
              <a:t> 1. List Data Structure</a:t>
            </a:r>
            <a:endParaRPr lang="en-US" altLang="en-US" b="1">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E27EF416-82BA-42B9-8521-A86FE7C2F78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1267" name="Slide Number Placeholder 5">
            <a:extLst>
              <a:ext uri="{FF2B5EF4-FFF2-40B4-BE49-F238E27FC236}">
                <a16:creationId xmlns:a16="http://schemas.microsoft.com/office/drawing/2014/main" id="{0E00835D-D96C-4540-95CA-E86B4A0188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C469E1A-4B2A-49B6-B740-BB255A8DB3AF}" type="slidenum">
              <a:rPr lang="en-US" altLang="en-US" sz="1200" b="0">
                <a:solidFill>
                  <a:srgbClr val="898989"/>
                </a:solidFill>
              </a:rPr>
              <a:pPr eaLnBrk="1" hangingPunct="1"/>
              <a:t>10</a:t>
            </a:fld>
            <a:r>
              <a:rPr lang="en-US" altLang="en-US" sz="1200" b="0">
                <a:solidFill>
                  <a:srgbClr val="898989"/>
                </a:solidFill>
              </a:rPr>
              <a:t>/23</a:t>
            </a:r>
          </a:p>
        </p:txBody>
      </p:sp>
      <p:sp>
        <p:nvSpPr>
          <p:cNvPr id="5" name="Slide Number Placeholder 3">
            <a:extLst>
              <a:ext uri="{FF2B5EF4-FFF2-40B4-BE49-F238E27FC236}">
                <a16:creationId xmlns:a16="http://schemas.microsoft.com/office/drawing/2014/main" id="{BC42E179-7C34-4C36-9B3C-8D52A4C38D10}"/>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0DAAE43-DBAA-438B-8072-0B3D8919CA71}" type="slidenum">
              <a:rPr lang="en-US" altLang="en-US" sz="1200">
                <a:solidFill>
                  <a:srgbClr val="FFFFFF"/>
                </a:solidFill>
              </a:rPr>
              <a:pPr algn="ctr" eaLnBrk="1" hangingPunct="1">
                <a:lnSpc>
                  <a:spcPct val="80000"/>
                </a:lnSpc>
              </a:pPr>
              <a:t>10</a:t>
            </a:fld>
            <a:endParaRPr lang="en-US" altLang="en-US" sz="1200">
              <a:solidFill>
                <a:srgbClr val="FFFFFF"/>
              </a:solidFill>
            </a:endParaRPr>
          </a:p>
        </p:txBody>
      </p:sp>
      <p:pic>
        <p:nvPicPr>
          <p:cNvPr id="11269" name="Picture 5">
            <a:extLst>
              <a:ext uri="{FF2B5EF4-FFF2-40B4-BE49-F238E27FC236}">
                <a16:creationId xmlns:a16="http://schemas.microsoft.com/office/drawing/2014/main" id="{F8175132-D2E4-4345-A5B9-AA9A17888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415" t="41304" r="4300" b="41306"/>
          <a:stretch>
            <a:fillRect/>
          </a:stretch>
        </p:blipFill>
        <p:spPr bwMode="auto">
          <a:xfrm>
            <a:off x="1524000" y="22098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7">
            <a:extLst>
              <a:ext uri="{FF2B5EF4-FFF2-40B4-BE49-F238E27FC236}">
                <a16:creationId xmlns:a16="http://schemas.microsoft.com/office/drawing/2014/main" id="{C8C6C314-306C-4075-B368-1F5E441C65D8}"/>
              </a:ext>
            </a:extLst>
          </p:cNvPr>
          <p:cNvSpPr>
            <a:spLocks noChangeArrowheads="1"/>
          </p:cNvSpPr>
          <p:nvPr/>
        </p:nvSpPr>
        <p:spPr bwMode="auto">
          <a:xfrm>
            <a:off x="838200" y="533400"/>
            <a:ext cx="678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Singly Linked Lists - 2</a:t>
            </a:r>
            <a:endParaRPr lang="en-US" altLang="en-US" sz="4000" i="1">
              <a:solidFill>
                <a:srgbClr val="CC3300"/>
              </a:solidFill>
              <a:latin typeface="Calibri" panose="020F0502020204030204" pitchFamily="34" charset="0"/>
            </a:endParaRPr>
          </a:p>
        </p:txBody>
      </p:sp>
      <p:sp>
        <p:nvSpPr>
          <p:cNvPr id="11271" name="Rectangle 7">
            <a:extLst>
              <a:ext uri="{FF2B5EF4-FFF2-40B4-BE49-F238E27FC236}">
                <a16:creationId xmlns:a16="http://schemas.microsoft.com/office/drawing/2014/main" id="{8EBD38F5-FEC3-438B-95B6-A58943C11E53}"/>
              </a:ext>
            </a:extLst>
          </p:cNvPr>
          <p:cNvSpPr>
            <a:spLocks noChangeArrowheads="1"/>
          </p:cNvSpPr>
          <p:nvPr/>
        </p:nvSpPr>
        <p:spPr bwMode="auto">
          <a:xfrm>
            <a:off x="609600" y="1173163"/>
            <a:ext cx="822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3200" b="0" i="1">
                <a:latin typeface="Calibri" panose="020F0502020204030204" pitchFamily="34" charset="0"/>
              </a:rPr>
              <a:t>Inserting a new node at the end of a list</a:t>
            </a:r>
          </a:p>
        </p:txBody>
      </p:sp>
      <p:pic>
        <p:nvPicPr>
          <p:cNvPr id="11272" name="Picture 5">
            <a:extLst>
              <a:ext uri="{FF2B5EF4-FFF2-40B4-BE49-F238E27FC236}">
                <a16:creationId xmlns:a16="http://schemas.microsoft.com/office/drawing/2014/main" id="{752244AB-873D-4D90-8463-CDAB36649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415" t="80435" r="5034" b="-2174"/>
          <a:stretch>
            <a:fillRect/>
          </a:stretch>
        </p:blipFill>
        <p:spPr bwMode="auto">
          <a:xfrm>
            <a:off x="1524000" y="3200400"/>
            <a:ext cx="6019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Text Box 12">
            <a:extLst>
              <a:ext uri="{FF2B5EF4-FFF2-40B4-BE49-F238E27FC236}">
                <a16:creationId xmlns:a16="http://schemas.microsoft.com/office/drawing/2014/main" id="{4C66EA1F-0CE7-4F96-B3A8-B523B2D287A0}"/>
              </a:ext>
            </a:extLst>
          </p:cNvPr>
          <p:cNvSpPr txBox="1">
            <a:spLocks noChangeArrowheads="1"/>
          </p:cNvSpPr>
          <p:nvPr/>
        </p:nvSpPr>
        <p:spPr bwMode="auto">
          <a:xfrm>
            <a:off x="1905000" y="4330700"/>
            <a:ext cx="541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Inserting a new node at the end of a  Singly Linked 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02387789-1FDE-4A44-B854-FE322BE40B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D5F90FBB-186E-4986-AC6F-A235DFFD77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573D737-747D-4988-B3C1-D2E03E537A37}" type="slidenum">
              <a:rPr lang="en-US" altLang="en-US" sz="1200" b="0">
                <a:solidFill>
                  <a:srgbClr val="898989"/>
                </a:solidFill>
              </a:rPr>
              <a:pPr eaLnBrk="1" hangingPunct="1"/>
              <a:t>11</a:t>
            </a:fld>
            <a:r>
              <a:rPr lang="en-US" altLang="en-US" sz="1200" b="0">
                <a:solidFill>
                  <a:srgbClr val="898989"/>
                </a:solidFill>
              </a:rPr>
              <a:t>/23</a:t>
            </a:r>
          </a:p>
        </p:txBody>
      </p:sp>
      <p:sp>
        <p:nvSpPr>
          <p:cNvPr id="203784" name="Rectangle 8">
            <a:extLst>
              <a:ext uri="{FF2B5EF4-FFF2-40B4-BE49-F238E27FC236}">
                <a16:creationId xmlns:a16="http://schemas.microsoft.com/office/drawing/2014/main" id="{BDAF2BC3-026A-4585-991F-73DC70E92191}"/>
              </a:ext>
            </a:extLst>
          </p:cNvPr>
          <p:cNvSpPr>
            <a:spLocks noGrp="1" noChangeArrowheads="1"/>
          </p:cNvSpPr>
          <p:nvPr>
            <p:ph type="title" idx="4294967295"/>
          </p:nvPr>
        </p:nvSpPr>
        <p:spPr/>
        <p:txBody>
          <a:bodyPr>
            <a:normAutofit fontScale="90000"/>
          </a:bodyPr>
          <a:lstStyle/>
          <a:p>
            <a:pPr>
              <a:defRPr/>
            </a:pPr>
            <a:r>
              <a:rPr lang="en-US" sz="4000" b="1">
                <a:solidFill>
                  <a:srgbClr val="CC3300"/>
                </a:solidFill>
              </a:rPr>
              <a:t>Singly Linked Lists - 3</a:t>
            </a:r>
            <a:br>
              <a:rPr lang="en-US" sz="3200"/>
            </a:br>
            <a:r>
              <a:rPr lang="en-US" sz="3200" i="1"/>
              <a:t>Deleting a node from the beginning of a list</a:t>
            </a:r>
            <a:endParaRPr lang="en-US" sz="3200"/>
          </a:p>
        </p:txBody>
      </p:sp>
      <p:sp>
        <p:nvSpPr>
          <p:cNvPr id="5" name="Slide Number Placeholder 3">
            <a:extLst>
              <a:ext uri="{FF2B5EF4-FFF2-40B4-BE49-F238E27FC236}">
                <a16:creationId xmlns:a16="http://schemas.microsoft.com/office/drawing/2014/main" id="{967A92BF-43EF-424A-B9B4-0A4D9F91577E}"/>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53D69FC-3417-46B9-AAAD-DE2136EC0748}" type="slidenum">
              <a:rPr lang="en-US" altLang="en-US" sz="1200">
                <a:solidFill>
                  <a:srgbClr val="FFFFFF"/>
                </a:solidFill>
              </a:rPr>
              <a:pPr algn="ctr" eaLnBrk="1" hangingPunct="1">
                <a:lnSpc>
                  <a:spcPct val="80000"/>
                </a:lnSpc>
              </a:pPr>
              <a:t>11</a:t>
            </a:fld>
            <a:endParaRPr lang="en-US" altLang="en-US" sz="1200">
              <a:solidFill>
                <a:srgbClr val="FFFFFF"/>
              </a:solidFill>
            </a:endParaRPr>
          </a:p>
        </p:txBody>
      </p:sp>
      <p:pic>
        <p:nvPicPr>
          <p:cNvPr id="12294" name="Picture 6">
            <a:extLst>
              <a:ext uri="{FF2B5EF4-FFF2-40B4-BE49-F238E27FC236}">
                <a16:creationId xmlns:a16="http://schemas.microsoft.com/office/drawing/2014/main" id="{3216D0B2-276B-4F40-B06A-9F05CD218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45" t="5424" r="5148" b="56291"/>
          <a:stretch>
            <a:fillRect/>
          </a:stretch>
        </p:blipFill>
        <p:spPr bwMode="auto">
          <a:xfrm>
            <a:off x="1371600" y="2362200"/>
            <a:ext cx="54102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6">
            <a:extLst>
              <a:ext uri="{FF2B5EF4-FFF2-40B4-BE49-F238E27FC236}">
                <a16:creationId xmlns:a16="http://schemas.microsoft.com/office/drawing/2014/main" id="{E2BE5E01-BA73-4A48-9E91-FDFF41690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45" t="51366" r="5148" b="7797"/>
          <a:stretch>
            <a:fillRect/>
          </a:stretch>
        </p:blipFill>
        <p:spPr bwMode="auto">
          <a:xfrm>
            <a:off x="1371600" y="3505200"/>
            <a:ext cx="53975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 Box 10">
            <a:extLst>
              <a:ext uri="{FF2B5EF4-FFF2-40B4-BE49-F238E27FC236}">
                <a16:creationId xmlns:a16="http://schemas.microsoft.com/office/drawing/2014/main" id="{8B7520EB-A044-4926-80D5-A072B5E45E23}"/>
              </a:ext>
            </a:extLst>
          </p:cNvPr>
          <p:cNvSpPr txBox="1">
            <a:spLocks noChangeArrowheads="1"/>
          </p:cNvSpPr>
          <p:nvPr/>
        </p:nvSpPr>
        <p:spPr bwMode="auto">
          <a:xfrm>
            <a:off x="1371600" y="4800600"/>
            <a:ext cx="533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Deleting a node from the beginning of a  Singly Linked List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96C2B26E-3515-478E-9102-DAE8D1AB07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A7F2FD2D-9253-4C63-A874-FC56FE5856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C60E440-7D57-40D3-83C0-166A13EEA9A1}" type="slidenum">
              <a:rPr lang="en-US" altLang="en-US" sz="1200" b="0">
                <a:solidFill>
                  <a:srgbClr val="898989"/>
                </a:solidFill>
              </a:rPr>
              <a:pPr eaLnBrk="1" hangingPunct="1"/>
              <a:t>12</a:t>
            </a:fld>
            <a:r>
              <a:rPr lang="en-US" altLang="en-US" sz="1200" b="0">
                <a:solidFill>
                  <a:srgbClr val="898989"/>
                </a:solidFill>
              </a:rPr>
              <a:t>/23</a:t>
            </a:r>
          </a:p>
        </p:txBody>
      </p:sp>
      <p:sp>
        <p:nvSpPr>
          <p:cNvPr id="204806" name="Rectangle 6">
            <a:extLst>
              <a:ext uri="{FF2B5EF4-FFF2-40B4-BE49-F238E27FC236}">
                <a16:creationId xmlns:a16="http://schemas.microsoft.com/office/drawing/2014/main" id="{AF032515-BD15-45F6-B533-F28192526A73}"/>
              </a:ext>
            </a:extLst>
          </p:cNvPr>
          <p:cNvSpPr>
            <a:spLocks noGrp="1" noChangeArrowheads="1"/>
          </p:cNvSpPr>
          <p:nvPr>
            <p:ph type="title" idx="4294967295"/>
          </p:nvPr>
        </p:nvSpPr>
        <p:spPr/>
        <p:txBody>
          <a:bodyPr>
            <a:normAutofit fontScale="90000"/>
          </a:bodyPr>
          <a:lstStyle/>
          <a:p>
            <a:pPr>
              <a:defRPr/>
            </a:pPr>
            <a:r>
              <a:rPr lang="en-US" sz="4000" b="1">
                <a:solidFill>
                  <a:srgbClr val="CC3300"/>
                </a:solidFill>
              </a:rPr>
              <a:t>Singly Linked List - 4</a:t>
            </a:r>
            <a:br>
              <a:rPr lang="en-US" sz="4300"/>
            </a:br>
            <a:r>
              <a:rPr lang="en-US" sz="3200" i="1"/>
              <a:t>Deleting element from the end of a list</a:t>
            </a:r>
            <a:endParaRPr lang="en-US" sz="3200"/>
          </a:p>
        </p:txBody>
      </p:sp>
      <p:sp>
        <p:nvSpPr>
          <p:cNvPr id="5" name="Slide Number Placeholder 3">
            <a:extLst>
              <a:ext uri="{FF2B5EF4-FFF2-40B4-BE49-F238E27FC236}">
                <a16:creationId xmlns:a16="http://schemas.microsoft.com/office/drawing/2014/main" id="{2C09FB65-1882-46D0-B3E9-11D5FD626BF9}"/>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B6EBAF8C-3663-4346-9CE9-500F38041510}" type="slidenum">
              <a:rPr lang="en-US" altLang="en-US" sz="1200">
                <a:solidFill>
                  <a:srgbClr val="FFFFFF"/>
                </a:solidFill>
              </a:rPr>
              <a:pPr algn="ctr" eaLnBrk="1" hangingPunct="1">
                <a:lnSpc>
                  <a:spcPct val="80000"/>
                </a:lnSpc>
              </a:pPr>
              <a:t>12</a:t>
            </a:fld>
            <a:endParaRPr lang="en-US" altLang="en-US" sz="1200">
              <a:solidFill>
                <a:srgbClr val="FFFFFF"/>
              </a:solidFill>
            </a:endParaRPr>
          </a:p>
        </p:txBody>
      </p:sp>
      <p:pic>
        <p:nvPicPr>
          <p:cNvPr id="13318" name="Picture 4">
            <a:extLst>
              <a:ext uri="{FF2B5EF4-FFF2-40B4-BE49-F238E27FC236}">
                <a16:creationId xmlns:a16="http://schemas.microsoft.com/office/drawing/2014/main" id="{E5C8857B-F0C0-4908-9B7C-43634F3B5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7400"/>
          <a:stretch>
            <a:fillRect/>
          </a:stretch>
        </p:blipFill>
        <p:spPr bwMode="auto">
          <a:xfrm>
            <a:off x="1079500" y="2362200"/>
            <a:ext cx="54864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4">
            <a:extLst>
              <a:ext uri="{FF2B5EF4-FFF2-40B4-BE49-F238E27FC236}">
                <a16:creationId xmlns:a16="http://schemas.microsoft.com/office/drawing/2014/main" id="{8F543E0E-7113-4553-9D77-70B6F21C1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9971"/>
          <a:stretch>
            <a:fillRect/>
          </a:stretch>
        </p:blipFill>
        <p:spPr bwMode="auto">
          <a:xfrm>
            <a:off x="1066800" y="3340100"/>
            <a:ext cx="54864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10">
            <a:extLst>
              <a:ext uri="{FF2B5EF4-FFF2-40B4-BE49-F238E27FC236}">
                <a16:creationId xmlns:a16="http://schemas.microsoft.com/office/drawing/2014/main" id="{A0CD39D1-4AA3-44C8-AAC3-76871D2F8B4A}"/>
              </a:ext>
            </a:extLst>
          </p:cNvPr>
          <p:cNvSpPr txBox="1">
            <a:spLocks noChangeArrowheads="1"/>
          </p:cNvSpPr>
          <p:nvPr/>
        </p:nvSpPr>
        <p:spPr bwMode="auto">
          <a:xfrm>
            <a:off x="1143000" y="4267200"/>
            <a:ext cx="525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Deleting a node  from the end of a  Singly Linked List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D89FC2F1-BA2B-41BD-AAF9-33B600532FB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43615221-A4D5-44EB-9B97-1C00B7EC93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54C5B619-20FB-4288-8E07-8BA3315E48B0}" type="slidenum">
              <a:rPr lang="en-US" altLang="en-US" sz="1200" b="0">
                <a:solidFill>
                  <a:srgbClr val="898989"/>
                </a:solidFill>
              </a:rPr>
              <a:pPr eaLnBrk="1" hangingPunct="1"/>
              <a:t>13</a:t>
            </a:fld>
            <a:r>
              <a:rPr lang="en-US" altLang="en-US" sz="1200" b="0">
                <a:solidFill>
                  <a:srgbClr val="898989"/>
                </a:solidFill>
              </a:rPr>
              <a:t>/23</a:t>
            </a:r>
          </a:p>
        </p:txBody>
      </p:sp>
      <p:sp>
        <p:nvSpPr>
          <p:cNvPr id="14340" name="Rectangle 2">
            <a:extLst>
              <a:ext uri="{FF2B5EF4-FFF2-40B4-BE49-F238E27FC236}">
                <a16:creationId xmlns:a16="http://schemas.microsoft.com/office/drawing/2014/main" id="{BBE7DB20-A44A-4B5C-A7B7-0A3F41418631}"/>
              </a:ext>
            </a:extLst>
          </p:cNvPr>
          <p:cNvSpPr>
            <a:spLocks noGrp="1" noChangeArrowheads="1"/>
          </p:cNvSpPr>
          <p:nvPr>
            <p:ph type="title" idx="4294967295"/>
          </p:nvPr>
        </p:nvSpPr>
        <p:spPr>
          <a:xfrm>
            <a:off x="460375" y="495300"/>
            <a:ext cx="8229600" cy="701675"/>
          </a:xfrm>
        </p:spPr>
        <p:txBody>
          <a:bodyPr>
            <a:spAutoFit/>
          </a:bodyPr>
          <a:lstStyle/>
          <a:p>
            <a:r>
              <a:rPr lang="en-US" altLang="en-US" sz="4000" b="1">
                <a:solidFill>
                  <a:srgbClr val="CC3300"/>
                </a:solidFill>
              </a:rPr>
              <a:t>Circular Lists - 1</a:t>
            </a:r>
          </a:p>
        </p:txBody>
      </p:sp>
      <p:sp>
        <p:nvSpPr>
          <p:cNvPr id="6" name="Slide Number Placeholder 3">
            <a:extLst>
              <a:ext uri="{FF2B5EF4-FFF2-40B4-BE49-F238E27FC236}">
                <a16:creationId xmlns:a16="http://schemas.microsoft.com/office/drawing/2014/main" id="{2C09F6B7-7839-4618-BAD8-B4D24EDBE3CD}"/>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FE0BC5A3-A52D-4E5D-A303-334B449DB281}" type="slidenum">
              <a:rPr lang="en-US" altLang="en-US" sz="1200">
                <a:solidFill>
                  <a:srgbClr val="FFFFFF"/>
                </a:solidFill>
              </a:rPr>
              <a:pPr algn="ctr" eaLnBrk="1" hangingPunct="1">
                <a:lnSpc>
                  <a:spcPct val="80000"/>
                </a:lnSpc>
              </a:pPr>
              <a:t>13</a:t>
            </a:fld>
            <a:endParaRPr lang="en-US" altLang="en-US" sz="1200">
              <a:solidFill>
                <a:srgbClr val="FFFFFF"/>
              </a:solidFill>
            </a:endParaRPr>
          </a:p>
        </p:txBody>
      </p:sp>
      <p:sp>
        <p:nvSpPr>
          <p:cNvPr id="14342" name="Rectangle 3">
            <a:extLst>
              <a:ext uri="{FF2B5EF4-FFF2-40B4-BE49-F238E27FC236}">
                <a16:creationId xmlns:a16="http://schemas.microsoft.com/office/drawing/2014/main" id="{DEF5C49E-486C-4602-A890-1F225C8D766E}"/>
              </a:ext>
            </a:extLst>
          </p:cNvPr>
          <p:cNvSpPr>
            <a:spLocks noGrp="1" noChangeArrowheads="1"/>
          </p:cNvSpPr>
          <p:nvPr>
            <p:ph sz="quarter" idx="4294967295"/>
          </p:nvPr>
        </p:nvSpPr>
        <p:spPr>
          <a:xfrm>
            <a:off x="457200" y="1600200"/>
            <a:ext cx="8229600" cy="1066800"/>
          </a:xfrm>
        </p:spPr>
        <p:txBody>
          <a:bodyPr>
            <a:spAutoFit/>
          </a:bodyPr>
          <a:lstStyle/>
          <a:p>
            <a:pPr marL="319088" indent="-319088"/>
            <a:r>
              <a:rPr lang="en-US" altLang="en-US"/>
              <a:t>A </a:t>
            </a:r>
            <a:r>
              <a:rPr lang="en-US" altLang="en-US" b="1"/>
              <a:t>circular list</a:t>
            </a:r>
            <a:r>
              <a:rPr lang="en-US" altLang="en-US" i="1"/>
              <a:t> </a:t>
            </a:r>
            <a:r>
              <a:rPr lang="en-US" altLang="en-US"/>
              <a:t>is when nodes form a ring: The list is finite and each node has a successor</a:t>
            </a:r>
          </a:p>
        </p:txBody>
      </p:sp>
      <p:pic>
        <p:nvPicPr>
          <p:cNvPr id="14343" name="Picture 5">
            <a:extLst>
              <a:ext uri="{FF2B5EF4-FFF2-40B4-BE49-F238E27FC236}">
                <a16:creationId xmlns:a16="http://schemas.microsoft.com/office/drawing/2014/main" id="{AC3C7C79-7C63-4D34-8638-3D6AAD95A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0768"/>
          <a:stretch>
            <a:fillRect/>
          </a:stretch>
        </p:blipFill>
        <p:spPr bwMode="auto">
          <a:xfrm>
            <a:off x="1600200" y="3379788"/>
            <a:ext cx="510540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6">
            <a:extLst>
              <a:ext uri="{FF2B5EF4-FFF2-40B4-BE49-F238E27FC236}">
                <a16:creationId xmlns:a16="http://schemas.microsoft.com/office/drawing/2014/main" id="{12379E87-1939-4A00-82A1-520ACCC365AF}"/>
              </a:ext>
            </a:extLst>
          </p:cNvPr>
          <p:cNvSpPr txBox="1">
            <a:spLocks noChangeArrowheads="1"/>
          </p:cNvSpPr>
          <p:nvPr/>
        </p:nvSpPr>
        <p:spPr bwMode="auto">
          <a:xfrm>
            <a:off x="2590800" y="4983163"/>
            <a:ext cx="3429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Circular SIngly Linked List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51D1FFB4-5A87-4884-8DFC-8EF60B07B82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7745CE53-49FE-431E-AADF-B750CC2178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698EA6C-D9F6-4AAB-8A1D-791EFF6B6267}" type="slidenum">
              <a:rPr lang="en-US" altLang="en-US" sz="1200" b="0">
                <a:solidFill>
                  <a:srgbClr val="898989"/>
                </a:solidFill>
              </a:rPr>
              <a:pPr eaLnBrk="1" hangingPunct="1"/>
              <a:t>14</a:t>
            </a:fld>
            <a:r>
              <a:rPr lang="en-US" altLang="en-US" sz="1200" b="0">
                <a:solidFill>
                  <a:srgbClr val="898989"/>
                </a:solidFill>
              </a:rPr>
              <a:t>/23</a:t>
            </a:r>
          </a:p>
        </p:txBody>
      </p:sp>
      <p:sp>
        <p:nvSpPr>
          <p:cNvPr id="217090" name="Rectangle 2">
            <a:extLst>
              <a:ext uri="{FF2B5EF4-FFF2-40B4-BE49-F238E27FC236}">
                <a16:creationId xmlns:a16="http://schemas.microsoft.com/office/drawing/2014/main" id="{4D9463CB-D5D8-4E00-9F6E-7E1F130637C2}"/>
              </a:ext>
            </a:extLst>
          </p:cNvPr>
          <p:cNvSpPr>
            <a:spLocks noGrp="1" noChangeArrowheads="1"/>
          </p:cNvSpPr>
          <p:nvPr>
            <p:ph type="title" idx="4294967295"/>
          </p:nvPr>
        </p:nvSpPr>
        <p:spPr/>
        <p:txBody>
          <a:bodyPr>
            <a:normAutofit fontScale="90000"/>
          </a:bodyPr>
          <a:lstStyle/>
          <a:p>
            <a:pPr>
              <a:defRPr/>
            </a:pPr>
            <a:r>
              <a:rPr lang="en-US" sz="4000" b="1">
                <a:solidFill>
                  <a:srgbClr val="CC3300"/>
                </a:solidFill>
              </a:rPr>
              <a:t>Circular Lists - 2</a:t>
            </a:r>
            <a:br>
              <a:rPr lang="en-US" sz="4000"/>
            </a:br>
            <a:r>
              <a:rPr lang="en-US" sz="3200" i="1"/>
              <a:t> Inserting nodes</a:t>
            </a:r>
            <a:endParaRPr lang="en-US" sz="4000" i="1"/>
          </a:p>
        </p:txBody>
      </p:sp>
      <p:sp>
        <p:nvSpPr>
          <p:cNvPr id="5" name="Slide Number Placeholder 3">
            <a:extLst>
              <a:ext uri="{FF2B5EF4-FFF2-40B4-BE49-F238E27FC236}">
                <a16:creationId xmlns:a16="http://schemas.microsoft.com/office/drawing/2014/main" id="{A3A72869-FA29-4F36-B4DC-945E577B537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88B5F56-3592-40D4-9737-BCADBC157FD9}" type="slidenum">
              <a:rPr lang="en-US" altLang="en-US" sz="1200">
                <a:solidFill>
                  <a:srgbClr val="FFFFFF"/>
                </a:solidFill>
              </a:rPr>
              <a:pPr algn="ctr" eaLnBrk="1" hangingPunct="1">
                <a:lnSpc>
                  <a:spcPct val="80000"/>
                </a:lnSpc>
              </a:pPr>
              <a:t>14</a:t>
            </a:fld>
            <a:endParaRPr lang="en-US" altLang="en-US" sz="1200">
              <a:solidFill>
                <a:srgbClr val="FFFFFF"/>
              </a:solidFill>
            </a:endParaRPr>
          </a:p>
        </p:txBody>
      </p:sp>
      <p:pic>
        <p:nvPicPr>
          <p:cNvPr id="15366" name="Picture 4">
            <a:extLst>
              <a:ext uri="{FF2B5EF4-FFF2-40B4-BE49-F238E27FC236}">
                <a16:creationId xmlns:a16="http://schemas.microsoft.com/office/drawing/2014/main" id="{C905CCFD-51A2-40CA-830B-7D6F5D842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1584325"/>
            <a:ext cx="7183437"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5">
            <a:extLst>
              <a:ext uri="{FF2B5EF4-FFF2-40B4-BE49-F238E27FC236}">
                <a16:creationId xmlns:a16="http://schemas.microsoft.com/office/drawing/2014/main" id="{5715C4D7-8FDA-4BAC-B401-E02CB1794332}"/>
              </a:ext>
            </a:extLst>
          </p:cNvPr>
          <p:cNvSpPr txBox="1">
            <a:spLocks noChangeArrowheads="1"/>
          </p:cNvSpPr>
          <p:nvPr/>
        </p:nvSpPr>
        <p:spPr bwMode="auto">
          <a:xfrm>
            <a:off x="533400" y="5791200"/>
            <a:ext cx="830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600"/>
              <a:t>Inserting nodes at the front of a circular singly linked list (a) and at its end (b)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D89FD15A-4678-4476-A47A-C01D161CAA0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854BA1E5-28E1-46B1-89D8-2E4EC06974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C592940-6A4D-499D-B86E-5AE9333A592F}" type="slidenum">
              <a:rPr lang="en-US" altLang="en-US" sz="1200" b="0">
                <a:solidFill>
                  <a:srgbClr val="898989"/>
                </a:solidFill>
              </a:rPr>
              <a:pPr eaLnBrk="1" hangingPunct="1"/>
              <a:t>15</a:t>
            </a:fld>
            <a:r>
              <a:rPr lang="en-US" altLang="en-US" sz="1200" b="0">
                <a:solidFill>
                  <a:srgbClr val="898989"/>
                </a:solidFill>
              </a:rPr>
              <a:t>/23</a:t>
            </a:r>
          </a:p>
        </p:txBody>
      </p:sp>
      <p:sp>
        <p:nvSpPr>
          <p:cNvPr id="16388" name="Rectangle 6">
            <a:extLst>
              <a:ext uri="{FF2B5EF4-FFF2-40B4-BE49-F238E27FC236}">
                <a16:creationId xmlns:a16="http://schemas.microsoft.com/office/drawing/2014/main" id="{FB903B97-37F4-49B5-9B24-07C2F64FA999}"/>
              </a:ext>
            </a:extLst>
          </p:cNvPr>
          <p:cNvSpPr>
            <a:spLocks noGrp="1" noChangeArrowheads="1"/>
          </p:cNvSpPr>
          <p:nvPr>
            <p:ph type="title" idx="4294967295"/>
          </p:nvPr>
        </p:nvSpPr>
        <p:spPr>
          <a:xfrm>
            <a:off x="457200" y="420688"/>
            <a:ext cx="8229600" cy="646112"/>
          </a:xfrm>
        </p:spPr>
        <p:txBody>
          <a:bodyPr>
            <a:spAutoFit/>
          </a:bodyPr>
          <a:lstStyle/>
          <a:p>
            <a:r>
              <a:rPr lang="en-US" altLang="en-US" sz="3600" b="1">
                <a:solidFill>
                  <a:srgbClr val="CC3300"/>
                </a:solidFill>
              </a:rPr>
              <a:t>Circular List application</a:t>
            </a:r>
            <a:endParaRPr lang="en-US" altLang="en-US" sz="3600" i="1"/>
          </a:p>
        </p:txBody>
      </p:sp>
      <p:sp>
        <p:nvSpPr>
          <p:cNvPr id="5" name="Slide Number Placeholder 3">
            <a:extLst>
              <a:ext uri="{FF2B5EF4-FFF2-40B4-BE49-F238E27FC236}">
                <a16:creationId xmlns:a16="http://schemas.microsoft.com/office/drawing/2014/main" id="{0223A490-0D79-4CA6-997E-9C3C10A16839}"/>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B0BAA342-2F0E-4DB5-9A77-BB794DA646C1}" type="slidenum">
              <a:rPr lang="en-US" altLang="en-US" sz="1200">
                <a:solidFill>
                  <a:srgbClr val="FFFFFF"/>
                </a:solidFill>
              </a:rPr>
              <a:pPr algn="ctr" eaLnBrk="1" hangingPunct="1">
                <a:lnSpc>
                  <a:spcPct val="80000"/>
                </a:lnSpc>
              </a:pPr>
              <a:t>15</a:t>
            </a:fld>
            <a:endParaRPr lang="en-US" altLang="en-US" sz="1200">
              <a:solidFill>
                <a:srgbClr val="FFFFFF"/>
              </a:solidFill>
            </a:endParaRPr>
          </a:p>
        </p:txBody>
      </p:sp>
      <p:sp>
        <p:nvSpPr>
          <p:cNvPr id="16390" name="Text Box 6">
            <a:extLst>
              <a:ext uri="{FF2B5EF4-FFF2-40B4-BE49-F238E27FC236}">
                <a16:creationId xmlns:a16="http://schemas.microsoft.com/office/drawing/2014/main" id="{B2F93B37-A263-4CAA-8D2E-C3AC809119AE}"/>
              </a:ext>
            </a:extLst>
          </p:cNvPr>
          <p:cNvSpPr txBox="1">
            <a:spLocks noChangeArrowheads="1"/>
          </p:cNvSpPr>
          <p:nvPr/>
        </p:nvSpPr>
        <p:spPr bwMode="auto">
          <a:xfrm>
            <a:off x="241300" y="1143000"/>
            <a:ext cx="86741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t>1. Round-Robin Scheduling</a:t>
            </a:r>
          </a:p>
          <a:p>
            <a:pPr eaLnBrk="1" hangingPunct="1"/>
            <a:r>
              <a:rPr lang="en-US" altLang="en-US" sz="1800" b="0"/>
              <a:t>One of the most important roles of an operating system is in managing the many processes that are currently active on a computer, including the scheduling of those processes on one or more central processing units (CPUs). In order to support the responsiveness of an arbitrary number of concurrent processes, most operating systems allow processes to effectively share use of the CPUs, using some form of an algorithm known as </a:t>
            </a:r>
            <a:r>
              <a:rPr lang="en-US" altLang="en-US" sz="1800" b="0" i="1"/>
              <a:t>round-robin scheduling</a:t>
            </a:r>
            <a:r>
              <a:rPr lang="en-US" altLang="en-US" sz="1800"/>
              <a:t>. A process is given a short turn to execute</a:t>
            </a:r>
            <a:r>
              <a:rPr lang="en-US" altLang="en-US" sz="1800" b="0"/>
              <a:t>, known as a </a:t>
            </a:r>
            <a:r>
              <a:rPr lang="en-US" altLang="en-US" sz="1800" i="1">
                <a:solidFill>
                  <a:srgbClr val="CC3300"/>
                </a:solidFill>
              </a:rPr>
              <a:t>time slice</a:t>
            </a:r>
            <a:r>
              <a:rPr lang="en-US" altLang="en-US" sz="1800" b="0"/>
              <a:t>, but it is interrupted when the slice ends, even if its job is not yet complete. Each active process is given its own time slice, taking turns </a:t>
            </a:r>
            <a:r>
              <a:rPr lang="en-US" altLang="en-US" sz="1800"/>
              <a:t>in a cyclic order.</a:t>
            </a:r>
          </a:p>
          <a:p>
            <a:pPr eaLnBrk="1" hangingPunct="1"/>
            <a:endParaRPr lang="en-US" altLang="en-US" sz="1800"/>
          </a:p>
          <a:p>
            <a:pPr eaLnBrk="1" hangingPunct="1"/>
            <a:r>
              <a:rPr lang="en-US" altLang="en-US" sz="1800"/>
              <a:t>2. Using circular linked list to implement Round-Robin Scheduling</a:t>
            </a:r>
          </a:p>
          <a:p>
            <a:pPr eaLnBrk="1" hangingPunct="1"/>
            <a:r>
              <a:rPr lang="en-US" altLang="en-US" sz="1800" b="0"/>
              <a:t>We can use circular linked list to implement Round-Robin Scheduling by the following method: rotate( ): Moves the first element to the end of the list.</a:t>
            </a:r>
          </a:p>
          <a:p>
            <a:pPr eaLnBrk="1" hangingPunct="1"/>
            <a:r>
              <a:rPr lang="en-US" altLang="en-US" sz="1800" b="0"/>
              <a:t>With this new operation, round-robin scheduling can be efficiently implemented by repeatedly performing the following steps on a circularly linked list </a:t>
            </a:r>
            <a:r>
              <a:rPr lang="en-US" altLang="en-US" sz="1800" b="0" i="1"/>
              <a:t>C</a:t>
            </a:r>
            <a:r>
              <a:rPr lang="en-US" altLang="en-US" sz="1800" b="0"/>
              <a:t>:</a:t>
            </a:r>
          </a:p>
          <a:p>
            <a:pPr eaLnBrk="1" hangingPunct="1"/>
            <a:r>
              <a:rPr lang="en-US" altLang="en-US" sz="1800" b="0"/>
              <a:t>1. Give a time slice to process </a:t>
            </a:r>
            <a:r>
              <a:rPr lang="en-US" altLang="en-US" sz="1800" b="0" i="1"/>
              <a:t>C</a:t>
            </a:r>
            <a:r>
              <a:rPr lang="en-US" altLang="en-US" sz="1800" b="0"/>
              <a:t>.first( )</a:t>
            </a:r>
          </a:p>
          <a:p>
            <a:pPr eaLnBrk="1" hangingPunct="1"/>
            <a:r>
              <a:rPr lang="en-US" altLang="en-US" sz="1800" b="0"/>
              <a:t>2. </a:t>
            </a:r>
            <a:r>
              <a:rPr lang="en-US" altLang="en-US" sz="1800" b="0" i="1"/>
              <a:t>C</a:t>
            </a:r>
            <a:r>
              <a:rPr lang="en-US" altLang="en-US" sz="1800" b="0"/>
              <a:t>.rotate(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F294F2D7-E5AA-4C4A-823A-CDCBE3B15ED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0D104B77-E47D-4BDD-9BEC-D9C905D188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58B0F20B-7B6C-4C0E-B827-D0D2CA7F4E79}" type="slidenum">
              <a:rPr lang="en-US" altLang="en-US" sz="1200" b="0">
                <a:solidFill>
                  <a:srgbClr val="898989"/>
                </a:solidFill>
              </a:rPr>
              <a:pPr eaLnBrk="1" hangingPunct="1"/>
              <a:t>16</a:t>
            </a:fld>
            <a:r>
              <a:rPr lang="en-US" altLang="en-US" sz="1200" b="0">
                <a:solidFill>
                  <a:srgbClr val="898989"/>
                </a:solidFill>
              </a:rPr>
              <a:t>/23</a:t>
            </a:r>
          </a:p>
        </p:txBody>
      </p:sp>
      <p:sp>
        <p:nvSpPr>
          <p:cNvPr id="17412" name="Rectangle 2">
            <a:extLst>
              <a:ext uri="{FF2B5EF4-FFF2-40B4-BE49-F238E27FC236}">
                <a16:creationId xmlns:a16="http://schemas.microsoft.com/office/drawing/2014/main" id="{A53A0CE2-2715-4DD3-B64D-F34094CA4AD9}"/>
              </a:ext>
            </a:extLst>
          </p:cNvPr>
          <p:cNvSpPr>
            <a:spLocks noGrp="1" noChangeArrowheads="1"/>
          </p:cNvSpPr>
          <p:nvPr>
            <p:ph type="title" idx="4294967295"/>
          </p:nvPr>
        </p:nvSpPr>
        <p:spPr>
          <a:xfrm>
            <a:off x="762000" y="471488"/>
            <a:ext cx="7162800" cy="701675"/>
          </a:xfrm>
        </p:spPr>
        <p:txBody>
          <a:bodyPr>
            <a:spAutoFit/>
          </a:bodyPr>
          <a:lstStyle/>
          <a:p>
            <a:r>
              <a:rPr lang="en-US" altLang="en-US" sz="4000" b="1">
                <a:solidFill>
                  <a:srgbClr val="CC3300"/>
                </a:solidFill>
              </a:rPr>
              <a:t>Doubly Linked Lists - 1</a:t>
            </a:r>
          </a:p>
        </p:txBody>
      </p:sp>
      <p:sp>
        <p:nvSpPr>
          <p:cNvPr id="6" name="Slide Number Placeholder 3">
            <a:extLst>
              <a:ext uri="{FF2B5EF4-FFF2-40B4-BE49-F238E27FC236}">
                <a16:creationId xmlns:a16="http://schemas.microsoft.com/office/drawing/2014/main" id="{C6F8D62E-71C8-42D8-8080-0E3086507A61}"/>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E93BD16-775E-4719-BBE5-DF67C7504249}" type="slidenum">
              <a:rPr lang="en-US" altLang="en-US" sz="1200">
                <a:solidFill>
                  <a:srgbClr val="FFFFFF"/>
                </a:solidFill>
              </a:rPr>
              <a:pPr algn="ctr" eaLnBrk="1" hangingPunct="1">
                <a:lnSpc>
                  <a:spcPct val="80000"/>
                </a:lnSpc>
              </a:pPr>
              <a:t>16</a:t>
            </a:fld>
            <a:endParaRPr lang="en-US" altLang="en-US" sz="1200">
              <a:solidFill>
                <a:srgbClr val="FFFFFF"/>
              </a:solidFill>
            </a:endParaRPr>
          </a:p>
        </p:txBody>
      </p:sp>
      <p:sp>
        <p:nvSpPr>
          <p:cNvPr id="17414" name="Rectangle 5">
            <a:extLst>
              <a:ext uri="{FF2B5EF4-FFF2-40B4-BE49-F238E27FC236}">
                <a16:creationId xmlns:a16="http://schemas.microsoft.com/office/drawing/2014/main" id="{93078C21-3A1B-40B4-A458-6CFAFBB78CA4}"/>
              </a:ext>
            </a:extLst>
          </p:cNvPr>
          <p:cNvSpPr>
            <a:spLocks noGrp="1" noChangeArrowheads="1"/>
          </p:cNvSpPr>
          <p:nvPr>
            <p:ph type="body" idx="4294967295"/>
          </p:nvPr>
        </p:nvSpPr>
        <p:spPr>
          <a:xfrm>
            <a:off x="228600" y="1184275"/>
            <a:ext cx="3352800" cy="1190625"/>
          </a:xfrm>
        </p:spPr>
        <p:txBody>
          <a:bodyPr>
            <a:spAutoFit/>
          </a:bodyPr>
          <a:lstStyle/>
          <a:p>
            <a:pPr marL="319088" indent="-319088">
              <a:lnSpc>
                <a:spcPct val="90000"/>
              </a:lnSpc>
            </a:pPr>
            <a:r>
              <a:rPr lang="en-US" altLang="en-US" sz="2000"/>
              <a:t>In a</a:t>
            </a:r>
            <a:r>
              <a:rPr lang="en-US" altLang="en-US" sz="2000" i="1"/>
              <a:t> </a:t>
            </a:r>
            <a:r>
              <a:rPr lang="en-US" altLang="en-US" sz="2000" b="1"/>
              <a:t>doubly linked list,</a:t>
            </a:r>
            <a:r>
              <a:rPr lang="en-US" altLang="en-US" sz="2000"/>
              <a:t> each node has two reference fields, one to the successor and one to the predecessor</a:t>
            </a:r>
          </a:p>
        </p:txBody>
      </p:sp>
      <p:pic>
        <p:nvPicPr>
          <p:cNvPr id="17415" name="Picture 4">
            <a:extLst>
              <a:ext uri="{FF2B5EF4-FFF2-40B4-BE49-F238E27FC236}">
                <a16:creationId xmlns:a16="http://schemas.microsoft.com/office/drawing/2014/main" id="{E7C6352E-E967-4B25-9BC2-25E4BA896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39"/>
          <a:stretch>
            <a:fillRect/>
          </a:stretch>
        </p:blipFill>
        <p:spPr bwMode="auto">
          <a:xfrm>
            <a:off x="609600" y="2389188"/>
            <a:ext cx="304800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8">
            <a:extLst>
              <a:ext uri="{FF2B5EF4-FFF2-40B4-BE49-F238E27FC236}">
                <a16:creationId xmlns:a16="http://schemas.microsoft.com/office/drawing/2014/main" id="{C2BC9757-7220-410F-B58B-C924004710F7}"/>
              </a:ext>
            </a:extLst>
          </p:cNvPr>
          <p:cNvSpPr txBox="1">
            <a:spLocks noChangeArrowheads="1"/>
          </p:cNvSpPr>
          <p:nvPr/>
        </p:nvSpPr>
        <p:spPr bwMode="auto">
          <a:xfrm>
            <a:off x="609600" y="3949700"/>
            <a:ext cx="3276600" cy="2298700"/>
          </a:xfrm>
          <a:prstGeom prst="rect">
            <a:avLst/>
          </a:prstGeom>
          <a:solidFill>
            <a:srgbClr val="CCFFCC"/>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class Node</a:t>
            </a:r>
          </a:p>
          <a:p>
            <a:pPr eaLnBrk="1" hangingPunct="1"/>
            <a:r>
              <a:rPr lang="en-US" altLang="en-US" sz="1800" b="0"/>
              <a:t> {int info;</a:t>
            </a:r>
          </a:p>
          <a:p>
            <a:pPr eaLnBrk="1" hangingPunct="1"/>
            <a:r>
              <a:rPr lang="en-US" altLang="en-US" sz="1800" b="0"/>
              <a:t>  Node prev,next;</a:t>
            </a:r>
          </a:p>
          <a:p>
            <a:pPr eaLnBrk="1" hangingPunct="1"/>
            <a:r>
              <a:rPr lang="en-US" altLang="en-US" sz="1800" b="0"/>
              <a:t>  Node() {}</a:t>
            </a:r>
          </a:p>
          <a:p>
            <a:pPr eaLnBrk="1" hangingPunct="1"/>
            <a:r>
              <a:rPr lang="en-US" altLang="en-US" sz="1800" b="0"/>
              <a:t>  Node(int x, Node p, Node q)</a:t>
            </a:r>
          </a:p>
          <a:p>
            <a:pPr eaLnBrk="1" hangingPunct="1"/>
            <a:r>
              <a:rPr lang="en-US" altLang="en-US" sz="1800" b="0"/>
              <a:t>   {info=x;prev=p; next=q;</a:t>
            </a:r>
          </a:p>
          <a:p>
            <a:pPr eaLnBrk="1" hangingPunct="1"/>
            <a:r>
              <a:rPr lang="en-US" altLang="en-US" sz="1800" b="0"/>
              <a:t>   }</a:t>
            </a:r>
          </a:p>
          <a:p>
            <a:pPr eaLnBrk="1" hangingPunct="1"/>
            <a:r>
              <a:rPr lang="en-US" altLang="en-US" sz="1800" b="0"/>
              <a:t> }</a:t>
            </a:r>
          </a:p>
        </p:txBody>
      </p:sp>
      <p:sp>
        <p:nvSpPr>
          <p:cNvPr id="17417" name="Text Box 9">
            <a:extLst>
              <a:ext uri="{FF2B5EF4-FFF2-40B4-BE49-F238E27FC236}">
                <a16:creationId xmlns:a16="http://schemas.microsoft.com/office/drawing/2014/main" id="{81952619-D4D6-4797-943A-C5B8290182EC}"/>
              </a:ext>
            </a:extLst>
          </p:cNvPr>
          <p:cNvSpPr txBox="1">
            <a:spLocks noChangeArrowheads="1"/>
          </p:cNvSpPr>
          <p:nvPr/>
        </p:nvSpPr>
        <p:spPr bwMode="auto">
          <a:xfrm>
            <a:off x="4495800" y="1447800"/>
            <a:ext cx="4038600" cy="4770438"/>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class MyList</a:t>
            </a:r>
          </a:p>
          <a:p>
            <a:pPr eaLnBrk="1" hangingPunct="1"/>
            <a:r>
              <a:rPr lang="en-US" altLang="en-US" sz="1800" b="0"/>
              <a:t> {Node head,tail;</a:t>
            </a:r>
          </a:p>
          <a:p>
            <a:pPr eaLnBrk="1" hangingPunct="1"/>
            <a:r>
              <a:rPr lang="en-US" altLang="en-US" sz="1800" b="0"/>
              <a:t>  MyList() {head=tail=null;}</a:t>
            </a:r>
          </a:p>
          <a:p>
            <a:pPr eaLnBrk="1" hangingPunct="1"/>
            <a:r>
              <a:rPr lang="en-US" altLang="en-US" sz="1800" b="0"/>
              <a:t>  boolean isEmpty()</a:t>
            </a:r>
          </a:p>
          <a:p>
            <a:pPr eaLnBrk="1" hangingPunct="1"/>
            <a:r>
              <a:rPr lang="en-US" altLang="en-US" sz="1800" b="0"/>
              <a:t>   {return(head==null); }</a:t>
            </a:r>
          </a:p>
          <a:p>
            <a:pPr eaLnBrk="1" hangingPunct="1"/>
            <a:r>
              <a:rPr lang="en-US" altLang="en-US" sz="1800" b="0"/>
              <a:t>  void clear() {head=tail=null;}</a:t>
            </a:r>
          </a:p>
          <a:p>
            <a:pPr eaLnBrk="1" hangingPunct="1"/>
            <a:r>
              <a:rPr lang="en-US" altLang="en-US" sz="1800" b="0"/>
              <a:t>  void add(int x)</a:t>
            </a:r>
          </a:p>
          <a:p>
            <a:pPr eaLnBrk="1" hangingPunct="1"/>
            <a:r>
              <a:rPr lang="en-US" altLang="en-US" sz="1800" b="0"/>
              <a:t>   {if(isEmpty())</a:t>
            </a:r>
          </a:p>
          <a:p>
            <a:pPr eaLnBrk="1" hangingPunct="1"/>
            <a:r>
              <a:rPr lang="en-US" altLang="en-US" sz="1800" b="0"/>
              <a:t>     head=tail=new Node(x,null,null);</a:t>
            </a:r>
          </a:p>
          <a:p>
            <a:pPr eaLnBrk="1" hangingPunct="1"/>
            <a:r>
              <a:rPr lang="en-US" altLang="en-US" sz="1800" b="0"/>
              <a:t>     else</a:t>
            </a:r>
          </a:p>
          <a:p>
            <a:pPr eaLnBrk="1" hangingPunct="1"/>
            <a:r>
              <a:rPr lang="en-US" altLang="en-US" sz="1800" b="0"/>
              <a:t>     {Node q =new Node(x,tail,null);</a:t>
            </a:r>
          </a:p>
          <a:p>
            <a:pPr eaLnBrk="1" hangingPunct="1"/>
            <a:r>
              <a:rPr lang="en-US" altLang="en-US" sz="1800" b="0"/>
              <a:t>      tail.next=q;</a:t>
            </a:r>
          </a:p>
          <a:p>
            <a:pPr eaLnBrk="1" hangingPunct="1"/>
            <a:r>
              <a:rPr lang="en-US" altLang="en-US" sz="1800" b="0"/>
              <a:t>      tail=q;</a:t>
            </a:r>
          </a:p>
          <a:p>
            <a:pPr eaLnBrk="1" hangingPunct="1"/>
            <a:r>
              <a:rPr lang="en-US" altLang="en-US" sz="1800" b="0"/>
              <a:t>     }</a:t>
            </a:r>
          </a:p>
          <a:p>
            <a:pPr eaLnBrk="1" hangingPunct="1"/>
            <a:r>
              <a:rPr lang="en-US" altLang="en-US" sz="1800" b="0"/>
              <a:t>   }</a:t>
            </a:r>
          </a:p>
          <a:p>
            <a:pPr eaLnBrk="1" hangingPunct="1"/>
            <a:r>
              <a:rPr lang="en-US" altLang="en-US" sz="1800" b="0"/>
              <a:t> ...</a:t>
            </a:r>
          </a:p>
          <a:p>
            <a:pPr eaLnBrk="1" hangingPunct="1"/>
            <a:r>
              <a:rPr lang="en-US" altLang="en-US" sz="1800" b="0"/>
              <a:t> }</a:t>
            </a:r>
          </a:p>
        </p:txBody>
      </p:sp>
      <p:sp>
        <p:nvSpPr>
          <p:cNvPr id="17418" name="Text Box 10">
            <a:extLst>
              <a:ext uri="{FF2B5EF4-FFF2-40B4-BE49-F238E27FC236}">
                <a16:creationId xmlns:a16="http://schemas.microsoft.com/office/drawing/2014/main" id="{A19808FA-32AF-455F-9D21-F7F581A5837C}"/>
              </a:ext>
            </a:extLst>
          </p:cNvPr>
          <p:cNvSpPr txBox="1">
            <a:spLocks noChangeArrowheads="1"/>
          </p:cNvSpPr>
          <p:nvPr/>
        </p:nvSpPr>
        <p:spPr bwMode="auto">
          <a:xfrm>
            <a:off x="1066800" y="3657600"/>
            <a:ext cx="243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Doubly Linked List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AC02EA83-D014-487A-8352-721A21FA45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E9A3C288-DD8B-49DD-8CDC-03CF801217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C97E369-6C60-4B3A-ADB6-2CE8256771D1}" type="slidenum">
              <a:rPr lang="en-US" altLang="en-US" sz="1200" b="0">
                <a:solidFill>
                  <a:srgbClr val="898989"/>
                </a:solidFill>
              </a:rPr>
              <a:pPr eaLnBrk="1" hangingPunct="1"/>
              <a:t>17</a:t>
            </a:fld>
            <a:r>
              <a:rPr lang="en-US" altLang="en-US" sz="1200" b="0">
                <a:solidFill>
                  <a:srgbClr val="898989"/>
                </a:solidFill>
              </a:rPr>
              <a:t>/23</a:t>
            </a:r>
          </a:p>
        </p:txBody>
      </p:sp>
      <p:sp>
        <p:nvSpPr>
          <p:cNvPr id="214022" name="Rectangle 6">
            <a:extLst>
              <a:ext uri="{FF2B5EF4-FFF2-40B4-BE49-F238E27FC236}">
                <a16:creationId xmlns:a16="http://schemas.microsoft.com/office/drawing/2014/main" id="{6044316B-E26A-433B-947B-404617D54225}"/>
              </a:ext>
            </a:extLst>
          </p:cNvPr>
          <p:cNvSpPr>
            <a:spLocks noGrp="1" noChangeArrowheads="1"/>
          </p:cNvSpPr>
          <p:nvPr>
            <p:ph type="title" idx="4294967295"/>
          </p:nvPr>
        </p:nvSpPr>
        <p:spPr/>
        <p:txBody>
          <a:bodyPr>
            <a:normAutofit fontScale="90000"/>
          </a:bodyPr>
          <a:lstStyle/>
          <a:p>
            <a:pPr>
              <a:defRPr/>
            </a:pPr>
            <a:r>
              <a:rPr lang="en-US" sz="4000" b="1">
                <a:solidFill>
                  <a:srgbClr val="CC3300"/>
                </a:solidFill>
              </a:rPr>
              <a:t>Doubly Linked Lists - 2</a:t>
            </a:r>
            <a:br>
              <a:rPr lang="en-US" sz="3600"/>
            </a:br>
            <a:r>
              <a:rPr lang="en-US" sz="3200" i="1"/>
              <a:t>Adding a new node at the end</a:t>
            </a:r>
            <a:endParaRPr lang="en-US" sz="3600" i="1"/>
          </a:p>
        </p:txBody>
      </p:sp>
      <p:sp>
        <p:nvSpPr>
          <p:cNvPr id="5" name="Slide Number Placeholder 3">
            <a:extLst>
              <a:ext uri="{FF2B5EF4-FFF2-40B4-BE49-F238E27FC236}">
                <a16:creationId xmlns:a16="http://schemas.microsoft.com/office/drawing/2014/main" id="{7C338D69-D73E-4641-8C85-5CF9B303C59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99B4A009-FFD1-411C-B9AC-F425CE14D706}" type="slidenum">
              <a:rPr lang="en-US" altLang="en-US" sz="1200">
                <a:solidFill>
                  <a:srgbClr val="FFFFFF"/>
                </a:solidFill>
              </a:rPr>
              <a:pPr algn="ctr" eaLnBrk="1" hangingPunct="1">
                <a:lnSpc>
                  <a:spcPct val="80000"/>
                </a:lnSpc>
              </a:pPr>
              <a:t>17</a:t>
            </a:fld>
            <a:endParaRPr lang="en-US" altLang="en-US" sz="1200">
              <a:solidFill>
                <a:srgbClr val="FFFFFF"/>
              </a:solidFill>
            </a:endParaRPr>
          </a:p>
        </p:txBody>
      </p:sp>
      <p:pic>
        <p:nvPicPr>
          <p:cNvPr id="18438" name="Picture 4">
            <a:extLst>
              <a:ext uri="{FF2B5EF4-FFF2-40B4-BE49-F238E27FC236}">
                <a16:creationId xmlns:a16="http://schemas.microsoft.com/office/drawing/2014/main" id="{F7E1E561-C7C1-4B8D-A29F-B44225E7E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0" b="65352"/>
          <a:stretch>
            <a:fillRect/>
          </a:stretch>
        </p:blipFill>
        <p:spPr bwMode="auto">
          <a:xfrm>
            <a:off x="2133600" y="1752600"/>
            <a:ext cx="49530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4">
            <a:extLst>
              <a:ext uri="{FF2B5EF4-FFF2-40B4-BE49-F238E27FC236}">
                <a16:creationId xmlns:a16="http://schemas.microsoft.com/office/drawing/2014/main" id="{2E4DEF0B-A698-413A-89FF-8865E01E1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38" t="65402" r="1219"/>
          <a:stretch>
            <a:fillRect/>
          </a:stretch>
        </p:blipFill>
        <p:spPr bwMode="auto">
          <a:xfrm>
            <a:off x="2133600" y="3200400"/>
            <a:ext cx="49530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 Box 7">
            <a:extLst>
              <a:ext uri="{FF2B5EF4-FFF2-40B4-BE49-F238E27FC236}">
                <a16:creationId xmlns:a16="http://schemas.microsoft.com/office/drawing/2014/main" id="{61F747D2-A7B1-4421-97C6-AD79CEA699C2}"/>
              </a:ext>
            </a:extLst>
          </p:cNvPr>
          <p:cNvSpPr txBox="1">
            <a:spLocks noChangeArrowheads="1"/>
          </p:cNvSpPr>
          <p:nvPr/>
        </p:nvSpPr>
        <p:spPr bwMode="auto">
          <a:xfrm>
            <a:off x="2209800" y="4724400"/>
            <a:ext cx="487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Adding new node at the end of Doubly Linked List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DCBD6FD2-64F2-4332-9A29-89CD1D7C3EF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D8A39D22-2E17-4CE2-AA10-7F483060BC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DFF90E14-0F20-4B15-B14A-3A413D61FB46}" type="slidenum">
              <a:rPr lang="en-US" altLang="en-US" sz="1200" b="0">
                <a:solidFill>
                  <a:srgbClr val="898989"/>
                </a:solidFill>
              </a:rPr>
              <a:pPr eaLnBrk="1" hangingPunct="1"/>
              <a:t>18</a:t>
            </a:fld>
            <a:r>
              <a:rPr lang="en-US" altLang="en-US" sz="1200" b="0">
                <a:solidFill>
                  <a:srgbClr val="898989"/>
                </a:solidFill>
              </a:rPr>
              <a:t>/23</a:t>
            </a:r>
          </a:p>
        </p:txBody>
      </p:sp>
      <p:sp>
        <p:nvSpPr>
          <p:cNvPr id="216070" name="Rectangle 6">
            <a:extLst>
              <a:ext uri="{FF2B5EF4-FFF2-40B4-BE49-F238E27FC236}">
                <a16:creationId xmlns:a16="http://schemas.microsoft.com/office/drawing/2014/main" id="{E07D41E4-D7F1-4D07-8DA3-78AA6047D2EB}"/>
              </a:ext>
            </a:extLst>
          </p:cNvPr>
          <p:cNvSpPr>
            <a:spLocks noGrp="1" noChangeArrowheads="1"/>
          </p:cNvSpPr>
          <p:nvPr>
            <p:ph type="title" idx="4294967295"/>
          </p:nvPr>
        </p:nvSpPr>
        <p:spPr/>
        <p:txBody>
          <a:bodyPr>
            <a:normAutofit fontScale="90000"/>
          </a:bodyPr>
          <a:lstStyle/>
          <a:p>
            <a:pPr>
              <a:defRPr/>
            </a:pPr>
            <a:r>
              <a:rPr lang="en-US" sz="4000" b="1">
                <a:solidFill>
                  <a:srgbClr val="CC3300"/>
                </a:solidFill>
              </a:rPr>
              <a:t>Doubly Linked Lists -3</a:t>
            </a:r>
            <a:br>
              <a:rPr lang="en-US" sz="3600"/>
            </a:br>
            <a:r>
              <a:rPr lang="en-US" sz="3200" i="1"/>
              <a:t>Deleting a node from the end</a:t>
            </a:r>
            <a:endParaRPr lang="en-US" sz="3600" i="1"/>
          </a:p>
        </p:txBody>
      </p:sp>
      <p:sp>
        <p:nvSpPr>
          <p:cNvPr id="5" name="Slide Number Placeholder 3">
            <a:extLst>
              <a:ext uri="{FF2B5EF4-FFF2-40B4-BE49-F238E27FC236}">
                <a16:creationId xmlns:a16="http://schemas.microsoft.com/office/drawing/2014/main" id="{F6132A5C-9D75-448E-8B5E-1B91E01B1A16}"/>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F0BED9E-93D7-47E3-B499-46E9067968B8}" type="slidenum">
              <a:rPr lang="en-US" altLang="en-US" sz="1200">
                <a:solidFill>
                  <a:srgbClr val="FFFFFF"/>
                </a:solidFill>
              </a:rPr>
              <a:pPr algn="ctr" eaLnBrk="1" hangingPunct="1">
                <a:lnSpc>
                  <a:spcPct val="80000"/>
                </a:lnSpc>
              </a:pPr>
              <a:t>18</a:t>
            </a:fld>
            <a:endParaRPr lang="en-US" altLang="en-US" sz="1200">
              <a:solidFill>
                <a:srgbClr val="FFFFFF"/>
              </a:solidFill>
            </a:endParaRPr>
          </a:p>
        </p:txBody>
      </p:sp>
      <p:pic>
        <p:nvPicPr>
          <p:cNvPr id="19462" name="Picture 4">
            <a:extLst>
              <a:ext uri="{FF2B5EF4-FFF2-40B4-BE49-F238E27FC236}">
                <a16:creationId xmlns:a16="http://schemas.microsoft.com/office/drawing/2014/main" id="{2344E9BE-2CC0-436D-BCF7-E66E0594D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7346"/>
          <a:stretch>
            <a:fillRect/>
          </a:stretch>
        </p:blipFill>
        <p:spPr bwMode="auto">
          <a:xfrm>
            <a:off x="1600200" y="1752600"/>
            <a:ext cx="5410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4">
            <a:extLst>
              <a:ext uri="{FF2B5EF4-FFF2-40B4-BE49-F238E27FC236}">
                <a16:creationId xmlns:a16="http://schemas.microsoft.com/office/drawing/2014/main" id="{B693E586-6554-45E1-8ABF-B5C5F9C27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5306"/>
          <a:stretch>
            <a:fillRect/>
          </a:stretch>
        </p:blipFill>
        <p:spPr bwMode="auto">
          <a:xfrm>
            <a:off x="1600200" y="2921000"/>
            <a:ext cx="54102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7">
            <a:extLst>
              <a:ext uri="{FF2B5EF4-FFF2-40B4-BE49-F238E27FC236}">
                <a16:creationId xmlns:a16="http://schemas.microsoft.com/office/drawing/2014/main" id="{A7D06721-023F-45FB-93BA-9C257192E994}"/>
              </a:ext>
            </a:extLst>
          </p:cNvPr>
          <p:cNvSpPr txBox="1">
            <a:spLocks noChangeArrowheads="1"/>
          </p:cNvSpPr>
          <p:nvPr/>
        </p:nvSpPr>
        <p:spPr bwMode="auto">
          <a:xfrm>
            <a:off x="1905000" y="4343400"/>
            <a:ext cx="487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Deleting a node from the end of Doubly Linked List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3BAFCF11-BA29-4125-99F6-0B0A5C49DAA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D29E3780-A121-4E49-BE73-1B48F149CD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17FAC80-BB24-4B11-AAEE-B3AAB51EA834}" type="slidenum">
              <a:rPr lang="en-US" altLang="en-US" sz="1200" b="0">
                <a:solidFill>
                  <a:srgbClr val="898989"/>
                </a:solidFill>
              </a:rPr>
              <a:pPr eaLnBrk="1" hangingPunct="1"/>
              <a:t>19</a:t>
            </a:fld>
            <a:r>
              <a:rPr lang="en-US" altLang="en-US" sz="1200" b="0">
                <a:solidFill>
                  <a:srgbClr val="898989"/>
                </a:solidFill>
              </a:rPr>
              <a:t>/23</a:t>
            </a:r>
          </a:p>
        </p:txBody>
      </p:sp>
      <p:sp>
        <p:nvSpPr>
          <p:cNvPr id="20484" name="Rectangle 2">
            <a:extLst>
              <a:ext uri="{FF2B5EF4-FFF2-40B4-BE49-F238E27FC236}">
                <a16:creationId xmlns:a16="http://schemas.microsoft.com/office/drawing/2014/main" id="{A8C8CC4F-B3F7-4AF1-8DDA-17605D1BD4DF}"/>
              </a:ext>
            </a:extLst>
          </p:cNvPr>
          <p:cNvSpPr>
            <a:spLocks noGrp="1" noChangeArrowheads="1"/>
          </p:cNvSpPr>
          <p:nvPr>
            <p:ph type="title" idx="4294967295"/>
          </p:nvPr>
        </p:nvSpPr>
        <p:spPr>
          <a:xfrm>
            <a:off x="0" y="381000"/>
            <a:ext cx="8915400" cy="701675"/>
          </a:xfrm>
        </p:spPr>
        <p:txBody>
          <a:bodyPr>
            <a:spAutoFit/>
          </a:bodyPr>
          <a:lstStyle/>
          <a:p>
            <a:r>
              <a:rPr lang="en-US" altLang="en-US" sz="4000" b="1">
                <a:solidFill>
                  <a:srgbClr val="CC3300"/>
                </a:solidFill>
              </a:rPr>
              <a:t>Lists in java.util - LinkedList class </a:t>
            </a:r>
          </a:p>
        </p:txBody>
      </p:sp>
      <p:graphicFrame>
        <p:nvGraphicFramePr>
          <p:cNvPr id="258221" name="Group 173">
            <a:extLst>
              <a:ext uri="{FF2B5EF4-FFF2-40B4-BE49-F238E27FC236}">
                <a16:creationId xmlns:a16="http://schemas.microsoft.com/office/drawing/2014/main" id="{DEE7FFC3-02AD-4FDF-A6B9-7DB691324AFA}"/>
              </a:ext>
            </a:extLst>
          </p:cNvPr>
          <p:cNvGraphicFramePr>
            <a:graphicFrameLocks noGrp="1"/>
          </p:cNvGraphicFramePr>
          <p:nvPr/>
        </p:nvGraphicFramePr>
        <p:xfrm>
          <a:off x="127000" y="1219200"/>
          <a:ext cx="8839200" cy="4937616"/>
        </p:xfrm>
        <a:graphic>
          <a:graphicData uri="http://schemas.openxmlformats.org/drawingml/2006/table">
            <a:tbl>
              <a:tblPr/>
              <a:tblGrid>
                <a:gridCol w="1549400">
                  <a:extLst>
                    <a:ext uri="{9D8B030D-6E8A-4147-A177-3AD203B41FA5}">
                      <a16:colId xmlns:a16="http://schemas.microsoft.com/office/drawing/2014/main" val="20000"/>
                    </a:ext>
                  </a:extLst>
                </a:gridCol>
                <a:gridCol w="7289800">
                  <a:extLst>
                    <a:ext uri="{9D8B030D-6E8A-4147-A177-3AD203B41FA5}">
                      <a16:colId xmlns:a16="http://schemas.microsoft.com/office/drawing/2014/main" val="20001"/>
                    </a:ext>
                  </a:extLst>
                </a:gridCol>
              </a:tblGrid>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boolean</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2"/>
                        </a:rPr>
                        <a:t>add</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o)</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Appends the specified element to the end of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void</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4"/>
                        </a:rPr>
                        <a:t>addFirst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o)</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Inserts the given element at the beginning of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void</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5"/>
                        </a:rPr>
                        <a:t>addLast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o)</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Appends the given element to the end of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void</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6"/>
                        </a:rPr>
                        <a:t>clear</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Removes all of the elements from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7"/>
                        </a:rPr>
                        <a:t>get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(int</a:t>
                      </a:r>
                      <a:r>
                        <a:rPr kumimoji="0" lang="en-US" sz="1800" b="1"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index)</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Returns the element at the specified position in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8"/>
                        </a:rPr>
                        <a:t>getFirst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Returns the first element in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9"/>
                        </a:rPr>
                        <a:t>getLast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Returns the last element in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63999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0"/>
                        </a:rPr>
                        <a:t>remove</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(int</a:t>
                      </a:r>
                      <a:r>
                        <a:rPr kumimoji="0" lang="en-US" sz="1800" b="1"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index)</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Removes the element at the specified position in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1"/>
                        </a:rPr>
                        <a:t>removeFirst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Removes and returns the first element from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2"/>
                        </a:rPr>
                        <a:t>removeLast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Removes and returns the last element from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int</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3"/>
                        </a:rPr>
                        <a:t>size</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Returns the number of elements in this list.</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63999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4" tooltip="class in java.lang"/>
                        </a:rPr>
                        <a:t>Object</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a:t>
                      </a:r>
                      <a:endParaRPr kumimoji="0" lang="en-US" sz="1800" b="0" i="0" u="none" strike="noStrike" cap="none" normalizeH="0" baseline="0">
                        <a:ln>
                          <a:noFill/>
                        </a:ln>
                        <a:solidFill>
                          <a:schemeClr val="tx1"/>
                        </a:solidFill>
                        <a:effectLst/>
                        <a:latin typeface="Arial" pitchFamily="34" charset="0"/>
                        <a:ea typeface="Batang" pitchFamily="18" charset="-127"/>
                        <a:cs typeface="Courier New"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5"/>
                        </a:rPr>
                        <a:t>toArray</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Returns an array containing all of the elements in this list in the correct order.</a:t>
                      </a:r>
                      <a:endParaRPr kumimoji="0" lang="en-US" sz="1800" b="0" i="0" u="none" strike="noStrike" cap="none" normalizeH="0" baseline="0">
                        <a:ln>
                          <a:noFill/>
                        </a:ln>
                        <a:solidFill>
                          <a:schemeClr val="tx1"/>
                        </a:solidFill>
                        <a:effectLst/>
                        <a:latin typeface="Arial"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F6ABDA0F-1C20-4AAF-8118-0070089B3E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5" name="Slide Number Placeholder 5">
            <a:extLst>
              <a:ext uri="{FF2B5EF4-FFF2-40B4-BE49-F238E27FC236}">
                <a16:creationId xmlns:a16="http://schemas.microsoft.com/office/drawing/2014/main" id="{5D18AC1E-3F73-4631-93DC-9AAF2B93C9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919FBC5-28EA-4076-8B59-AD2CAD4F8FD4}" type="slidenum">
              <a:rPr lang="en-US" altLang="en-US" sz="1200" b="0">
                <a:solidFill>
                  <a:srgbClr val="898989"/>
                </a:solidFill>
              </a:rPr>
              <a:pPr eaLnBrk="1" hangingPunct="1"/>
              <a:t>2</a:t>
            </a:fld>
            <a:r>
              <a:rPr lang="en-US" altLang="en-US" sz="1200" b="0">
                <a:solidFill>
                  <a:srgbClr val="898989"/>
                </a:solidFill>
              </a:rPr>
              <a:t>/23</a:t>
            </a:r>
          </a:p>
        </p:txBody>
      </p:sp>
      <p:sp>
        <p:nvSpPr>
          <p:cNvPr id="3076" name="Rectangle 2">
            <a:extLst>
              <a:ext uri="{FF2B5EF4-FFF2-40B4-BE49-F238E27FC236}">
                <a16:creationId xmlns:a16="http://schemas.microsoft.com/office/drawing/2014/main" id="{81AF7DAD-FFE2-4AD5-834C-8A8988921237}"/>
              </a:ext>
            </a:extLst>
          </p:cNvPr>
          <p:cNvSpPr>
            <a:spLocks noGrp="1" noChangeArrowheads="1"/>
          </p:cNvSpPr>
          <p:nvPr>
            <p:ph type="title" idx="4294967295"/>
          </p:nvPr>
        </p:nvSpPr>
        <p:spPr>
          <a:xfrm>
            <a:off x="460375" y="495300"/>
            <a:ext cx="8229600" cy="701675"/>
          </a:xfrm>
        </p:spPr>
        <p:txBody>
          <a:bodyPr>
            <a:spAutoFit/>
          </a:bodyPr>
          <a:lstStyle/>
          <a:p>
            <a:r>
              <a:rPr lang="en-US" altLang="en-US" sz="4000" b="1">
                <a:solidFill>
                  <a:srgbClr val="CC3300"/>
                </a:solidFill>
              </a:rPr>
              <a:t>Objectives</a:t>
            </a:r>
          </a:p>
        </p:txBody>
      </p:sp>
      <p:sp>
        <p:nvSpPr>
          <p:cNvPr id="4" name="Slide Number Placeholder 3">
            <a:extLst>
              <a:ext uri="{FF2B5EF4-FFF2-40B4-BE49-F238E27FC236}">
                <a16:creationId xmlns:a16="http://schemas.microsoft.com/office/drawing/2014/main" id="{F3433CC7-D385-43DA-B6B4-C91B3FB9E04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7D2C1ED-C0F7-476A-A981-D7D3A7BAC31A}" type="slidenum">
              <a:rPr lang="en-US" altLang="en-US" sz="1200">
                <a:solidFill>
                  <a:srgbClr val="FFFFFF"/>
                </a:solidFill>
              </a:rPr>
              <a:pPr algn="ctr" eaLnBrk="1" hangingPunct="1">
                <a:lnSpc>
                  <a:spcPct val="80000"/>
                </a:lnSpc>
              </a:pPr>
              <a:t>2</a:t>
            </a:fld>
            <a:endParaRPr lang="en-US" altLang="en-US" sz="1200">
              <a:solidFill>
                <a:srgbClr val="FFFFFF"/>
              </a:solidFill>
            </a:endParaRPr>
          </a:p>
        </p:txBody>
      </p:sp>
      <p:sp>
        <p:nvSpPr>
          <p:cNvPr id="3078" name="Rectangle 3">
            <a:extLst>
              <a:ext uri="{FF2B5EF4-FFF2-40B4-BE49-F238E27FC236}">
                <a16:creationId xmlns:a16="http://schemas.microsoft.com/office/drawing/2014/main" id="{1EBE038F-FEA2-4F71-BFD1-8DFFD94D17FD}"/>
              </a:ext>
            </a:extLst>
          </p:cNvPr>
          <p:cNvSpPr>
            <a:spLocks noGrp="1" noChangeArrowheads="1"/>
          </p:cNvSpPr>
          <p:nvPr>
            <p:ph sz="quarter" idx="4294967295"/>
          </p:nvPr>
        </p:nvSpPr>
        <p:spPr>
          <a:xfrm>
            <a:off x="1600200" y="1371600"/>
            <a:ext cx="6324600" cy="3595688"/>
          </a:xfrm>
        </p:spPr>
        <p:txBody>
          <a:bodyPr>
            <a:spAutoFit/>
          </a:bodyPr>
          <a:lstStyle/>
          <a:p>
            <a:pPr marL="319088" indent="-319088"/>
            <a:r>
              <a:rPr lang="en-US" altLang="en-US" sz="2800"/>
              <a:t>Describe List structures</a:t>
            </a:r>
          </a:p>
          <a:p>
            <a:pPr marL="319088" indent="-319088"/>
            <a:r>
              <a:rPr lang="en-US" altLang="en-US" sz="2800"/>
              <a:t>Describe self-referential structures</a:t>
            </a:r>
          </a:p>
          <a:p>
            <a:pPr marL="319088" indent="-319088"/>
            <a:r>
              <a:rPr lang="en-US" altLang="en-US" sz="2800"/>
              <a:t>Explain types of linked lists</a:t>
            </a:r>
          </a:p>
          <a:p>
            <a:pPr marL="319088" indent="-319088"/>
            <a:r>
              <a:rPr lang="en-US" altLang="en-US" sz="2800"/>
              <a:t>Singly Linked Lists</a:t>
            </a:r>
          </a:p>
          <a:p>
            <a:pPr marL="319088" indent="-319088"/>
            <a:r>
              <a:rPr lang="en-US" altLang="en-US" sz="2800"/>
              <a:t>Circular Lists</a:t>
            </a:r>
          </a:p>
          <a:p>
            <a:pPr marL="319088" indent="-319088"/>
            <a:r>
              <a:rPr lang="en-US" altLang="en-US" sz="2800"/>
              <a:t>Doubly Linked Lists</a:t>
            </a:r>
          </a:p>
          <a:p>
            <a:pPr marL="319088" indent="-319088"/>
            <a:r>
              <a:rPr lang="en-US" altLang="en-US" sz="2800"/>
              <a:t>Lists in</a:t>
            </a:r>
            <a:r>
              <a:rPr lang="en-US" altLang="en-US" sz="2800" b="1"/>
              <a:t> </a:t>
            </a:r>
            <a:r>
              <a:rPr lang="en-US" altLang="en-US" sz="2800">
                <a:latin typeface="Courier New" panose="02070309020205020404" pitchFamily="49" charset="0"/>
              </a:rPr>
              <a:t>java.util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2C3DAA10-6C5E-436B-8614-46073A2612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1507" name="Slide Number Placeholder 5">
            <a:extLst>
              <a:ext uri="{FF2B5EF4-FFF2-40B4-BE49-F238E27FC236}">
                <a16:creationId xmlns:a16="http://schemas.microsoft.com/office/drawing/2014/main" id="{804FFE27-7205-441C-957D-B464C50906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FFDD9AE-86A5-4DC0-BAA7-84BA4F7092C4}" type="slidenum">
              <a:rPr lang="en-US" altLang="en-US" sz="1200" b="0">
                <a:solidFill>
                  <a:srgbClr val="898989"/>
                </a:solidFill>
              </a:rPr>
              <a:pPr eaLnBrk="1" hangingPunct="1"/>
              <a:t>20</a:t>
            </a:fld>
            <a:r>
              <a:rPr lang="en-US" altLang="en-US" sz="1200" b="0">
                <a:solidFill>
                  <a:srgbClr val="898989"/>
                </a:solidFill>
              </a:rPr>
              <a:t>/23</a:t>
            </a:r>
          </a:p>
        </p:txBody>
      </p:sp>
      <p:sp>
        <p:nvSpPr>
          <p:cNvPr id="21508" name="Rectangle 2">
            <a:extLst>
              <a:ext uri="{FF2B5EF4-FFF2-40B4-BE49-F238E27FC236}">
                <a16:creationId xmlns:a16="http://schemas.microsoft.com/office/drawing/2014/main" id="{8714691D-D581-40B2-A941-084812ECAC6B}"/>
              </a:ext>
            </a:extLst>
          </p:cNvPr>
          <p:cNvSpPr>
            <a:spLocks noGrp="1" noChangeArrowheads="1"/>
          </p:cNvSpPr>
          <p:nvPr>
            <p:ph type="title" idx="4294967295"/>
          </p:nvPr>
        </p:nvSpPr>
        <p:spPr>
          <a:xfrm>
            <a:off x="457200" y="76200"/>
            <a:ext cx="7620000" cy="1311275"/>
          </a:xfrm>
        </p:spPr>
        <p:txBody>
          <a:bodyPr>
            <a:spAutoFit/>
          </a:bodyPr>
          <a:lstStyle/>
          <a:p>
            <a:r>
              <a:rPr lang="en-US" altLang="en-US" sz="4000" b="1">
                <a:solidFill>
                  <a:srgbClr val="CC3300"/>
                </a:solidFill>
              </a:rPr>
              <a:t>Lists in java.util</a:t>
            </a:r>
            <a:br>
              <a:rPr lang="en-US" altLang="en-US" sz="4000" b="1">
                <a:solidFill>
                  <a:srgbClr val="CC3300"/>
                </a:solidFill>
              </a:rPr>
            </a:br>
            <a:r>
              <a:rPr lang="en-US" altLang="en-US" sz="4000" b="1">
                <a:solidFill>
                  <a:srgbClr val="CC3300"/>
                </a:solidFill>
              </a:rPr>
              <a:t>LinkedList class example</a:t>
            </a:r>
          </a:p>
        </p:txBody>
      </p:sp>
      <p:sp>
        <p:nvSpPr>
          <p:cNvPr id="21509" name="Text Box 45">
            <a:extLst>
              <a:ext uri="{FF2B5EF4-FFF2-40B4-BE49-F238E27FC236}">
                <a16:creationId xmlns:a16="http://schemas.microsoft.com/office/drawing/2014/main" id="{0FD2723D-9097-4B63-BA9D-3674B2B73B42}"/>
              </a:ext>
            </a:extLst>
          </p:cNvPr>
          <p:cNvSpPr txBox="1">
            <a:spLocks noChangeArrowheads="1"/>
          </p:cNvSpPr>
          <p:nvPr/>
        </p:nvSpPr>
        <p:spPr bwMode="auto">
          <a:xfrm>
            <a:off x="228600" y="1600200"/>
            <a:ext cx="3962400" cy="449580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import java.util.*;</a:t>
            </a:r>
          </a:p>
          <a:p>
            <a:pPr eaLnBrk="1" hangingPunct="1"/>
            <a:r>
              <a:rPr lang="en-US" altLang="en-US" sz="1800" b="0"/>
              <a:t>class Node</a:t>
            </a:r>
          </a:p>
          <a:p>
            <a:pPr eaLnBrk="1" hangingPunct="1"/>
            <a:r>
              <a:rPr lang="en-US" altLang="en-US" sz="1800" b="0"/>
              <a:t>   { String name;</a:t>
            </a:r>
          </a:p>
          <a:p>
            <a:pPr eaLnBrk="1" hangingPunct="1"/>
            <a:r>
              <a:rPr lang="en-US" altLang="en-US" sz="1800" b="0"/>
              <a:t>      int age;</a:t>
            </a:r>
          </a:p>
          <a:p>
            <a:pPr eaLnBrk="1" hangingPunct="1"/>
            <a:r>
              <a:rPr lang="en-US" altLang="en-US" sz="1800" b="0"/>
              <a:t>      Node() {}</a:t>
            </a:r>
          </a:p>
          <a:p>
            <a:pPr eaLnBrk="1" hangingPunct="1"/>
            <a:r>
              <a:rPr lang="en-US" altLang="en-US" sz="1800" b="0"/>
              <a:t>      Node(String name1, int age1)</a:t>
            </a:r>
          </a:p>
          <a:p>
            <a:pPr eaLnBrk="1" hangingPunct="1"/>
            <a:r>
              <a:rPr lang="en-US" altLang="en-US" sz="1800" b="0"/>
              <a:t>         { name=name1; age=age1;</a:t>
            </a:r>
          </a:p>
          <a:p>
            <a:pPr eaLnBrk="1" hangingPunct="1"/>
            <a:r>
              <a:rPr lang="en-US" altLang="en-US" sz="1800" b="0"/>
              <a:t>         }</a:t>
            </a:r>
          </a:p>
          <a:p>
            <a:pPr eaLnBrk="1" hangingPunct="1"/>
            <a:r>
              <a:rPr lang="en-US" altLang="en-US" sz="1800" b="0"/>
              <a:t>      void set(String name1, int age1)</a:t>
            </a:r>
          </a:p>
          <a:p>
            <a:pPr eaLnBrk="1" hangingPunct="1"/>
            <a:r>
              <a:rPr lang="en-US" altLang="en-US" sz="1800" b="0"/>
              <a:t>         { name=name1; age=age1;</a:t>
            </a:r>
          </a:p>
          <a:p>
            <a:pPr eaLnBrk="1" hangingPunct="1"/>
            <a:r>
              <a:rPr lang="en-US" altLang="en-US" sz="1800" b="0"/>
              <a:t>         }</a:t>
            </a:r>
          </a:p>
          <a:p>
            <a:pPr eaLnBrk="1" hangingPunct="1"/>
            <a:r>
              <a:rPr lang="en-US" altLang="en-US" sz="1800" b="0"/>
              <a:t>      public String toString()</a:t>
            </a:r>
          </a:p>
          <a:p>
            <a:pPr eaLnBrk="1" hangingPunct="1"/>
            <a:r>
              <a:rPr lang="en-US" altLang="en-US" sz="1800" b="0"/>
              <a:t>         { String s = name+"  "+age;</a:t>
            </a:r>
          </a:p>
          <a:p>
            <a:pPr eaLnBrk="1" hangingPunct="1"/>
            <a:r>
              <a:rPr lang="en-US" altLang="en-US" sz="1800" b="0"/>
              <a:t>           return(s);    </a:t>
            </a:r>
          </a:p>
          <a:p>
            <a:pPr eaLnBrk="1" hangingPunct="1"/>
            <a:r>
              <a:rPr lang="en-US" altLang="en-US" sz="1800" b="0"/>
              <a:t>         }</a:t>
            </a:r>
          </a:p>
          <a:p>
            <a:pPr eaLnBrk="1" hangingPunct="1"/>
            <a:r>
              <a:rPr lang="en-US" altLang="en-US" sz="1800" b="0"/>
              <a:t>   }</a:t>
            </a:r>
          </a:p>
        </p:txBody>
      </p:sp>
      <p:sp>
        <p:nvSpPr>
          <p:cNvPr id="21510" name="Text Box 46">
            <a:extLst>
              <a:ext uri="{FF2B5EF4-FFF2-40B4-BE49-F238E27FC236}">
                <a16:creationId xmlns:a16="http://schemas.microsoft.com/office/drawing/2014/main" id="{8067DFE1-01B4-4418-91B4-0AE0E777DEE4}"/>
              </a:ext>
            </a:extLst>
          </p:cNvPr>
          <p:cNvSpPr txBox="1">
            <a:spLocks noChangeArrowheads="1"/>
          </p:cNvSpPr>
          <p:nvPr/>
        </p:nvSpPr>
        <p:spPr bwMode="auto">
          <a:xfrm>
            <a:off x="4381500" y="2398713"/>
            <a:ext cx="4648200" cy="3671887"/>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class Main</a:t>
            </a:r>
          </a:p>
          <a:p>
            <a:pPr eaLnBrk="1" hangingPunct="1"/>
            <a:r>
              <a:rPr lang="en-US" altLang="en-US" sz="1800" b="0"/>
              <a:t>   {</a:t>
            </a:r>
          </a:p>
          <a:p>
            <a:pPr eaLnBrk="1" hangingPunct="1"/>
            <a:r>
              <a:rPr lang="en-US" altLang="en-US" sz="1800" b="0"/>
              <a:t>     public static  void main(String [] args)</a:t>
            </a:r>
          </a:p>
          <a:p>
            <a:pPr eaLnBrk="1" hangingPunct="1"/>
            <a:r>
              <a:rPr lang="en-US" altLang="en-US" sz="1800" b="0"/>
              <a:t>        {</a:t>
            </a:r>
          </a:p>
          <a:p>
            <a:pPr eaLnBrk="1" hangingPunct="1"/>
            <a:r>
              <a:rPr lang="en-US" altLang="en-US" sz="1800" b="0"/>
              <a:t>          LinkedList t = new LinkedList();</a:t>
            </a:r>
          </a:p>
          <a:p>
            <a:pPr eaLnBrk="1" hangingPunct="1"/>
            <a:r>
              <a:rPr lang="en-US" altLang="en-US" sz="1800" b="0"/>
              <a:t>           Node x; int n,i;</a:t>
            </a:r>
          </a:p>
          <a:p>
            <a:pPr eaLnBrk="1" hangingPunct="1"/>
            <a:r>
              <a:rPr lang="en-US" altLang="en-US" sz="1800" b="0"/>
              <a:t>           x = new Node("A01",25); t.add(x);</a:t>
            </a:r>
          </a:p>
          <a:p>
            <a:pPr eaLnBrk="1" hangingPunct="1"/>
            <a:r>
              <a:rPr lang="en-US" altLang="en-US" sz="1800" b="0"/>
              <a:t>           x = new Node("A02",23); t.add(x);</a:t>
            </a:r>
          </a:p>
          <a:p>
            <a:pPr eaLnBrk="1" hangingPunct="1"/>
            <a:r>
              <a:rPr lang="en-US" altLang="en-US" sz="1800" b="0"/>
              <a:t>           x = new Node("A03",21); t.add(x);</a:t>
            </a:r>
          </a:p>
          <a:p>
            <a:pPr eaLnBrk="1" hangingPunct="1"/>
            <a:r>
              <a:rPr lang="en-US" altLang="en-US" sz="1800" b="0"/>
              <a:t>           for(i=0;i&lt;t.size();i++)</a:t>
            </a:r>
          </a:p>
          <a:p>
            <a:pPr eaLnBrk="1" hangingPunct="1"/>
            <a:r>
              <a:rPr lang="en-US" altLang="en-US" sz="1800" b="0"/>
              <a:t>          System.out.println(t.get(i));</a:t>
            </a:r>
          </a:p>
          <a:p>
            <a:pPr eaLnBrk="1" hangingPunct="1"/>
            <a:r>
              <a:rPr lang="en-US" altLang="en-US" sz="1800" b="0"/>
              <a:t>        }</a:t>
            </a:r>
          </a:p>
          <a:p>
            <a:pPr eaLnBrk="1" hangingPunct="1"/>
            <a:r>
              <a:rPr lang="en-US" altLang="en-US" sz="1800" b="0"/>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CD6D743C-0032-4CA7-AD09-EE09B36A2F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2531" name="Slide Number Placeholder 5">
            <a:extLst>
              <a:ext uri="{FF2B5EF4-FFF2-40B4-BE49-F238E27FC236}">
                <a16:creationId xmlns:a16="http://schemas.microsoft.com/office/drawing/2014/main" id="{C4E417B0-A9F2-4972-A710-A655463CCC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B31B2FA-4D6C-403C-BE85-C052E90111DC}" type="slidenum">
              <a:rPr lang="en-US" altLang="en-US" sz="1200" b="0">
                <a:solidFill>
                  <a:srgbClr val="898989"/>
                </a:solidFill>
              </a:rPr>
              <a:pPr eaLnBrk="1" hangingPunct="1"/>
              <a:t>21</a:t>
            </a:fld>
            <a:r>
              <a:rPr lang="en-US" altLang="en-US" sz="1200" b="0">
                <a:solidFill>
                  <a:srgbClr val="898989"/>
                </a:solidFill>
              </a:rPr>
              <a:t>/23</a:t>
            </a:r>
          </a:p>
        </p:txBody>
      </p:sp>
      <p:sp>
        <p:nvSpPr>
          <p:cNvPr id="22532" name="Rectangle 2">
            <a:extLst>
              <a:ext uri="{FF2B5EF4-FFF2-40B4-BE49-F238E27FC236}">
                <a16:creationId xmlns:a16="http://schemas.microsoft.com/office/drawing/2014/main" id="{361685ED-C017-4570-9327-671CF4EB8F3A}"/>
              </a:ext>
            </a:extLst>
          </p:cNvPr>
          <p:cNvSpPr>
            <a:spLocks noGrp="1" noChangeArrowheads="1"/>
          </p:cNvSpPr>
          <p:nvPr>
            <p:ph type="title" idx="4294967295"/>
          </p:nvPr>
        </p:nvSpPr>
        <p:spPr>
          <a:xfrm>
            <a:off x="0" y="381000"/>
            <a:ext cx="8991600" cy="701675"/>
          </a:xfrm>
        </p:spPr>
        <p:txBody>
          <a:bodyPr>
            <a:spAutoFit/>
          </a:bodyPr>
          <a:lstStyle/>
          <a:p>
            <a:r>
              <a:rPr lang="en-US" altLang="en-US" sz="4000" b="1">
                <a:solidFill>
                  <a:srgbClr val="CC3300"/>
                </a:solidFill>
              </a:rPr>
              <a:t>Lists in java.util - ArrayList class </a:t>
            </a:r>
          </a:p>
        </p:txBody>
      </p:sp>
      <p:graphicFrame>
        <p:nvGraphicFramePr>
          <p:cNvPr id="276516" name="Group 36">
            <a:extLst>
              <a:ext uri="{FF2B5EF4-FFF2-40B4-BE49-F238E27FC236}">
                <a16:creationId xmlns:a16="http://schemas.microsoft.com/office/drawing/2014/main" id="{157B46CC-C601-4743-9A0B-45193F1018A2}"/>
              </a:ext>
            </a:extLst>
          </p:cNvPr>
          <p:cNvGraphicFramePr>
            <a:graphicFrameLocks noGrp="1"/>
          </p:cNvGraphicFramePr>
          <p:nvPr/>
        </p:nvGraphicFramePr>
        <p:xfrm>
          <a:off x="101600" y="1231900"/>
          <a:ext cx="8915400" cy="4699243"/>
        </p:xfrm>
        <a:graphic>
          <a:graphicData uri="http://schemas.openxmlformats.org/drawingml/2006/table">
            <a:tbl>
              <a:tblPr/>
              <a:tblGrid>
                <a:gridCol w="1343025">
                  <a:extLst>
                    <a:ext uri="{9D8B030D-6E8A-4147-A177-3AD203B41FA5}">
                      <a16:colId xmlns:a16="http://schemas.microsoft.com/office/drawing/2014/main" val="20000"/>
                    </a:ext>
                  </a:extLst>
                </a:gridCol>
                <a:gridCol w="7572375">
                  <a:extLst>
                    <a:ext uri="{9D8B030D-6E8A-4147-A177-3AD203B41FA5}">
                      <a16:colId xmlns:a16="http://schemas.microsoft.com/office/drawing/2014/main" val="20001"/>
                    </a:ext>
                  </a:extLst>
                </a:gridCol>
              </a:tblGrid>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boolean</a:t>
                      </a:r>
                      <a:endParaRPr kumimoji="0" lang="en-US" sz="1800" b="0" i="0" u="none" strike="noStrike" cap="none" normalizeH="0" baseline="0">
                        <a:ln>
                          <a:noFill/>
                        </a:ln>
                        <a:solidFill>
                          <a:schemeClr val="tx1"/>
                        </a:solidFill>
                        <a:effectLst/>
                        <a:latin typeface="Calibri" pitchFamily="34" charset="0"/>
                        <a:ea typeface="Batang" pitchFamily="18" charset="-127"/>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2"/>
                        </a:rPr>
                        <a:t>add</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o)</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Appends the specified element to the end of this list.</a:t>
                      </a:r>
                      <a:endParaRPr kumimoji="0" lang="en-US" sz="1800" b="0" i="0" u="none" strike="noStrike" cap="none" normalizeH="0" baseline="0">
                        <a:ln>
                          <a:noFill/>
                        </a:ln>
                        <a:solidFill>
                          <a:schemeClr val="tx1"/>
                        </a:solidFill>
                        <a:effectLst/>
                        <a:latin typeface="Calibri"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void</a:t>
                      </a:r>
                      <a:endParaRPr kumimoji="0" lang="en-US" sz="1800" b="0" i="0" u="none" strike="noStrike" cap="none" normalizeH="0" baseline="0">
                        <a:ln>
                          <a:noFill/>
                        </a:ln>
                        <a:solidFill>
                          <a:schemeClr val="tx1"/>
                        </a:solidFill>
                        <a:effectLst/>
                        <a:latin typeface="Calibri" pitchFamily="34" charset="0"/>
                        <a:ea typeface="Batang" pitchFamily="18" charset="-127"/>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4"/>
                        </a:rPr>
                        <a:t>add</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(int index,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o)</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Inserts the given element at the specified pos.</a:t>
                      </a:r>
                      <a:endParaRPr kumimoji="0" lang="en-US" sz="1800" b="0" i="0" u="none" strike="noStrike" cap="none" normalizeH="0" baseline="0">
                        <a:ln>
                          <a:noFill/>
                        </a:ln>
                        <a:solidFill>
                          <a:schemeClr val="tx1"/>
                        </a:solidFill>
                        <a:effectLst/>
                        <a:latin typeface="Calibri"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void</a:t>
                      </a:r>
                      <a:endParaRPr kumimoji="0" lang="en-US" sz="1800" b="0" i="0" u="none" strike="noStrike" cap="none" normalizeH="0" baseline="0">
                        <a:ln>
                          <a:noFill/>
                        </a:ln>
                        <a:solidFill>
                          <a:schemeClr val="tx1"/>
                        </a:solidFill>
                        <a:effectLst/>
                        <a:latin typeface="Calibri" pitchFamily="34" charset="0"/>
                        <a:ea typeface="Batang" pitchFamily="18" charset="-127"/>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5"/>
                        </a:rPr>
                        <a:t>clear</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Removes all of the elements from this list.</a:t>
                      </a:r>
                      <a:endParaRPr kumimoji="0" lang="en-US" sz="1800" b="0" i="0" u="none" strike="noStrike" cap="none" normalizeH="0" baseline="0">
                        <a:ln>
                          <a:noFill/>
                        </a:ln>
                        <a:solidFill>
                          <a:schemeClr val="tx1"/>
                        </a:solidFill>
                        <a:effectLst/>
                        <a:latin typeface="Calibri"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Calibri" pitchFamily="34" charset="0"/>
                        <a:ea typeface="Batang" pitchFamily="18" charset="-127"/>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6"/>
                        </a:rPr>
                        <a:t>get</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(int</a:t>
                      </a:r>
                      <a:r>
                        <a:rPr kumimoji="0" lang="en-US" sz="1800" b="1"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index)</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Returns the element at the specified position in this list.</a:t>
                      </a:r>
                      <a:endParaRPr kumimoji="0" lang="en-US" sz="1800" b="0" i="0" u="none" strike="noStrike" cap="none" normalizeH="0" baseline="0">
                        <a:ln>
                          <a:noFill/>
                        </a:ln>
                        <a:solidFill>
                          <a:schemeClr val="tx1"/>
                        </a:solidFill>
                        <a:effectLst/>
                        <a:latin typeface="Calibri"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40037">
                <a:tc>
                  <a: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3" tooltip="type parameter in LinkedList"/>
                        </a:rPr>
                        <a:t>E</a:t>
                      </a:r>
                      <a:endParaRPr kumimoji="0" lang="en-US" sz="1800" b="0" i="0" u="none" strike="noStrike" cap="none" normalizeH="0" baseline="0">
                        <a:ln>
                          <a:noFill/>
                        </a:ln>
                        <a:solidFill>
                          <a:schemeClr val="tx1"/>
                        </a:solidFill>
                        <a:effectLst/>
                        <a:latin typeface="Calibri" pitchFamily="34" charset="0"/>
                        <a:ea typeface="Batang" pitchFamily="18" charset="-127"/>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7"/>
                        </a:rPr>
                        <a:t>remove</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(int</a:t>
                      </a:r>
                      <a:r>
                        <a:rPr kumimoji="0" lang="en-US" sz="1800" b="1"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index)</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Removes the element at the specified position in this list.</a:t>
                      </a:r>
                      <a:endParaRPr kumimoji="0" lang="en-US" sz="1800" b="0" i="0" u="none" strike="noStrike" cap="none" normalizeH="0" baseline="0">
                        <a:ln>
                          <a:noFill/>
                        </a:ln>
                        <a:solidFill>
                          <a:schemeClr val="tx1"/>
                        </a:solidFill>
                        <a:effectLst/>
                        <a:latin typeface="Calibri"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01611">
                <a:tc>
                  <a: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int</a:t>
                      </a:r>
                      <a:endParaRPr kumimoji="0" lang="en-US" sz="1800" b="0" i="0" u="none" strike="noStrike" cap="none" normalizeH="0" baseline="0">
                        <a:ln>
                          <a:noFill/>
                        </a:ln>
                        <a:solidFill>
                          <a:schemeClr val="tx1"/>
                        </a:solidFill>
                        <a:effectLst/>
                        <a:latin typeface="Calibri" pitchFamily="34" charset="0"/>
                        <a:ea typeface="Batang" pitchFamily="18" charset="-127"/>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8"/>
                        </a:rPr>
                        <a:t>size</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 Returns the number of elements in this list.</a:t>
                      </a:r>
                      <a:endParaRPr kumimoji="0" lang="en-US" sz="1800" b="0" i="0" u="none" strike="noStrike" cap="none" normalizeH="0" baseline="0">
                        <a:ln>
                          <a:noFill/>
                        </a:ln>
                        <a:solidFill>
                          <a:schemeClr val="tx1"/>
                        </a:solidFill>
                        <a:effectLst/>
                        <a:latin typeface="Calibri"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9143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a:ea typeface="Times New Roman" pitchFamily="18" charset="0"/>
                          <a:cs typeface="Courier New" pitchFamily="49" charset="0"/>
                        </a:rPr>
                        <a:t> </a:t>
                      </a:r>
                      <a:r>
                        <a:rPr kumimoji="0" lang="en-US" sz="18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void</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hlinkClick r:id="rId9"/>
                        </a:rPr>
                        <a:t>ensureCapacity</a:t>
                      </a:r>
                      <a:r>
                        <a:rPr kumimoji="0" lang="en-US" sz="18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(int minCapacity) </a:t>
                      </a:r>
                      <a:r>
                        <a:rPr kumimoji="0" lang="en-US" sz="1800" b="0" i="0" u="none" strike="noStrike" cap="none" normalizeH="0" baseline="0">
                          <a:ln>
                            <a:noFill/>
                          </a:ln>
                          <a:solidFill>
                            <a:schemeClr val="tx1"/>
                          </a:solidFill>
                          <a:effectLst/>
                          <a:latin typeface="Calibri"/>
                          <a:ea typeface="Times New Roman" pitchFamily="18" charset="0"/>
                          <a:cs typeface="Courier New" pitchFamily="49" charset="0"/>
                        </a:rPr>
                        <a:t>   </a:t>
                      </a:r>
                      <a:r>
                        <a:rPr kumimoji="0" lang="en-US" sz="18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Increases the capacity of this </a:t>
                      </a:r>
                      <a:r>
                        <a:rPr kumimoji="0" lang="en-US" sz="18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ArrayList</a:t>
                      </a:r>
                      <a:r>
                        <a:rPr kumimoji="0" lang="en-US" sz="18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instance, if necessary, to ensure that it can hold at least the number of elements specified by the minimum capacity argument.</a:t>
                      </a: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640037">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a:ea typeface="Times New Roman" pitchFamily="18" charset="0"/>
                          <a:cs typeface="Courier New" pitchFamily="49" charset="0"/>
                        </a:rPr>
                        <a:t> </a:t>
                      </a:r>
                      <a:r>
                        <a:rPr kumimoji="0" lang="en-US" sz="18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void</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Unicode MS" pitchFamily="34" charset="-128"/>
                          <a:ea typeface="Times New Roman" pitchFamily="18" charset="0"/>
                          <a:cs typeface="Courier New" pitchFamily="49" charset="0"/>
                          <a:hlinkClick r:id="rId10"/>
                        </a:rPr>
                        <a:t>trimToSize</a:t>
                      </a:r>
                      <a:r>
                        <a:rPr kumimoji="0" lang="en-US" sz="18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a:ln>
                            <a:noFill/>
                          </a:ln>
                          <a:solidFill>
                            <a:schemeClr val="tx1"/>
                          </a:solidFill>
                          <a:effectLst/>
                          <a:latin typeface="Calibri"/>
                          <a:ea typeface="Times New Roman" pitchFamily="18" charset="0"/>
                          <a:cs typeface="Courier New" pitchFamily="49" charset="0"/>
                        </a:rPr>
                        <a:t>       </a:t>
                      </a:r>
                      <a:r>
                        <a:rPr kumimoji="0" lang="en-US" sz="18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Trims the capacity of this </a:t>
                      </a:r>
                      <a:r>
                        <a:rPr kumimoji="0" lang="en-US" sz="18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ArrayList</a:t>
                      </a:r>
                      <a:r>
                        <a:rPr kumimoji="0" lang="en-US" sz="18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instance to be the list's current size.</a:t>
                      </a: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640037">
                <a:tc>
                  <a: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Arial"/>
                          <a:ea typeface="Batang" pitchFamily="18" charset="-127"/>
                          <a:cs typeface="Courier New" pitchFamily="49" charset="0"/>
                        </a:rPr>
                        <a:t> </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1" tooltip="class in java.lang"/>
                        </a:rPr>
                        <a:t>Object</a:t>
                      </a:r>
                      <a:r>
                        <a:rPr kumimoji="0" lang="en-US" sz="1800" b="0" i="0" u="none" strike="noStrike" cap="none" normalizeH="0" baseline="0">
                          <a:ln>
                            <a:noFill/>
                          </a:ln>
                          <a:solidFill>
                            <a:schemeClr val="tx1"/>
                          </a:solidFill>
                          <a:effectLst/>
                          <a:latin typeface="Courier New" pitchFamily="49" charset="0"/>
                          <a:ea typeface="Batang" pitchFamily="18" charset="-127"/>
                          <a:cs typeface="Courier New" pitchFamily="49" charset="0"/>
                        </a:rPr>
                        <a:t>[]</a:t>
                      </a:r>
                      <a:endParaRPr kumimoji="0" lang="en-US" sz="1800" b="0" i="0" u="none" strike="noStrike" cap="none" normalizeH="0" baseline="0">
                        <a:ln>
                          <a:noFill/>
                        </a:ln>
                        <a:solidFill>
                          <a:schemeClr val="tx1"/>
                        </a:solidFill>
                        <a:effectLst/>
                        <a:latin typeface="Calibri" pitchFamily="34" charset="0"/>
                        <a:ea typeface="Batang" pitchFamily="18" charset="-127"/>
                        <a:cs typeface="Courier New"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hlinkClick r:id="rId12"/>
                        </a:rPr>
                        <a:t>toArray</a:t>
                      </a:r>
                      <a:r>
                        <a:rPr kumimoji="0" lang="en-US" sz="1800" b="1" i="0" u="none" strike="noStrike" cap="none" normalizeH="0" baseline="0">
                          <a:ln>
                            <a:noFill/>
                          </a:ln>
                          <a:solidFill>
                            <a:schemeClr val="tx1"/>
                          </a:solidFill>
                          <a:effectLst/>
                          <a:latin typeface="Courier New" pitchFamily="49" charset="0"/>
                          <a:ea typeface="Batang" pitchFamily="18" charset="-127"/>
                          <a:cs typeface="Courier New" pitchFamily="49" charset="0"/>
                        </a:rPr>
                        <a:t>()</a:t>
                      </a:r>
                      <a:r>
                        <a:rPr kumimoji="0" lang="en-US" sz="1800" b="0" i="0" u="none" strike="noStrike" cap="none" normalizeH="0" baseline="0">
                          <a:ln>
                            <a:noFill/>
                          </a:ln>
                          <a:solidFill>
                            <a:schemeClr val="tx1"/>
                          </a:solidFill>
                          <a:effectLst/>
                          <a:latin typeface="Arial"/>
                          <a:ea typeface="Batang" pitchFamily="18" charset="-127"/>
                          <a:cs typeface="Times New Roman" pitchFamily="18" charset="0"/>
                        </a:rPr>
                        <a:t> </a:t>
                      </a:r>
                      <a:r>
                        <a:rPr kumimoji="0" lang="en-US" sz="18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Returns an array containing all of the elements in this list in the correct order.</a:t>
                      </a:r>
                      <a:endParaRPr kumimoji="0" lang="en-US" sz="1800" b="0" i="0" u="none" strike="noStrike" cap="none" normalizeH="0" baseline="0">
                        <a:ln>
                          <a:noFill/>
                        </a:ln>
                        <a:solidFill>
                          <a:schemeClr val="tx1"/>
                        </a:solidFill>
                        <a:effectLst/>
                        <a:latin typeface="Calibri"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D1B18953-0DB5-40F7-A6AC-B112B8829C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3555" name="Slide Number Placeholder 5">
            <a:extLst>
              <a:ext uri="{FF2B5EF4-FFF2-40B4-BE49-F238E27FC236}">
                <a16:creationId xmlns:a16="http://schemas.microsoft.com/office/drawing/2014/main" id="{1EA9DD67-DA7A-467C-A40F-D9FB78B79C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5B1B9884-85CB-46F6-A773-8CA63511BB89}" type="slidenum">
              <a:rPr lang="en-US" altLang="en-US" sz="1200" b="0">
                <a:solidFill>
                  <a:srgbClr val="898989"/>
                </a:solidFill>
              </a:rPr>
              <a:pPr eaLnBrk="1" hangingPunct="1"/>
              <a:t>22</a:t>
            </a:fld>
            <a:r>
              <a:rPr lang="en-US" altLang="en-US" sz="1200" b="0">
                <a:solidFill>
                  <a:srgbClr val="898989"/>
                </a:solidFill>
              </a:rPr>
              <a:t>/23</a:t>
            </a:r>
          </a:p>
        </p:txBody>
      </p:sp>
      <p:sp>
        <p:nvSpPr>
          <p:cNvPr id="23556" name="Rectangle 2">
            <a:extLst>
              <a:ext uri="{FF2B5EF4-FFF2-40B4-BE49-F238E27FC236}">
                <a16:creationId xmlns:a16="http://schemas.microsoft.com/office/drawing/2014/main" id="{0413CF99-51E7-4E50-9F4E-EAC281E71CEA}"/>
              </a:ext>
            </a:extLst>
          </p:cNvPr>
          <p:cNvSpPr>
            <a:spLocks noGrp="1"/>
          </p:cNvSpPr>
          <p:nvPr>
            <p:ph type="title"/>
          </p:nvPr>
        </p:nvSpPr>
        <p:spPr>
          <a:xfrm>
            <a:off x="685800" y="304800"/>
            <a:ext cx="7086600" cy="701675"/>
          </a:xfrm>
          <a:noFill/>
        </p:spPr>
        <p:txBody>
          <a:bodyPr>
            <a:spAutoFit/>
          </a:bodyPr>
          <a:lstStyle/>
          <a:p>
            <a:r>
              <a:rPr lang="en-US" altLang="en-US" sz="4000" b="1">
                <a:solidFill>
                  <a:srgbClr val="CC3300"/>
                </a:solidFill>
                <a:latin typeface="Calibri" panose="020F0502020204030204" pitchFamily="34" charset="0"/>
              </a:rPr>
              <a:t>Summary</a:t>
            </a:r>
          </a:p>
        </p:txBody>
      </p:sp>
      <p:sp>
        <p:nvSpPr>
          <p:cNvPr id="23557" name="Rectangle 3">
            <a:extLst>
              <a:ext uri="{FF2B5EF4-FFF2-40B4-BE49-F238E27FC236}">
                <a16:creationId xmlns:a16="http://schemas.microsoft.com/office/drawing/2014/main" id="{926870B0-4A9B-4C80-A1CC-BE395EA2EE1C}"/>
              </a:ext>
            </a:extLst>
          </p:cNvPr>
          <p:cNvSpPr>
            <a:spLocks noGrp="1"/>
          </p:cNvSpPr>
          <p:nvPr>
            <p:ph type="body" idx="1"/>
          </p:nvPr>
        </p:nvSpPr>
        <p:spPr>
          <a:xfrm>
            <a:off x="381000" y="990600"/>
            <a:ext cx="8382000" cy="5514975"/>
          </a:xfrm>
          <a:noFill/>
        </p:spPr>
        <p:txBody>
          <a:bodyPr>
            <a:spAutoFit/>
          </a:bodyPr>
          <a:lstStyle/>
          <a:p>
            <a:pPr>
              <a:lnSpc>
                <a:spcPct val="90000"/>
              </a:lnSpc>
              <a:buClrTx/>
              <a:buSzTx/>
              <a:buFont typeface="Arial" panose="020B0604020202020204" pitchFamily="34" charset="0"/>
              <a:buChar char="•"/>
            </a:pPr>
            <a:r>
              <a:rPr lang="en-US" altLang="en-US" sz="2800">
                <a:latin typeface="Calibri" panose="020F0502020204030204" pitchFamily="34" charset="0"/>
              </a:rPr>
              <a:t>A list is a sequential data structure, i.e. it is a sequence of items of a given base type.</a:t>
            </a:r>
          </a:p>
          <a:p>
            <a:pPr>
              <a:lnSpc>
                <a:spcPct val="90000"/>
              </a:lnSpc>
              <a:buClrTx/>
              <a:buSzTx/>
              <a:buFont typeface="Arial" panose="020B0604020202020204" pitchFamily="34" charset="0"/>
              <a:buChar char="•"/>
            </a:pPr>
            <a:r>
              <a:rPr lang="en-US" altLang="en-US" sz="2800">
                <a:latin typeface="Calibri" panose="020F0502020204030204" pitchFamily="34" charset="0"/>
              </a:rPr>
              <a:t>A list can be implemented as an array, or as a dynamic array to avoid imposing a maximum size. </a:t>
            </a:r>
          </a:p>
          <a:p>
            <a:pPr>
              <a:lnSpc>
                <a:spcPct val="90000"/>
              </a:lnSpc>
              <a:buClrTx/>
              <a:buSzTx/>
              <a:buFont typeface="Arial" panose="020B0604020202020204" pitchFamily="34" charset="0"/>
              <a:buChar char="•"/>
            </a:pPr>
            <a:r>
              <a:rPr lang="en-US" altLang="en-US" sz="2800">
                <a:latin typeface="Calibri" panose="020F0502020204030204" pitchFamily="34" charset="0"/>
              </a:rPr>
              <a:t>An alternative implementation is a linked list , where the items are stored in nodes that are linked together with pointers. </a:t>
            </a:r>
          </a:p>
          <a:p>
            <a:pPr>
              <a:lnSpc>
                <a:spcPct val="90000"/>
              </a:lnSpc>
              <a:buClrTx/>
              <a:buSzTx/>
              <a:buFont typeface="Arial" panose="020B0604020202020204" pitchFamily="34" charset="0"/>
              <a:buChar char="•"/>
            </a:pPr>
            <a:r>
              <a:rPr lang="en-US" altLang="en-US" sz="2800">
                <a:latin typeface="Calibri" panose="020F0502020204030204" pitchFamily="34" charset="0"/>
              </a:rPr>
              <a:t>A singly linked list is when a node has a link to its successor (next node) only.</a:t>
            </a:r>
          </a:p>
          <a:p>
            <a:pPr>
              <a:lnSpc>
                <a:spcPct val="90000"/>
              </a:lnSpc>
              <a:buClrTx/>
              <a:buSzTx/>
              <a:buFont typeface="Arial" panose="020B0604020202020204" pitchFamily="34" charset="0"/>
              <a:buChar char="•"/>
            </a:pPr>
            <a:r>
              <a:rPr lang="en-US" altLang="en-US" sz="2800">
                <a:latin typeface="Calibri" panose="020F0502020204030204" pitchFamily="34" charset="0"/>
              </a:rPr>
              <a:t>A circular list</a:t>
            </a:r>
            <a:r>
              <a:rPr lang="en-US" altLang="en-US" sz="2800" i="1">
                <a:latin typeface="Calibri" panose="020F0502020204030204" pitchFamily="34" charset="0"/>
              </a:rPr>
              <a:t> </a:t>
            </a:r>
            <a:r>
              <a:rPr lang="en-US" altLang="en-US" sz="2800">
                <a:latin typeface="Calibri" panose="020F0502020204030204" pitchFamily="34" charset="0"/>
              </a:rPr>
              <a:t>is when nodes form a ring: The list is finite and each node has a successor.</a:t>
            </a:r>
          </a:p>
          <a:p>
            <a:pPr>
              <a:lnSpc>
                <a:spcPct val="90000"/>
              </a:lnSpc>
              <a:buClrTx/>
              <a:buSzTx/>
              <a:buFont typeface="Arial" panose="020B0604020202020204" pitchFamily="34" charset="0"/>
              <a:buChar char="•"/>
            </a:pPr>
            <a:r>
              <a:rPr lang="en-US" altLang="en-US" sz="2800">
                <a:latin typeface="Calibri" panose="020F0502020204030204" pitchFamily="34" charset="0"/>
              </a:rPr>
              <a:t>A doubly linked list is when a node has links to its previous and to the next nodes.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2D793730-688D-4953-A96B-0AC5354A21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4579" name="Slide Number Placeholder 5">
            <a:extLst>
              <a:ext uri="{FF2B5EF4-FFF2-40B4-BE49-F238E27FC236}">
                <a16:creationId xmlns:a16="http://schemas.microsoft.com/office/drawing/2014/main" id="{0F996A7E-778D-41EF-AE12-8B3DF0CC5C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164B878-A37A-4879-8296-B30822A6F9E9}" type="slidenum">
              <a:rPr lang="en-US" altLang="en-US" sz="1200" b="0">
                <a:solidFill>
                  <a:srgbClr val="898989"/>
                </a:solidFill>
              </a:rPr>
              <a:pPr eaLnBrk="1" hangingPunct="1"/>
              <a:t>23</a:t>
            </a:fld>
            <a:r>
              <a:rPr lang="en-US" altLang="en-US" sz="1200" b="0">
                <a:solidFill>
                  <a:srgbClr val="898989"/>
                </a:solidFill>
              </a:rPr>
              <a:t>/23</a:t>
            </a:r>
          </a:p>
        </p:txBody>
      </p:sp>
      <p:sp>
        <p:nvSpPr>
          <p:cNvPr id="24580" name="Rectangle 2">
            <a:extLst>
              <a:ext uri="{FF2B5EF4-FFF2-40B4-BE49-F238E27FC236}">
                <a16:creationId xmlns:a16="http://schemas.microsoft.com/office/drawing/2014/main" id="{F81E375B-BA41-41AE-8FDA-4E3DB257B52F}"/>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24581" name="Rectangle 3">
            <a:extLst>
              <a:ext uri="{FF2B5EF4-FFF2-40B4-BE49-F238E27FC236}">
                <a16:creationId xmlns:a16="http://schemas.microsoft.com/office/drawing/2014/main" id="{E91A3522-770B-4E77-940B-32B444EF47E6}"/>
              </a:ext>
            </a:extLst>
          </p:cNvPr>
          <p:cNvSpPr>
            <a:spLocks noChangeArrowheads="1"/>
          </p:cNvSpPr>
          <p:nvPr/>
        </p:nvSpPr>
        <p:spPr bwMode="auto">
          <a:xfrm>
            <a:off x="1676400" y="1924050"/>
            <a:ext cx="5410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b="0">
                <a:latin typeface="Calibri" panose="020F0502020204030204" pitchFamily="34" charset="0"/>
              </a:rPr>
              <a:t>3 Fundamental Data Structures 103</a:t>
            </a:r>
          </a:p>
          <a:p>
            <a:pPr>
              <a:spcBef>
                <a:spcPct val="20000"/>
              </a:spcBef>
              <a:buFont typeface="Arial" panose="020B0604020202020204" pitchFamily="34" charset="0"/>
              <a:buChar char="•"/>
            </a:pPr>
            <a:r>
              <a:rPr lang="en-US" altLang="en-US" sz="2400" b="0">
                <a:latin typeface="Calibri" panose="020F0502020204030204" pitchFamily="34" charset="0"/>
              </a:rPr>
              <a:t>3.1 Using Arrays    - . 104</a:t>
            </a:r>
          </a:p>
          <a:p>
            <a:pPr>
              <a:spcBef>
                <a:spcPct val="20000"/>
              </a:spcBef>
              <a:buFont typeface="Arial" panose="020B0604020202020204" pitchFamily="34" charset="0"/>
              <a:buChar char="•"/>
            </a:pPr>
            <a:r>
              <a:rPr lang="en-US" altLang="en-US" sz="2400" b="0">
                <a:latin typeface="Calibri" panose="020F0502020204030204" pitchFamily="34" charset="0"/>
              </a:rPr>
              <a:t>3.2 Singly Linked Lists   -   122</a:t>
            </a:r>
          </a:p>
          <a:p>
            <a:pPr>
              <a:spcBef>
                <a:spcPct val="20000"/>
              </a:spcBef>
              <a:buFont typeface="Arial" panose="020B0604020202020204" pitchFamily="34" charset="0"/>
              <a:buChar char="•"/>
            </a:pPr>
            <a:r>
              <a:rPr lang="en-US" altLang="en-US" sz="2400" b="0">
                <a:latin typeface="Calibri" panose="020F0502020204030204" pitchFamily="34" charset="0"/>
              </a:rPr>
              <a:t>3.3 Circularly Linked Lists   -  128</a:t>
            </a:r>
          </a:p>
          <a:p>
            <a:pPr>
              <a:spcBef>
                <a:spcPct val="20000"/>
              </a:spcBef>
              <a:buFont typeface="Arial" panose="020B0604020202020204" pitchFamily="34" charset="0"/>
              <a:buChar char="•"/>
            </a:pPr>
            <a:r>
              <a:rPr lang="en-US" altLang="en-US" sz="2400" b="0">
                <a:latin typeface="Calibri" panose="020F0502020204030204" pitchFamily="34" charset="0"/>
              </a:rPr>
              <a:t>3.4 Doubly Linked Lists   -   132</a:t>
            </a:r>
          </a:p>
        </p:txBody>
      </p:sp>
      <p:sp>
        <p:nvSpPr>
          <p:cNvPr id="24582" name="Text Box 7">
            <a:extLst>
              <a:ext uri="{FF2B5EF4-FFF2-40B4-BE49-F238E27FC236}">
                <a16:creationId xmlns:a16="http://schemas.microsoft.com/office/drawing/2014/main" id="{D3137211-CE2D-4F56-90AE-8ECF3401D0BF}"/>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823724CF-0103-46BA-9ED3-9881F126845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099" name="Slide Number Placeholder 5">
            <a:extLst>
              <a:ext uri="{FF2B5EF4-FFF2-40B4-BE49-F238E27FC236}">
                <a16:creationId xmlns:a16="http://schemas.microsoft.com/office/drawing/2014/main" id="{3ED08E59-9D70-4661-B433-4ED4EA2205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D89BF9EE-5FDA-44C7-9128-DCFD843B0E85}" type="slidenum">
              <a:rPr lang="en-US" altLang="en-US" sz="1200" b="0">
                <a:solidFill>
                  <a:srgbClr val="898989"/>
                </a:solidFill>
              </a:rPr>
              <a:pPr eaLnBrk="1" hangingPunct="1"/>
              <a:t>3</a:t>
            </a:fld>
            <a:r>
              <a:rPr lang="en-US" altLang="en-US" sz="1200" b="0">
                <a:solidFill>
                  <a:srgbClr val="898989"/>
                </a:solidFill>
              </a:rPr>
              <a:t>/23</a:t>
            </a:r>
          </a:p>
        </p:txBody>
      </p:sp>
      <p:sp>
        <p:nvSpPr>
          <p:cNvPr id="4100" name="Title 61">
            <a:extLst>
              <a:ext uri="{FF2B5EF4-FFF2-40B4-BE49-F238E27FC236}">
                <a16:creationId xmlns:a16="http://schemas.microsoft.com/office/drawing/2014/main" id="{19F7030A-2CEF-495C-A9F1-A5CD8A194D96}"/>
              </a:ext>
            </a:extLst>
          </p:cNvPr>
          <p:cNvSpPr>
            <a:spLocks noGrp="1"/>
          </p:cNvSpPr>
          <p:nvPr>
            <p:ph type="title" idx="4294967295"/>
          </p:nvPr>
        </p:nvSpPr>
        <p:spPr>
          <a:xfrm>
            <a:off x="762000" y="292100"/>
            <a:ext cx="7010400" cy="701675"/>
          </a:xfrm>
        </p:spPr>
        <p:txBody>
          <a:bodyPr>
            <a:spAutoFit/>
          </a:bodyPr>
          <a:lstStyle/>
          <a:p>
            <a:r>
              <a:rPr lang="en-AU" altLang="en-US" sz="4000" b="1">
                <a:solidFill>
                  <a:srgbClr val="CC3300"/>
                </a:solidFill>
              </a:rPr>
              <a:t>List Data Structures</a:t>
            </a:r>
            <a:endParaRPr lang="en-US" altLang="en-US" sz="4000" b="1">
              <a:solidFill>
                <a:srgbClr val="CC3300"/>
              </a:solidFill>
            </a:endParaRPr>
          </a:p>
        </p:txBody>
      </p:sp>
      <p:sp>
        <p:nvSpPr>
          <p:cNvPr id="4101" name="Content Placeholder 4">
            <a:extLst>
              <a:ext uri="{FF2B5EF4-FFF2-40B4-BE49-F238E27FC236}">
                <a16:creationId xmlns:a16="http://schemas.microsoft.com/office/drawing/2014/main" id="{E31FD0DE-02A7-4F9C-834B-5A27E2FE01AE}"/>
              </a:ext>
            </a:extLst>
          </p:cNvPr>
          <p:cNvSpPr>
            <a:spLocks/>
          </p:cNvSpPr>
          <p:nvPr/>
        </p:nvSpPr>
        <p:spPr bwMode="auto">
          <a:xfrm>
            <a:off x="457200" y="1054100"/>
            <a:ext cx="82296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000" b="0">
                <a:latin typeface="Calibri" panose="020F0502020204030204" pitchFamily="34" charset="0"/>
              </a:rPr>
              <a:t>A list is a sequential data structure, i.e. it is a sequence of items of a given base type, where items can be added, deleted, and retrieved from any position in the list. </a:t>
            </a:r>
          </a:p>
          <a:p>
            <a:pPr>
              <a:spcBef>
                <a:spcPct val="20000"/>
              </a:spcBef>
              <a:buFont typeface="Arial" panose="020B0604020202020204" pitchFamily="34" charset="0"/>
              <a:buChar char="•"/>
            </a:pPr>
            <a:r>
              <a:rPr lang="en-US" altLang="en-US" sz="2000" b="0">
                <a:latin typeface="Calibri" panose="020F0502020204030204" pitchFamily="34" charset="0"/>
              </a:rPr>
              <a:t>A list can be implemented as an array, or as a dynamic array to avoid imposing a maximum size. </a:t>
            </a:r>
          </a:p>
          <a:p>
            <a:pPr>
              <a:spcBef>
                <a:spcPct val="20000"/>
              </a:spcBef>
              <a:buFont typeface="Arial" panose="020B0604020202020204" pitchFamily="34" charset="0"/>
              <a:buChar char="•"/>
            </a:pPr>
            <a:r>
              <a:rPr lang="en-US" altLang="en-US" sz="2000" b="0">
                <a:latin typeface="Calibri" panose="020F0502020204030204" pitchFamily="34" charset="0"/>
              </a:rPr>
              <a:t>An alternative implementation is a linked list, where the items are stored in nodes that are linked together with pointers. These two implementations have very different characteristics.</a:t>
            </a:r>
          </a:p>
          <a:p>
            <a:pPr>
              <a:spcBef>
                <a:spcPct val="20000"/>
              </a:spcBef>
              <a:buFont typeface="Arial" panose="020B0604020202020204" pitchFamily="34" charset="0"/>
              <a:buChar char="•"/>
            </a:pPr>
            <a:r>
              <a:rPr lang="en-US" altLang="en-US" sz="2000" b="0">
                <a:latin typeface="Calibri" panose="020F0502020204030204" pitchFamily="34" charset="0"/>
              </a:rPr>
              <a:t>The possible values of this type are sequences of items of type BaseType (including the sequence of length zero). The operations of the ADT are: </a:t>
            </a:r>
            <a:endParaRPr lang="en-AU" altLang="en-US" sz="2000" b="0">
              <a:latin typeface="Calibri" panose="020F0502020204030204" pitchFamily="34" charset="0"/>
            </a:endParaRPr>
          </a:p>
        </p:txBody>
      </p:sp>
      <p:sp>
        <p:nvSpPr>
          <p:cNvPr id="4102" name="Text Box 70">
            <a:extLst>
              <a:ext uri="{FF2B5EF4-FFF2-40B4-BE49-F238E27FC236}">
                <a16:creationId xmlns:a16="http://schemas.microsoft.com/office/drawing/2014/main" id="{3EAC842A-29AA-4D73-B0C5-3D8DF73F7D92}"/>
              </a:ext>
            </a:extLst>
          </p:cNvPr>
          <p:cNvSpPr txBox="1">
            <a:spLocks noChangeArrowheads="1"/>
          </p:cNvSpPr>
          <p:nvPr/>
        </p:nvSpPr>
        <p:spPr bwMode="auto">
          <a:xfrm>
            <a:off x="838200" y="4483100"/>
            <a:ext cx="7315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getFirst(), getLast(), getNext(p), getPrev(p), get(p), set(p,x), insert(p,x), remove(p),removeFirst(), removeLast(), removeNext(p), removePrev(p), find(x),size()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154A4944-CE81-4FEF-B94D-3532A3DB9A5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123" name="Slide Number Placeholder 5">
            <a:extLst>
              <a:ext uri="{FF2B5EF4-FFF2-40B4-BE49-F238E27FC236}">
                <a16:creationId xmlns:a16="http://schemas.microsoft.com/office/drawing/2014/main" id="{49B83322-EA50-4FA2-8F66-5B7ACD747F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05E324F-2F27-4C9D-84C7-495438405247}" type="slidenum">
              <a:rPr lang="en-US" altLang="en-US" sz="1200" b="0">
                <a:solidFill>
                  <a:srgbClr val="898989"/>
                </a:solidFill>
              </a:rPr>
              <a:pPr eaLnBrk="1" hangingPunct="1"/>
              <a:t>4</a:t>
            </a:fld>
            <a:r>
              <a:rPr lang="en-US" altLang="en-US" sz="1200" b="0">
                <a:solidFill>
                  <a:srgbClr val="898989"/>
                </a:solidFill>
              </a:rPr>
              <a:t>/23</a:t>
            </a:r>
          </a:p>
        </p:txBody>
      </p:sp>
      <p:sp>
        <p:nvSpPr>
          <p:cNvPr id="5124" name="Title 1">
            <a:extLst>
              <a:ext uri="{FF2B5EF4-FFF2-40B4-BE49-F238E27FC236}">
                <a16:creationId xmlns:a16="http://schemas.microsoft.com/office/drawing/2014/main" id="{23F44676-134A-4D43-8697-F83BFAC44E94}"/>
              </a:ext>
            </a:extLst>
          </p:cNvPr>
          <p:cNvSpPr>
            <a:spLocks noGrp="1"/>
          </p:cNvSpPr>
          <p:nvPr>
            <p:ph type="title" idx="4294967295"/>
          </p:nvPr>
        </p:nvSpPr>
        <p:spPr>
          <a:xfrm>
            <a:off x="460375" y="495300"/>
            <a:ext cx="8229600" cy="701675"/>
          </a:xfrm>
        </p:spPr>
        <p:txBody>
          <a:bodyPr>
            <a:spAutoFit/>
          </a:bodyPr>
          <a:lstStyle/>
          <a:p>
            <a:r>
              <a:rPr lang="en-US" altLang="en-US" sz="4000" b="1">
                <a:solidFill>
                  <a:srgbClr val="CC3300"/>
                </a:solidFill>
              </a:rPr>
              <a:t>Drawbacks of Arrays</a:t>
            </a:r>
          </a:p>
        </p:txBody>
      </p:sp>
      <p:sp>
        <p:nvSpPr>
          <p:cNvPr id="4" name="Slide Number Placeholder 3">
            <a:extLst>
              <a:ext uri="{FF2B5EF4-FFF2-40B4-BE49-F238E27FC236}">
                <a16:creationId xmlns:a16="http://schemas.microsoft.com/office/drawing/2014/main" id="{C1598CCA-9263-404A-A2D7-FC921DBFD052}"/>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7F1F176A-478D-4A63-A405-AE26451C1993}" type="slidenum">
              <a:rPr lang="en-US" altLang="en-US" sz="1200">
                <a:solidFill>
                  <a:srgbClr val="FFFFFF"/>
                </a:solidFill>
              </a:rPr>
              <a:pPr algn="ctr" eaLnBrk="1" hangingPunct="1">
                <a:lnSpc>
                  <a:spcPct val="80000"/>
                </a:lnSpc>
              </a:pPr>
              <a:t>4</a:t>
            </a:fld>
            <a:endParaRPr lang="en-US" altLang="en-US" sz="1200">
              <a:solidFill>
                <a:srgbClr val="FFFFFF"/>
              </a:solidFill>
            </a:endParaRPr>
          </a:p>
        </p:txBody>
      </p:sp>
      <p:sp>
        <p:nvSpPr>
          <p:cNvPr id="5126" name="Content Placeholder 4">
            <a:extLst>
              <a:ext uri="{FF2B5EF4-FFF2-40B4-BE49-F238E27FC236}">
                <a16:creationId xmlns:a16="http://schemas.microsoft.com/office/drawing/2014/main" id="{3B5B7D8C-F9EE-4E52-966C-E844E93D2190}"/>
              </a:ext>
            </a:extLst>
          </p:cNvPr>
          <p:cNvSpPr>
            <a:spLocks noGrp="1"/>
          </p:cNvSpPr>
          <p:nvPr>
            <p:ph sz="quarter" idx="4294967295"/>
          </p:nvPr>
        </p:nvSpPr>
        <p:spPr>
          <a:xfrm>
            <a:off x="457200" y="1600200"/>
            <a:ext cx="8229600" cy="4495800"/>
          </a:xfrm>
        </p:spPr>
        <p:txBody>
          <a:bodyPr/>
          <a:lstStyle/>
          <a:p>
            <a:pPr marL="319088" indent="-319088">
              <a:lnSpc>
                <a:spcPct val="110000"/>
              </a:lnSpc>
            </a:pPr>
            <a:r>
              <a:rPr lang="en-US" altLang="en-US" sz="2600">
                <a:solidFill>
                  <a:srgbClr val="000000"/>
                </a:solidFill>
                <a:latin typeface="Arial" panose="020B0604020202020204" pitchFamily="34" charset="0"/>
                <a:cs typeface="Arial" panose="020B0604020202020204" pitchFamily="34" charset="0"/>
              </a:rPr>
              <a:t>Array is a very useful data structure in many situations. However, it has some important limitations:</a:t>
            </a:r>
          </a:p>
          <a:p>
            <a:pPr marL="639763" lvl="1" indent="-273050">
              <a:lnSpc>
                <a:spcPct val="110000"/>
              </a:lnSpc>
            </a:pPr>
            <a:r>
              <a:rPr lang="en-US" altLang="en-US" sz="2000">
                <a:solidFill>
                  <a:srgbClr val="000000"/>
                </a:solidFill>
                <a:latin typeface="Arial" panose="020B0604020202020204" pitchFamily="34" charset="0"/>
                <a:cs typeface="Arial" panose="020B0604020202020204" pitchFamily="34" charset="0"/>
              </a:rPr>
              <a:t>They require size information for creation</a:t>
            </a:r>
          </a:p>
          <a:p>
            <a:pPr marL="639763" lvl="1" indent="-273050">
              <a:lnSpc>
                <a:spcPct val="110000"/>
              </a:lnSpc>
            </a:pPr>
            <a:r>
              <a:rPr lang="en-US" altLang="en-US" sz="2000">
                <a:solidFill>
                  <a:srgbClr val="000000"/>
                </a:solidFill>
                <a:latin typeface="Arial" panose="020B0604020202020204" pitchFamily="34" charset="0"/>
                <a:cs typeface="Arial" panose="020B0604020202020204" pitchFamily="34" charset="0"/>
              </a:rPr>
              <a:t>Inserting an element in the middle of an array leads to moving other elements around</a:t>
            </a:r>
          </a:p>
          <a:p>
            <a:pPr marL="639763" lvl="1" indent="-273050">
              <a:lnSpc>
                <a:spcPct val="110000"/>
              </a:lnSpc>
            </a:pPr>
            <a:r>
              <a:rPr lang="en-US" altLang="en-US" sz="2000">
                <a:solidFill>
                  <a:srgbClr val="000000"/>
                </a:solidFill>
                <a:latin typeface="Arial" panose="020B0604020202020204" pitchFamily="34" charset="0"/>
                <a:cs typeface="Arial" panose="020B0604020202020204" pitchFamily="34" charset="0"/>
              </a:rPr>
              <a:t>Deleting an element from the middle of an array leads to moving other elements around</a:t>
            </a:r>
          </a:p>
          <a:p>
            <a:pPr marL="319088" indent="-319088"/>
            <a:r>
              <a:rPr lang="en-US" altLang="en-US" sz="2600"/>
              <a:t>Other data structures are more efficient in such situations.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2E10F729-794B-4D4D-8804-14930B8C7B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6147" name="Slide Number Placeholder 5">
            <a:extLst>
              <a:ext uri="{FF2B5EF4-FFF2-40B4-BE49-F238E27FC236}">
                <a16:creationId xmlns:a16="http://schemas.microsoft.com/office/drawing/2014/main" id="{7D209119-DFCE-4B07-81D6-5ABD559871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1B8497A9-3C66-477B-9680-E43012301472}" type="slidenum">
              <a:rPr lang="en-US" altLang="en-US" sz="1200" b="0">
                <a:solidFill>
                  <a:srgbClr val="898989"/>
                </a:solidFill>
              </a:rPr>
              <a:pPr eaLnBrk="1" hangingPunct="1"/>
              <a:t>5</a:t>
            </a:fld>
            <a:r>
              <a:rPr lang="en-US" altLang="en-US" sz="1200" b="0">
                <a:solidFill>
                  <a:srgbClr val="898989"/>
                </a:solidFill>
              </a:rPr>
              <a:t>/23</a:t>
            </a:r>
          </a:p>
        </p:txBody>
      </p:sp>
      <p:sp>
        <p:nvSpPr>
          <p:cNvPr id="6148" name="Title 61">
            <a:extLst>
              <a:ext uri="{FF2B5EF4-FFF2-40B4-BE49-F238E27FC236}">
                <a16:creationId xmlns:a16="http://schemas.microsoft.com/office/drawing/2014/main" id="{F02A67FD-73CE-4A25-BB36-79241D8A0A0F}"/>
              </a:ext>
            </a:extLst>
          </p:cNvPr>
          <p:cNvSpPr>
            <a:spLocks noGrp="1"/>
          </p:cNvSpPr>
          <p:nvPr>
            <p:ph type="title" idx="4294967295"/>
          </p:nvPr>
        </p:nvSpPr>
        <p:spPr>
          <a:xfrm>
            <a:off x="457200" y="288925"/>
            <a:ext cx="8229600" cy="701675"/>
          </a:xfrm>
        </p:spPr>
        <p:txBody>
          <a:bodyPr>
            <a:spAutoFit/>
          </a:bodyPr>
          <a:lstStyle/>
          <a:p>
            <a:r>
              <a:rPr lang="en-AU" altLang="en-US" sz="4000" b="1">
                <a:solidFill>
                  <a:srgbClr val="CC3300"/>
                </a:solidFill>
              </a:rPr>
              <a:t>Self-Referential Structures</a:t>
            </a:r>
            <a:endParaRPr lang="en-US" altLang="en-US" sz="4000" b="1">
              <a:solidFill>
                <a:srgbClr val="CC3300"/>
              </a:solidFill>
            </a:endParaRPr>
          </a:p>
        </p:txBody>
      </p:sp>
      <p:sp>
        <p:nvSpPr>
          <p:cNvPr id="6149" name="Text Box 7">
            <a:extLst>
              <a:ext uri="{FF2B5EF4-FFF2-40B4-BE49-F238E27FC236}">
                <a16:creationId xmlns:a16="http://schemas.microsoft.com/office/drawing/2014/main" id="{119D48E6-9295-43A7-8BF9-70A201551D6F}"/>
              </a:ext>
            </a:extLst>
          </p:cNvPr>
          <p:cNvSpPr txBox="1">
            <a:spLocks noChangeArrowheads="1"/>
          </p:cNvSpPr>
          <p:nvPr/>
        </p:nvSpPr>
        <p:spPr bwMode="auto">
          <a:xfrm>
            <a:off x="304800" y="990600"/>
            <a:ext cx="8534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50000"/>
              </a:spcBef>
            </a:pPr>
            <a:r>
              <a:rPr lang="en-AU" altLang="en-US" sz="2000" b="0"/>
              <a:t>Many dynamic data structures are implemented through the use of a </a:t>
            </a:r>
            <a:r>
              <a:rPr lang="en-AU" altLang="en-US" sz="2000"/>
              <a:t>self-referential structure</a:t>
            </a:r>
            <a:r>
              <a:rPr lang="en-AU" altLang="en-US" sz="2000" b="0"/>
              <a:t>.</a:t>
            </a:r>
          </a:p>
          <a:p>
            <a:pPr eaLnBrk="1" hangingPunct="1"/>
            <a:r>
              <a:rPr lang="en-AU" altLang="en-US" sz="2000" b="0"/>
              <a:t>A self-referential structure is an object, one of whose elements is a reference to </a:t>
            </a:r>
            <a:r>
              <a:rPr lang="en-AU" altLang="en-US" sz="2000"/>
              <a:t>another object of its own type</a:t>
            </a:r>
            <a:r>
              <a:rPr lang="en-AU" altLang="en-US" sz="2000" b="0"/>
              <a:t>.</a:t>
            </a:r>
          </a:p>
          <a:p>
            <a:pPr eaLnBrk="1" hangingPunct="1"/>
            <a:r>
              <a:rPr lang="en-AU" altLang="en-US" sz="2000" b="0"/>
              <a:t>With this arrangement, it is possible to create ‘chains’ of data of varying forms:</a:t>
            </a:r>
            <a:endParaRPr lang="en-AU" altLang="en-US" sz="2000"/>
          </a:p>
        </p:txBody>
      </p:sp>
      <p:grpSp>
        <p:nvGrpSpPr>
          <p:cNvPr id="6150" name="Group 9">
            <a:extLst>
              <a:ext uri="{FF2B5EF4-FFF2-40B4-BE49-F238E27FC236}">
                <a16:creationId xmlns:a16="http://schemas.microsoft.com/office/drawing/2014/main" id="{C3524C89-DC93-4958-BB6C-D3B7A2592347}"/>
              </a:ext>
            </a:extLst>
          </p:cNvPr>
          <p:cNvGrpSpPr>
            <a:grpSpLocks/>
          </p:cNvGrpSpPr>
          <p:nvPr/>
        </p:nvGrpSpPr>
        <p:grpSpPr bwMode="auto">
          <a:xfrm>
            <a:off x="1511300" y="4997450"/>
            <a:ext cx="1828800" cy="990600"/>
            <a:chOff x="4128" y="1100"/>
            <a:chExt cx="1296" cy="700"/>
          </a:xfrm>
        </p:grpSpPr>
        <p:sp>
          <p:nvSpPr>
            <p:cNvPr id="6210" name="Rectangle 10">
              <a:extLst>
                <a:ext uri="{FF2B5EF4-FFF2-40B4-BE49-F238E27FC236}">
                  <a16:creationId xmlns:a16="http://schemas.microsoft.com/office/drawing/2014/main" id="{E810BC12-EFBC-4797-AC4F-384151C9158F}"/>
                </a:ext>
              </a:extLst>
            </p:cNvPr>
            <p:cNvSpPr>
              <a:spLocks noChangeArrowheads="1"/>
            </p:cNvSpPr>
            <p:nvPr/>
          </p:nvSpPr>
          <p:spPr bwMode="auto">
            <a:xfrm>
              <a:off x="4128" y="1100"/>
              <a:ext cx="1296" cy="259"/>
            </a:xfrm>
            <a:prstGeom prst="rect">
              <a:avLst/>
            </a:prstGeom>
            <a:solidFill>
              <a:srgbClr val="FFFF99">
                <a:alpha val="3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11" name="Text Box 11">
              <a:extLst>
                <a:ext uri="{FF2B5EF4-FFF2-40B4-BE49-F238E27FC236}">
                  <a16:creationId xmlns:a16="http://schemas.microsoft.com/office/drawing/2014/main" id="{9EEA417F-B7BB-4588-9BFA-CF540773468F}"/>
                </a:ext>
              </a:extLst>
            </p:cNvPr>
            <p:cNvSpPr txBox="1">
              <a:spLocks noChangeArrowheads="1"/>
            </p:cNvSpPr>
            <p:nvPr/>
          </p:nvSpPr>
          <p:spPr bwMode="auto">
            <a:xfrm>
              <a:off x="4128" y="1100"/>
              <a:ext cx="1296" cy="2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AU" altLang="en-US" sz="1800"/>
                <a:t>DataNode</a:t>
              </a:r>
            </a:p>
          </p:txBody>
        </p:sp>
        <p:sp>
          <p:nvSpPr>
            <p:cNvPr id="6212" name="Text Box 12">
              <a:extLst>
                <a:ext uri="{FF2B5EF4-FFF2-40B4-BE49-F238E27FC236}">
                  <a16:creationId xmlns:a16="http://schemas.microsoft.com/office/drawing/2014/main" id="{705A000E-772C-4EE1-842C-75DE726AE910}"/>
                </a:ext>
              </a:extLst>
            </p:cNvPr>
            <p:cNvSpPr txBox="1">
              <a:spLocks noChangeArrowheads="1"/>
            </p:cNvSpPr>
            <p:nvPr/>
          </p:nvSpPr>
          <p:spPr bwMode="auto">
            <a:xfrm>
              <a:off x="4128" y="1340"/>
              <a:ext cx="1296" cy="4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AU" altLang="en-US" sz="1800" b="0"/>
                <a:t>Employee info;</a:t>
              </a:r>
            </a:p>
            <a:p>
              <a:r>
                <a:rPr lang="en-AU" altLang="en-US" sz="1800" b="0"/>
                <a:t>DataNode next;</a:t>
              </a:r>
            </a:p>
          </p:txBody>
        </p:sp>
      </p:grpSp>
      <p:grpSp>
        <p:nvGrpSpPr>
          <p:cNvPr id="6151" name="Group 14">
            <a:extLst>
              <a:ext uri="{FF2B5EF4-FFF2-40B4-BE49-F238E27FC236}">
                <a16:creationId xmlns:a16="http://schemas.microsoft.com/office/drawing/2014/main" id="{D63C3987-68F1-407E-93D0-C3B5121E128C}"/>
              </a:ext>
            </a:extLst>
          </p:cNvPr>
          <p:cNvGrpSpPr>
            <a:grpSpLocks/>
          </p:cNvGrpSpPr>
          <p:nvPr/>
        </p:nvGrpSpPr>
        <p:grpSpPr bwMode="auto">
          <a:xfrm>
            <a:off x="5778500" y="2971800"/>
            <a:ext cx="304800" cy="381000"/>
            <a:chOff x="624" y="2736"/>
            <a:chExt cx="192" cy="240"/>
          </a:xfrm>
        </p:grpSpPr>
        <p:sp>
          <p:nvSpPr>
            <p:cNvPr id="6207" name="Rectangle 15">
              <a:extLst>
                <a:ext uri="{FF2B5EF4-FFF2-40B4-BE49-F238E27FC236}">
                  <a16:creationId xmlns:a16="http://schemas.microsoft.com/office/drawing/2014/main" id="{603047BA-214C-4456-AB33-A0D819018EEA}"/>
                </a:ext>
              </a:extLst>
            </p:cNvPr>
            <p:cNvSpPr>
              <a:spLocks noChangeArrowheads="1"/>
            </p:cNvSpPr>
            <p:nvPr/>
          </p:nvSpPr>
          <p:spPr bwMode="auto">
            <a:xfrm>
              <a:off x="624" y="2736"/>
              <a:ext cx="192" cy="24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08" name="Rectangle 16">
              <a:extLst>
                <a:ext uri="{FF2B5EF4-FFF2-40B4-BE49-F238E27FC236}">
                  <a16:creationId xmlns:a16="http://schemas.microsoft.com/office/drawing/2014/main" id="{C2241CB6-DB5F-448C-A61D-524F9BB78BB5}"/>
                </a:ext>
              </a:extLst>
            </p:cNvPr>
            <p:cNvSpPr>
              <a:spLocks noChangeArrowheads="1"/>
            </p:cNvSpPr>
            <p:nvPr/>
          </p:nvSpPr>
          <p:spPr bwMode="auto">
            <a:xfrm>
              <a:off x="624"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09" name="Rectangle 17">
              <a:extLst>
                <a:ext uri="{FF2B5EF4-FFF2-40B4-BE49-F238E27FC236}">
                  <a16:creationId xmlns:a16="http://schemas.microsoft.com/office/drawing/2014/main" id="{427C903C-D86A-4FAB-B68B-BDF9D843E1E6}"/>
                </a:ext>
              </a:extLst>
            </p:cNvPr>
            <p:cNvSpPr>
              <a:spLocks noChangeArrowheads="1"/>
            </p:cNvSpPr>
            <p:nvPr/>
          </p:nvSpPr>
          <p:spPr bwMode="auto">
            <a:xfrm>
              <a:off x="720"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grpSp>
      <p:grpSp>
        <p:nvGrpSpPr>
          <p:cNvPr id="6152" name="Group 18">
            <a:extLst>
              <a:ext uri="{FF2B5EF4-FFF2-40B4-BE49-F238E27FC236}">
                <a16:creationId xmlns:a16="http://schemas.microsoft.com/office/drawing/2014/main" id="{004ECBD2-E912-4719-A445-27798FC8D2F9}"/>
              </a:ext>
            </a:extLst>
          </p:cNvPr>
          <p:cNvGrpSpPr>
            <a:grpSpLocks/>
          </p:cNvGrpSpPr>
          <p:nvPr/>
        </p:nvGrpSpPr>
        <p:grpSpPr bwMode="auto">
          <a:xfrm>
            <a:off x="6235700" y="3505200"/>
            <a:ext cx="304800" cy="381000"/>
            <a:chOff x="624" y="2736"/>
            <a:chExt cx="192" cy="240"/>
          </a:xfrm>
        </p:grpSpPr>
        <p:sp>
          <p:nvSpPr>
            <p:cNvPr id="6204" name="Rectangle 19">
              <a:extLst>
                <a:ext uri="{FF2B5EF4-FFF2-40B4-BE49-F238E27FC236}">
                  <a16:creationId xmlns:a16="http://schemas.microsoft.com/office/drawing/2014/main" id="{586FA7AB-4182-49DC-A776-2FFCA49A926D}"/>
                </a:ext>
              </a:extLst>
            </p:cNvPr>
            <p:cNvSpPr>
              <a:spLocks noChangeArrowheads="1"/>
            </p:cNvSpPr>
            <p:nvPr/>
          </p:nvSpPr>
          <p:spPr bwMode="auto">
            <a:xfrm>
              <a:off x="624" y="2736"/>
              <a:ext cx="192" cy="24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05" name="Rectangle 20">
              <a:extLst>
                <a:ext uri="{FF2B5EF4-FFF2-40B4-BE49-F238E27FC236}">
                  <a16:creationId xmlns:a16="http://schemas.microsoft.com/office/drawing/2014/main" id="{E84E0ED4-C549-427A-8DBE-E044B41C693A}"/>
                </a:ext>
              </a:extLst>
            </p:cNvPr>
            <p:cNvSpPr>
              <a:spLocks noChangeArrowheads="1"/>
            </p:cNvSpPr>
            <p:nvPr/>
          </p:nvSpPr>
          <p:spPr bwMode="auto">
            <a:xfrm>
              <a:off x="624"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06" name="Rectangle 21">
              <a:extLst>
                <a:ext uri="{FF2B5EF4-FFF2-40B4-BE49-F238E27FC236}">
                  <a16:creationId xmlns:a16="http://schemas.microsoft.com/office/drawing/2014/main" id="{3B239415-F01A-4D7C-BE90-A0A2F77709BF}"/>
                </a:ext>
              </a:extLst>
            </p:cNvPr>
            <p:cNvSpPr>
              <a:spLocks noChangeArrowheads="1"/>
            </p:cNvSpPr>
            <p:nvPr/>
          </p:nvSpPr>
          <p:spPr bwMode="auto">
            <a:xfrm>
              <a:off x="720"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grpSp>
      <p:grpSp>
        <p:nvGrpSpPr>
          <p:cNvPr id="6153" name="Group 22">
            <a:extLst>
              <a:ext uri="{FF2B5EF4-FFF2-40B4-BE49-F238E27FC236}">
                <a16:creationId xmlns:a16="http://schemas.microsoft.com/office/drawing/2014/main" id="{0E667BAC-5C8D-4FD5-970E-DBBDEEF27BCB}"/>
              </a:ext>
            </a:extLst>
          </p:cNvPr>
          <p:cNvGrpSpPr>
            <a:grpSpLocks/>
          </p:cNvGrpSpPr>
          <p:nvPr/>
        </p:nvGrpSpPr>
        <p:grpSpPr bwMode="auto">
          <a:xfrm>
            <a:off x="6007100" y="4038600"/>
            <a:ext cx="304800" cy="381000"/>
            <a:chOff x="624" y="2736"/>
            <a:chExt cx="192" cy="240"/>
          </a:xfrm>
        </p:grpSpPr>
        <p:sp>
          <p:nvSpPr>
            <p:cNvPr id="6201" name="Rectangle 23">
              <a:extLst>
                <a:ext uri="{FF2B5EF4-FFF2-40B4-BE49-F238E27FC236}">
                  <a16:creationId xmlns:a16="http://schemas.microsoft.com/office/drawing/2014/main" id="{D5EFE1B8-F98E-4747-A0E7-84ED9E45ECF4}"/>
                </a:ext>
              </a:extLst>
            </p:cNvPr>
            <p:cNvSpPr>
              <a:spLocks noChangeArrowheads="1"/>
            </p:cNvSpPr>
            <p:nvPr/>
          </p:nvSpPr>
          <p:spPr bwMode="auto">
            <a:xfrm>
              <a:off x="624" y="2736"/>
              <a:ext cx="192" cy="24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02" name="Rectangle 24">
              <a:extLst>
                <a:ext uri="{FF2B5EF4-FFF2-40B4-BE49-F238E27FC236}">
                  <a16:creationId xmlns:a16="http://schemas.microsoft.com/office/drawing/2014/main" id="{B287B64D-83C6-4B42-9ACD-C0E7EDC6843B}"/>
                </a:ext>
              </a:extLst>
            </p:cNvPr>
            <p:cNvSpPr>
              <a:spLocks noChangeArrowheads="1"/>
            </p:cNvSpPr>
            <p:nvPr/>
          </p:nvSpPr>
          <p:spPr bwMode="auto">
            <a:xfrm>
              <a:off x="624"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03" name="Rectangle 25">
              <a:extLst>
                <a:ext uri="{FF2B5EF4-FFF2-40B4-BE49-F238E27FC236}">
                  <a16:creationId xmlns:a16="http://schemas.microsoft.com/office/drawing/2014/main" id="{F413EAF4-8040-4274-B478-AE25CC5FE29F}"/>
                </a:ext>
              </a:extLst>
            </p:cNvPr>
            <p:cNvSpPr>
              <a:spLocks noChangeArrowheads="1"/>
            </p:cNvSpPr>
            <p:nvPr/>
          </p:nvSpPr>
          <p:spPr bwMode="auto">
            <a:xfrm>
              <a:off x="720"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grpSp>
      <p:grpSp>
        <p:nvGrpSpPr>
          <p:cNvPr id="6154" name="Group 26">
            <a:extLst>
              <a:ext uri="{FF2B5EF4-FFF2-40B4-BE49-F238E27FC236}">
                <a16:creationId xmlns:a16="http://schemas.microsoft.com/office/drawing/2014/main" id="{689D5D8F-BCF9-4C5B-BBCC-353E5D27096B}"/>
              </a:ext>
            </a:extLst>
          </p:cNvPr>
          <p:cNvGrpSpPr>
            <a:grpSpLocks/>
          </p:cNvGrpSpPr>
          <p:nvPr/>
        </p:nvGrpSpPr>
        <p:grpSpPr bwMode="auto">
          <a:xfrm>
            <a:off x="6464300" y="4038600"/>
            <a:ext cx="304800" cy="381000"/>
            <a:chOff x="624" y="2736"/>
            <a:chExt cx="192" cy="240"/>
          </a:xfrm>
        </p:grpSpPr>
        <p:sp>
          <p:nvSpPr>
            <p:cNvPr id="6198" name="Rectangle 27">
              <a:extLst>
                <a:ext uri="{FF2B5EF4-FFF2-40B4-BE49-F238E27FC236}">
                  <a16:creationId xmlns:a16="http://schemas.microsoft.com/office/drawing/2014/main" id="{4C57EB5A-DC60-453C-AEDF-F245BED92915}"/>
                </a:ext>
              </a:extLst>
            </p:cNvPr>
            <p:cNvSpPr>
              <a:spLocks noChangeArrowheads="1"/>
            </p:cNvSpPr>
            <p:nvPr/>
          </p:nvSpPr>
          <p:spPr bwMode="auto">
            <a:xfrm>
              <a:off x="624" y="2736"/>
              <a:ext cx="192" cy="24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99" name="Rectangle 28">
              <a:extLst>
                <a:ext uri="{FF2B5EF4-FFF2-40B4-BE49-F238E27FC236}">
                  <a16:creationId xmlns:a16="http://schemas.microsoft.com/office/drawing/2014/main" id="{536C203E-A84D-4B41-B126-0800A6E0DFF5}"/>
                </a:ext>
              </a:extLst>
            </p:cNvPr>
            <p:cNvSpPr>
              <a:spLocks noChangeArrowheads="1"/>
            </p:cNvSpPr>
            <p:nvPr/>
          </p:nvSpPr>
          <p:spPr bwMode="auto">
            <a:xfrm>
              <a:off x="624"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200" name="Rectangle 29">
              <a:extLst>
                <a:ext uri="{FF2B5EF4-FFF2-40B4-BE49-F238E27FC236}">
                  <a16:creationId xmlns:a16="http://schemas.microsoft.com/office/drawing/2014/main" id="{ED1882D7-A715-4C4E-9477-276EB6FB28B3}"/>
                </a:ext>
              </a:extLst>
            </p:cNvPr>
            <p:cNvSpPr>
              <a:spLocks noChangeArrowheads="1"/>
            </p:cNvSpPr>
            <p:nvPr/>
          </p:nvSpPr>
          <p:spPr bwMode="auto">
            <a:xfrm>
              <a:off x="720"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grpSp>
      <p:sp>
        <p:nvSpPr>
          <p:cNvPr id="6155" name="Line 30">
            <a:extLst>
              <a:ext uri="{FF2B5EF4-FFF2-40B4-BE49-F238E27FC236}">
                <a16:creationId xmlns:a16="http://schemas.microsoft.com/office/drawing/2014/main" id="{A843D0D6-81CB-49EE-B030-B5DA1F1103AC}"/>
              </a:ext>
            </a:extLst>
          </p:cNvPr>
          <p:cNvSpPr>
            <a:spLocks noChangeShapeType="1"/>
          </p:cNvSpPr>
          <p:nvPr/>
        </p:nvSpPr>
        <p:spPr bwMode="auto">
          <a:xfrm flipH="1">
            <a:off x="5473700" y="3276600"/>
            <a:ext cx="3810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56" name="Line 31">
            <a:extLst>
              <a:ext uri="{FF2B5EF4-FFF2-40B4-BE49-F238E27FC236}">
                <a16:creationId xmlns:a16="http://schemas.microsoft.com/office/drawing/2014/main" id="{F84FADE8-B761-4B03-94E1-625B52A45140}"/>
              </a:ext>
            </a:extLst>
          </p:cNvPr>
          <p:cNvSpPr>
            <a:spLocks noChangeShapeType="1"/>
          </p:cNvSpPr>
          <p:nvPr/>
        </p:nvSpPr>
        <p:spPr bwMode="auto">
          <a:xfrm flipH="1">
            <a:off x="6159500" y="3810000"/>
            <a:ext cx="1524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57" name="Line 32">
            <a:extLst>
              <a:ext uri="{FF2B5EF4-FFF2-40B4-BE49-F238E27FC236}">
                <a16:creationId xmlns:a16="http://schemas.microsoft.com/office/drawing/2014/main" id="{5B2FE9CC-7E1F-4950-AE79-8F7C7A9B7F52}"/>
              </a:ext>
            </a:extLst>
          </p:cNvPr>
          <p:cNvSpPr>
            <a:spLocks noChangeShapeType="1"/>
          </p:cNvSpPr>
          <p:nvPr/>
        </p:nvSpPr>
        <p:spPr bwMode="auto">
          <a:xfrm>
            <a:off x="6007100" y="3276600"/>
            <a:ext cx="3810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58" name="Line 33">
            <a:extLst>
              <a:ext uri="{FF2B5EF4-FFF2-40B4-BE49-F238E27FC236}">
                <a16:creationId xmlns:a16="http://schemas.microsoft.com/office/drawing/2014/main" id="{872C2655-6FC7-474C-9F55-105FFB657F6C}"/>
              </a:ext>
            </a:extLst>
          </p:cNvPr>
          <p:cNvSpPr>
            <a:spLocks noChangeShapeType="1"/>
          </p:cNvSpPr>
          <p:nvPr/>
        </p:nvSpPr>
        <p:spPr bwMode="auto">
          <a:xfrm>
            <a:off x="6464300" y="3810000"/>
            <a:ext cx="1524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6159" name="Group 34">
            <a:extLst>
              <a:ext uri="{FF2B5EF4-FFF2-40B4-BE49-F238E27FC236}">
                <a16:creationId xmlns:a16="http://schemas.microsoft.com/office/drawing/2014/main" id="{A4EC5AF6-D48C-4D5B-BF5E-82D6EA3BFCCC}"/>
              </a:ext>
            </a:extLst>
          </p:cNvPr>
          <p:cNvGrpSpPr>
            <a:grpSpLocks/>
          </p:cNvGrpSpPr>
          <p:nvPr/>
        </p:nvGrpSpPr>
        <p:grpSpPr bwMode="auto">
          <a:xfrm>
            <a:off x="5321300" y="3505200"/>
            <a:ext cx="304800" cy="381000"/>
            <a:chOff x="624" y="2736"/>
            <a:chExt cx="192" cy="240"/>
          </a:xfrm>
        </p:grpSpPr>
        <p:sp>
          <p:nvSpPr>
            <p:cNvPr id="6195" name="Rectangle 35">
              <a:extLst>
                <a:ext uri="{FF2B5EF4-FFF2-40B4-BE49-F238E27FC236}">
                  <a16:creationId xmlns:a16="http://schemas.microsoft.com/office/drawing/2014/main" id="{CD45F40D-E438-4982-B8A9-98D4DC443D7E}"/>
                </a:ext>
              </a:extLst>
            </p:cNvPr>
            <p:cNvSpPr>
              <a:spLocks noChangeArrowheads="1"/>
            </p:cNvSpPr>
            <p:nvPr/>
          </p:nvSpPr>
          <p:spPr bwMode="auto">
            <a:xfrm>
              <a:off x="624" y="2736"/>
              <a:ext cx="192" cy="24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96" name="Rectangle 36">
              <a:extLst>
                <a:ext uri="{FF2B5EF4-FFF2-40B4-BE49-F238E27FC236}">
                  <a16:creationId xmlns:a16="http://schemas.microsoft.com/office/drawing/2014/main" id="{5F1A6884-843D-451A-A1F7-50ED41A8C1C6}"/>
                </a:ext>
              </a:extLst>
            </p:cNvPr>
            <p:cNvSpPr>
              <a:spLocks noChangeArrowheads="1"/>
            </p:cNvSpPr>
            <p:nvPr/>
          </p:nvSpPr>
          <p:spPr bwMode="auto">
            <a:xfrm>
              <a:off x="624"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97" name="Rectangle 37">
              <a:extLst>
                <a:ext uri="{FF2B5EF4-FFF2-40B4-BE49-F238E27FC236}">
                  <a16:creationId xmlns:a16="http://schemas.microsoft.com/office/drawing/2014/main" id="{DAF7A9AE-DD0A-4EC6-9D8F-BBB75547D3A6}"/>
                </a:ext>
              </a:extLst>
            </p:cNvPr>
            <p:cNvSpPr>
              <a:spLocks noChangeArrowheads="1"/>
            </p:cNvSpPr>
            <p:nvPr/>
          </p:nvSpPr>
          <p:spPr bwMode="auto">
            <a:xfrm>
              <a:off x="720"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grpSp>
      <p:grpSp>
        <p:nvGrpSpPr>
          <p:cNvPr id="6160" name="Group 38">
            <a:extLst>
              <a:ext uri="{FF2B5EF4-FFF2-40B4-BE49-F238E27FC236}">
                <a16:creationId xmlns:a16="http://schemas.microsoft.com/office/drawing/2014/main" id="{836BC404-912A-4D80-8D9C-5E69DB26679C}"/>
              </a:ext>
            </a:extLst>
          </p:cNvPr>
          <p:cNvGrpSpPr>
            <a:grpSpLocks/>
          </p:cNvGrpSpPr>
          <p:nvPr/>
        </p:nvGrpSpPr>
        <p:grpSpPr bwMode="auto">
          <a:xfrm>
            <a:off x="5092700" y="4038600"/>
            <a:ext cx="304800" cy="381000"/>
            <a:chOff x="624" y="2736"/>
            <a:chExt cx="192" cy="240"/>
          </a:xfrm>
        </p:grpSpPr>
        <p:sp>
          <p:nvSpPr>
            <p:cNvPr id="6192" name="Rectangle 39">
              <a:extLst>
                <a:ext uri="{FF2B5EF4-FFF2-40B4-BE49-F238E27FC236}">
                  <a16:creationId xmlns:a16="http://schemas.microsoft.com/office/drawing/2014/main" id="{29EBD2F1-762D-41FE-AC30-22708C849261}"/>
                </a:ext>
              </a:extLst>
            </p:cNvPr>
            <p:cNvSpPr>
              <a:spLocks noChangeArrowheads="1"/>
            </p:cNvSpPr>
            <p:nvPr/>
          </p:nvSpPr>
          <p:spPr bwMode="auto">
            <a:xfrm>
              <a:off x="624" y="2736"/>
              <a:ext cx="192" cy="24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93" name="Rectangle 40">
              <a:extLst>
                <a:ext uri="{FF2B5EF4-FFF2-40B4-BE49-F238E27FC236}">
                  <a16:creationId xmlns:a16="http://schemas.microsoft.com/office/drawing/2014/main" id="{2528A7B3-21E4-45FD-8C8E-A19B4411C7CC}"/>
                </a:ext>
              </a:extLst>
            </p:cNvPr>
            <p:cNvSpPr>
              <a:spLocks noChangeArrowheads="1"/>
            </p:cNvSpPr>
            <p:nvPr/>
          </p:nvSpPr>
          <p:spPr bwMode="auto">
            <a:xfrm>
              <a:off x="624"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94" name="Rectangle 41">
              <a:extLst>
                <a:ext uri="{FF2B5EF4-FFF2-40B4-BE49-F238E27FC236}">
                  <a16:creationId xmlns:a16="http://schemas.microsoft.com/office/drawing/2014/main" id="{60AE5302-3760-446A-BD78-AC3F50430B15}"/>
                </a:ext>
              </a:extLst>
            </p:cNvPr>
            <p:cNvSpPr>
              <a:spLocks noChangeArrowheads="1"/>
            </p:cNvSpPr>
            <p:nvPr/>
          </p:nvSpPr>
          <p:spPr bwMode="auto">
            <a:xfrm>
              <a:off x="720"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grpSp>
      <p:grpSp>
        <p:nvGrpSpPr>
          <p:cNvPr id="6161" name="Group 42">
            <a:extLst>
              <a:ext uri="{FF2B5EF4-FFF2-40B4-BE49-F238E27FC236}">
                <a16:creationId xmlns:a16="http://schemas.microsoft.com/office/drawing/2014/main" id="{1A4A1FB6-58D5-4AB0-AA50-F5E960D56BA5}"/>
              </a:ext>
            </a:extLst>
          </p:cNvPr>
          <p:cNvGrpSpPr>
            <a:grpSpLocks/>
          </p:cNvGrpSpPr>
          <p:nvPr/>
        </p:nvGrpSpPr>
        <p:grpSpPr bwMode="auto">
          <a:xfrm>
            <a:off x="5549900" y="4038600"/>
            <a:ext cx="304800" cy="381000"/>
            <a:chOff x="624" y="2736"/>
            <a:chExt cx="192" cy="240"/>
          </a:xfrm>
        </p:grpSpPr>
        <p:sp>
          <p:nvSpPr>
            <p:cNvPr id="6189" name="Rectangle 43">
              <a:extLst>
                <a:ext uri="{FF2B5EF4-FFF2-40B4-BE49-F238E27FC236}">
                  <a16:creationId xmlns:a16="http://schemas.microsoft.com/office/drawing/2014/main" id="{66D1EB5F-AC2D-4A7E-BE62-92B10009EC7A}"/>
                </a:ext>
              </a:extLst>
            </p:cNvPr>
            <p:cNvSpPr>
              <a:spLocks noChangeArrowheads="1"/>
            </p:cNvSpPr>
            <p:nvPr/>
          </p:nvSpPr>
          <p:spPr bwMode="auto">
            <a:xfrm>
              <a:off x="624" y="2736"/>
              <a:ext cx="192" cy="24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90" name="Rectangle 44">
              <a:extLst>
                <a:ext uri="{FF2B5EF4-FFF2-40B4-BE49-F238E27FC236}">
                  <a16:creationId xmlns:a16="http://schemas.microsoft.com/office/drawing/2014/main" id="{9D65467D-C869-41B9-BE8B-1048CDF8A236}"/>
                </a:ext>
              </a:extLst>
            </p:cNvPr>
            <p:cNvSpPr>
              <a:spLocks noChangeArrowheads="1"/>
            </p:cNvSpPr>
            <p:nvPr/>
          </p:nvSpPr>
          <p:spPr bwMode="auto">
            <a:xfrm>
              <a:off x="624"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91" name="Rectangle 45">
              <a:extLst>
                <a:ext uri="{FF2B5EF4-FFF2-40B4-BE49-F238E27FC236}">
                  <a16:creationId xmlns:a16="http://schemas.microsoft.com/office/drawing/2014/main" id="{DF58C9A4-0FC4-4274-AFCF-9CCFA93B8ACF}"/>
                </a:ext>
              </a:extLst>
            </p:cNvPr>
            <p:cNvSpPr>
              <a:spLocks noChangeArrowheads="1"/>
            </p:cNvSpPr>
            <p:nvPr/>
          </p:nvSpPr>
          <p:spPr bwMode="auto">
            <a:xfrm>
              <a:off x="720" y="2880"/>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grpSp>
      <p:sp>
        <p:nvSpPr>
          <p:cNvPr id="6162" name="Line 46">
            <a:extLst>
              <a:ext uri="{FF2B5EF4-FFF2-40B4-BE49-F238E27FC236}">
                <a16:creationId xmlns:a16="http://schemas.microsoft.com/office/drawing/2014/main" id="{EC7302B9-6F74-4A33-9C0B-74578E7AE6FA}"/>
              </a:ext>
            </a:extLst>
          </p:cNvPr>
          <p:cNvSpPr>
            <a:spLocks noChangeShapeType="1"/>
          </p:cNvSpPr>
          <p:nvPr/>
        </p:nvSpPr>
        <p:spPr bwMode="auto">
          <a:xfrm flipH="1">
            <a:off x="5245100" y="3810000"/>
            <a:ext cx="1524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63" name="Line 47">
            <a:extLst>
              <a:ext uri="{FF2B5EF4-FFF2-40B4-BE49-F238E27FC236}">
                <a16:creationId xmlns:a16="http://schemas.microsoft.com/office/drawing/2014/main" id="{25C8C521-079B-48EE-A25B-39BB69DAE25B}"/>
              </a:ext>
            </a:extLst>
          </p:cNvPr>
          <p:cNvSpPr>
            <a:spLocks noChangeShapeType="1"/>
          </p:cNvSpPr>
          <p:nvPr/>
        </p:nvSpPr>
        <p:spPr bwMode="auto">
          <a:xfrm>
            <a:off x="5549900" y="3810000"/>
            <a:ext cx="1524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64" name="Text Box 48">
            <a:extLst>
              <a:ext uri="{FF2B5EF4-FFF2-40B4-BE49-F238E27FC236}">
                <a16:creationId xmlns:a16="http://schemas.microsoft.com/office/drawing/2014/main" id="{226C0340-E5CD-4C18-83D5-2B538FF7CF02}"/>
              </a:ext>
            </a:extLst>
          </p:cNvPr>
          <p:cNvSpPr txBox="1">
            <a:spLocks noChangeArrowheads="1"/>
          </p:cNvSpPr>
          <p:nvPr/>
        </p:nvSpPr>
        <p:spPr bwMode="auto">
          <a:xfrm>
            <a:off x="5092700" y="45085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spcBef>
                <a:spcPct val="50000"/>
              </a:spcBef>
            </a:pPr>
            <a:r>
              <a:rPr lang="en-AU" altLang="en-US" sz="1800" b="0"/>
              <a:t>trees</a:t>
            </a:r>
          </a:p>
        </p:txBody>
      </p:sp>
      <p:sp>
        <p:nvSpPr>
          <p:cNvPr id="6165" name="Rectangle 50">
            <a:extLst>
              <a:ext uri="{FF2B5EF4-FFF2-40B4-BE49-F238E27FC236}">
                <a16:creationId xmlns:a16="http://schemas.microsoft.com/office/drawing/2014/main" id="{1393959D-5DEF-4DBF-9A37-4105EDC15052}"/>
              </a:ext>
            </a:extLst>
          </p:cNvPr>
          <p:cNvSpPr>
            <a:spLocks noChangeArrowheads="1"/>
          </p:cNvSpPr>
          <p:nvPr/>
        </p:nvSpPr>
        <p:spPr bwMode="auto">
          <a:xfrm>
            <a:off x="1511300" y="4191000"/>
            <a:ext cx="533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66" name="Rectangle 51">
            <a:extLst>
              <a:ext uri="{FF2B5EF4-FFF2-40B4-BE49-F238E27FC236}">
                <a16:creationId xmlns:a16="http://schemas.microsoft.com/office/drawing/2014/main" id="{FC2263E8-80D7-41D5-BA41-1294CAE8EA19}"/>
              </a:ext>
            </a:extLst>
          </p:cNvPr>
          <p:cNvSpPr>
            <a:spLocks noChangeArrowheads="1"/>
          </p:cNvSpPr>
          <p:nvPr/>
        </p:nvSpPr>
        <p:spPr bwMode="auto">
          <a:xfrm>
            <a:off x="1892300" y="4191000"/>
            <a:ext cx="152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67" name="Line 52">
            <a:extLst>
              <a:ext uri="{FF2B5EF4-FFF2-40B4-BE49-F238E27FC236}">
                <a16:creationId xmlns:a16="http://schemas.microsoft.com/office/drawing/2014/main" id="{A63AF99E-8728-48D2-96C4-3E60BCAE05AE}"/>
              </a:ext>
            </a:extLst>
          </p:cNvPr>
          <p:cNvSpPr>
            <a:spLocks noChangeShapeType="1"/>
          </p:cNvSpPr>
          <p:nvPr/>
        </p:nvSpPr>
        <p:spPr bwMode="auto">
          <a:xfrm>
            <a:off x="1968500" y="4343400"/>
            <a:ext cx="30480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68" name="Rectangle 53">
            <a:extLst>
              <a:ext uri="{FF2B5EF4-FFF2-40B4-BE49-F238E27FC236}">
                <a16:creationId xmlns:a16="http://schemas.microsoft.com/office/drawing/2014/main" id="{60605A53-2527-4F65-9A78-9483B2E03C6B}"/>
              </a:ext>
            </a:extLst>
          </p:cNvPr>
          <p:cNvSpPr>
            <a:spLocks noChangeArrowheads="1"/>
          </p:cNvSpPr>
          <p:nvPr/>
        </p:nvSpPr>
        <p:spPr bwMode="auto">
          <a:xfrm>
            <a:off x="2273300" y="4191000"/>
            <a:ext cx="533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69" name="Rectangle 54">
            <a:extLst>
              <a:ext uri="{FF2B5EF4-FFF2-40B4-BE49-F238E27FC236}">
                <a16:creationId xmlns:a16="http://schemas.microsoft.com/office/drawing/2014/main" id="{507CE2BC-E094-4EBA-A040-232531075A98}"/>
              </a:ext>
            </a:extLst>
          </p:cNvPr>
          <p:cNvSpPr>
            <a:spLocks noChangeArrowheads="1"/>
          </p:cNvSpPr>
          <p:nvPr/>
        </p:nvSpPr>
        <p:spPr bwMode="auto">
          <a:xfrm>
            <a:off x="2654300" y="4191000"/>
            <a:ext cx="152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70" name="Rectangle 55">
            <a:extLst>
              <a:ext uri="{FF2B5EF4-FFF2-40B4-BE49-F238E27FC236}">
                <a16:creationId xmlns:a16="http://schemas.microsoft.com/office/drawing/2014/main" id="{DD3B2FF0-E9AD-4D23-8626-2FEF53C6DEFB}"/>
              </a:ext>
            </a:extLst>
          </p:cNvPr>
          <p:cNvSpPr>
            <a:spLocks noChangeArrowheads="1"/>
          </p:cNvSpPr>
          <p:nvPr/>
        </p:nvSpPr>
        <p:spPr bwMode="auto">
          <a:xfrm>
            <a:off x="3035300" y="4191000"/>
            <a:ext cx="533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71" name="Rectangle 56">
            <a:extLst>
              <a:ext uri="{FF2B5EF4-FFF2-40B4-BE49-F238E27FC236}">
                <a16:creationId xmlns:a16="http://schemas.microsoft.com/office/drawing/2014/main" id="{47235A06-15DC-4271-9500-96B7DFA39682}"/>
              </a:ext>
            </a:extLst>
          </p:cNvPr>
          <p:cNvSpPr>
            <a:spLocks noChangeArrowheads="1"/>
          </p:cNvSpPr>
          <p:nvPr/>
        </p:nvSpPr>
        <p:spPr bwMode="auto">
          <a:xfrm>
            <a:off x="3416300" y="4191000"/>
            <a:ext cx="152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72" name="Rectangle 57">
            <a:extLst>
              <a:ext uri="{FF2B5EF4-FFF2-40B4-BE49-F238E27FC236}">
                <a16:creationId xmlns:a16="http://schemas.microsoft.com/office/drawing/2014/main" id="{407717DC-8864-4647-B372-DE7538ADDA8F}"/>
              </a:ext>
            </a:extLst>
          </p:cNvPr>
          <p:cNvSpPr>
            <a:spLocks noChangeArrowheads="1"/>
          </p:cNvSpPr>
          <p:nvPr/>
        </p:nvSpPr>
        <p:spPr bwMode="auto">
          <a:xfrm>
            <a:off x="3797300" y="4191000"/>
            <a:ext cx="533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73" name="Rectangle 58">
            <a:extLst>
              <a:ext uri="{FF2B5EF4-FFF2-40B4-BE49-F238E27FC236}">
                <a16:creationId xmlns:a16="http://schemas.microsoft.com/office/drawing/2014/main" id="{615B70CF-3A9B-4A75-AC6F-1460F674F8B8}"/>
              </a:ext>
            </a:extLst>
          </p:cNvPr>
          <p:cNvSpPr>
            <a:spLocks noChangeArrowheads="1"/>
          </p:cNvSpPr>
          <p:nvPr/>
        </p:nvSpPr>
        <p:spPr bwMode="auto">
          <a:xfrm>
            <a:off x="4178300" y="4191000"/>
            <a:ext cx="152400" cy="304800"/>
          </a:xfrm>
          <a:prstGeom prst="rect">
            <a:avLst/>
          </a:prstGeom>
          <a:solidFill>
            <a:schemeClr val="accent1"/>
          </a:solidFill>
          <a:ln w="9525">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74" name="Line 59">
            <a:extLst>
              <a:ext uri="{FF2B5EF4-FFF2-40B4-BE49-F238E27FC236}">
                <a16:creationId xmlns:a16="http://schemas.microsoft.com/office/drawing/2014/main" id="{E5799394-F80F-4F13-9462-BD43145C0D0C}"/>
              </a:ext>
            </a:extLst>
          </p:cNvPr>
          <p:cNvSpPr>
            <a:spLocks noChangeShapeType="1"/>
          </p:cNvSpPr>
          <p:nvPr/>
        </p:nvSpPr>
        <p:spPr bwMode="auto">
          <a:xfrm>
            <a:off x="2730500" y="4343400"/>
            <a:ext cx="30480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5" name="Line 60">
            <a:extLst>
              <a:ext uri="{FF2B5EF4-FFF2-40B4-BE49-F238E27FC236}">
                <a16:creationId xmlns:a16="http://schemas.microsoft.com/office/drawing/2014/main" id="{23D5742F-C515-45F9-9702-DCBF6E518027}"/>
              </a:ext>
            </a:extLst>
          </p:cNvPr>
          <p:cNvSpPr>
            <a:spLocks noChangeShapeType="1"/>
          </p:cNvSpPr>
          <p:nvPr/>
        </p:nvSpPr>
        <p:spPr bwMode="auto">
          <a:xfrm>
            <a:off x="3492500" y="4343400"/>
            <a:ext cx="30480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6" name="Line 61">
            <a:extLst>
              <a:ext uri="{FF2B5EF4-FFF2-40B4-BE49-F238E27FC236}">
                <a16:creationId xmlns:a16="http://schemas.microsoft.com/office/drawing/2014/main" id="{0BC3DF8E-62D4-4CF0-A668-AC6E8C918F32}"/>
              </a:ext>
            </a:extLst>
          </p:cNvPr>
          <p:cNvSpPr>
            <a:spLocks noChangeShapeType="1"/>
          </p:cNvSpPr>
          <p:nvPr/>
        </p:nvSpPr>
        <p:spPr bwMode="auto">
          <a:xfrm>
            <a:off x="4254500" y="4343400"/>
            <a:ext cx="30480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7" name="Text Box 62">
            <a:extLst>
              <a:ext uri="{FF2B5EF4-FFF2-40B4-BE49-F238E27FC236}">
                <a16:creationId xmlns:a16="http://schemas.microsoft.com/office/drawing/2014/main" id="{09696852-1BFD-431E-8E5B-1BD9120F6F83}"/>
              </a:ext>
            </a:extLst>
          </p:cNvPr>
          <p:cNvSpPr txBox="1">
            <a:spLocks noChangeArrowheads="1"/>
          </p:cNvSpPr>
          <p:nvPr/>
        </p:nvSpPr>
        <p:spPr bwMode="auto">
          <a:xfrm>
            <a:off x="1511300" y="45720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spcBef>
                <a:spcPct val="50000"/>
              </a:spcBef>
            </a:pPr>
            <a:r>
              <a:rPr lang="en-AU" altLang="en-US" sz="1800" b="0"/>
              <a:t>Linked lists</a:t>
            </a:r>
          </a:p>
        </p:txBody>
      </p:sp>
      <p:grpSp>
        <p:nvGrpSpPr>
          <p:cNvPr id="6178" name="Group 9">
            <a:extLst>
              <a:ext uri="{FF2B5EF4-FFF2-40B4-BE49-F238E27FC236}">
                <a16:creationId xmlns:a16="http://schemas.microsoft.com/office/drawing/2014/main" id="{646B2947-80EE-4418-8E50-9D09065AF6CF}"/>
              </a:ext>
            </a:extLst>
          </p:cNvPr>
          <p:cNvGrpSpPr>
            <a:grpSpLocks/>
          </p:cNvGrpSpPr>
          <p:nvPr/>
        </p:nvGrpSpPr>
        <p:grpSpPr bwMode="auto">
          <a:xfrm>
            <a:off x="2501900" y="2895600"/>
            <a:ext cx="1828800" cy="990600"/>
            <a:chOff x="4128" y="1100"/>
            <a:chExt cx="1296" cy="700"/>
          </a:xfrm>
        </p:grpSpPr>
        <p:sp>
          <p:nvSpPr>
            <p:cNvPr id="6186" name="Rectangle 10">
              <a:extLst>
                <a:ext uri="{FF2B5EF4-FFF2-40B4-BE49-F238E27FC236}">
                  <a16:creationId xmlns:a16="http://schemas.microsoft.com/office/drawing/2014/main" id="{321F0D6E-E983-40AC-893D-961B7894E419}"/>
                </a:ext>
              </a:extLst>
            </p:cNvPr>
            <p:cNvSpPr>
              <a:spLocks noChangeArrowheads="1"/>
            </p:cNvSpPr>
            <p:nvPr/>
          </p:nvSpPr>
          <p:spPr bwMode="auto">
            <a:xfrm>
              <a:off x="4128" y="1100"/>
              <a:ext cx="1296" cy="259"/>
            </a:xfrm>
            <a:prstGeom prst="rect">
              <a:avLst/>
            </a:prstGeom>
            <a:solidFill>
              <a:srgbClr val="FFFF99">
                <a:alpha val="3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87" name="Text Box 11">
              <a:extLst>
                <a:ext uri="{FF2B5EF4-FFF2-40B4-BE49-F238E27FC236}">
                  <a16:creationId xmlns:a16="http://schemas.microsoft.com/office/drawing/2014/main" id="{4D308919-7616-4446-AB79-FA7A9BAB666C}"/>
                </a:ext>
              </a:extLst>
            </p:cNvPr>
            <p:cNvSpPr txBox="1">
              <a:spLocks noChangeArrowheads="1"/>
            </p:cNvSpPr>
            <p:nvPr/>
          </p:nvSpPr>
          <p:spPr bwMode="auto">
            <a:xfrm>
              <a:off x="4128" y="1100"/>
              <a:ext cx="1296" cy="2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AU" altLang="en-US" sz="1800"/>
                <a:t>Employee</a:t>
              </a:r>
            </a:p>
          </p:txBody>
        </p:sp>
        <p:sp>
          <p:nvSpPr>
            <p:cNvPr id="6188" name="Text Box 12">
              <a:extLst>
                <a:ext uri="{FF2B5EF4-FFF2-40B4-BE49-F238E27FC236}">
                  <a16:creationId xmlns:a16="http://schemas.microsoft.com/office/drawing/2014/main" id="{3ED1A400-0145-4120-A944-4F3D2583AB35}"/>
                </a:ext>
              </a:extLst>
            </p:cNvPr>
            <p:cNvSpPr txBox="1">
              <a:spLocks noChangeArrowheads="1"/>
            </p:cNvSpPr>
            <p:nvPr/>
          </p:nvSpPr>
          <p:spPr bwMode="auto">
            <a:xfrm>
              <a:off x="4128" y="1340"/>
              <a:ext cx="1296" cy="4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AU" altLang="en-US" sz="1800" b="0"/>
                <a:t>String name;</a:t>
              </a:r>
            </a:p>
            <a:p>
              <a:r>
                <a:rPr lang="en-AU" altLang="en-US" sz="1800" b="0"/>
                <a:t>int age;</a:t>
              </a:r>
            </a:p>
          </p:txBody>
        </p:sp>
      </p:grpSp>
      <p:grpSp>
        <p:nvGrpSpPr>
          <p:cNvPr id="6179" name="Group 9">
            <a:extLst>
              <a:ext uri="{FF2B5EF4-FFF2-40B4-BE49-F238E27FC236}">
                <a16:creationId xmlns:a16="http://schemas.microsoft.com/office/drawing/2014/main" id="{2BF55156-DC2C-4B3D-AEF6-53889D22B149}"/>
              </a:ext>
            </a:extLst>
          </p:cNvPr>
          <p:cNvGrpSpPr>
            <a:grpSpLocks/>
          </p:cNvGrpSpPr>
          <p:nvPr/>
        </p:nvGrpSpPr>
        <p:grpSpPr bwMode="auto">
          <a:xfrm>
            <a:off x="5791200" y="4889500"/>
            <a:ext cx="1828800" cy="1265238"/>
            <a:chOff x="4128" y="1100"/>
            <a:chExt cx="1296" cy="895"/>
          </a:xfrm>
        </p:grpSpPr>
        <p:sp>
          <p:nvSpPr>
            <p:cNvPr id="6183" name="Rectangle 10">
              <a:extLst>
                <a:ext uri="{FF2B5EF4-FFF2-40B4-BE49-F238E27FC236}">
                  <a16:creationId xmlns:a16="http://schemas.microsoft.com/office/drawing/2014/main" id="{596C414C-C5F1-4371-9750-7942B0B04B7B}"/>
                </a:ext>
              </a:extLst>
            </p:cNvPr>
            <p:cNvSpPr>
              <a:spLocks noChangeArrowheads="1"/>
            </p:cNvSpPr>
            <p:nvPr/>
          </p:nvSpPr>
          <p:spPr bwMode="auto">
            <a:xfrm>
              <a:off x="4128" y="1100"/>
              <a:ext cx="1296" cy="259"/>
            </a:xfrm>
            <a:prstGeom prst="rect">
              <a:avLst/>
            </a:prstGeom>
            <a:solidFill>
              <a:srgbClr val="FFFF99">
                <a:alpha val="3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sz="1800" b="0"/>
            </a:p>
          </p:txBody>
        </p:sp>
        <p:sp>
          <p:nvSpPr>
            <p:cNvPr id="6184" name="Text Box 11">
              <a:extLst>
                <a:ext uri="{FF2B5EF4-FFF2-40B4-BE49-F238E27FC236}">
                  <a16:creationId xmlns:a16="http://schemas.microsoft.com/office/drawing/2014/main" id="{A9025202-4E42-4E13-9389-A4F7259EA35C}"/>
                </a:ext>
              </a:extLst>
            </p:cNvPr>
            <p:cNvSpPr txBox="1">
              <a:spLocks noChangeArrowheads="1"/>
            </p:cNvSpPr>
            <p:nvPr/>
          </p:nvSpPr>
          <p:spPr bwMode="auto">
            <a:xfrm>
              <a:off x="4128" y="1100"/>
              <a:ext cx="1296" cy="2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spcBef>
                  <a:spcPct val="50000"/>
                </a:spcBef>
              </a:pPr>
              <a:r>
                <a:rPr lang="en-AU" altLang="en-US" sz="1800"/>
                <a:t>DataNode</a:t>
              </a:r>
            </a:p>
          </p:txBody>
        </p:sp>
        <p:sp>
          <p:nvSpPr>
            <p:cNvPr id="6185" name="Text Box 12">
              <a:extLst>
                <a:ext uri="{FF2B5EF4-FFF2-40B4-BE49-F238E27FC236}">
                  <a16:creationId xmlns:a16="http://schemas.microsoft.com/office/drawing/2014/main" id="{F721502F-1FE9-428C-BE05-BFEF081ADF0F}"/>
                </a:ext>
              </a:extLst>
            </p:cNvPr>
            <p:cNvSpPr txBox="1">
              <a:spLocks noChangeArrowheads="1"/>
            </p:cNvSpPr>
            <p:nvPr/>
          </p:nvSpPr>
          <p:spPr bwMode="auto">
            <a:xfrm>
              <a:off x="4128" y="1340"/>
              <a:ext cx="1296" cy="6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AU" altLang="en-US" sz="1800" b="0"/>
                <a:t>Employee info;</a:t>
              </a:r>
            </a:p>
            <a:p>
              <a:r>
                <a:rPr lang="en-AU" altLang="en-US" sz="1800" b="0"/>
                <a:t>DataNode left;</a:t>
              </a:r>
            </a:p>
            <a:p>
              <a:r>
                <a:rPr lang="en-AU" altLang="en-US" sz="1800" b="0"/>
                <a:t>DataNode right;</a:t>
              </a:r>
            </a:p>
          </p:txBody>
        </p:sp>
      </p:grpSp>
      <p:sp>
        <p:nvSpPr>
          <p:cNvPr id="6180" name="Line 70">
            <a:extLst>
              <a:ext uri="{FF2B5EF4-FFF2-40B4-BE49-F238E27FC236}">
                <a16:creationId xmlns:a16="http://schemas.microsoft.com/office/drawing/2014/main" id="{29E469F3-FD92-479D-ADA5-984D2BD9C495}"/>
              </a:ext>
            </a:extLst>
          </p:cNvPr>
          <p:cNvSpPr>
            <a:spLocks noChangeShapeType="1"/>
          </p:cNvSpPr>
          <p:nvPr/>
        </p:nvSpPr>
        <p:spPr bwMode="auto">
          <a:xfrm flipV="1">
            <a:off x="1816100" y="4525963"/>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1" name="Line 71">
            <a:extLst>
              <a:ext uri="{FF2B5EF4-FFF2-40B4-BE49-F238E27FC236}">
                <a16:creationId xmlns:a16="http://schemas.microsoft.com/office/drawing/2014/main" id="{BA158F1F-C4FE-4F00-8DEC-DB0458078A71}"/>
              </a:ext>
            </a:extLst>
          </p:cNvPr>
          <p:cNvSpPr>
            <a:spLocks noChangeShapeType="1"/>
          </p:cNvSpPr>
          <p:nvPr/>
        </p:nvSpPr>
        <p:spPr bwMode="auto">
          <a:xfrm flipH="1" flipV="1">
            <a:off x="6781800" y="42037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2" name="Text Box 72">
            <a:extLst>
              <a:ext uri="{FF2B5EF4-FFF2-40B4-BE49-F238E27FC236}">
                <a16:creationId xmlns:a16="http://schemas.microsoft.com/office/drawing/2014/main" id="{9716BDD3-73B5-4A6E-872E-052856921C92}"/>
              </a:ext>
            </a:extLst>
          </p:cNvPr>
          <p:cNvSpPr txBox="1">
            <a:spLocks noChangeArrowheads="1"/>
          </p:cNvSpPr>
          <p:nvPr/>
        </p:nvSpPr>
        <p:spPr bwMode="auto">
          <a:xfrm>
            <a:off x="3505200" y="61261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Self-Referential Structures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F8C4DC37-EC7C-4554-BAF0-C72EFD37D26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7171" name="Slide Number Placeholder 5">
            <a:extLst>
              <a:ext uri="{FF2B5EF4-FFF2-40B4-BE49-F238E27FC236}">
                <a16:creationId xmlns:a16="http://schemas.microsoft.com/office/drawing/2014/main" id="{3B5D7D25-8830-4CE0-9DB6-113217100C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DF916D6-8300-4099-9233-4CCF16BBD57D}" type="slidenum">
              <a:rPr lang="en-US" altLang="en-US" sz="1200" b="0">
                <a:solidFill>
                  <a:srgbClr val="898989"/>
                </a:solidFill>
              </a:rPr>
              <a:pPr eaLnBrk="1" hangingPunct="1"/>
              <a:t>6</a:t>
            </a:fld>
            <a:r>
              <a:rPr lang="en-US" altLang="en-US" sz="1200" b="0">
                <a:solidFill>
                  <a:srgbClr val="898989"/>
                </a:solidFill>
              </a:rPr>
              <a:t>/23</a:t>
            </a:r>
          </a:p>
        </p:txBody>
      </p:sp>
      <p:sp>
        <p:nvSpPr>
          <p:cNvPr id="7172" name="Rectangle 2">
            <a:extLst>
              <a:ext uri="{FF2B5EF4-FFF2-40B4-BE49-F238E27FC236}">
                <a16:creationId xmlns:a16="http://schemas.microsoft.com/office/drawing/2014/main" id="{445829FA-3185-42C2-A146-D08557BF4F9F}"/>
              </a:ext>
            </a:extLst>
          </p:cNvPr>
          <p:cNvSpPr>
            <a:spLocks noGrp="1" noChangeArrowheads="1"/>
          </p:cNvSpPr>
          <p:nvPr>
            <p:ph type="title" idx="4294967295"/>
          </p:nvPr>
        </p:nvSpPr>
        <p:spPr>
          <a:xfrm>
            <a:off x="460375" y="495300"/>
            <a:ext cx="8229600" cy="701675"/>
          </a:xfrm>
        </p:spPr>
        <p:txBody>
          <a:bodyPr>
            <a:spAutoFit/>
          </a:bodyPr>
          <a:lstStyle/>
          <a:p>
            <a:r>
              <a:rPr lang="en-US" altLang="en-US" sz="4000" b="1">
                <a:solidFill>
                  <a:srgbClr val="CC3300"/>
                </a:solidFill>
              </a:rPr>
              <a:t>Linked Lists</a:t>
            </a:r>
          </a:p>
        </p:txBody>
      </p:sp>
      <p:sp>
        <p:nvSpPr>
          <p:cNvPr id="4" name="Slide Number Placeholder 3">
            <a:extLst>
              <a:ext uri="{FF2B5EF4-FFF2-40B4-BE49-F238E27FC236}">
                <a16:creationId xmlns:a16="http://schemas.microsoft.com/office/drawing/2014/main" id="{413DEC71-4677-4BD3-9DC4-B7563DBBC3FB}"/>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58D3CDF-AAB4-491E-84F7-0EE5861EB17F}" type="slidenum">
              <a:rPr lang="en-US" altLang="en-US" sz="1200">
                <a:solidFill>
                  <a:srgbClr val="FFFFFF"/>
                </a:solidFill>
              </a:rPr>
              <a:pPr algn="ctr" eaLnBrk="1" hangingPunct="1">
                <a:lnSpc>
                  <a:spcPct val="80000"/>
                </a:lnSpc>
              </a:pPr>
              <a:t>6</a:t>
            </a:fld>
            <a:endParaRPr lang="en-US" altLang="en-US" sz="1200">
              <a:solidFill>
                <a:srgbClr val="FFFFFF"/>
              </a:solidFill>
            </a:endParaRPr>
          </a:p>
        </p:txBody>
      </p:sp>
      <p:sp>
        <p:nvSpPr>
          <p:cNvPr id="7174" name="Rectangle 3">
            <a:extLst>
              <a:ext uri="{FF2B5EF4-FFF2-40B4-BE49-F238E27FC236}">
                <a16:creationId xmlns:a16="http://schemas.microsoft.com/office/drawing/2014/main" id="{6E7514EC-98B3-45A3-B6A3-25F765F18A49}"/>
              </a:ext>
            </a:extLst>
          </p:cNvPr>
          <p:cNvSpPr>
            <a:spLocks noGrp="1" noChangeArrowheads="1"/>
          </p:cNvSpPr>
          <p:nvPr>
            <p:ph sz="quarter" idx="4294967295"/>
          </p:nvPr>
        </p:nvSpPr>
        <p:spPr>
          <a:xfrm>
            <a:off x="457200" y="1295400"/>
            <a:ext cx="8229600" cy="3584575"/>
          </a:xfrm>
        </p:spPr>
        <p:txBody>
          <a:bodyPr>
            <a:spAutoFit/>
          </a:bodyPr>
          <a:lstStyle/>
          <a:p>
            <a:pPr marL="319088" indent="-319088"/>
            <a:r>
              <a:rPr lang="en-US" altLang="en-US" sz="2600"/>
              <a:t>A </a:t>
            </a:r>
            <a:r>
              <a:rPr lang="en-US" altLang="en-US" sz="2600" b="1"/>
              <a:t>linked structure</a:t>
            </a:r>
            <a:r>
              <a:rPr lang="en-US" altLang="en-US" sz="2600"/>
              <a:t> is a collection of nodes storing data and links to other nodes</a:t>
            </a:r>
          </a:p>
          <a:p>
            <a:pPr marL="319088" indent="-319088"/>
            <a:r>
              <a:rPr lang="en-US" altLang="en-US" sz="2600"/>
              <a:t>A</a:t>
            </a:r>
            <a:r>
              <a:rPr lang="en-US" altLang="en-US" sz="2600" i="1"/>
              <a:t> </a:t>
            </a:r>
            <a:r>
              <a:rPr lang="en-US" altLang="en-US" sz="2600" b="1"/>
              <a:t>linked list</a:t>
            </a:r>
            <a:r>
              <a:rPr lang="en-US" altLang="en-US" sz="2600" i="1"/>
              <a:t> </a:t>
            </a:r>
            <a:r>
              <a:rPr lang="en-US" altLang="en-US" sz="2600"/>
              <a:t>is a linear data structure composed of nodes, each node holding some information and a reference to another node in the list</a:t>
            </a:r>
          </a:p>
          <a:p>
            <a:pPr marL="319088" indent="-319088"/>
            <a:r>
              <a:rPr lang="en-US" altLang="en-US" sz="2600"/>
              <a:t>Types of linked lists:</a:t>
            </a:r>
          </a:p>
          <a:p>
            <a:pPr marL="639763" lvl="1" indent="-273050"/>
            <a:r>
              <a:rPr lang="en-US" altLang="en-US" sz="2600"/>
              <a:t>Singly-Linked List</a:t>
            </a:r>
          </a:p>
          <a:p>
            <a:pPr marL="639763" lvl="1" indent="-273050"/>
            <a:r>
              <a:rPr lang="en-US" altLang="en-US" sz="2600"/>
              <a:t>Doubly-Linked List</a:t>
            </a:r>
          </a:p>
        </p:txBody>
      </p:sp>
      <p:sp>
        <p:nvSpPr>
          <p:cNvPr id="7175" name="Text Box 6">
            <a:extLst>
              <a:ext uri="{FF2B5EF4-FFF2-40B4-BE49-F238E27FC236}">
                <a16:creationId xmlns:a16="http://schemas.microsoft.com/office/drawing/2014/main" id="{70DE0EFB-A8B4-477D-86BA-A5BDF777C76A}"/>
              </a:ext>
            </a:extLst>
          </p:cNvPr>
          <p:cNvSpPr txBox="1">
            <a:spLocks noChangeArrowheads="1"/>
          </p:cNvSpPr>
          <p:nvPr/>
        </p:nvSpPr>
        <p:spPr bwMode="auto">
          <a:xfrm>
            <a:off x="457200" y="5102225"/>
            <a:ext cx="8382000" cy="107950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In programming, linear means that they are described by one (single) series of data … ie. Each data item has at most one predecessor and at most one successor.</a:t>
            </a:r>
            <a:br>
              <a:rPr lang="en-US" altLang="en-US" sz="1600" b="0"/>
            </a:br>
            <a:r>
              <a:rPr lang="en-US" altLang="en-US" sz="1600" b="0"/>
              <a:t>And, Non-linear means anything else.</a:t>
            </a:r>
          </a:p>
          <a:p>
            <a:pPr eaLnBrk="1" hangingPunct="1"/>
            <a:r>
              <a:rPr lang="en-US" altLang="en-US" sz="1600" b="0"/>
              <a:t>Linear are – Array, Linked List, Stack, Queue. Non Linear are – Tree, Graph</a:t>
            </a:r>
            <a:r>
              <a:rPr lang="en-US" altLang="en-US" sz="1600"/>
              <a:t> </a:t>
            </a:r>
            <a:r>
              <a:rPr lang="en-US" altLang="en-US" sz="1600" b="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495B356F-DAA1-49FE-80C0-1A39DFE47C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8195" name="Slide Number Placeholder 5">
            <a:extLst>
              <a:ext uri="{FF2B5EF4-FFF2-40B4-BE49-F238E27FC236}">
                <a16:creationId xmlns:a16="http://schemas.microsoft.com/office/drawing/2014/main" id="{4534C852-E1F1-4500-A811-788199E6AC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8FADE57-1BA2-4AF7-BF47-8EA3189940AA}" type="slidenum">
              <a:rPr lang="en-US" altLang="en-US" sz="1200" b="0">
                <a:solidFill>
                  <a:srgbClr val="898989"/>
                </a:solidFill>
              </a:rPr>
              <a:pPr eaLnBrk="1" hangingPunct="1"/>
              <a:t>7</a:t>
            </a:fld>
            <a:r>
              <a:rPr lang="en-US" altLang="en-US" sz="1200" b="0">
                <a:solidFill>
                  <a:srgbClr val="898989"/>
                </a:solidFill>
              </a:rPr>
              <a:t>/23</a:t>
            </a:r>
          </a:p>
        </p:txBody>
      </p:sp>
      <p:sp>
        <p:nvSpPr>
          <p:cNvPr id="8196" name="Rectangle 2">
            <a:extLst>
              <a:ext uri="{FF2B5EF4-FFF2-40B4-BE49-F238E27FC236}">
                <a16:creationId xmlns:a16="http://schemas.microsoft.com/office/drawing/2014/main" id="{8D948DD7-010A-405A-B3C7-F9051B605D87}"/>
              </a:ext>
            </a:extLst>
          </p:cNvPr>
          <p:cNvSpPr>
            <a:spLocks noGrp="1" noChangeArrowheads="1"/>
          </p:cNvSpPr>
          <p:nvPr>
            <p:ph type="title" idx="4294967295"/>
          </p:nvPr>
        </p:nvSpPr>
        <p:spPr>
          <a:xfrm>
            <a:off x="457200" y="593725"/>
            <a:ext cx="7315200" cy="701675"/>
          </a:xfrm>
        </p:spPr>
        <p:txBody>
          <a:bodyPr>
            <a:spAutoFit/>
          </a:bodyPr>
          <a:lstStyle/>
          <a:p>
            <a:r>
              <a:rPr lang="en-US" altLang="en-US" sz="4000" b="1">
                <a:solidFill>
                  <a:srgbClr val="CC3300"/>
                </a:solidFill>
              </a:rPr>
              <a:t>Singly Linked Lists</a:t>
            </a:r>
          </a:p>
        </p:txBody>
      </p:sp>
      <p:sp>
        <p:nvSpPr>
          <p:cNvPr id="5" name="Slide Number Placeholder 3">
            <a:extLst>
              <a:ext uri="{FF2B5EF4-FFF2-40B4-BE49-F238E27FC236}">
                <a16:creationId xmlns:a16="http://schemas.microsoft.com/office/drawing/2014/main" id="{88C8C1B1-66E0-48ED-B178-952AA0BA0A8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F4F20CBD-0781-4164-A00D-1E73C2FE507E}" type="slidenum">
              <a:rPr lang="en-US" altLang="en-US" sz="1200">
                <a:solidFill>
                  <a:srgbClr val="FFFFFF"/>
                </a:solidFill>
              </a:rPr>
              <a:pPr algn="ctr" eaLnBrk="1" hangingPunct="1">
                <a:lnSpc>
                  <a:spcPct val="80000"/>
                </a:lnSpc>
              </a:pPr>
              <a:t>7</a:t>
            </a:fld>
            <a:endParaRPr lang="en-US" altLang="en-US" sz="1200">
              <a:solidFill>
                <a:srgbClr val="FFFFFF"/>
              </a:solidFill>
            </a:endParaRPr>
          </a:p>
        </p:txBody>
      </p:sp>
      <p:sp>
        <p:nvSpPr>
          <p:cNvPr id="8198" name="Rectangle 5">
            <a:extLst>
              <a:ext uri="{FF2B5EF4-FFF2-40B4-BE49-F238E27FC236}">
                <a16:creationId xmlns:a16="http://schemas.microsoft.com/office/drawing/2014/main" id="{29C09381-5B5D-49DA-BBAD-8C379FA30736}"/>
              </a:ext>
            </a:extLst>
          </p:cNvPr>
          <p:cNvSpPr>
            <a:spLocks noChangeArrowheads="1"/>
          </p:cNvSpPr>
          <p:nvPr/>
        </p:nvSpPr>
        <p:spPr bwMode="auto">
          <a:xfrm>
            <a:off x="533400" y="1587500"/>
            <a:ext cx="7772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A </a:t>
            </a:r>
            <a:r>
              <a:rPr lang="en-US" altLang="en-US" sz="2400"/>
              <a:t>singly linked list</a:t>
            </a:r>
            <a:r>
              <a:rPr lang="en-US" altLang="en-US" sz="2400" b="0"/>
              <a:t> is a list whose node includes two datafields: </a:t>
            </a:r>
            <a:r>
              <a:rPr lang="en-US" altLang="en-US" sz="2400"/>
              <a:t>info</a:t>
            </a:r>
            <a:r>
              <a:rPr lang="en-US" altLang="en-US" sz="2400" b="0"/>
              <a:t> and </a:t>
            </a:r>
            <a:r>
              <a:rPr lang="en-US" altLang="en-US" sz="2400"/>
              <a:t>next</a:t>
            </a:r>
            <a:r>
              <a:rPr lang="en-US" altLang="en-US" sz="2400" b="0"/>
              <a:t>. The info field is used to store information, and this is important to the user. The next field is used to link to its successor in this sequence</a:t>
            </a:r>
          </a:p>
          <a:p>
            <a:pPr eaLnBrk="1" hangingPunct="1"/>
            <a:r>
              <a:rPr lang="en-US" altLang="en-US" sz="2400" b="0"/>
              <a:t>The following image depicts a simple integer linked list.</a:t>
            </a:r>
          </a:p>
        </p:txBody>
      </p:sp>
      <p:pic>
        <p:nvPicPr>
          <p:cNvPr id="8199" name="Picture 7">
            <a:extLst>
              <a:ext uri="{FF2B5EF4-FFF2-40B4-BE49-F238E27FC236}">
                <a16:creationId xmlns:a16="http://schemas.microsoft.com/office/drawing/2014/main" id="{507481D0-104E-4916-8F69-099C5BAB1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125" t="34308" r="28383" b="59409"/>
          <a:stretch>
            <a:fillRect/>
          </a:stretch>
        </p:blipFill>
        <p:spPr bwMode="auto">
          <a:xfrm>
            <a:off x="2298700" y="3886200"/>
            <a:ext cx="4114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8">
            <a:extLst>
              <a:ext uri="{FF2B5EF4-FFF2-40B4-BE49-F238E27FC236}">
                <a16:creationId xmlns:a16="http://schemas.microsoft.com/office/drawing/2014/main" id="{C2B2F25A-2B1F-420E-8542-069E33B9FC67}"/>
              </a:ext>
            </a:extLst>
          </p:cNvPr>
          <p:cNvSpPr txBox="1">
            <a:spLocks noChangeArrowheads="1"/>
          </p:cNvSpPr>
          <p:nvPr/>
        </p:nvSpPr>
        <p:spPr bwMode="auto">
          <a:xfrm>
            <a:off x="1816100" y="4581525"/>
            <a:ext cx="7620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600" b="0"/>
              <a:t>head</a:t>
            </a:r>
          </a:p>
        </p:txBody>
      </p:sp>
      <p:sp>
        <p:nvSpPr>
          <p:cNvPr id="8201" name="Line 9">
            <a:extLst>
              <a:ext uri="{FF2B5EF4-FFF2-40B4-BE49-F238E27FC236}">
                <a16:creationId xmlns:a16="http://schemas.microsoft.com/office/drawing/2014/main" id="{8379A307-88BD-412B-93D2-9BD963428841}"/>
              </a:ext>
            </a:extLst>
          </p:cNvPr>
          <p:cNvSpPr>
            <a:spLocks noChangeShapeType="1"/>
          </p:cNvSpPr>
          <p:nvPr/>
        </p:nvSpPr>
        <p:spPr bwMode="auto">
          <a:xfrm flipV="1">
            <a:off x="2286000" y="4343400"/>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Text Box 10">
            <a:extLst>
              <a:ext uri="{FF2B5EF4-FFF2-40B4-BE49-F238E27FC236}">
                <a16:creationId xmlns:a16="http://schemas.microsoft.com/office/drawing/2014/main" id="{0DA45346-86FC-4649-8524-662DFB653FCA}"/>
              </a:ext>
            </a:extLst>
          </p:cNvPr>
          <p:cNvSpPr txBox="1">
            <a:spLocks noChangeArrowheads="1"/>
          </p:cNvSpPr>
          <p:nvPr/>
        </p:nvSpPr>
        <p:spPr bwMode="auto">
          <a:xfrm>
            <a:off x="4394200" y="4594225"/>
            <a:ext cx="7620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600" b="0"/>
              <a:t>tail</a:t>
            </a:r>
          </a:p>
        </p:txBody>
      </p:sp>
      <p:sp>
        <p:nvSpPr>
          <p:cNvPr id="8203" name="Line 11">
            <a:extLst>
              <a:ext uri="{FF2B5EF4-FFF2-40B4-BE49-F238E27FC236}">
                <a16:creationId xmlns:a16="http://schemas.microsoft.com/office/drawing/2014/main" id="{36AF7A6A-B19B-46F2-ABD3-40AA0C391BCF}"/>
              </a:ext>
            </a:extLst>
          </p:cNvPr>
          <p:cNvSpPr>
            <a:spLocks noChangeShapeType="1"/>
          </p:cNvSpPr>
          <p:nvPr/>
        </p:nvSpPr>
        <p:spPr bwMode="auto">
          <a:xfrm flipV="1">
            <a:off x="4876800" y="4343400"/>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4" name="Text Box 13">
            <a:extLst>
              <a:ext uri="{FF2B5EF4-FFF2-40B4-BE49-F238E27FC236}">
                <a16:creationId xmlns:a16="http://schemas.microsoft.com/office/drawing/2014/main" id="{C794C42C-45F0-432B-A21F-50618505336F}"/>
              </a:ext>
            </a:extLst>
          </p:cNvPr>
          <p:cNvSpPr txBox="1">
            <a:spLocks noChangeArrowheads="1"/>
          </p:cNvSpPr>
          <p:nvPr/>
        </p:nvSpPr>
        <p:spPr bwMode="auto">
          <a:xfrm>
            <a:off x="2870200" y="5135563"/>
            <a:ext cx="2362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Singly Linked List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E5FA1457-6DFC-4F16-BEFE-AB0B8CB07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120FF036-3E99-4996-8AD6-D76E4585F8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4A328D9-030B-4956-AA7E-44BD08C4C4AA}" type="slidenum">
              <a:rPr lang="en-US" altLang="en-US" sz="1200" b="0">
                <a:solidFill>
                  <a:srgbClr val="898989"/>
                </a:solidFill>
              </a:rPr>
              <a:pPr eaLnBrk="1" hangingPunct="1"/>
              <a:t>8</a:t>
            </a:fld>
            <a:r>
              <a:rPr lang="en-US" altLang="en-US" sz="1200" b="0">
                <a:solidFill>
                  <a:srgbClr val="898989"/>
                </a:solidFill>
              </a:rPr>
              <a:t>/23</a:t>
            </a:r>
          </a:p>
        </p:txBody>
      </p:sp>
      <p:sp>
        <p:nvSpPr>
          <p:cNvPr id="9220" name="Title 1">
            <a:extLst>
              <a:ext uri="{FF2B5EF4-FFF2-40B4-BE49-F238E27FC236}">
                <a16:creationId xmlns:a16="http://schemas.microsoft.com/office/drawing/2014/main" id="{FA582407-0DE7-4DE6-BA2A-F4EC59F16586}"/>
              </a:ext>
            </a:extLst>
          </p:cNvPr>
          <p:cNvSpPr>
            <a:spLocks noGrp="1"/>
          </p:cNvSpPr>
          <p:nvPr>
            <p:ph type="title" idx="4294967295"/>
          </p:nvPr>
        </p:nvSpPr>
        <p:spPr>
          <a:xfrm>
            <a:off x="457200" y="495300"/>
            <a:ext cx="8229600" cy="701675"/>
          </a:xfrm>
        </p:spPr>
        <p:txBody>
          <a:bodyPr>
            <a:spAutoFit/>
          </a:bodyPr>
          <a:lstStyle/>
          <a:p>
            <a:r>
              <a:rPr lang="en-US" altLang="en-US" sz="4000" b="1">
                <a:solidFill>
                  <a:srgbClr val="CC3300"/>
                </a:solidFill>
              </a:rPr>
              <a:t>Singly Linked List Implementation</a:t>
            </a:r>
            <a:endParaRPr lang="en-US" altLang="en-US" sz="4000" b="1" i="1">
              <a:solidFill>
                <a:srgbClr val="CC3300"/>
              </a:solidFill>
            </a:endParaRPr>
          </a:p>
        </p:txBody>
      </p:sp>
      <p:sp>
        <p:nvSpPr>
          <p:cNvPr id="4" name="Slide Number Placeholder 3">
            <a:extLst>
              <a:ext uri="{FF2B5EF4-FFF2-40B4-BE49-F238E27FC236}">
                <a16:creationId xmlns:a16="http://schemas.microsoft.com/office/drawing/2014/main" id="{65FE9F21-7FDA-460D-AF48-789803F7C68F}"/>
              </a:ext>
            </a:extLst>
          </p:cNvPr>
          <p:cNvSpPr txBox="1">
            <a:spLocks noGrp="1"/>
          </p:cNvSpPr>
          <p:nvPr/>
        </p:nvSpPr>
        <p:spPr>
          <a:xfrm>
            <a:off x="0" y="1143000"/>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F1F04CC-61F9-452F-BBC2-F3F206A7532E}" type="slidenum">
              <a:rPr lang="en-US" altLang="en-US" sz="1200">
                <a:solidFill>
                  <a:srgbClr val="FFFFFF"/>
                </a:solidFill>
              </a:rPr>
              <a:pPr algn="ctr" eaLnBrk="1" hangingPunct="1">
                <a:lnSpc>
                  <a:spcPct val="80000"/>
                </a:lnSpc>
              </a:pPr>
              <a:t>8</a:t>
            </a:fld>
            <a:endParaRPr lang="en-US" altLang="en-US" sz="1200">
              <a:solidFill>
                <a:srgbClr val="FFFFFF"/>
              </a:solidFill>
            </a:endParaRPr>
          </a:p>
        </p:txBody>
      </p:sp>
      <p:pic>
        <p:nvPicPr>
          <p:cNvPr id="9222" name="Picture 5">
            <a:extLst>
              <a:ext uri="{FF2B5EF4-FFF2-40B4-BE49-F238E27FC236}">
                <a16:creationId xmlns:a16="http://schemas.microsoft.com/office/drawing/2014/main" id="{F5548023-D1E2-42D3-852F-F086DEAB7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966" t="51764" r="5791" b="6941"/>
          <a:stretch>
            <a:fillRect/>
          </a:stretch>
        </p:blipFill>
        <p:spPr bwMode="auto">
          <a:xfrm>
            <a:off x="533400" y="4267200"/>
            <a:ext cx="44196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7">
            <a:extLst>
              <a:ext uri="{FF2B5EF4-FFF2-40B4-BE49-F238E27FC236}">
                <a16:creationId xmlns:a16="http://schemas.microsoft.com/office/drawing/2014/main" id="{38876E43-66D1-479B-B3B3-10A40A26A498}"/>
              </a:ext>
            </a:extLst>
          </p:cNvPr>
          <p:cNvSpPr txBox="1">
            <a:spLocks noChangeArrowheads="1"/>
          </p:cNvSpPr>
          <p:nvPr/>
        </p:nvSpPr>
        <p:spPr bwMode="auto">
          <a:xfrm>
            <a:off x="63500" y="1319213"/>
            <a:ext cx="2438400" cy="2298700"/>
          </a:xfrm>
          <a:prstGeom prst="rect">
            <a:avLst/>
          </a:prstGeom>
          <a:solidFill>
            <a:srgbClr val="CCFFCC"/>
          </a:solidFill>
          <a:ln w="9525">
            <a:solidFill>
              <a:schemeClr val="tx1"/>
            </a:solidFill>
            <a:miter lim="800000"/>
            <a:headEnd/>
            <a:tailEnd/>
          </a:ln>
        </p:spPr>
        <p:txBody>
          <a:bodyPr lIns="45720" rIns="4572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class Node</a:t>
            </a:r>
          </a:p>
          <a:p>
            <a:pPr eaLnBrk="1" hangingPunct="1"/>
            <a:r>
              <a:rPr lang="en-US" altLang="en-US" sz="1800" b="0"/>
              <a:t> {int info;</a:t>
            </a:r>
          </a:p>
          <a:p>
            <a:pPr eaLnBrk="1" hangingPunct="1"/>
            <a:r>
              <a:rPr lang="en-US" altLang="en-US" sz="1800" b="0"/>
              <a:t>  Node next;</a:t>
            </a:r>
          </a:p>
          <a:p>
            <a:pPr eaLnBrk="1" hangingPunct="1"/>
            <a:r>
              <a:rPr lang="en-US" altLang="en-US" sz="1800" b="0"/>
              <a:t>  Node() {}</a:t>
            </a:r>
          </a:p>
          <a:p>
            <a:pPr eaLnBrk="1" hangingPunct="1"/>
            <a:r>
              <a:rPr lang="en-US" altLang="en-US" sz="1800" b="0"/>
              <a:t>  Node(int x, Node p)</a:t>
            </a:r>
          </a:p>
          <a:p>
            <a:pPr eaLnBrk="1" hangingPunct="1"/>
            <a:r>
              <a:rPr lang="en-US" altLang="en-US" sz="1800" b="0"/>
              <a:t>   {info=x;next=p;</a:t>
            </a:r>
          </a:p>
          <a:p>
            <a:pPr eaLnBrk="1" hangingPunct="1"/>
            <a:r>
              <a:rPr lang="en-US" altLang="en-US" sz="1800" b="0"/>
              <a:t>   }</a:t>
            </a:r>
          </a:p>
          <a:p>
            <a:pPr eaLnBrk="1" hangingPunct="1"/>
            <a:r>
              <a:rPr lang="en-US" altLang="en-US" sz="1800" b="0"/>
              <a:t> }</a:t>
            </a:r>
          </a:p>
        </p:txBody>
      </p:sp>
      <p:sp>
        <p:nvSpPr>
          <p:cNvPr id="9224" name="Text Box 8">
            <a:extLst>
              <a:ext uri="{FF2B5EF4-FFF2-40B4-BE49-F238E27FC236}">
                <a16:creationId xmlns:a16="http://schemas.microsoft.com/office/drawing/2014/main" id="{489F119B-421B-44FA-B250-7B273C456700}"/>
              </a:ext>
            </a:extLst>
          </p:cNvPr>
          <p:cNvSpPr txBox="1">
            <a:spLocks noChangeArrowheads="1"/>
          </p:cNvSpPr>
          <p:nvPr/>
        </p:nvSpPr>
        <p:spPr bwMode="auto">
          <a:xfrm>
            <a:off x="5321300" y="1296988"/>
            <a:ext cx="3733800" cy="5319712"/>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void add(int x)</a:t>
            </a:r>
          </a:p>
          <a:p>
            <a:pPr eaLnBrk="1" hangingPunct="1"/>
            <a:r>
              <a:rPr lang="en-US" altLang="en-US" sz="1800" b="0"/>
              <a:t>   { if(isEmpty())</a:t>
            </a:r>
          </a:p>
          <a:p>
            <a:pPr eaLnBrk="1" hangingPunct="1"/>
            <a:r>
              <a:rPr lang="en-US" altLang="en-US" sz="1800" b="0"/>
              <a:t>     head=tail=new Node(x,null);</a:t>
            </a:r>
          </a:p>
          <a:p>
            <a:pPr eaLnBrk="1" hangingPunct="1"/>
            <a:r>
              <a:rPr lang="en-US" altLang="en-US" sz="1800" b="0"/>
              <a:t>     else</a:t>
            </a:r>
          </a:p>
          <a:p>
            <a:pPr eaLnBrk="1" hangingPunct="1"/>
            <a:r>
              <a:rPr lang="en-US" altLang="en-US" sz="1800" b="0"/>
              <a:t>      {Node q =new Node(x,null);</a:t>
            </a:r>
          </a:p>
          <a:p>
            <a:pPr eaLnBrk="1" hangingPunct="1"/>
            <a:r>
              <a:rPr lang="en-US" altLang="en-US" sz="1800" b="0"/>
              <a:t>       tail.next=q; tail=q;</a:t>
            </a:r>
          </a:p>
          <a:p>
            <a:pPr eaLnBrk="1" hangingPunct="1"/>
            <a:r>
              <a:rPr lang="en-US" altLang="en-US" sz="1800" b="0"/>
              <a:t>      }</a:t>
            </a:r>
          </a:p>
          <a:p>
            <a:pPr eaLnBrk="1" hangingPunct="1"/>
            <a:r>
              <a:rPr lang="en-US" altLang="en-US" sz="1800" b="0"/>
              <a:t>   }</a:t>
            </a:r>
          </a:p>
          <a:p>
            <a:pPr eaLnBrk="1" hangingPunct="1"/>
            <a:r>
              <a:rPr lang="en-US" altLang="en-US" sz="1800" b="0"/>
              <a:t>  void traverse()</a:t>
            </a:r>
          </a:p>
          <a:p>
            <a:pPr eaLnBrk="1" hangingPunct="1"/>
            <a:r>
              <a:rPr lang="en-US" altLang="en-US" sz="1800" b="0"/>
              <a:t>   {Node p=head;</a:t>
            </a:r>
          </a:p>
          <a:p>
            <a:pPr eaLnBrk="1" hangingPunct="1"/>
            <a:r>
              <a:rPr lang="en-US" altLang="en-US" sz="1800" b="0"/>
              <a:t>    while(p!=null)</a:t>
            </a:r>
          </a:p>
          <a:p>
            <a:pPr eaLnBrk="1" hangingPunct="1"/>
            <a:r>
              <a:rPr lang="en-US" altLang="en-US" sz="1800" b="0"/>
              <a:t>     {System.out.print("  " + p.info);</a:t>
            </a:r>
          </a:p>
          <a:p>
            <a:pPr eaLnBrk="1" hangingPunct="1"/>
            <a:r>
              <a:rPr lang="en-US" altLang="en-US" sz="1800" b="0"/>
              <a:t>       p=p.next;</a:t>
            </a:r>
          </a:p>
          <a:p>
            <a:pPr eaLnBrk="1" hangingPunct="1"/>
            <a:r>
              <a:rPr lang="en-US" altLang="en-US" sz="1800" b="0"/>
              <a:t>     }</a:t>
            </a:r>
          </a:p>
          <a:p>
            <a:pPr eaLnBrk="1" hangingPunct="1"/>
            <a:r>
              <a:rPr lang="en-US" altLang="en-US" sz="1800" b="0"/>
              <a:t>    System.out.println();</a:t>
            </a:r>
          </a:p>
          <a:p>
            <a:pPr eaLnBrk="1" hangingPunct="1"/>
            <a:r>
              <a:rPr lang="en-US" altLang="en-US" sz="1800" b="0"/>
              <a:t>   }</a:t>
            </a:r>
          </a:p>
          <a:p>
            <a:pPr eaLnBrk="1" hangingPunct="1"/>
            <a:r>
              <a:rPr lang="en-US" altLang="en-US" sz="1800" b="0"/>
              <a:t>  Node search(int x) {...}</a:t>
            </a:r>
          </a:p>
          <a:p>
            <a:pPr eaLnBrk="1" hangingPunct="1"/>
            <a:r>
              <a:rPr lang="en-US" altLang="en-US" sz="1800" b="0"/>
              <a:t>   void dele(int x) {...} </a:t>
            </a:r>
          </a:p>
          <a:p>
            <a:pPr eaLnBrk="1" hangingPunct="1"/>
            <a:r>
              <a:rPr lang="en-US" altLang="en-US" sz="1800" b="0"/>
              <a:t> }</a:t>
            </a:r>
          </a:p>
        </p:txBody>
      </p:sp>
      <p:sp>
        <p:nvSpPr>
          <p:cNvPr id="9225" name="Text Box 9">
            <a:extLst>
              <a:ext uri="{FF2B5EF4-FFF2-40B4-BE49-F238E27FC236}">
                <a16:creationId xmlns:a16="http://schemas.microsoft.com/office/drawing/2014/main" id="{84549157-63EA-4DBC-9DE9-A29074D0D57B}"/>
              </a:ext>
            </a:extLst>
          </p:cNvPr>
          <p:cNvSpPr txBox="1">
            <a:spLocks noChangeArrowheads="1"/>
          </p:cNvSpPr>
          <p:nvPr/>
        </p:nvSpPr>
        <p:spPr bwMode="auto">
          <a:xfrm>
            <a:off x="2590800" y="1319213"/>
            <a:ext cx="2590800" cy="2847975"/>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class MyList</a:t>
            </a:r>
          </a:p>
          <a:p>
            <a:pPr eaLnBrk="1" hangingPunct="1"/>
            <a:r>
              <a:rPr lang="en-US" altLang="en-US" sz="1800" b="0"/>
              <a:t> {Node head,tail;</a:t>
            </a:r>
          </a:p>
          <a:p>
            <a:pPr eaLnBrk="1" hangingPunct="1"/>
            <a:r>
              <a:rPr lang="en-US" altLang="en-US" sz="1800" b="0"/>
              <a:t>  MyList() {head=tail=null;}</a:t>
            </a:r>
          </a:p>
          <a:p>
            <a:pPr eaLnBrk="1" hangingPunct="1"/>
            <a:r>
              <a:rPr lang="en-US" altLang="en-US" sz="1800" b="0"/>
              <a:t>  boolean isEmpty()</a:t>
            </a:r>
          </a:p>
          <a:p>
            <a:pPr eaLnBrk="1" hangingPunct="1"/>
            <a:r>
              <a:rPr lang="en-US" altLang="en-US" sz="1800" b="0"/>
              <a:t>   {return(head==null);</a:t>
            </a:r>
          </a:p>
          <a:p>
            <a:pPr eaLnBrk="1" hangingPunct="1"/>
            <a:r>
              <a:rPr lang="en-US" altLang="en-US" sz="1800" b="0"/>
              <a:t>   }</a:t>
            </a:r>
          </a:p>
          <a:p>
            <a:pPr eaLnBrk="1" hangingPunct="1"/>
            <a:r>
              <a:rPr lang="en-US" altLang="en-US" sz="1800" b="0"/>
              <a:t>  void clear()</a:t>
            </a:r>
          </a:p>
          <a:p>
            <a:pPr eaLnBrk="1" hangingPunct="1"/>
            <a:r>
              <a:rPr lang="en-US" altLang="en-US" sz="1800" b="0"/>
              <a:t>   {head=tail=null;</a:t>
            </a:r>
          </a:p>
          <a:p>
            <a:pPr eaLnBrk="1" hangingPunct="1"/>
            <a:r>
              <a:rPr lang="en-US" altLang="en-US" sz="1800" b="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0014E998-6188-41F1-A9EF-E68B4D7BD5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43" name="Slide Number Placeholder 5">
            <a:extLst>
              <a:ext uri="{FF2B5EF4-FFF2-40B4-BE49-F238E27FC236}">
                <a16:creationId xmlns:a16="http://schemas.microsoft.com/office/drawing/2014/main" id="{A5FA8F76-9A86-476E-9CA6-1F0582372C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1244E43-C9A1-430F-B06A-16587E5F6DB4}" type="slidenum">
              <a:rPr lang="en-US" altLang="en-US" sz="1200" b="0">
                <a:solidFill>
                  <a:srgbClr val="898989"/>
                </a:solidFill>
              </a:rPr>
              <a:pPr eaLnBrk="1" hangingPunct="1"/>
              <a:t>9</a:t>
            </a:fld>
            <a:r>
              <a:rPr lang="en-US" altLang="en-US" sz="1200" b="0">
                <a:solidFill>
                  <a:srgbClr val="898989"/>
                </a:solidFill>
              </a:rPr>
              <a:t>/23</a:t>
            </a:r>
          </a:p>
        </p:txBody>
      </p:sp>
      <p:sp>
        <p:nvSpPr>
          <p:cNvPr id="10244" name="Rectangle 7">
            <a:extLst>
              <a:ext uri="{FF2B5EF4-FFF2-40B4-BE49-F238E27FC236}">
                <a16:creationId xmlns:a16="http://schemas.microsoft.com/office/drawing/2014/main" id="{3C535C5B-9ED5-49D4-A3B5-97F464392665}"/>
              </a:ext>
            </a:extLst>
          </p:cNvPr>
          <p:cNvSpPr>
            <a:spLocks noGrp="1" noChangeArrowheads="1"/>
          </p:cNvSpPr>
          <p:nvPr>
            <p:ph type="title" idx="4294967295"/>
          </p:nvPr>
        </p:nvSpPr>
        <p:spPr>
          <a:xfrm>
            <a:off x="838200" y="533400"/>
            <a:ext cx="6781800" cy="701675"/>
          </a:xfrm>
        </p:spPr>
        <p:txBody>
          <a:bodyPr>
            <a:spAutoFit/>
          </a:bodyPr>
          <a:lstStyle/>
          <a:p>
            <a:r>
              <a:rPr lang="en-US" altLang="en-US" sz="4000" b="1">
                <a:solidFill>
                  <a:srgbClr val="CC3300"/>
                </a:solidFill>
              </a:rPr>
              <a:t>Singly Linked Lists - 1</a:t>
            </a:r>
            <a:endParaRPr lang="en-US" altLang="en-US" sz="4000" b="1" i="1">
              <a:solidFill>
                <a:srgbClr val="CC3300"/>
              </a:solidFill>
            </a:endParaRPr>
          </a:p>
        </p:txBody>
      </p:sp>
      <p:sp>
        <p:nvSpPr>
          <p:cNvPr id="5" name="Slide Number Placeholder 3">
            <a:extLst>
              <a:ext uri="{FF2B5EF4-FFF2-40B4-BE49-F238E27FC236}">
                <a16:creationId xmlns:a16="http://schemas.microsoft.com/office/drawing/2014/main" id="{D4AEA1C3-5887-4C93-AB02-D261EE900646}"/>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4BCB7B98-218F-41AE-9269-C57BBEC1E1C1}" type="slidenum">
              <a:rPr lang="en-US" altLang="en-US" sz="1200">
                <a:solidFill>
                  <a:srgbClr val="FFFFFF"/>
                </a:solidFill>
              </a:rPr>
              <a:pPr algn="ctr" eaLnBrk="1" hangingPunct="1">
                <a:lnSpc>
                  <a:spcPct val="80000"/>
                </a:lnSpc>
              </a:pPr>
              <a:t>9</a:t>
            </a:fld>
            <a:endParaRPr lang="en-US" altLang="en-US" sz="1200">
              <a:solidFill>
                <a:srgbClr val="FFFFFF"/>
              </a:solidFill>
            </a:endParaRPr>
          </a:p>
        </p:txBody>
      </p:sp>
      <p:pic>
        <p:nvPicPr>
          <p:cNvPr id="10246" name="Picture 5">
            <a:extLst>
              <a:ext uri="{FF2B5EF4-FFF2-40B4-BE49-F238E27FC236}">
                <a16:creationId xmlns:a16="http://schemas.microsoft.com/office/drawing/2014/main" id="{40B2E996-2294-4323-A91B-16DAF9264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913"/>
          <a:stretch>
            <a:fillRect/>
          </a:stretch>
        </p:blipFill>
        <p:spPr bwMode="auto">
          <a:xfrm>
            <a:off x="1600200" y="2362200"/>
            <a:ext cx="586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7">
            <a:extLst>
              <a:ext uri="{FF2B5EF4-FFF2-40B4-BE49-F238E27FC236}">
                <a16:creationId xmlns:a16="http://schemas.microsoft.com/office/drawing/2014/main" id="{614C45B3-81ED-417C-B052-E3031D4D676E}"/>
              </a:ext>
            </a:extLst>
          </p:cNvPr>
          <p:cNvSpPr>
            <a:spLocks noChangeArrowheads="1"/>
          </p:cNvSpPr>
          <p:nvPr/>
        </p:nvSpPr>
        <p:spPr bwMode="auto">
          <a:xfrm>
            <a:off x="609600" y="1173163"/>
            <a:ext cx="822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3200" b="0" i="1">
                <a:latin typeface="Calibri" panose="020F0502020204030204" pitchFamily="34" charset="0"/>
              </a:rPr>
              <a:t>Inserting a new node at the beginning of a list</a:t>
            </a:r>
          </a:p>
        </p:txBody>
      </p:sp>
      <p:pic>
        <p:nvPicPr>
          <p:cNvPr id="10248" name="Picture 5">
            <a:extLst>
              <a:ext uri="{FF2B5EF4-FFF2-40B4-BE49-F238E27FC236}">
                <a16:creationId xmlns:a16="http://schemas.microsoft.com/office/drawing/2014/main" id="{009C6D5F-3A11-40FF-9D1C-E26999918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5261"/>
          <a:stretch>
            <a:fillRect/>
          </a:stretch>
        </p:blipFill>
        <p:spPr bwMode="auto">
          <a:xfrm>
            <a:off x="1612900" y="3327400"/>
            <a:ext cx="58674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 Box 11">
            <a:extLst>
              <a:ext uri="{FF2B5EF4-FFF2-40B4-BE49-F238E27FC236}">
                <a16:creationId xmlns:a16="http://schemas.microsoft.com/office/drawing/2014/main" id="{56968E01-F41F-457D-8927-D782BF2B2BB0}"/>
              </a:ext>
            </a:extLst>
          </p:cNvPr>
          <p:cNvSpPr txBox="1">
            <a:spLocks noChangeArrowheads="1"/>
          </p:cNvSpPr>
          <p:nvPr/>
        </p:nvSpPr>
        <p:spPr bwMode="auto">
          <a:xfrm>
            <a:off x="1676400" y="4330700"/>
            <a:ext cx="579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Inserting a new node at the beginning of a  Singly Linked List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2028</TotalTime>
  <Words>2348</Words>
  <Application>Microsoft Office PowerPoint</Application>
  <PresentationFormat>On-screen Show (4:3)</PresentationFormat>
  <Paragraphs>308</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Unicode MS</vt:lpstr>
      <vt:lpstr>Arial</vt:lpstr>
      <vt:lpstr>Calibri</vt:lpstr>
      <vt:lpstr>Courier New</vt:lpstr>
      <vt:lpstr>Times New Roman</vt:lpstr>
      <vt:lpstr>Wingdings</vt:lpstr>
      <vt:lpstr>Office Theme</vt:lpstr>
      <vt:lpstr> 1. List Data Structure</vt:lpstr>
      <vt:lpstr>Objectives</vt:lpstr>
      <vt:lpstr>List Data Structures</vt:lpstr>
      <vt:lpstr>Drawbacks of Arrays</vt:lpstr>
      <vt:lpstr>Self-Referential Structures</vt:lpstr>
      <vt:lpstr>Linked Lists</vt:lpstr>
      <vt:lpstr>Singly Linked Lists</vt:lpstr>
      <vt:lpstr>Singly Linked List Implementation</vt:lpstr>
      <vt:lpstr>Singly Linked Lists - 1</vt:lpstr>
      <vt:lpstr>PowerPoint Presentation</vt:lpstr>
      <vt:lpstr>Singly Linked Lists - 3 Deleting a node from the beginning of a list</vt:lpstr>
      <vt:lpstr>Singly Linked List - 4 Deleting element from the end of a list</vt:lpstr>
      <vt:lpstr>Circular Lists - 1</vt:lpstr>
      <vt:lpstr>Circular Lists - 2  Inserting nodes</vt:lpstr>
      <vt:lpstr>Circular List application</vt:lpstr>
      <vt:lpstr>Doubly Linked Lists - 1</vt:lpstr>
      <vt:lpstr>Doubly Linked Lists - 2 Adding a new node at the end</vt:lpstr>
      <vt:lpstr>Doubly Linked Lists -3 Deleting a node from the end</vt:lpstr>
      <vt:lpstr>Lists in java.util - LinkedList class </vt:lpstr>
      <vt:lpstr>Lists in java.util LinkedList class example</vt:lpstr>
      <vt:lpstr>Lists in java.util - ArrayList class </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235</cp:revision>
  <dcterms:created xsi:type="dcterms:W3CDTF">2007-08-21T04:43:22Z</dcterms:created>
  <dcterms:modified xsi:type="dcterms:W3CDTF">2021-11-13T13:28:30Z</dcterms:modified>
</cp:coreProperties>
</file>