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1" r:id="rId1"/>
  </p:sldMasterIdLst>
  <p:notesMasterIdLst>
    <p:notesMasterId r:id="rId21"/>
  </p:notesMasterIdLst>
  <p:sldIdLst>
    <p:sldId id="428" r:id="rId2"/>
    <p:sldId id="429" r:id="rId3"/>
    <p:sldId id="430" r:id="rId4"/>
    <p:sldId id="431" r:id="rId5"/>
    <p:sldId id="448" r:id="rId6"/>
    <p:sldId id="433" r:id="rId7"/>
    <p:sldId id="434" r:id="rId8"/>
    <p:sldId id="435" r:id="rId9"/>
    <p:sldId id="436" r:id="rId10"/>
    <p:sldId id="437" r:id="rId11"/>
    <p:sldId id="439" r:id="rId12"/>
    <p:sldId id="445" r:id="rId13"/>
    <p:sldId id="446" r:id="rId14"/>
    <p:sldId id="450" r:id="rId15"/>
    <p:sldId id="451" r:id="rId16"/>
    <p:sldId id="449" r:id="rId17"/>
    <p:sldId id="441" r:id="rId18"/>
    <p:sldId id="443" r:id="rId19"/>
    <p:sldId id="447" r:id="rId20"/>
  </p:sldIdLst>
  <p:sldSz cx="9144000" cy="6858000" type="screen4x3"/>
  <p:notesSz cx="6858000" cy="9144000"/>
  <p:defaultTextStyle>
    <a:defPPr>
      <a:defRPr lang="en-US"/>
    </a:defPPr>
    <a:lvl1pPr algn="l" rtl="0" fontAlgn="base">
      <a:spcBef>
        <a:spcPct val="0"/>
      </a:spcBef>
      <a:spcAft>
        <a:spcPct val="0"/>
      </a:spcAft>
      <a:defRPr sz="4400"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4400"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4400"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4400"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4400" b="1" kern="1200">
        <a:solidFill>
          <a:schemeClr val="tx1"/>
        </a:solidFill>
        <a:latin typeface="Arial" panose="020B0604020202020204" pitchFamily="34" charset="0"/>
        <a:ea typeface="+mn-ea"/>
        <a:cs typeface="+mn-cs"/>
      </a:defRPr>
    </a:lvl5pPr>
    <a:lvl6pPr marL="2286000" algn="l" defTabSz="914400" rtl="0" eaLnBrk="1" latinLnBrk="0" hangingPunct="1">
      <a:defRPr sz="4400" b="1" kern="1200">
        <a:solidFill>
          <a:schemeClr val="tx1"/>
        </a:solidFill>
        <a:latin typeface="Arial" panose="020B0604020202020204" pitchFamily="34" charset="0"/>
        <a:ea typeface="+mn-ea"/>
        <a:cs typeface="+mn-cs"/>
      </a:defRPr>
    </a:lvl6pPr>
    <a:lvl7pPr marL="2743200" algn="l" defTabSz="914400" rtl="0" eaLnBrk="1" latinLnBrk="0" hangingPunct="1">
      <a:defRPr sz="4400" b="1" kern="1200">
        <a:solidFill>
          <a:schemeClr val="tx1"/>
        </a:solidFill>
        <a:latin typeface="Arial" panose="020B0604020202020204" pitchFamily="34" charset="0"/>
        <a:ea typeface="+mn-ea"/>
        <a:cs typeface="+mn-cs"/>
      </a:defRPr>
    </a:lvl7pPr>
    <a:lvl8pPr marL="3200400" algn="l" defTabSz="914400" rtl="0" eaLnBrk="1" latinLnBrk="0" hangingPunct="1">
      <a:defRPr sz="4400" b="1" kern="1200">
        <a:solidFill>
          <a:schemeClr val="tx1"/>
        </a:solidFill>
        <a:latin typeface="Arial" panose="020B0604020202020204" pitchFamily="34" charset="0"/>
        <a:ea typeface="+mn-ea"/>
        <a:cs typeface="+mn-cs"/>
      </a:defRPr>
    </a:lvl8pPr>
    <a:lvl9pPr marL="3657600" algn="l" defTabSz="914400" rtl="0" eaLnBrk="1" latinLnBrk="0" hangingPunct="1">
      <a:defRPr sz="4400"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ECFF"/>
    <a:srgbClr val="CC33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26" autoAdjust="0"/>
    <p:restoredTop sz="86323" autoAdjust="0"/>
  </p:normalViewPr>
  <p:slideViewPr>
    <p:cSldViewPr>
      <p:cViewPr varScale="1">
        <p:scale>
          <a:sx n="99" d="100"/>
          <a:sy n="99" d="100"/>
        </p:scale>
        <p:origin x="1860" y="84"/>
      </p:cViewPr>
      <p:guideLst>
        <p:guide orient="horz" pos="2160"/>
        <p:guide pos="2880"/>
      </p:guideLst>
    </p:cSldViewPr>
  </p:slideViewPr>
  <p:outlineViewPr>
    <p:cViewPr>
      <p:scale>
        <a:sx n="33" d="100"/>
        <a:sy n="33" d="100"/>
      </p:scale>
      <p:origin x="0" y="28860"/>
    </p:cViewPr>
    <p:sldLst>
      <p:sld r:id="rId1" collapse="1"/>
      <p:sld r:id="rId2" collapse="1"/>
      <p:sld r:id="rId3" collapse="1"/>
      <p:sld r:id="rId4" collapse="1"/>
    </p:sldLst>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_rels/viewProps.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slide" Target="slides/slide8.xml"/><Relationship Id="rId1" Type="http://schemas.openxmlformats.org/officeDocument/2006/relationships/slide" Target="slides/slide6.xml"/><Relationship Id="rId4" Type="http://schemas.openxmlformats.org/officeDocument/2006/relationships/slide" Target="slides/slide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7A6B787-05D2-4B5E-AD64-D2D35B013991}"/>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a:latin typeface="Arial" charset="0"/>
              </a:defRPr>
            </a:lvl1pPr>
          </a:lstStyle>
          <a:p>
            <a:pPr>
              <a:defRPr/>
            </a:pPr>
            <a:endParaRPr lang="en-US"/>
          </a:p>
        </p:txBody>
      </p:sp>
      <p:sp>
        <p:nvSpPr>
          <p:cNvPr id="3" name="Date Placeholder 2">
            <a:extLst>
              <a:ext uri="{FF2B5EF4-FFF2-40B4-BE49-F238E27FC236}">
                <a16:creationId xmlns:a16="http://schemas.microsoft.com/office/drawing/2014/main" id="{6DDD2796-E637-430E-93C5-D4F0CDEC3AA7}"/>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a:latin typeface="Arial" charset="0"/>
              </a:defRPr>
            </a:lvl1pPr>
          </a:lstStyle>
          <a:p>
            <a:pPr>
              <a:defRPr/>
            </a:pPr>
            <a:fld id="{D270411E-7D54-4417-8E07-91DBC5697387}" type="datetimeFigureOut">
              <a:rPr lang="en-US"/>
              <a:pPr>
                <a:defRPr/>
              </a:pPr>
              <a:t>9/15/2021</a:t>
            </a:fld>
            <a:endParaRPr lang="en-US"/>
          </a:p>
        </p:txBody>
      </p:sp>
      <p:sp>
        <p:nvSpPr>
          <p:cNvPr id="4" name="Slide Image Placeholder 3">
            <a:extLst>
              <a:ext uri="{FF2B5EF4-FFF2-40B4-BE49-F238E27FC236}">
                <a16:creationId xmlns:a16="http://schemas.microsoft.com/office/drawing/2014/main" id="{35D37887-568F-4A93-A46B-9EBC524163B3}"/>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DCCC1A05-7F86-4EE3-9406-492DE9B28DDC}"/>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49C65AFB-8B8B-4E0B-BD2A-B0EA01E32469}"/>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a:latin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6870D840-61A9-4298-9DCB-FACBB1BE33DB}"/>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b="0"/>
            </a:lvl1pPr>
          </a:lstStyle>
          <a:p>
            <a:fld id="{28106A0F-31C3-446D-B643-281E819E22AB}"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4467C837-37C9-45FD-81A0-E61F943A1E8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Rectangle 3">
            <a:extLst>
              <a:ext uri="{FF2B5EF4-FFF2-40B4-BE49-F238E27FC236}">
                <a16:creationId xmlns:a16="http://schemas.microsoft.com/office/drawing/2014/main" id="{79DF5AAC-2484-481C-8940-9B68E038BC2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034D5010-9ADF-4529-BCEA-D078ACA8AA0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Rectangle 3">
            <a:extLst>
              <a:ext uri="{FF2B5EF4-FFF2-40B4-BE49-F238E27FC236}">
                <a16:creationId xmlns:a16="http://schemas.microsoft.com/office/drawing/2014/main" id="{CABD084E-60B7-49C3-B628-C89D3DE527F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61DA8D0C-671F-4F9D-8233-CB519B3E33D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a:extLst>
              <a:ext uri="{FF2B5EF4-FFF2-40B4-BE49-F238E27FC236}">
                <a16:creationId xmlns:a16="http://schemas.microsoft.com/office/drawing/2014/main" id="{7B9A6BFA-BCFA-4DC2-91AD-CAE93081620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4580" name="Slide Number Placeholder 3">
            <a:extLst>
              <a:ext uri="{FF2B5EF4-FFF2-40B4-BE49-F238E27FC236}">
                <a16:creationId xmlns:a16="http://schemas.microsoft.com/office/drawing/2014/main" id="{F1B76CCF-45CB-4E5B-A183-1068FCA94EDC}"/>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r" eaLnBrk="1" hangingPunct="1"/>
            <a:fld id="{7235F294-B694-4736-8E46-61F9E102A519}" type="slidenum">
              <a:rPr lang="en-US" altLang="en-US" sz="1200" b="0"/>
              <a:pPr algn="r" eaLnBrk="1" hangingPunct="1"/>
              <a:t>3</a:t>
            </a:fld>
            <a:endParaRPr lang="en-US" altLang="en-US" sz="1200" b="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8106A0F-31C3-446D-B643-281E819E22AB}" type="slidenum">
              <a:rPr lang="en-US" altLang="en-US" smtClean="0"/>
              <a:pPr/>
              <a:t>16</a:t>
            </a:fld>
            <a:endParaRPr lang="en-US" altLang="en-US"/>
          </a:p>
        </p:txBody>
      </p:sp>
    </p:spTree>
    <p:extLst>
      <p:ext uri="{BB962C8B-B14F-4D97-AF65-F5344CB8AC3E}">
        <p14:creationId xmlns:p14="http://schemas.microsoft.com/office/powerpoint/2010/main" val="1557573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AA8C9A49-06F9-4CB4-A034-F0E33DB83F6A}"/>
              </a:ext>
            </a:extLst>
          </p:cNvPr>
          <p:cNvSpPr>
            <a:spLocks noGrp="1"/>
          </p:cNvSpPr>
          <p:nvPr>
            <p:ph type="dt" sz="half" idx="10"/>
          </p:nvPr>
        </p:nvSpPr>
        <p:spPr/>
        <p:txBody>
          <a:bodyPr/>
          <a:lstStyle>
            <a:lvl1pPr>
              <a:defRPr/>
            </a:lvl1pPr>
          </a:lstStyle>
          <a:p>
            <a:pPr>
              <a:defRPr/>
            </a:pPr>
            <a:fld id="{00C4513B-9A2F-4BF2-8B8C-AA8F610D806B}" type="datetime1">
              <a:rPr lang="en-US"/>
              <a:pPr>
                <a:defRPr/>
              </a:pPr>
              <a:t>9/15/2021</a:t>
            </a:fld>
            <a:endParaRPr lang="en-US"/>
          </a:p>
        </p:txBody>
      </p:sp>
      <p:sp>
        <p:nvSpPr>
          <p:cNvPr id="5" name="Footer Placeholder 4">
            <a:extLst>
              <a:ext uri="{FF2B5EF4-FFF2-40B4-BE49-F238E27FC236}">
                <a16:creationId xmlns:a16="http://schemas.microsoft.com/office/drawing/2014/main" id="{9398761C-B474-43D0-9241-CC96082D7BC6}"/>
              </a:ext>
            </a:extLst>
          </p:cNvPr>
          <p:cNvSpPr>
            <a:spLocks noGrp="1"/>
          </p:cNvSpPr>
          <p:nvPr>
            <p:ph type="ftr" sz="quarter" idx="11"/>
          </p:nvPr>
        </p:nvSpPr>
        <p:spPr/>
        <p:txBody>
          <a:bodyPr/>
          <a:lstStyle>
            <a:lvl1pPr>
              <a:defRPr/>
            </a:lvl1pPr>
          </a:lstStyle>
          <a:p>
            <a:pPr>
              <a:defRPr/>
            </a:pPr>
            <a:r>
              <a:rPr lang="en-US"/>
              <a:t>Data Structures and Algorithms in Java </a:t>
            </a:r>
          </a:p>
        </p:txBody>
      </p:sp>
      <p:sp>
        <p:nvSpPr>
          <p:cNvPr id="6" name="Slide Number Placeholder 5">
            <a:extLst>
              <a:ext uri="{FF2B5EF4-FFF2-40B4-BE49-F238E27FC236}">
                <a16:creationId xmlns:a16="http://schemas.microsoft.com/office/drawing/2014/main" id="{78BF08C3-4837-4852-AC0A-ACE8BE24EE0C}"/>
              </a:ext>
            </a:extLst>
          </p:cNvPr>
          <p:cNvSpPr>
            <a:spLocks noGrp="1"/>
          </p:cNvSpPr>
          <p:nvPr>
            <p:ph type="sldNum" sz="quarter" idx="12"/>
          </p:nvPr>
        </p:nvSpPr>
        <p:spPr/>
        <p:txBody>
          <a:bodyPr/>
          <a:lstStyle>
            <a:lvl1pPr>
              <a:defRPr/>
            </a:lvl1pPr>
          </a:lstStyle>
          <a:p>
            <a:fld id="{9C7B6B6B-3102-4303-9AFE-E5DA41D04BB0}" type="slidenum">
              <a:rPr lang="en-US" altLang="en-US"/>
              <a:pPr/>
              <a:t>‹#›</a:t>
            </a:fld>
            <a:r>
              <a:rPr lang="en-US" altLang="en-US"/>
              <a:t>/19</a:t>
            </a:r>
          </a:p>
        </p:txBody>
      </p:sp>
    </p:spTree>
    <p:extLst>
      <p:ext uri="{BB962C8B-B14F-4D97-AF65-F5344CB8AC3E}">
        <p14:creationId xmlns:p14="http://schemas.microsoft.com/office/powerpoint/2010/main" val="193517021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63B51-6D1B-482D-9473-0666768EF331}"/>
              </a:ext>
            </a:extLst>
          </p:cNvPr>
          <p:cNvSpPr>
            <a:spLocks noGrp="1"/>
          </p:cNvSpPr>
          <p:nvPr>
            <p:ph type="dt" sz="half" idx="10"/>
          </p:nvPr>
        </p:nvSpPr>
        <p:spPr/>
        <p:txBody>
          <a:bodyPr/>
          <a:lstStyle>
            <a:lvl1pPr>
              <a:defRPr/>
            </a:lvl1pPr>
          </a:lstStyle>
          <a:p>
            <a:pPr>
              <a:defRPr/>
            </a:pPr>
            <a:fld id="{397C47A3-5A33-4EC2-9A4B-9BCFD62F6E0D}" type="datetime1">
              <a:rPr lang="en-US"/>
              <a:pPr>
                <a:defRPr/>
              </a:pPr>
              <a:t>9/15/2021</a:t>
            </a:fld>
            <a:endParaRPr lang="en-US"/>
          </a:p>
        </p:txBody>
      </p:sp>
      <p:sp>
        <p:nvSpPr>
          <p:cNvPr id="5" name="Footer Placeholder 4">
            <a:extLst>
              <a:ext uri="{FF2B5EF4-FFF2-40B4-BE49-F238E27FC236}">
                <a16:creationId xmlns:a16="http://schemas.microsoft.com/office/drawing/2014/main" id="{71F25D06-09FE-44ED-8E7B-5DDCC00FBB2F}"/>
              </a:ext>
            </a:extLst>
          </p:cNvPr>
          <p:cNvSpPr>
            <a:spLocks noGrp="1"/>
          </p:cNvSpPr>
          <p:nvPr>
            <p:ph type="ftr" sz="quarter" idx="11"/>
          </p:nvPr>
        </p:nvSpPr>
        <p:spPr/>
        <p:txBody>
          <a:bodyPr/>
          <a:lstStyle>
            <a:lvl1pPr>
              <a:defRPr/>
            </a:lvl1pPr>
          </a:lstStyle>
          <a:p>
            <a:pPr>
              <a:defRPr/>
            </a:pPr>
            <a:r>
              <a:rPr lang="en-US"/>
              <a:t>Data Structures and Algorithms in Java </a:t>
            </a:r>
          </a:p>
        </p:txBody>
      </p:sp>
      <p:sp>
        <p:nvSpPr>
          <p:cNvPr id="6" name="Slide Number Placeholder 5">
            <a:extLst>
              <a:ext uri="{FF2B5EF4-FFF2-40B4-BE49-F238E27FC236}">
                <a16:creationId xmlns:a16="http://schemas.microsoft.com/office/drawing/2014/main" id="{2D90D3C0-EDBC-4961-A448-72562D9F61B4}"/>
              </a:ext>
            </a:extLst>
          </p:cNvPr>
          <p:cNvSpPr>
            <a:spLocks noGrp="1"/>
          </p:cNvSpPr>
          <p:nvPr>
            <p:ph type="sldNum" sz="quarter" idx="12"/>
          </p:nvPr>
        </p:nvSpPr>
        <p:spPr/>
        <p:txBody>
          <a:bodyPr/>
          <a:lstStyle>
            <a:lvl1pPr>
              <a:defRPr/>
            </a:lvl1pPr>
          </a:lstStyle>
          <a:p>
            <a:fld id="{138C45A1-632A-4FED-890F-7CB4E702D455}" type="slidenum">
              <a:rPr lang="en-US" altLang="en-US"/>
              <a:pPr/>
              <a:t>‹#›</a:t>
            </a:fld>
            <a:r>
              <a:rPr lang="en-US" altLang="en-US"/>
              <a:t>/19</a:t>
            </a:r>
          </a:p>
        </p:txBody>
      </p:sp>
    </p:spTree>
    <p:extLst>
      <p:ext uri="{BB962C8B-B14F-4D97-AF65-F5344CB8AC3E}">
        <p14:creationId xmlns:p14="http://schemas.microsoft.com/office/powerpoint/2010/main" val="220106394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A52ED2-E570-484D-A2FD-A3F74E037A92}"/>
              </a:ext>
            </a:extLst>
          </p:cNvPr>
          <p:cNvSpPr>
            <a:spLocks noGrp="1"/>
          </p:cNvSpPr>
          <p:nvPr>
            <p:ph type="dt" sz="half" idx="10"/>
          </p:nvPr>
        </p:nvSpPr>
        <p:spPr/>
        <p:txBody>
          <a:bodyPr/>
          <a:lstStyle>
            <a:lvl1pPr>
              <a:defRPr/>
            </a:lvl1pPr>
          </a:lstStyle>
          <a:p>
            <a:pPr>
              <a:defRPr/>
            </a:pPr>
            <a:fld id="{CF96BFD6-F183-47C3-B3BA-B68ECCE606C4}" type="datetime1">
              <a:rPr lang="en-US"/>
              <a:pPr>
                <a:defRPr/>
              </a:pPr>
              <a:t>9/15/2021</a:t>
            </a:fld>
            <a:endParaRPr lang="en-US"/>
          </a:p>
        </p:txBody>
      </p:sp>
      <p:sp>
        <p:nvSpPr>
          <p:cNvPr id="5" name="Footer Placeholder 4">
            <a:extLst>
              <a:ext uri="{FF2B5EF4-FFF2-40B4-BE49-F238E27FC236}">
                <a16:creationId xmlns:a16="http://schemas.microsoft.com/office/drawing/2014/main" id="{0074DF7C-97C6-4B9C-BAEF-BB56014F19F7}"/>
              </a:ext>
            </a:extLst>
          </p:cNvPr>
          <p:cNvSpPr>
            <a:spLocks noGrp="1"/>
          </p:cNvSpPr>
          <p:nvPr>
            <p:ph type="ftr" sz="quarter" idx="11"/>
          </p:nvPr>
        </p:nvSpPr>
        <p:spPr/>
        <p:txBody>
          <a:bodyPr/>
          <a:lstStyle>
            <a:lvl1pPr>
              <a:defRPr/>
            </a:lvl1pPr>
          </a:lstStyle>
          <a:p>
            <a:pPr>
              <a:defRPr/>
            </a:pPr>
            <a:r>
              <a:rPr lang="en-US"/>
              <a:t>Data Structures and Algorithms in Java </a:t>
            </a:r>
          </a:p>
        </p:txBody>
      </p:sp>
      <p:sp>
        <p:nvSpPr>
          <p:cNvPr id="6" name="Slide Number Placeholder 5">
            <a:extLst>
              <a:ext uri="{FF2B5EF4-FFF2-40B4-BE49-F238E27FC236}">
                <a16:creationId xmlns:a16="http://schemas.microsoft.com/office/drawing/2014/main" id="{E2F760DA-3FC3-4A2D-9A17-23221D4ABCFB}"/>
              </a:ext>
            </a:extLst>
          </p:cNvPr>
          <p:cNvSpPr>
            <a:spLocks noGrp="1"/>
          </p:cNvSpPr>
          <p:nvPr>
            <p:ph type="sldNum" sz="quarter" idx="12"/>
          </p:nvPr>
        </p:nvSpPr>
        <p:spPr/>
        <p:txBody>
          <a:bodyPr/>
          <a:lstStyle>
            <a:lvl1pPr>
              <a:defRPr/>
            </a:lvl1pPr>
          </a:lstStyle>
          <a:p>
            <a:fld id="{17FC33B2-30A0-4CC3-8E0A-FEFFB27B53B6}" type="slidenum">
              <a:rPr lang="en-US" altLang="en-US"/>
              <a:pPr/>
              <a:t>‹#›</a:t>
            </a:fld>
            <a:r>
              <a:rPr lang="en-US" altLang="en-US"/>
              <a:t>/19</a:t>
            </a:r>
          </a:p>
        </p:txBody>
      </p:sp>
    </p:spTree>
    <p:extLst>
      <p:ext uri="{BB962C8B-B14F-4D97-AF65-F5344CB8AC3E}">
        <p14:creationId xmlns:p14="http://schemas.microsoft.com/office/powerpoint/2010/main" val="56452601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buClr>
                <a:schemeClr val="tx2">
                  <a:lumMod val="60000"/>
                  <a:lumOff val="40000"/>
                </a:schemeClr>
              </a:buClr>
              <a:buSzPct val="80000"/>
              <a:buFont typeface="Wingdings" pitchFamily="2" charset="2"/>
              <a:buChar char="l"/>
              <a:defRPr>
                <a:latin typeface="Arial" pitchFamily="34" charset="0"/>
                <a:cs typeface="Arial" pitchFamily="34" charset="0"/>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D36212-7D71-4A91-A611-9830347DE949}"/>
              </a:ext>
            </a:extLst>
          </p:cNvPr>
          <p:cNvSpPr>
            <a:spLocks noGrp="1"/>
          </p:cNvSpPr>
          <p:nvPr>
            <p:ph type="dt" sz="half" idx="10"/>
          </p:nvPr>
        </p:nvSpPr>
        <p:spPr/>
        <p:txBody>
          <a:bodyPr/>
          <a:lstStyle>
            <a:lvl1pPr>
              <a:defRPr/>
            </a:lvl1pPr>
          </a:lstStyle>
          <a:p>
            <a:pPr>
              <a:defRPr/>
            </a:pPr>
            <a:fld id="{347BAAD5-93B0-4300-BA5D-F7687B08E292}" type="datetime1">
              <a:rPr lang="en-US"/>
              <a:pPr>
                <a:defRPr/>
              </a:pPr>
              <a:t>9/15/2021</a:t>
            </a:fld>
            <a:endParaRPr lang="en-US"/>
          </a:p>
        </p:txBody>
      </p:sp>
      <p:sp>
        <p:nvSpPr>
          <p:cNvPr id="5" name="Footer Placeholder 4">
            <a:extLst>
              <a:ext uri="{FF2B5EF4-FFF2-40B4-BE49-F238E27FC236}">
                <a16:creationId xmlns:a16="http://schemas.microsoft.com/office/drawing/2014/main" id="{B9E87588-9A7A-49E8-BF6E-D5BE71B5039A}"/>
              </a:ext>
            </a:extLst>
          </p:cNvPr>
          <p:cNvSpPr>
            <a:spLocks noGrp="1"/>
          </p:cNvSpPr>
          <p:nvPr>
            <p:ph type="ftr" sz="quarter" idx="11"/>
          </p:nvPr>
        </p:nvSpPr>
        <p:spPr/>
        <p:txBody>
          <a:bodyPr/>
          <a:lstStyle>
            <a:lvl1pPr>
              <a:defRPr/>
            </a:lvl1pPr>
          </a:lstStyle>
          <a:p>
            <a:pPr>
              <a:defRPr/>
            </a:pPr>
            <a:r>
              <a:rPr lang="en-US"/>
              <a:t>Data Structures and Algorithms in Java </a:t>
            </a:r>
          </a:p>
        </p:txBody>
      </p:sp>
      <p:sp>
        <p:nvSpPr>
          <p:cNvPr id="6" name="Slide Number Placeholder 5">
            <a:extLst>
              <a:ext uri="{FF2B5EF4-FFF2-40B4-BE49-F238E27FC236}">
                <a16:creationId xmlns:a16="http://schemas.microsoft.com/office/drawing/2014/main" id="{CF058078-1F7B-43BC-8A5F-BBA99956E267}"/>
              </a:ext>
            </a:extLst>
          </p:cNvPr>
          <p:cNvSpPr>
            <a:spLocks noGrp="1"/>
          </p:cNvSpPr>
          <p:nvPr>
            <p:ph type="sldNum" sz="quarter" idx="12"/>
          </p:nvPr>
        </p:nvSpPr>
        <p:spPr/>
        <p:txBody>
          <a:bodyPr/>
          <a:lstStyle>
            <a:lvl1pPr>
              <a:defRPr/>
            </a:lvl1pPr>
          </a:lstStyle>
          <a:p>
            <a:fld id="{BAFC9DE1-219D-40BD-9FC5-030ACEA50736}" type="slidenum">
              <a:rPr lang="en-US" altLang="en-US"/>
              <a:pPr/>
              <a:t>‹#›</a:t>
            </a:fld>
            <a:r>
              <a:rPr lang="en-US" altLang="en-US"/>
              <a:t>/19</a:t>
            </a:r>
          </a:p>
        </p:txBody>
      </p:sp>
    </p:spTree>
    <p:extLst>
      <p:ext uri="{BB962C8B-B14F-4D97-AF65-F5344CB8AC3E}">
        <p14:creationId xmlns:p14="http://schemas.microsoft.com/office/powerpoint/2010/main" val="322357639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B50B1C-2FAA-4E34-8938-0343BD7214FD}"/>
              </a:ext>
            </a:extLst>
          </p:cNvPr>
          <p:cNvSpPr>
            <a:spLocks noGrp="1"/>
          </p:cNvSpPr>
          <p:nvPr>
            <p:ph type="dt" sz="half" idx="10"/>
          </p:nvPr>
        </p:nvSpPr>
        <p:spPr/>
        <p:txBody>
          <a:bodyPr/>
          <a:lstStyle>
            <a:lvl1pPr>
              <a:defRPr/>
            </a:lvl1pPr>
          </a:lstStyle>
          <a:p>
            <a:pPr>
              <a:defRPr/>
            </a:pPr>
            <a:fld id="{44E93B82-61AC-4DCD-9876-10243EC63789}" type="datetime1">
              <a:rPr lang="en-US"/>
              <a:pPr>
                <a:defRPr/>
              </a:pPr>
              <a:t>9/15/2021</a:t>
            </a:fld>
            <a:endParaRPr lang="en-US"/>
          </a:p>
        </p:txBody>
      </p:sp>
      <p:sp>
        <p:nvSpPr>
          <p:cNvPr id="5" name="Footer Placeholder 4">
            <a:extLst>
              <a:ext uri="{FF2B5EF4-FFF2-40B4-BE49-F238E27FC236}">
                <a16:creationId xmlns:a16="http://schemas.microsoft.com/office/drawing/2014/main" id="{C056C99D-1CDD-459F-8FDB-FEFE1B342C0E}"/>
              </a:ext>
            </a:extLst>
          </p:cNvPr>
          <p:cNvSpPr>
            <a:spLocks noGrp="1"/>
          </p:cNvSpPr>
          <p:nvPr>
            <p:ph type="ftr" sz="quarter" idx="11"/>
          </p:nvPr>
        </p:nvSpPr>
        <p:spPr/>
        <p:txBody>
          <a:bodyPr/>
          <a:lstStyle>
            <a:lvl1pPr>
              <a:defRPr/>
            </a:lvl1pPr>
          </a:lstStyle>
          <a:p>
            <a:pPr>
              <a:defRPr/>
            </a:pPr>
            <a:r>
              <a:rPr lang="en-US"/>
              <a:t>Data Structures and Algorithms in Java </a:t>
            </a:r>
          </a:p>
        </p:txBody>
      </p:sp>
      <p:sp>
        <p:nvSpPr>
          <p:cNvPr id="6" name="Slide Number Placeholder 5">
            <a:extLst>
              <a:ext uri="{FF2B5EF4-FFF2-40B4-BE49-F238E27FC236}">
                <a16:creationId xmlns:a16="http://schemas.microsoft.com/office/drawing/2014/main" id="{B627B7CC-71D3-4345-8CEE-1BEC70DA3906}"/>
              </a:ext>
            </a:extLst>
          </p:cNvPr>
          <p:cNvSpPr>
            <a:spLocks noGrp="1"/>
          </p:cNvSpPr>
          <p:nvPr>
            <p:ph type="sldNum" sz="quarter" idx="12"/>
          </p:nvPr>
        </p:nvSpPr>
        <p:spPr/>
        <p:txBody>
          <a:bodyPr/>
          <a:lstStyle>
            <a:lvl1pPr>
              <a:defRPr/>
            </a:lvl1pPr>
          </a:lstStyle>
          <a:p>
            <a:fld id="{5B590516-41AB-404C-B12F-E35C5B826785}" type="slidenum">
              <a:rPr lang="en-US" altLang="en-US"/>
              <a:pPr/>
              <a:t>‹#›</a:t>
            </a:fld>
            <a:r>
              <a:rPr lang="en-US" altLang="en-US"/>
              <a:t>/19</a:t>
            </a:r>
          </a:p>
        </p:txBody>
      </p:sp>
    </p:spTree>
    <p:extLst>
      <p:ext uri="{BB962C8B-B14F-4D97-AF65-F5344CB8AC3E}">
        <p14:creationId xmlns:p14="http://schemas.microsoft.com/office/powerpoint/2010/main" val="76927931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73C4315C-A503-4577-9D1E-4F6F7F6BF29B}"/>
              </a:ext>
            </a:extLst>
          </p:cNvPr>
          <p:cNvSpPr>
            <a:spLocks noGrp="1"/>
          </p:cNvSpPr>
          <p:nvPr>
            <p:ph type="dt" sz="half" idx="10"/>
          </p:nvPr>
        </p:nvSpPr>
        <p:spPr/>
        <p:txBody>
          <a:bodyPr/>
          <a:lstStyle>
            <a:lvl1pPr>
              <a:defRPr/>
            </a:lvl1pPr>
          </a:lstStyle>
          <a:p>
            <a:pPr>
              <a:defRPr/>
            </a:pPr>
            <a:fld id="{8FDB524B-B0FA-4FDE-804F-F9750512C944}" type="datetime1">
              <a:rPr lang="en-US"/>
              <a:pPr>
                <a:defRPr/>
              </a:pPr>
              <a:t>9/15/2021</a:t>
            </a:fld>
            <a:endParaRPr lang="en-US"/>
          </a:p>
        </p:txBody>
      </p:sp>
      <p:sp>
        <p:nvSpPr>
          <p:cNvPr id="6" name="Footer Placeholder 4">
            <a:extLst>
              <a:ext uri="{FF2B5EF4-FFF2-40B4-BE49-F238E27FC236}">
                <a16:creationId xmlns:a16="http://schemas.microsoft.com/office/drawing/2014/main" id="{9262ECFD-FBCD-43DA-B070-29AE8318881A}"/>
              </a:ext>
            </a:extLst>
          </p:cNvPr>
          <p:cNvSpPr>
            <a:spLocks noGrp="1"/>
          </p:cNvSpPr>
          <p:nvPr>
            <p:ph type="ftr" sz="quarter" idx="11"/>
          </p:nvPr>
        </p:nvSpPr>
        <p:spPr/>
        <p:txBody>
          <a:bodyPr/>
          <a:lstStyle>
            <a:lvl1pPr>
              <a:defRPr/>
            </a:lvl1pPr>
          </a:lstStyle>
          <a:p>
            <a:pPr>
              <a:defRPr/>
            </a:pPr>
            <a:r>
              <a:rPr lang="en-US"/>
              <a:t>Data Structures and Algorithms in Java </a:t>
            </a:r>
          </a:p>
        </p:txBody>
      </p:sp>
      <p:sp>
        <p:nvSpPr>
          <p:cNvPr id="7" name="Slide Number Placeholder 5">
            <a:extLst>
              <a:ext uri="{FF2B5EF4-FFF2-40B4-BE49-F238E27FC236}">
                <a16:creationId xmlns:a16="http://schemas.microsoft.com/office/drawing/2014/main" id="{496FEBFD-ED43-4CF2-8A96-1038DA7057F3}"/>
              </a:ext>
            </a:extLst>
          </p:cNvPr>
          <p:cNvSpPr>
            <a:spLocks noGrp="1"/>
          </p:cNvSpPr>
          <p:nvPr>
            <p:ph type="sldNum" sz="quarter" idx="12"/>
          </p:nvPr>
        </p:nvSpPr>
        <p:spPr/>
        <p:txBody>
          <a:bodyPr/>
          <a:lstStyle>
            <a:lvl1pPr>
              <a:defRPr/>
            </a:lvl1pPr>
          </a:lstStyle>
          <a:p>
            <a:fld id="{1124285B-4C81-43F3-A080-447977962DDB}" type="slidenum">
              <a:rPr lang="en-US" altLang="en-US"/>
              <a:pPr/>
              <a:t>‹#›</a:t>
            </a:fld>
            <a:r>
              <a:rPr lang="en-US" altLang="en-US"/>
              <a:t>/19</a:t>
            </a:r>
          </a:p>
        </p:txBody>
      </p:sp>
    </p:spTree>
    <p:extLst>
      <p:ext uri="{BB962C8B-B14F-4D97-AF65-F5344CB8AC3E}">
        <p14:creationId xmlns:p14="http://schemas.microsoft.com/office/powerpoint/2010/main" val="119472624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07BB5A40-3111-43BB-A585-E6591F2BC9DF}"/>
              </a:ext>
            </a:extLst>
          </p:cNvPr>
          <p:cNvSpPr>
            <a:spLocks noGrp="1"/>
          </p:cNvSpPr>
          <p:nvPr>
            <p:ph type="dt" sz="half" idx="10"/>
          </p:nvPr>
        </p:nvSpPr>
        <p:spPr/>
        <p:txBody>
          <a:bodyPr/>
          <a:lstStyle>
            <a:lvl1pPr>
              <a:defRPr/>
            </a:lvl1pPr>
          </a:lstStyle>
          <a:p>
            <a:pPr>
              <a:defRPr/>
            </a:pPr>
            <a:fld id="{CE6AA271-BF80-4036-986A-9DF5B181ECF3}" type="datetime1">
              <a:rPr lang="en-US"/>
              <a:pPr>
                <a:defRPr/>
              </a:pPr>
              <a:t>9/15/2021</a:t>
            </a:fld>
            <a:endParaRPr lang="en-US"/>
          </a:p>
        </p:txBody>
      </p:sp>
      <p:sp>
        <p:nvSpPr>
          <p:cNvPr id="8" name="Footer Placeholder 4">
            <a:extLst>
              <a:ext uri="{FF2B5EF4-FFF2-40B4-BE49-F238E27FC236}">
                <a16:creationId xmlns:a16="http://schemas.microsoft.com/office/drawing/2014/main" id="{F277D592-2AC9-4860-A68C-8B6D8579DB8C}"/>
              </a:ext>
            </a:extLst>
          </p:cNvPr>
          <p:cNvSpPr>
            <a:spLocks noGrp="1"/>
          </p:cNvSpPr>
          <p:nvPr>
            <p:ph type="ftr" sz="quarter" idx="11"/>
          </p:nvPr>
        </p:nvSpPr>
        <p:spPr/>
        <p:txBody>
          <a:bodyPr/>
          <a:lstStyle>
            <a:lvl1pPr>
              <a:defRPr/>
            </a:lvl1pPr>
          </a:lstStyle>
          <a:p>
            <a:pPr>
              <a:defRPr/>
            </a:pPr>
            <a:r>
              <a:rPr lang="en-US"/>
              <a:t>Data Structures and Algorithms in Java </a:t>
            </a:r>
          </a:p>
        </p:txBody>
      </p:sp>
      <p:sp>
        <p:nvSpPr>
          <p:cNvPr id="9" name="Slide Number Placeholder 5">
            <a:extLst>
              <a:ext uri="{FF2B5EF4-FFF2-40B4-BE49-F238E27FC236}">
                <a16:creationId xmlns:a16="http://schemas.microsoft.com/office/drawing/2014/main" id="{603D7489-C0D7-4380-8AE7-ADE47E292F14}"/>
              </a:ext>
            </a:extLst>
          </p:cNvPr>
          <p:cNvSpPr>
            <a:spLocks noGrp="1"/>
          </p:cNvSpPr>
          <p:nvPr>
            <p:ph type="sldNum" sz="quarter" idx="12"/>
          </p:nvPr>
        </p:nvSpPr>
        <p:spPr/>
        <p:txBody>
          <a:bodyPr/>
          <a:lstStyle>
            <a:lvl1pPr>
              <a:defRPr/>
            </a:lvl1pPr>
          </a:lstStyle>
          <a:p>
            <a:fld id="{D87F05BD-E6E0-4EB1-BD74-00FA3500FE8A}" type="slidenum">
              <a:rPr lang="en-US" altLang="en-US"/>
              <a:pPr/>
              <a:t>‹#›</a:t>
            </a:fld>
            <a:r>
              <a:rPr lang="en-US" altLang="en-US"/>
              <a:t>/19</a:t>
            </a:r>
          </a:p>
        </p:txBody>
      </p:sp>
    </p:spTree>
    <p:extLst>
      <p:ext uri="{BB962C8B-B14F-4D97-AF65-F5344CB8AC3E}">
        <p14:creationId xmlns:p14="http://schemas.microsoft.com/office/powerpoint/2010/main" val="64200690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C7061CE6-3AA9-424C-B983-351C1412AFE8}"/>
              </a:ext>
            </a:extLst>
          </p:cNvPr>
          <p:cNvSpPr>
            <a:spLocks noGrp="1"/>
          </p:cNvSpPr>
          <p:nvPr>
            <p:ph type="dt" sz="half" idx="10"/>
          </p:nvPr>
        </p:nvSpPr>
        <p:spPr/>
        <p:txBody>
          <a:bodyPr/>
          <a:lstStyle>
            <a:lvl1pPr>
              <a:defRPr/>
            </a:lvl1pPr>
          </a:lstStyle>
          <a:p>
            <a:pPr>
              <a:defRPr/>
            </a:pPr>
            <a:fld id="{4091480D-8B4C-4130-A387-CA478EA972F0}" type="datetime1">
              <a:rPr lang="en-US"/>
              <a:pPr>
                <a:defRPr/>
              </a:pPr>
              <a:t>9/15/2021</a:t>
            </a:fld>
            <a:endParaRPr lang="en-US"/>
          </a:p>
        </p:txBody>
      </p:sp>
      <p:sp>
        <p:nvSpPr>
          <p:cNvPr id="4" name="Footer Placeholder 4">
            <a:extLst>
              <a:ext uri="{FF2B5EF4-FFF2-40B4-BE49-F238E27FC236}">
                <a16:creationId xmlns:a16="http://schemas.microsoft.com/office/drawing/2014/main" id="{B2FF81C2-B6C5-4768-99D5-A7B3B5EEB0D5}"/>
              </a:ext>
            </a:extLst>
          </p:cNvPr>
          <p:cNvSpPr>
            <a:spLocks noGrp="1"/>
          </p:cNvSpPr>
          <p:nvPr>
            <p:ph type="ftr" sz="quarter" idx="11"/>
          </p:nvPr>
        </p:nvSpPr>
        <p:spPr/>
        <p:txBody>
          <a:bodyPr/>
          <a:lstStyle>
            <a:lvl1pPr>
              <a:defRPr/>
            </a:lvl1pPr>
          </a:lstStyle>
          <a:p>
            <a:pPr>
              <a:defRPr/>
            </a:pPr>
            <a:r>
              <a:rPr lang="en-US"/>
              <a:t>Data Structures and Algorithms in Java </a:t>
            </a:r>
          </a:p>
        </p:txBody>
      </p:sp>
      <p:sp>
        <p:nvSpPr>
          <p:cNvPr id="5" name="Slide Number Placeholder 5">
            <a:extLst>
              <a:ext uri="{FF2B5EF4-FFF2-40B4-BE49-F238E27FC236}">
                <a16:creationId xmlns:a16="http://schemas.microsoft.com/office/drawing/2014/main" id="{8D0C664F-CD08-4F92-8C31-FED97ACCA8E4}"/>
              </a:ext>
            </a:extLst>
          </p:cNvPr>
          <p:cNvSpPr>
            <a:spLocks noGrp="1"/>
          </p:cNvSpPr>
          <p:nvPr>
            <p:ph type="sldNum" sz="quarter" idx="12"/>
          </p:nvPr>
        </p:nvSpPr>
        <p:spPr/>
        <p:txBody>
          <a:bodyPr/>
          <a:lstStyle>
            <a:lvl1pPr>
              <a:defRPr/>
            </a:lvl1pPr>
          </a:lstStyle>
          <a:p>
            <a:fld id="{6D3A9002-BD16-41EB-81C5-2DEB7796258E}" type="slidenum">
              <a:rPr lang="en-US" altLang="en-US"/>
              <a:pPr/>
              <a:t>‹#›</a:t>
            </a:fld>
            <a:r>
              <a:rPr lang="en-US" altLang="en-US"/>
              <a:t>/19</a:t>
            </a:r>
          </a:p>
        </p:txBody>
      </p:sp>
    </p:spTree>
    <p:extLst>
      <p:ext uri="{BB962C8B-B14F-4D97-AF65-F5344CB8AC3E}">
        <p14:creationId xmlns:p14="http://schemas.microsoft.com/office/powerpoint/2010/main" val="369013564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EA9F960A-230F-4DE4-B969-4AD2724D2D0C}"/>
              </a:ext>
            </a:extLst>
          </p:cNvPr>
          <p:cNvSpPr>
            <a:spLocks noGrp="1"/>
          </p:cNvSpPr>
          <p:nvPr>
            <p:ph type="dt" sz="half" idx="10"/>
          </p:nvPr>
        </p:nvSpPr>
        <p:spPr/>
        <p:txBody>
          <a:bodyPr/>
          <a:lstStyle>
            <a:lvl1pPr>
              <a:defRPr/>
            </a:lvl1pPr>
          </a:lstStyle>
          <a:p>
            <a:pPr>
              <a:defRPr/>
            </a:pPr>
            <a:fld id="{3BB6C487-B5E5-4B04-A8AD-5F670A3B2636}" type="datetime1">
              <a:rPr lang="en-US"/>
              <a:pPr>
                <a:defRPr/>
              </a:pPr>
              <a:t>9/15/2021</a:t>
            </a:fld>
            <a:endParaRPr lang="en-US"/>
          </a:p>
        </p:txBody>
      </p:sp>
      <p:sp>
        <p:nvSpPr>
          <p:cNvPr id="3" name="Footer Placeholder 4">
            <a:extLst>
              <a:ext uri="{FF2B5EF4-FFF2-40B4-BE49-F238E27FC236}">
                <a16:creationId xmlns:a16="http://schemas.microsoft.com/office/drawing/2014/main" id="{E393506F-03F2-4A46-ADF2-9B2E6CC090AF}"/>
              </a:ext>
            </a:extLst>
          </p:cNvPr>
          <p:cNvSpPr>
            <a:spLocks noGrp="1"/>
          </p:cNvSpPr>
          <p:nvPr>
            <p:ph type="ftr" sz="quarter" idx="11"/>
          </p:nvPr>
        </p:nvSpPr>
        <p:spPr/>
        <p:txBody>
          <a:bodyPr/>
          <a:lstStyle>
            <a:lvl1pPr>
              <a:defRPr/>
            </a:lvl1pPr>
          </a:lstStyle>
          <a:p>
            <a:pPr>
              <a:defRPr/>
            </a:pPr>
            <a:r>
              <a:rPr lang="en-US"/>
              <a:t>Data Structures and Algorithms in Java </a:t>
            </a:r>
          </a:p>
        </p:txBody>
      </p:sp>
      <p:sp>
        <p:nvSpPr>
          <p:cNvPr id="4" name="Slide Number Placeholder 5">
            <a:extLst>
              <a:ext uri="{FF2B5EF4-FFF2-40B4-BE49-F238E27FC236}">
                <a16:creationId xmlns:a16="http://schemas.microsoft.com/office/drawing/2014/main" id="{AA39236C-4F23-4029-BF79-73881DD00F11}"/>
              </a:ext>
            </a:extLst>
          </p:cNvPr>
          <p:cNvSpPr>
            <a:spLocks noGrp="1"/>
          </p:cNvSpPr>
          <p:nvPr>
            <p:ph type="sldNum" sz="quarter" idx="12"/>
          </p:nvPr>
        </p:nvSpPr>
        <p:spPr/>
        <p:txBody>
          <a:bodyPr/>
          <a:lstStyle>
            <a:lvl1pPr>
              <a:defRPr/>
            </a:lvl1pPr>
          </a:lstStyle>
          <a:p>
            <a:fld id="{7A7714DC-19C3-4AE9-9D51-B712941A704F}" type="slidenum">
              <a:rPr lang="en-US" altLang="en-US"/>
              <a:pPr/>
              <a:t>‹#›</a:t>
            </a:fld>
            <a:r>
              <a:rPr lang="en-US" altLang="en-US"/>
              <a:t>/19</a:t>
            </a:r>
          </a:p>
        </p:txBody>
      </p:sp>
    </p:spTree>
    <p:extLst>
      <p:ext uri="{BB962C8B-B14F-4D97-AF65-F5344CB8AC3E}">
        <p14:creationId xmlns:p14="http://schemas.microsoft.com/office/powerpoint/2010/main" val="43326704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BD7E8529-ACEA-451E-A5FB-117248E3B7F6}"/>
              </a:ext>
            </a:extLst>
          </p:cNvPr>
          <p:cNvSpPr>
            <a:spLocks noGrp="1"/>
          </p:cNvSpPr>
          <p:nvPr>
            <p:ph type="dt" sz="half" idx="10"/>
          </p:nvPr>
        </p:nvSpPr>
        <p:spPr/>
        <p:txBody>
          <a:bodyPr/>
          <a:lstStyle>
            <a:lvl1pPr>
              <a:defRPr/>
            </a:lvl1pPr>
          </a:lstStyle>
          <a:p>
            <a:pPr>
              <a:defRPr/>
            </a:pPr>
            <a:fld id="{861F237D-3A71-41E8-912E-2241080E6EF3}" type="datetime1">
              <a:rPr lang="en-US"/>
              <a:pPr>
                <a:defRPr/>
              </a:pPr>
              <a:t>9/15/2021</a:t>
            </a:fld>
            <a:endParaRPr lang="en-US"/>
          </a:p>
        </p:txBody>
      </p:sp>
      <p:sp>
        <p:nvSpPr>
          <p:cNvPr id="6" name="Footer Placeholder 4">
            <a:extLst>
              <a:ext uri="{FF2B5EF4-FFF2-40B4-BE49-F238E27FC236}">
                <a16:creationId xmlns:a16="http://schemas.microsoft.com/office/drawing/2014/main" id="{00645C0D-D947-4044-BB46-99B03D2D6769}"/>
              </a:ext>
            </a:extLst>
          </p:cNvPr>
          <p:cNvSpPr>
            <a:spLocks noGrp="1"/>
          </p:cNvSpPr>
          <p:nvPr>
            <p:ph type="ftr" sz="quarter" idx="11"/>
          </p:nvPr>
        </p:nvSpPr>
        <p:spPr/>
        <p:txBody>
          <a:bodyPr/>
          <a:lstStyle>
            <a:lvl1pPr>
              <a:defRPr/>
            </a:lvl1pPr>
          </a:lstStyle>
          <a:p>
            <a:pPr>
              <a:defRPr/>
            </a:pPr>
            <a:r>
              <a:rPr lang="en-US"/>
              <a:t>Data Structures and Algorithms in Java </a:t>
            </a:r>
          </a:p>
        </p:txBody>
      </p:sp>
      <p:sp>
        <p:nvSpPr>
          <p:cNvPr id="7" name="Slide Number Placeholder 5">
            <a:extLst>
              <a:ext uri="{FF2B5EF4-FFF2-40B4-BE49-F238E27FC236}">
                <a16:creationId xmlns:a16="http://schemas.microsoft.com/office/drawing/2014/main" id="{E7DDA89C-27F8-4EC2-8494-BAFC53259D29}"/>
              </a:ext>
            </a:extLst>
          </p:cNvPr>
          <p:cNvSpPr>
            <a:spLocks noGrp="1"/>
          </p:cNvSpPr>
          <p:nvPr>
            <p:ph type="sldNum" sz="quarter" idx="12"/>
          </p:nvPr>
        </p:nvSpPr>
        <p:spPr/>
        <p:txBody>
          <a:bodyPr/>
          <a:lstStyle>
            <a:lvl1pPr>
              <a:defRPr/>
            </a:lvl1pPr>
          </a:lstStyle>
          <a:p>
            <a:fld id="{E60AC8C0-5E98-430C-B36E-8E89A7152156}" type="slidenum">
              <a:rPr lang="en-US" altLang="en-US"/>
              <a:pPr/>
              <a:t>‹#›</a:t>
            </a:fld>
            <a:r>
              <a:rPr lang="en-US" altLang="en-US"/>
              <a:t>/19</a:t>
            </a:r>
          </a:p>
        </p:txBody>
      </p:sp>
    </p:spTree>
    <p:extLst>
      <p:ext uri="{BB962C8B-B14F-4D97-AF65-F5344CB8AC3E}">
        <p14:creationId xmlns:p14="http://schemas.microsoft.com/office/powerpoint/2010/main" val="115524089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74EB55D8-3142-4257-AB50-F7E723DD2252}"/>
              </a:ext>
            </a:extLst>
          </p:cNvPr>
          <p:cNvSpPr>
            <a:spLocks noGrp="1"/>
          </p:cNvSpPr>
          <p:nvPr>
            <p:ph type="dt" sz="half" idx="10"/>
          </p:nvPr>
        </p:nvSpPr>
        <p:spPr/>
        <p:txBody>
          <a:bodyPr/>
          <a:lstStyle>
            <a:lvl1pPr>
              <a:defRPr/>
            </a:lvl1pPr>
          </a:lstStyle>
          <a:p>
            <a:pPr>
              <a:defRPr/>
            </a:pPr>
            <a:fld id="{09C1075E-BB21-4576-93D0-FB5E2848E0C7}" type="datetime1">
              <a:rPr lang="en-US"/>
              <a:pPr>
                <a:defRPr/>
              </a:pPr>
              <a:t>9/15/2021</a:t>
            </a:fld>
            <a:endParaRPr lang="en-US"/>
          </a:p>
        </p:txBody>
      </p:sp>
      <p:sp>
        <p:nvSpPr>
          <p:cNvPr id="6" name="Footer Placeholder 4">
            <a:extLst>
              <a:ext uri="{FF2B5EF4-FFF2-40B4-BE49-F238E27FC236}">
                <a16:creationId xmlns:a16="http://schemas.microsoft.com/office/drawing/2014/main" id="{83D894E3-20E4-404C-B123-B2FE80EBF0B1}"/>
              </a:ext>
            </a:extLst>
          </p:cNvPr>
          <p:cNvSpPr>
            <a:spLocks noGrp="1"/>
          </p:cNvSpPr>
          <p:nvPr>
            <p:ph type="ftr" sz="quarter" idx="11"/>
          </p:nvPr>
        </p:nvSpPr>
        <p:spPr/>
        <p:txBody>
          <a:bodyPr/>
          <a:lstStyle>
            <a:lvl1pPr>
              <a:defRPr/>
            </a:lvl1pPr>
          </a:lstStyle>
          <a:p>
            <a:pPr>
              <a:defRPr/>
            </a:pPr>
            <a:r>
              <a:rPr lang="en-US"/>
              <a:t>Data Structures and Algorithms in Java </a:t>
            </a:r>
          </a:p>
        </p:txBody>
      </p:sp>
      <p:sp>
        <p:nvSpPr>
          <p:cNvPr id="7" name="Slide Number Placeholder 5">
            <a:extLst>
              <a:ext uri="{FF2B5EF4-FFF2-40B4-BE49-F238E27FC236}">
                <a16:creationId xmlns:a16="http://schemas.microsoft.com/office/drawing/2014/main" id="{FE84B230-6685-4855-94F7-B4E5872C118F}"/>
              </a:ext>
            </a:extLst>
          </p:cNvPr>
          <p:cNvSpPr>
            <a:spLocks noGrp="1"/>
          </p:cNvSpPr>
          <p:nvPr>
            <p:ph type="sldNum" sz="quarter" idx="12"/>
          </p:nvPr>
        </p:nvSpPr>
        <p:spPr/>
        <p:txBody>
          <a:bodyPr/>
          <a:lstStyle>
            <a:lvl1pPr>
              <a:defRPr/>
            </a:lvl1pPr>
          </a:lstStyle>
          <a:p>
            <a:fld id="{1BC8D5FD-CE5A-4556-87CA-566BCB75DE5B}" type="slidenum">
              <a:rPr lang="en-US" altLang="en-US"/>
              <a:pPr/>
              <a:t>‹#›</a:t>
            </a:fld>
            <a:r>
              <a:rPr lang="en-US" altLang="en-US"/>
              <a:t>/19</a:t>
            </a:r>
          </a:p>
        </p:txBody>
      </p:sp>
    </p:spTree>
    <p:extLst>
      <p:ext uri="{BB962C8B-B14F-4D97-AF65-F5344CB8AC3E}">
        <p14:creationId xmlns:p14="http://schemas.microsoft.com/office/powerpoint/2010/main" val="304670394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2B8F5CC5-3DF2-4B82-9FA6-0AC8D6C319A2}"/>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F15692FA-940B-47D4-A04F-19711C46FB06}"/>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62FEE625-5BB6-42BD-81E1-FD52362F3DFD}"/>
              </a:ext>
            </a:extLst>
          </p:cNvPr>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0" smtClean="0">
                <a:solidFill>
                  <a:srgbClr val="898989"/>
                </a:solidFill>
                <a:latin typeface="Arial" charset="0"/>
              </a:defRPr>
            </a:lvl1pPr>
          </a:lstStyle>
          <a:p>
            <a:pPr>
              <a:defRPr/>
            </a:pPr>
            <a:fld id="{774852BB-F4EC-4459-99B7-F119A0C10A00}" type="datetime1">
              <a:rPr lang="en-US"/>
              <a:pPr>
                <a:defRPr/>
              </a:pPr>
              <a:t>9/15/2021</a:t>
            </a:fld>
            <a:endParaRPr lang="en-US"/>
          </a:p>
        </p:txBody>
      </p:sp>
      <p:sp>
        <p:nvSpPr>
          <p:cNvPr id="5" name="Footer Placeholder 4">
            <a:extLst>
              <a:ext uri="{FF2B5EF4-FFF2-40B4-BE49-F238E27FC236}">
                <a16:creationId xmlns:a16="http://schemas.microsoft.com/office/drawing/2014/main" id="{96777923-F4A2-4404-9E98-24063B7B62F8}"/>
              </a:ext>
            </a:extLst>
          </p:cNvPr>
          <p:cNvSpPr>
            <a:spLocks noGrp="1"/>
          </p:cNvSpPr>
          <p:nvPr>
            <p:ph type="ftr" sz="quarter" idx="3"/>
          </p:nvPr>
        </p:nvSpPr>
        <p:spPr>
          <a:xfrm>
            <a:off x="2895600" y="6356350"/>
            <a:ext cx="3352800" cy="365125"/>
          </a:xfrm>
          <a:prstGeom prst="rect">
            <a:avLst/>
          </a:prstGeom>
        </p:spPr>
        <p:txBody>
          <a:bodyPr vert="horz" wrap="square" lIns="91440" tIns="45720" rIns="91440" bIns="45720" numCol="1" anchor="ctr" anchorCtr="0" compatLnSpc="1">
            <a:prstTxWarp prst="textNoShape">
              <a:avLst/>
            </a:prstTxWarp>
          </a:bodyPr>
          <a:lstStyle>
            <a:lvl1pPr algn="ctr">
              <a:defRPr sz="1200" b="0" smtClean="0">
                <a:solidFill>
                  <a:srgbClr val="898989"/>
                </a:solidFill>
                <a:latin typeface="Arial" charset="0"/>
              </a:defRPr>
            </a:lvl1pPr>
          </a:lstStyle>
          <a:p>
            <a:pPr>
              <a:defRPr/>
            </a:pPr>
            <a:r>
              <a:rPr lang="en-US"/>
              <a:t>Data Structures and Algorithms in Java </a:t>
            </a:r>
          </a:p>
        </p:txBody>
      </p:sp>
      <p:sp>
        <p:nvSpPr>
          <p:cNvPr id="6" name="Slide Number Placeholder 5">
            <a:extLst>
              <a:ext uri="{FF2B5EF4-FFF2-40B4-BE49-F238E27FC236}">
                <a16:creationId xmlns:a16="http://schemas.microsoft.com/office/drawing/2014/main" id="{27ACA33B-B716-401B-8939-F1AC77B98AD3}"/>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0">
                <a:solidFill>
                  <a:srgbClr val="898989"/>
                </a:solidFill>
              </a:defRPr>
            </a:lvl1pPr>
          </a:lstStyle>
          <a:p>
            <a:fld id="{34555F4F-713D-43C6-A246-76AD889B9FDD}" type="slidenum">
              <a:rPr lang="en-US" altLang="en-US"/>
              <a:pPr/>
              <a:t>‹#›</a:t>
            </a:fld>
            <a:r>
              <a:rPr lang="en-US" altLang="en-US"/>
              <a:t>/19</a:t>
            </a:r>
          </a:p>
        </p:txBody>
      </p:sp>
      <p:pic>
        <p:nvPicPr>
          <p:cNvPr id="1031" name="Picture 10" descr="logo05">
            <a:extLst>
              <a:ext uri="{FF2B5EF4-FFF2-40B4-BE49-F238E27FC236}">
                <a16:creationId xmlns:a16="http://schemas.microsoft.com/office/drawing/2014/main" id="{7C8D97EC-3789-40D3-884D-110EF7416455}"/>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600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Lst>
  <p:transition/>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Footer Placeholder 4">
            <a:extLst>
              <a:ext uri="{FF2B5EF4-FFF2-40B4-BE49-F238E27FC236}">
                <a16:creationId xmlns:a16="http://schemas.microsoft.com/office/drawing/2014/main" id="{3CF5C512-02EF-47C4-97EB-226ADA0FE7B8}"/>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2051" name="Slide Number Placeholder 5">
            <a:extLst>
              <a:ext uri="{FF2B5EF4-FFF2-40B4-BE49-F238E27FC236}">
                <a16:creationId xmlns:a16="http://schemas.microsoft.com/office/drawing/2014/main" id="{21B511A6-54F2-4D6E-900C-0F3A525A4C9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40A276F1-A8DC-401F-B466-58A4DBBCD491}" type="slidenum">
              <a:rPr lang="en-US" altLang="en-US" sz="1200" b="0">
                <a:solidFill>
                  <a:srgbClr val="898989"/>
                </a:solidFill>
              </a:rPr>
              <a:pPr eaLnBrk="1" hangingPunct="1"/>
              <a:t>1</a:t>
            </a:fld>
            <a:r>
              <a:rPr lang="en-US" altLang="en-US" sz="1200" b="0">
                <a:solidFill>
                  <a:srgbClr val="898989"/>
                </a:solidFill>
              </a:rPr>
              <a:t>/19</a:t>
            </a:r>
          </a:p>
        </p:txBody>
      </p:sp>
      <p:sp>
        <p:nvSpPr>
          <p:cNvPr id="2052" name="Title 1">
            <a:extLst>
              <a:ext uri="{FF2B5EF4-FFF2-40B4-BE49-F238E27FC236}">
                <a16:creationId xmlns:a16="http://schemas.microsoft.com/office/drawing/2014/main" id="{F24A8654-DD4E-4791-B3C7-49EF7362BE08}"/>
              </a:ext>
            </a:extLst>
          </p:cNvPr>
          <p:cNvSpPr>
            <a:spLocks noGrp="1"/>
          </p:cNvSpPr>
          <p:nvPr>
            <p:ph type="ctrTitle" idx="4294967295"/>
          </p:nvPr>
        </p:nvSpPr>
        <p:spPr>
          <a:xfrm>
            <a:off x="533400" y="2438400"/>
            <a:ext cx="7620000" cy="1066800"/>
          </a:xfrm>
        </p:spPr>
        <p:txBody>
          <a:bodyPr/>
          <a:lstStyle/>
          <a:p>
            <a:pPr eaLnBrk="1" hangingPunct="1"/>
            <a:r>
              <a:rPr lang="en-US" altLang="en-US" b="1">
                <a:solidFill>
                  <a:schemeClr val="tx2"/>
                </a:solidFill>
                <a:latin typeface="Arial" panose="020B0604020202020204" pitchFamily="34" charset="0"/>
                <a:cs typeface="Arial" panose="020B0604020202020204" pitchFamily="34" charset="0"/>
              </a:rPr>
              <a:t> 2. Stack and Queue</a:t>
            </a:r>
            <a:endParaRPr lang="en-US" altLang="en-US" b="1">
              <a:solidFill>
                <a:schemeClr val="tx2"/>
              </a:solidFill>
            </a:endParaRPr>
          </a:p>
        </p:txBody>
      </p:sp>
      <p:sp>
        <p:nvSpPr>
          <p:cNvPr id="2053" name="Text Box 3">
            <a:extLst>
              <a:ext uri="{FF2B5EF4-FFF2-40B4-BE49-F238E27FC236}">
                <a16:creationId xmlns:a16="http://schemas.microsoft.com/office/drawing/2014/main" id="{1C2F6AC1-5D79-46B9-A208-CA4BA938BA72}"/>
              </a:ext>
            </a:extLst>
          </p:cNvPr>
          <p:cNvSpPr txBox="1">
            <a:spLocks noChangeArrowheads="1"/>
          </p:cNvSpPr>
          <p:nvPr/>
        </p:nvSpPr>
        <p:spPr bwMode="auto">
          <a:xfrm>
            <a:off x="2819400" y="3429000"/>
            <a:ext cx="3352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spcBef>
                <a:spcPct val="50000"/>
              </a:spcBef>
            </a:pPr>
            <a:r>
              <a:rPr lang="en-US" altLang="en-US" sz="3600">
                <a:solidFill>
                  <a:schemeClr val="hlink"/>
                </a:solidFill>
              </a:rPr>
              <a:t>Part 1: Stack</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Footer Placeholder 4">
            <a:extLst>
              <a:ext uri="{FF2B5EF4-FFF2-40B4-BE49-F238E27FC236}">
                <a16:creationId xmlns:a16="http://schemas.microsoft.com/office/drawing/2014/main" id="{0EC59111-E3C0-4450-A8CC-1986855F682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11267" name="Slide Number Placeholder 5">
            <a:extLst>
              <a:ext uri="{FF2B5EF4-FFF2-40B4-BE49-F238E27FC236}">
                <a16:creationId xmlns:a16="http://schemas.microsoft.com/office/drawing/2014/main" id="{8616C72B-8DE7-42A3-B7E0-7348D34051C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498D0F3F-ED1C-49F5-BA08-91CEE6C81028}" type="slidenum">
              <a:rPr lang="en-US" altLang="en-US" sz="1200" b="0">
                <a:solidFill>
                  <a:srgbClr val="898989"/>
                </a:solidFill>
              </a:rPr>
              <a:pPr eaLnBrk="1" hangingPunct="1"/>
              <a:t>10</a:t>
            </a:fld>
            <a:r>
              <a:rPr lang="en-US" altLang="en-US" sz="1200" b="0">
                <a:solidFill>
                  <a:srgbClr val="898989"/>
                </a:solidFill>
              </a:rPr>
              <a:t>/19</a:t>
            </a:r>
          </a:p>
        </p:txBody>
      </p:sp>
      <p:sp>
        <p:nvSpPr>
          <p:cNvPr id="11268" name="Rectangle 7">
            <a:extLst>
              <a:ext uri="{FF2B5EF4-FFF2-40B4-BE49-F238E27FC236}">
                <a16:creationId xmlns:a16="http://schemas.microsoft.com/office/drawing/2014/main" id="{E7A1BE22-33A1-4B65-BBA4-6E8A4F776DDB}"/>
              </a:ext>
            </a:extLst>
          </p:cNvPr>
          <p:cNvSpPr>
            <a:spLocks noGrp="1" noChangeArrowheads="1"/>
          </p:cNvSpPr>
          <p:nvPr>
            <p:ph type="title" idx="4294967295"/>
          </p:nvPr>
        </p:nvSpPr>
        <p:spPr>
          <a:xfrm>
            <a:off x="228600" y="258763"/>
            <a:ext cx="8610600" cy="641350"/>
          </a:xfrm>
        </p:spPr>
        <p:txBody>
          <a:bodyPr>
            <a:spAutoFit/>
          </a:bodyPr>
          <a:lstStyle/>
          <a:p>
            <a:r>
              <a:rPr lang="en-US" altLang="en-US" sz="3600" b="1">
                <a:solidFill>
                  <a:srgbClr val="CC3300"/>
                </a:solidFill>
              </a:rPr>
              <a:t>Array implementation of a stack</a:t>
            </a:r>
          </a:p>
        </p:txBody>
      </p:sp>
      <p:sp>
        <p:nvSpPr>
          <p:cNvPr id="5" name="Slide Number Placeholder 3">
            <a:extLst>
              <a:ext uri="{FF2B5EF4-FFF2-40B4-BE49-F238E27FC236}">
                <a16:creationId xmlns:a16="http://schemas.microsoft.com/office/drawing/2014/main" id="{17C92C25-771F-462C-9D93-334FD537CC98}"/>
              </a:ext>
            </a:extLst>
          </p:cNvPr>
          <p:cNvSpPr txBox="1">
            <a:spLocks noGrp="1"/>
          </p:cNvSpPr>
          <p:nvPr/>
        </p:nvSpPr>
        <p:spPr>
          <a:xfrm>
            <a:off x="0" y="1271588"/>
            <a:ext cx="533400" cy="244475"/>
          </a:xfrm>
          <a:prstGeom prst="rect">
            <a:avLst/>
          </a:prstGeom>
          <a:noFill/>
        </p:spPr>
        <p:txBody>
          <a:bodyPr anchor="ctr">
            <a:norm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lnSpc>
                <a:spcPct val="80000"/>
              </a:lnSpc>
            </a:pPr>
            <a:r>
              <a:rPr lang="en-US" altLang="en-US" sz="1200">
                <a:solidFill>
                  <a:srgbClr val="FFFFFF"/>
                </a:solidFill>
              </a:rPr>
              <a:t> </a:t>
            </a:r>
            <a:fld id="{3D4C1806-EEF7-416F-BF04-534F7812DBE1}" type="slidenum">
              <a:rPr lang="en-US" altLang="en-US" sz="1200">
                <a:solidFill>
                  <a:srgbClr val="FFFFFF"/>
                </a:solidFill>
              </a:rPr>
              <a:pPr algn="ctr" eaLnBrk="1" hangingPunct="1">
                <a:lnSpc>
                  <a:spcPct val="80000"/>
                </a:lnSpc>
              </a:pPr>
              <a:t>10</a:t>
            </a:fld>
            <a:endParaRPr lang="en-US" altLang="en-US" sz="1200">
              <a:solidFill>
                <a:srgbClr val="FFFFFF"/>
              </a:solidFill>
            </a:endParaRPr>
          </a:p>
        </p:txBody>
      </p:sp>
      <p:sp>
        <p:nvSpPr>
          <p:cNvPr id="11270" name="Content Placeholder 5">
            <a:extLst>
              <a:ext uri="{FF2B5EF4-FFF2-40B4-BE49-F238E27FC236}">
                <a16:creationId xmlns:a16="http://schemas.microsoft.com/office/drawing/2014/main" id="{933C4A86-68FC-4DC8-901A-176A4E2E7C1F}"/>
              </a:ext>
            </a:extLst>
          </p:cNvPr>
          <p:cNvSpPr txBox="1">
            <a:spLocks/>
          </p:cNvSpPr>
          <p:nvPr/>
        </p:nvSpPr>
        <p:spPr bwMode="auto">
          <a:xfrm>
            <a:off x="101600" y="1066800"/>
            <a:ext cx="3784600" cy="5000625"/>
          </a:xfrm>
          <a:prstGeom prst="rect">
            <a:avLst/>
          </a:prstGeom>
          <a:solidFill>
            <a:srgbClr val="CCECFF"/>
          </a:solidFill>
          <a:ln w="19050" algn="ctr">
            <a:solidFill>
              <a:schemeClr val="accent2"/>
            </a:solidFill>
            <a:miter lim="800000"/>
            <a:headEnd/>
            <a:tailEnd/>
          </a:ln>
        </p:spPr>
        <p:txBody>
          <a:bodyPr>
            <a:spAutoFit/>
          </a:bodyPr>
          <a:lstStyle>
            <a:lvl1pPr marL="319088" indent="-319088"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600" b="0"/>
              <a:t>class ArrayStack</a:t>
            </a:r>
          </a:p>
          <a:p>
            <a:pPr eaLnBrk="1" hangingPunct="1"/>
            <a:r>
              <a:rPr lang="en-US" altLang="en-US" sz="1600" b="0"/>
              <a:t>  {protected  Object [] a; int top, max;</a:t>
            </a:r>
          </a:p>
          <a:p>
            <a:pPr eaLnBrk="1" hangingPunct="1"/>
            <a:r>
              <a:rPr lang="en-US" altLang="en-US" sz="1600" b="0"/>
              <a:t>   public ArrayStack() </a:t>
            </a:r>
          </a:p>
          <a:p>
            <a:pPr eaLnBrk="1" hangingPunct="1"/>
            <a:r>
              <a:rPr lang="en-US" altLang="en-US" sz="1600" b="0"/>
              <a:t>     { this(50);</a:t>
            </a:r>
          </a:p>
          <a:p>
            <a:pPr eaLnBrk="1" hangingPunct="1"/>
            <a:r>
              <a:rPr lang="en-US" altLang="en-US" sz="1600" b="0"/>
              <a:t>     }</a:t>
            </a:r>
          </a:p>
          <a:p>
            <a:pPr eaLnBrk="1" hangingPunct="1"/>
            <a:r>
              <a:rPr lang="en-US" altLang="en-US" sz="1600" b="0"/>
              <a:t>   public ArrayStack(int max1) </a:t>
            </a:r>
          </a:p>
          <a:p>
            <a:pPr eaLnBrk="1" hangingPunct="1"/>
            <a:r>
              <a:rPr lang="en-US" altLang="en-US" sz="1600" b="0"/>
              <a:t>     { max = max1;</a:t>
            </a:r>
          </a:p>
          <a:p>
            <a:pPr eaLnBrk="1" hangingPunct="1"/>
            <a:r>
              <a:rPr lang="en-US" altLang="en-US" sz="1600" b="0"/>
              <a:t>       a =  new Object[max];</a:t>
            </a:r>
          </a:p>
          <a:p>
            <a:pPr eaLnBrk="1" hangingPunct="1"/>
            <a:r>
              <a:rPr lang="en-US" altLang="en-US" sz="1600" b="0"/>
              <a:t>       top = -1;</a:t>
            </a:r>
          </a:p>
          <a:p>
            <a:pPr eaLnBrk="1" hangingPunct="1"/>
            <a:r>
              <a:rPr lang="en-US" altLang="en-US" sz="1600" b="0"/>
              <a:t>     }</a:t>
            </a:r>
          </a:p>
          <a:p>
            <a:pPr eaLnBrk="1" hangingPunct="1"/>
            <a:r>
              <a:rPr lang="en-US" altLang="en-US" sz="1600" b="0"/>
              <a:t>   protected  boolean grow()</a:t>
            </a:r>
          </a:p>
          <a:p>
            <a:pPr eaLnBrk="1" hangingPunct="1"/>
            <a:r>
              <a:rPr lang="en-US" altLang="en-US" sz="1600" b="0"/>
              <a:t>     { int max1 = max + max/2;</a:t>
            </a:r>
          </a:p>
          <a:p>
            <a:pPr eaLnBrk="1" hangingPunct="1"/>
            <a:r>
              <a:rPr lang="en-US" altLang="en-US" sz="1600" b="0"/>
              <a:t>       Object [] a1 = new Object[max1];</a:t>
            </a:r>
          </a:p>
          <a:p>
            <a:pPr eaLnBrk="1" hangingPunct="1"/>
            <a:r>
              <a:rPr lang="en-US" altLang="en-US" sz="1600" b="0"/>
              <a:t>       if(a1 == null) return(false);</a:t>
            </a:r>
          </a:p>
          <a:p>
            <a:pPr eaLnBrk="1" hangingPunct="1"/>
            <a:r>
              <a:rPr lang="en-US" altLang="en-US" sz="1600" b="0"/>
              <a:t>       for(int i =0; i&lt;=top; i++) a1[i] = a[i];</a:t>
            </a:r>
          </a:p>
          <a:p>
            <a:pPr eaLnBrk="1" hangingPunct="1"/>
            <a:r>
              <a:rPr lang="en-US" altLang="en-US" sz="1600" b="0"/>
              <a:t>       a = a1;</a:t>
            </a:r>
          </a:p>
          <a:p>
            <a:pPr eaLnBrk="1" hangingPunct="1"/>
            <a:r>
              <a:rPr lang="en-US" altLang="en-US" sz="1600" b="0"/>
              <a:t>       return(true);</a:t>
            </a:r>
          </a:p>
          <a:p>
            <a:pPr eaLnBrk="1" hangingPunct="1"/>
            <a:r>
              <a:rPr lang="en-US" altLang="en-US" sz="1600" b="0"/>
              <a:t>     }</a:t>
            </a:r>
          </a:p>
          <a:p>
            <a:pPr eaLnBrk="1" hangingPunct="1"/>
            <a:r>
              <a:rPr lang="en-US" altLang="en-US" sz="1600"/>
              <a:t>   </a:t>
            </a:r>
            <a:r>
              <a:rPr lang="en-US" altLang="en-US" sz="1600" b="0"/>
              <a:t>public boolean isEmpty()</a:t>
            </a:r>
          </a:p>
          <a:p>
            <a:pPr eaLnBrk="1" hangingPunct="1"/>
            <a:r>
              <a:rPr lang="en-US" altLang="en-US" sz="1600" b="0"/>
              <a:t>     { return(top==-1);}</a:t>
            </a:r>
          </a:p>
        </p:txBody>
      </p:sp>
      <p:sp>
        <p:nvSpPr>
          <p:cNvPr id="11271" name="Content Placeholder 5">
            <a:extLst>
              <a:ext uri="{FF2B5EF4-FFF2-40B4-BE49-F238E27FC236}">
                <a16:creationId xmlns:a16="http://schemas.microsoft.com/office/drawing/2014/main" id="{750DC9AF-AB47-4F10-B569-F16389EA4F87}"/>
              </a:ext>
            </a:extLst>
          </p:cNvPr>
          <p:cNvSpPr txBox="1">
            <a:spLocks/>
          </p:cNvSpPr>
          <p:nvPr/>
        </p:nvSpPr>
        <p:spPr bwMode="auto">
          <a:xfrm>
            <a:off x="3975100" y="1066800"/>
            <a:ext cx="5105400" cy="5000625"/>
          </a:xfrm>
          <a:prstGeom prst="rect">
            <a:avLst/>
          </a:prstGeom>
          <a:solidFill>
            <a:srgbClr val="CCECFF"/>
          </a:solidFill>
          <a:ln w="19050" algn="ctr">
            <a:solidFill>
              <a:schemeClr val="accent2"/>
            </a:solidFill>
            <a:miter lim="800000"/>
            <a:headEnd/>
            <a:tailEnd/>
          </a:ln>
        </p:spPr>
        <p:txBody>
          <a:bodyPr>
            <a:spAutoFit/>
          </a:bodyPr>
          <a:lstStyle>
            <a:lvl1pPr marL="319088" indent="-319088"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600" b="0"/>
              <a:t>   public boolean isEmpty()</a:t>
            </a:r>
          </a:p>
          <a:p>
            <a:pPr eaLnBrk="1" hangingPunct="1"/>
            <a:r>
              <a:rPr lang="en-US" altLang="en-US" sz="1600" b="0"/>
              <a:t>     { return(top==-1);}</a:t>
            </a:r>
          </a:p>
          <a:p>
            <a:pPr eaLnBrk="1" hangingPunct="1"/>
            <a:r>
              <a:rPr lang="en-US" altLang="en-US" sz="1600" b="0"/>
              <a:t>   public boolean isFull()</a:t>
            </a:r>
          </a:p>
          <a:p>
            <a:pPr eaLnBrk="1" hangingPunct="1"/>
            <a:r>
              <a:rPr lang="en-US" altLang="en-US" sz="1600" b="0"/>
              <a:t>     { return(top==max-1);}</a:t>
            </a:r>
          </a:p>
          <a:p>
            <a:pPr eaLnBrk="1" hangingPunct="1"/>
            <a:r>
              <a:rPr lang="en-US" altLang="en-US" sz="1600" b="0"/>
              <a:t>   public void clear()</a:t>
            </a:r>
          </a:p>
          <a:p>
            <a:pPr eaLnBrk="1" hangingPunct="1"/>
            <a:r>
              <a:rPr lang="en-US" altLang="en-US" sz="1600" b="0"/>
              <a:t>     { top=-1;}</a:t>
            </a:r>
          </a:p>
          <a:p>
            <a:pPr eaLnBrk="1" hangingPunct="1"/>
            <a:r>
              <a:rPr lang="en-US" altLang="en-US" sz="1600"/>
              <a:t>   </a:t>
            </a:r>
            <a:r>
              <a:rPr lang="en-US" altLang="en-US" sz="1600" b="0"/>
              <a:t>public void push(Object x)</a:t>
            </a:r>
          </a:p>
          <a:p>
            <a:pPr eaLnBrk="1" hangingPunct="1"/>
            <a:r>
              <a:rPr lang="en-US" altLang="en-US" sz="1600" b="0"/>
              <a:t>     { if(isFull() &amp;&amp; !grow()) return;</a:t>
            </a:r>
          </a:p>
          <a:p>
            <a:pPr eaLnBrk="1" hangingPunct="1"/>
            <a:r>
              <a:rPr lang="en-US" altLang="en-US" sz="1600" b="0"/>
              <a:t>        a[++top] = x; </a:t>
            </a:r>
          </a:p>
          <a:p>
            <a:pPr eaLnBrk="1" hangingPunct="1"/>
            <a:r>
              <a:rPr lang="en-US" altLang="en-US" sz="1600" b="0"/>
              <a:t>     }</a:t>
            </a:r>
          </a:p>
          <a:p>
            <a:pPr eaLnBrk="1" hangingPunct="1"/>
            <a:r>
              <a:rPr lang="en-US" altLang="en-US" sz="1600" b="0"/>
              <a:t>   Object top() throws EmptyStackException</a:t>
            </a:r>
          </a:p>
          <a:p>
            <a:pPr eaLnBrk="1" hangingPunct="1"/>
            <a:r>
              <a:rPr lang="en-US" altLang="en-US" sz="1600" b="0"/>
              <a:t>     { if(isEmpty()) throw new EmptyStackException();</a:t>
            </a:r>
          </a:p>
          <a:p>
            <a:pPr eaLnBrk="1" hangingPunct="1"/>
            <a:r>
              <a:rPr lang="en-US" altLang="en-US" sz="1600" b="0"/>
              <a:t>        return(a[top]);</a:t>
            </a:r>
          </a:p>
          <a:p>
            <a:pPr eaLnBrk="1" hangingPunct="1"/>
            <a:r>
              <a:rPr lang="en-US" altLang="en-US" sz="1600" b="0"/>
              <a:t>     }</a:t>
            </a:r>
          </a:p>
          <a:p>
            <a:pPr eaLnBrk="1" hangingPunct="1"/>
            <a:r>
              <a:rPr lang="en-US" altLang="en-US" sz="1600" b="0"/>
              <a:t>   public Object pop() throws EmptyStackException</a:t>
            </a:r>
          </a:p>
          <a:p>
            <a:pPr eaLnBrk="1" hangingPunct="1"/>
            <a:r>
              <a:rPr lang="en-US" altLang="en-US" sz="1600" b="0"/>
              <a:t>     { if(isEmpty()) throw new EmptyStackException();</a:t>
            </a:r>
          </a:p>
          <a:p>
            <a:pPr eaLnBrk="1" hangingPunct="1"/>
            <a:r>
              <a:rPr lang="en-US" altLang="en-US" sz="1600" b="0"/>
              <a:t>        Object x = a[top];</a:t>
            </a:r>
          </a:p>
          <a:p>
            <a:pPr eaLnBrk="1" hangingPunct="1"/>
            <a:r>
              <a:rPr lang="en-US" altLang="en-US" sz="1600" b="0"/>
              <a:t>        top--;</a:t>
            </a:r>
          </a:p>
          <a:p>
            <a:pPr eaLnBrk="1" hangingPunct="1"/>
            <a:r>
              <a:rPr lang="en-US" altLang="en-US" sz="1600" b="0"/>
              <a:t>        return(x);</a:t>
            </a:r>
          </a:p>
          <a:p>
            <a:pPr eaLnBrk="1" hangingPunct="1"/>
            <a:r>
              <a:rPr lang="en-US" altLang="en-US" sz="1600" b="0"/>
              <a:t>     }</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Footer Placeholder 4">
            <a:extLst>
              <a:ext uri="{FF2B5EF4-FFF2-40B4-BE49-F238E27FC236}">
                <a16:creationId xmlns:a16="http://schemas.microsoft.com/office/drawing/2014/main" id="{9D70C6A7-85FC-4C0A-AD00-D2A69C92BD57}"/>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12291" name="Slide Number Placeholder 5">
            <a:extLst>
              <a:ext uri="{FF2B5EF4-FFF2-40B4-BE49-F238E27FC236}">
                <a16:creationId xmlns:a16="http://schemas.microsoft.com/office/drawing/2014/main" id="{8EB6993E-C870-4505-ABAC-E531CD1E053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2976282E-FC79-42D2-A924-063609791BCB}" type="slidenum">
              <a:rPr lang="en-US" altLang="en-US" sz="1200" b="0">
                <a:solidFill>
                  <a:srgbClr val="898989"/>
                </a:solidFill>
              </a:rPr>
              <a:pPr eaLnBrk="1" hangingPunct="1"/>
              <a:t>11</a:t>
            </a:fld>
            <a:r>
              <a:rPr lang="en-US" altLang="en-US" sz="1200" b="0">
                <a:solidFill>
                  <a:srgbClr val="898989"/>
                </a:solidFill>
              </a:rPr>
              <a:t>/19</a:t>
            </a:r>
          </a:p>
        </p:txBody>
      </p:sp>
      <p:sp>
        <p:nvSpPr>
          <p:cNvPr id="12292" name="Rectangle 7">
            <a:extLst>
              <a:ext uri="{FF2B5EF4-FFF2-40B4-BE49-F238E27FC236}">
                <a16:creationId xmlns:a16="http://schemas.microsoft.com/office/drawing/2014/main" id="{7DF95EB3-B557-414F-9C89-EB4CB804C7F4}"/>
              </a:ext>
            </a:extLst>
          </p:cNvPr>
          <p:cNvSpPr>
            <a:spLocks noGrp="1" noChangeArrowheads="1"/>
          </p:cNvSpPr>
          <p:nvPr>
            <p:ph type="title" idx="4294967295"/>
          </p:nvPr>
        </p:nvSpPr>
        <p:spPr>
          <a:xfrm>
            <a:off x="304800" y="411163"/>
            <a:ext cx="8305800" cy="579437"/>
          </a:xfrm>
        </p:spPr>
        <p:txBody>
          <a:bodyPr>
            <a:spAutoFit/>
          </a:bodyPr>
          <a:lstStyle/>
          <a:p>
            <a:r>
              <a:rPr lang="en-US" altLang="en-US" sz="3200" b="1">
                <a:solidFill>
                  <a:srgbClr val="CC3300"/>
                </a:solidFill>
              </a:rPr>
              <a:t>Linked implementation of a stack</a:t>
            </a:r>
          </a:p>
        </p:txBody>
      </p:sp>
      <p:sp>
        <p:nvSpPr>
          <p:cNvPr id="5" name="Slide Number Placeholder 3">
            <a:extLst>
              <a:ext uri="{FF2B5EF4-FFF2-40B4-BE49-F238E27FC236}">
                <a16:creationId xmlns:a16="http://schemas.microsoft.com/office/drawing/2014/main" id="{C56E3587-2CA7-4560-95FA-A5FB897C269A}"/>
              </a:ext>
            </a:extLst>
          </p:cNvPr>
          <p:cNvSpPr txBox="1">
            <a:spLocks noGrp="1"/>
          </p:cNvSpPr>
          <p:nvPr/>
        </p:nvSpPr>
        <p:spPr>
          <a:xfrm>
            <a:off x="0" y="1271588"/>
            <a:ext cx="533400" cy="244475"/>
          </a:xfrm>
          <a:prstGeom prst="rect">
            <a:avLst/>
          </a:prstGeom>
          <a:noFill/>
        </p:spPr>
        <p:txBody>
          <a:bodyPr anchor="ctr">
            <a:norm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lnSpc>
                <a:spcPct val="80000"/>
              </a:lnSpc>
            </a:pPr>
            <a:r>
              <a:rPr lang="en-US" altLang="en-US" sz="1200">
                <a:solidFill>
                  <a:srgbClr val="FFFFFF"/>
                </a:solidFill>
              </a:rPr>
              <a:t> </a:t>
            </a:r>
            <a:fld id="{C044AD89-53F5-4A1B-BEF1-15F5A5815995}" type="slidenum">
              <a:rPr lang="en-US" altLang="en-US" sz="1200">
                <a:solidFill>
                  <a:srgbClr val="FFFFFF"/>
                </a:solidFill>
              </a:rPr>
              <a:pPr algn="ctr" eaLnBrk="1" hangingPunct="1">
                <a:lnSpc>
                  <a:spcPct val="80000"/>
                </a:lnSpc>
              </a:pPr>
              <a:t>11</a:t>
            </a:fld>
            <a:endParaRPr lang="en-US" altLang="en-US" sz="1200">
              <a:solidFill>
                <a:srgbClr val="FFFFFF"/>
              </a:solidFill>
            </a:endParaRPr>
          </a:p>
        </p:txBody>
      </p:sp>
      <p:sp>
        <p:nvSpPr>
          <p:cNvPr id="12294" name="Content Placeholder 5">
            <a:extLst>
              <a:ext uri="{FF2B5EF4-FFF2-40B4-BE49-F238E27FC236}">
                <a16:creationId xmlns:a16="http://schemas.microsoft.com/office/drawing/2014/main" id="{903076F1-FEAE-4DFD-9E5D-35E5C8955425}"/>
              </a:ext>
            </a:extLst>
          </p:cNvPr>
          <p:cNvSpPr txBox="1">
            <a:spLocks/>
          </p:cNvSpPr>
          <p:nvPr/>
        </p:nvSpPr>
        <p:spPr bwMode="auto">
          <a:xfrm>
            <a:off x="228600" y="1143000"/>
            <a:ext cx="3276600" cy="2066925"/>
          </a:xfrm>
          <a:prstGeom prst="rect">
            <a:avLst/>
          </a:prstGeom>
          <a:solidFill>
            <a:srgbClr val="CCECFF"/>
          </a:solidFill>
          <a:ln w="19050" algn="ctr">
            <a:solidFill>
              <a:schemeClr val="accent2"/>
            </a:solidFill>
            <a:miter lim="800000"/>
            <a:headEnd/>
            <a:tailEnd/>
          </a:ln>
        </p:spPr>
        <p:txBody>
          <a:bodyPr>
            <a:spAutoFit/>
          </a:bodyPr>
          <a:lstStyle>
            <a:lvl1pPr marL="319088" indent="-319088"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600" b="0"/>
              <a:t>class Node</a:t>
            </a:r>
          </a:p>
          <a:p>
            <a:pPr eaLnBrk="1" hangingPunct="1"/>
            <a:r>
              <a:rPr lang="en-US" altLang="en-US" sz="1600" b="0"/>
              <a:t>  { public Object info;</a:t>
            </a:r>
          </a:p>
          <a:p>
            <a:pPr eaLnBrk="1" hangingPunct="1"/>
            <a:r>
              <a:rPr lang="en-US" altLang="en-US" sz="1600" b="0"/>
              <a:t>    public Node  next;</a:t>
            </a:r>
          </a:p>
          <a:p>
            <a:pPr eaLnBrk="1" hangingPunct="1"/>
            <a:r>
              <a:rPr lang="en-US" altLang="en-US" sz="1600" b="0"/>
              <a:t>    public Node(Object x, Node p)</a:t>
            </a:r>
          </a:p>
          <a:p>
            <a:pPr eaLnBrk="1" hangingPunct="1"/>
            <a:r>
              <a:rPr lang="en-US" altLang="en-US" sz="1600" b="0"/>
              <a:t>      { info=x; next=p; }</a:t>
            </a:r>
          </a:p>
          <a:p>
            <a:pPr eaLnBrk="1" hangingPunct="1"/>
            <a:r>
              <a:rPr lang="en-US" altLang="en-US" sz="1600" b="0"/>
              <a:t>    public Node(Object x)</a:t>
            </a:r>
          </a:p>
          <a:p>
            <a:pPr eaLnBrk="1" hangingPunct="1"/>
            <a:r>
              <a:rPr lang="en-US" altLang="en-US" sz="1600" b="0"/>
              <a:t>      { this(x,null); }</a:t>
            </a:r>
          </a:p>
          <a:p>
            <a:pPr eaLnBrk="1" hangingPunct="1"/>
            <a:r>
              <a:rPr lang="en-US" altLang="en-US" sz="1600" b="0"/>
              <a:t>  };</a:t>
            </a:r>
          </a:p>
        </p:txBody>
      </p:sp>
      <p:sp>
        <p:nvSpPr>
          <p:cNvPr id="12295" name="Content Placeholder 5">
            <a:extLst>
              <a:ext uri="{FF2B5EF4-FFF2-40B4-BE49-F238E27FC236}">
                <a16:creationId xmlns:a16="http://schemas.microsoft.com/office/drawing/2014/main" id="{CD30E683-3EC5-48F7-8E09-ABCC09EB00C1}"/>
              </a:ext>
            </a:extLst>
          </p:cNvPr>
          <p:cNvSpPr txBox="1">
            <a:spLocks/>
          </p:cNvSpPr>
          <p:nvPr/>
        </p:nvSpPr>
        <p:spPr bwMode="auto">
          <a:xfrm>
            <a:off x="228600" y="3429000"/>
            <a:ext cx="3276600" cy="3044825"/>
          </a:xfrm>
          <a:prstGeom prst="rect">
            <a:avLst/>
          </a:prstGeom>
          <a:solidFill>
            <a:srgbClr val="CCECFF"/>
          </a:solidFill>
          <a:ln w="19050" algn="ctr">
            <a:solidFill>
              <a:schemeClr val="accent2"/>
            </a:solidFill>
            <a:miter lim="800000"/>
            <a:headEnd/>
            <a:tailEnd/>
          </a:ln>
        </p:spPr>
        <p:txBody>
          <a:bodyPr>
            <a:spAutoFit/>
          </a:bodyPr>
          <a:lstStyle>
            <a:lvl1pPr marL="319088" indent="-319088"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600" b="0"/>
              <a:t>class LinkedStack</a:t>
            </a:r>
          </a:p>
          <a:p>
            <a:pPr eaLnBrk="1" hangingPunct="1"/>
            <a:r>
              <a:rPr lang="en-US" altLang="en-US" sz="1600" b="0"/>
              <a:t>  { protected Node head;</a:t>
            </a:r>
          </a:p>
          <a:p>
            <a:pPr eaLnBrk="1" hangingPunct="1"/>
            <a:endParaRPr lang="en-US" altLang="en-US" sz="1600" b="0"/>
          </a:p>
          <a:p>
            <a:pPr eaLnBrk="1" hangingPunct="1"/>
            <a:r>
              <a:rPr lang="en-US" altLang="en-US" sz="1600" b="0"/>
              <a:t>    public LinkedStack() </a:t>
            </a:r>
          </a:p>
          <a:p>
            <a:pPr eaLnBrk="1" hangingPunct="1"/>
            <a:r>
              <a:rPr lang="en-US" altLang="en-US" sz="1600" b="0"/>
              <a:t>      { head = null; }</a:t>
            </a:r>
          </a:p>
          <a:p>
            <a:pPr eaLnBrk="1" hangingPunct="1"/>
            <a:endParaRPr lang="en-US" altLang="en-US" sz="1600" b="0"/>
          </a:p>
          <a:p>
            <a:pPr eaLnBrk="1" hangingPunct="1"/>
            <a:r>
              <a:rPr lang="en-US" altLang="en-US" sz="1600" b="0"/>
              <a:t>    public boolean isEmpty()</a:t>
            </a:r>
          </a:p>
          <a:p>
            <a:pPr eaLnBrk="1" hangingPunct="1"/>
            <a:r>
              <a:rPr lang="en-US" altLang="en-US" sz="1600" b="0"/>
              <a:t>      { return(head==null);}</a:t>
            </a:r>
          </a:p>
          <a:p>
            <a:pPr eaLnBrk="1" hangingPunct="1"/>
            <a:endParaRPr lang="en-US" altLang="en-US" sz="1600" b="0"/>
          </a:p>
          <a:p>
            <a:pPr eaLnBrk="1" hangingPunct="1"/>
            <a:r>
              <a:rPr lang="en-US" altLang="en-US" sz="1600" b="0"/>
              <a:t>    public void push(Object x)</a:t>
            </a:r>
          </a:p>
          <a:p>
            <a:pPr eaLnBrk="1" hangingPunct="1"/>
            <a:r>
              <a:rPr lang="en-US" altLang="en-US" sz="1600" b="0"/>
              <a:t>      { head = new Node(x,head);</a:t>
            </a:r>
          </a:p>
          <a:p>
            <a:pPr eaLnBrk="1" hangingPunct="1"/>
            <a:r>
              <a:rPr lang="en-US" altLang="en-US" sz="1600" b="0"/>
              <a:t>      }</a:t>
            </a:r>
          </a:p>
        </p:txBody>
      </p:sp>
      <p:sp>
        <p:nvSpPr>
          <p:cNvPr id="12296" name="Content Placeholder 5">
            <a:extLst>
              <a:ext uri="{FF2B5EF4-FFF2-40B4-BE49-F238E27FC236}">
                <a16:creationId xmlns:a16="http://schemas.microsoft.com/office/drawing/2014/main" id="{6CF05036-06CC-4FED-8133-0CFA2CCBC503}"/>
              </a:ext>
            </a:extLst>
          </p:cNvPr>
          <p:cNvSpPr txBox="1">
            <a:spLocks/>
          </p:cNvSpPr>
          <p:nvPr/>
        </p:nvSpPr>
        <p:spPr bwMode="auto">
          <a:xfrm>
            <a:off x="3695700" y="1143000"/>
            <a:ext cx="5257800" cy="3292475"/>
          </a:xfrm>
          <a:prstGeom prst="rect">
            <a:avLst/>
          </a:prstGeom>
          <a:solidFill>
            <a:srgbClr val="CCECFF"/>
          </a:solidFill>
          <a:ln w="19050" algn="ctr">
            <a:solidFill>
              <a:schemeClr val="accent2"/>
            </a:solidFill>
            <a:miter lim="800000"/>
            <a:headEnd/>
            <a:tailEnd/>
          </a:ln>
        </p:spPr>
        <p:txBody>
          <a:bodyPr>
            <a:spAutoFit/>
          </a:bodyPr>
          <a:lstStyle>
            <a:lvl1pPr marL="319088" indent="-319088"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spcBef>
                <a:spcPct val="20000"/>
              </a:spcBef>
            </a:pPr>
            <a:r>
              <a:rPr lang="en-US" altLang="en-US" sz="1600"/>
              <a:t> </a:t>
            </a:r>
            <a:r>
              <a:rPr lang="en-US" altLang="en-US" sz="1600" b="0"/>
              <a:t>Object top() throws EmptyStackException</a:t>
            </a:r>
          </a:p>
          <a:p>
            <a:pPr eaLnBrk="1" hangingPunct="1">
              <a:spcBef>
                <a:spcPct val="20000"/>
              </a:spcBef>
            </a:pPr>
            <a:r>
              <a:rPr lang="en-US" altLang="en-US" sz="1600" b="0"/>
              <a:t>      { if(isEmpty()) throw new EmptyStackException();</a:t>
            </a:r>
          </a:p>
          <a:p>
            <a:pPr eaLnBrk="1" hangingPunct="1">
              <a:spcBef>
                <a:spcPct val="20000"/>
              </a:spcBef>
            </a:pPr>
            <a:r>
              <a:rPr lang="en-US" altLang="en-US" sz="1600" b="0"/>
              <a:t>        return(head.info);</a:t>
            </a:r>
          </a:p>
          <a:p>
            <a:pPr eaLnBrk="1" hangingPunct="1">
              <a:spcBef>
                <a:spcPct val="20000"/>
              </a:spcBef>
            </a:pPr>
            <a:r>
              <a:rPr lang="en-US" altLang="en-US" sz="1600" b="0"/>
              <a:t>      }</a:t>
            </a:r>
          </a:p>
          <a:p>
            <a:pPr eaLnBrk="1" hangingPunct="1">
              <a:spcBef>
                <a:spcPct val="20000"/>
              </a:spcBef>
            </a:pPr>
            <a:endParaRPr lang="en-US" altLang="en-US" sz="1600" b="0"/>
          </a:p>
          <a:p>
            <a:pPr eaLnBrk="1" hangingPunct="1">
              <a:spcBef>
                <a:spcPct val="20000"/>
              </a:spcBef>
            </a:pPr>
            <a:r>
              <a:rPr lang="en-US" altLang="en-US" sz="1600" b="0"/>
              <a:t>    public Object pop() throws EmptyStackException</a:t>
            </a:r>
          </a:p>
          <a:p>
            <a:pPr eaLnBrk="1" hangingPunct="1">
              <a:spcBef>
                <a:spcPct val="20000"/>
              </a:spcBef>
            </a:pPr>
            <a:r>
              <a:rPr lang="en-US" altLang="en-US" sz="1600" b="0"/>
              <a:t>      { if(isEmpty()) throw new EmptyStackException();</a:t>
            </a:r>
          </a:p>
          <a:p>
            <a:pPr eaLnBrk="1" hangingPunct="1">
              <a:spcBef>
                <a:spcPct val="20000"/>
              </a:spcBef>
            </a:pPr>
            <a:r>
              <a:rPr lang="en-US" altLang="en-US" sz="1600" b="0"/>
              <a:t>        Object x = head.info;</a:t>
            </a:r>
          </a:p>
          <a:p>
            <a:pPr eaLnBrk="1" hangingPunct="1">
              <a:spcBef>
                <a:spcPct val="20000"/>
              </a:spcBef>
            </a:pPr>
            <a:r>
              <a:rPr lang="en-US" altLang="en-US" sz="1600" b="0"/>
              <a:t>        head=head.next;</a:t>
            </a:r>
          </a:p>
          <a:p>
            <a:pPr eaLnBrk="1" hangingPunct="1">
              <a:spcBef>
                <a:spcPct val="20000"/>
              </a:spcBef>
            </a:pPr>
            <a:r>
              <a:rPr lang="en-US" altLang="en-US" sz="1600" b="0"/>
              <a:t>         return(x);</a:t>
            </a:r>
          </a:p>
          <a:p>
            <a:pPr eaLnBrk="1" hangingPunct="1">
              <a:spcBef>
                <a:spcPct val="20000"/>
              </a:spcBef>
            </a:pPr>
            <a:r>
              <a:rPr lang="en-US" altLang="en-US" sz="1600" b="0"/>
              <a:t>      }</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Footer Placeholder 4">
            <a:extLst>
              <a:ext uri="{FF2B5EF4-FFF2-40B4-BE49-F238E27FC236}">
                <a16:creationId xmlns:a16="http://schemas.microsoft.com/office/drawing/2014/main" id="{7CC8D9C9-B3CA-4BDE-A0C0-A39BAA83296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13315" name="Slide Number Placeholder 5">
            <a:extLst>
              <a:ext uri="{FF2B5EF4-FFF2-40B4-BE49-F238E27FC236}">
                <a16:creationId xmlns:a16="http://schemas.microsoft.com/office/drawing/2014/main" id="{D8F75BFB-ACF6-4603-8A79-9DF89881D34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87A9C19C-68C1-45CC-939C-6E85FF1DB748}" type="slidenum">
              <a:rPr lang="en-US" altLang="en-US" sz="1200" b="0">
                <a:solidFill>
                  <a:srgbClr val="898989"/>
                </a:solidFill>
              </a:rPr>
              <a:pPr eaLnBrk="1" hangingPunct="1"/>
              <a:t>12</a:t>
            </a:fld>
            <a:r>
              <a:rPr lang="en-US" altLang="en-US" sz="1200" b="0">
                <a:solidFill>
                  <a:srgbClr val="898989"/>
                </a:solidFill>
              </a:rPr>
              <a:t>/19</a:t>
            </a:r>
          </a:p>
        </p:txBody>
      </p:sp>
      <p:sp>
        <p:nvSpPr>
          <p:cNvPr id="13316" name="Rectangle 7">
            <a:extLst>
              <a:ext uri="{FF2B5EF4-FFF2-40B4-BE49-F238E27FC236}">
                <a16:creationId xmlns:a16="http://schemas.microsoft.com/office/drawing/2014/main" id="{1BF46B18-ACC7-41AD-81C0-7B19F8EB19EA}"/>
              </a:ext>
            </a:extLst>
          </p:cNvPr>
          <p:cNvSpPr>
            <a:spLocks noGrp="1" noChangeArrowheads="1"/>
          </p:cNvSpPr>
          <p:nvPr>
            <p:ph type="title" idx="4294967295"/>
          </p:nvPr>
        </p:nvSpPr>
        <p:spPr>
          <a:xfrm>
            <a:off x="304800" y="244475"/>
            <a:ext cx="8305800" cy="1066800"/>
          </a:xfrm>
        </p:spPr>
        <p:txBody>
          <a:bodyPr>
            <a:spAutoFit/>
          </a:bodyPr>
          <a:lstStyle/>
          <a:p>
            <a:r>
              <a:rPr lang="en-US" altLang="en-US" sz="3200" b="1">
                <a:solidFill>
                  <a:srgbClr val="CC3300"/>
                </a:solidFill>
              </a:rPr>
              <a:t>Implementing a stack using</a:t>
            </a:r>
            <a:br>
              <a:rPr lang="en-US" altLang="en-US" sz="3200" b="1">
                <a:solidFill>
                  <a:srgbClr val="CC3300"/>
                </a:solidFill>
              </a:rPr>
            </a:br>
            <a:r>
              <a:rPr lang="en-US" altLang="en-US" sz="3200" b="1">
                <a:solidFill>
                  <a:srgbClr val="CC3300"/>
                </a:solidFill>
              </a:rPr>
              <a:t> ArrayList &amp; LinkedList classes in Java</a:t>
            </a:r>
          </a:p>
        </p:txBody>
      </p:sp>
      <p:sp>
        <p:nvSpPr>
          <p:cNvPr id="5" name="Slide Number Placeholder 3">
            <a:extLst>
              <a:ext uri="{FF2B5EF4-FFF2-40B4-BE49-F238E27FC236}">
                <a16:creationId xmlns:a16="http://schemas.microsoft.com/office/drawing/2014/main" id="{F6FC360A-879A-49B0-92E9-DE55A6F13791}"/>
              </a:ext>
            </a:extLst>
          </p:cNvPr>
          <p:cNvSpPr txBox="1">
            <a:spLocks noGrp="1"/>
          </p:cNvSpPr>
          <p:nvPr/>
        </p:nvSpPr>
        <p:spPr>
          <a:xfrm>
            <a:off x="0" y="1271588"/>
            <a:ext cx="533400" cy="244475"/>
          </a:xfrm>
          <a:prstGeom prst="rect">
            <a:avLst/>
          </a:prstGeom>
          <a:noFill/>
        </p:spPr>
        <p:txBody>
          <a:bodyPr anchor="ctr">
            <a:norm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lnSpc>
                <a:spcPct val="80000"/>
              </a:lnSpc>
            </a:pPr>
            <a:r>
              <a:rPr lang="en-US" altLang="en-US" sz="1200">
                <a:solidFill>
                  <a:srgbClr val="FFFFFF"/>
                </a:solidFill>
              </a:rPr>
              <a:t> </a:t>
            </a:r>
            <a:fld id="{173BE49B-A8B7-44BF-9C84-A73B90F5D341}" type="slidenum">
              <a:rPr lang="en-US" altLang="en-US" sz="1200">
                <a:solidFill>
                  <a:srgbClr val="FFFFFF"/>
                </a:solidFill>
              </a:rPr>
              <a:pPr algn="ctr" eaLnBrk="1" hangingPunct="1">
                <a:lnSpc>
                  <a:spcPct val="80000"/>
                </a:lnSpc>
              </a:pPr>
              <a:t>12</a:t>
            </a:fld>
            <a:endParaRPr lang="en-US" altLang="en-US" sz="1200">
              <a:solidFill>
                <a:srgbClr val="FFFFFF"/>
              </a:solidFill>
            </a:endParaRPr>
          </a:p>
        </p:txBody>
      </p:sp>
      <p:sp>
        <p:nvSpPr>
          <p:cNvPr id="13318" name="Content Placeholder 5">
            <a:extLst>
              <a:ext uri="{FF2B5EF4-FFF2-40B4-BE49-F238E27FC236}">
                <a16:creationId xmlns:a16="http://schemas.microsoft.com/office/drawing/2014/main" id="{F11751EF-9BB7-400B-B62A-BDD902D52C8F}"/>
              </a:ext>
            </a:extLst>
          </p:cNvPr>
          <p:cNvSpPr txBox="1">
            <a:spLocks/>
          </p:cNvSpPr>
          <p:nvPr/>
        </p:nvSpPr>
        <p:spPr bwMode="auto">
          <a:xfrm>
            <a:off x="190500" y="1587500"/>
            <a:ext cx="4267200" cy="4378325"/>
          </a:xfrm>
          <a:prstGeom prst="rect">
            <a:avLst/>
          </a:prstGeom>
          <a:solidFill>
            <a:srgbClr val="CCECFF"/>
          </a:solidFill>
          <a:ln w="19050" algn="ctr">
            <a:solidFill>
              <a:schemeClr val="accent2"/>
            </a:solidFill>
            <a:miter lim="800000"/>
            <a:headEnd/>
            <a:tailEnd/>
          </a:ln>
        </p:spPr>
        <p:txBody>
          <a:bodyPr>
            <a:spAutoFit/>
          </a:bodyPr>
          <a:lstStyle>
            <a:lvl1pPr marL="319088" indent="-319088"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2000" b="0"/>
              <a:t>import java.util.*;</a:t>
            </a:r>
          </a:p>
          <a:p>
            <a:pPr eaLnBrk="1" hangingPunct="1"/>
            <a:r>
              <a:rPr lang="en-US" altLang="en-US" sz="2000" b="0"/>
              <a:t>class MyStack</a:t>
            </a:r>
          </a:p>
          <a:p>
            <a:pPr eaLnBrk="1" hangingPunct="1"/>
            <a:r>
              <a:rPr lang="en-US" altLang="en-US" sz="2000" b="0"/>
              <a:t> {ArrayList h;</a:t>
            </a:r>
          </a:p>
          <a:p>
            <a:pPr eaLnBrk="1" hangingPunct="1"/>
            <a:r>
              <a:rPr lang="en-US" altLang="en-US" sz="2000" b="0"/>
              <a:t>  MyStack() {h = new ArrayList();}</a:t>
            </a:r>
          </a:p>
          <a:p>
            <a:pPr eaLnBrk="1" hangingPunct="1"/>
            <a:r>
              <a:rPr lang="en-US" altLang="en-US" sz="2000" b="0"/>
              <a:t>  boolean isEmpty()</a:t>
            </a:r>
          </a:p>
          <a:p>
            <a:pPr eaLnBrk="1" hangingPunct="1"/>
            <a:r>
              <a:rPr lang="en-US" altLang="en-US" sz="2000" b="0"/>
              <a:t>    {return(h.isEmpty());}</a:t>
            </a:r>
          </a:p>
          <a:p>
            <a:pPr eaLnBrk="1" hangingPunct="1"/>
            <a:r>
              <a:rPr lang="en-US" altLang="en-US" sz="2000" b="0"/>
              <a:t>  void push(Object x)</a:t>
            </a:r>
          </a:p>
          <a:p>
            <a:pPr eaLnBrk="1" hangingPunct="1"/>
            <a:r>
              <a:rPr lang="en-US" altLang="en-US" sz="2000" b="0"/>
              <a:t>    {h.add(x);</a:t>
            </a:r>
          </a:p>
          <a:p>
            <a:pPr eaLnBrk="1" hangingPunct="1"/>
            <a:r>
              <a:rPr lang="en-US" altLang="en-US" sz="2000" b="0"/>
              <a:t>    }</a:t>
            </a:r>
          </a:p>
          <a:p>
            <a:pPr eaLnBrk="1" hangingPunct="1"/>
            <a:r>
              <a:rPr lang="en-US" altLang="en-US" sz="2000" b="0"/>
              <a:t>  Object pop()</a:t>
            </a:r>
          </a:p>
          <a:p>
            <a:pPr eaLnBrk="1" hangingPunct="1"/>
            <a:r>
              <a:rPr lang="en-US" altLang="en-US" sz="2000" b="0"/>
              <a:t>    {if(isEmpty()) return(null);</a:t>
            </a:r>
          </a:p>
          <a:p>
            <a:pPr eaLnBrk="1" hangingPunct="1"/>
            <a:r>
              <a:rPr lang="en-US" altLang="en-US" sz="2000" b="0"/>
              <a:t>     return(h.remove(h.size()-1)); </a:t>
            </a:r>
          </a:p>
          <a:p>
            <a:pPr eaLnBrk="1" hangingPunct="1"/>
            <a:r>
              <a:rPr lang="en-US" altLang="en-US" sz="2000" b="0"/>
              <a:t>    }</a:t>
            </a:r>
          </a:p>
          <a:p>
            <a:pPr eaLnBrk="1" hangingPunct="1"/>
            <a:r>
              <a:rPr lang="en-US" altLang="en-US" sz="2000" b="0"/>
              <a:t> }</a:t>
            </a:r>
          </a:p>
        </p:txBody>
      </p:sp>
      <p:sp>
        <p:nvSpPr>
          <p:cNvPr id="13319" name="Content Placeholder 5">
            <a:extLst>
              <a:ext uri="{FF2B5EF4-FFF2-40B4-BE49-F238E27FC236}">
                <a16:creationId xmlns:a16="http://schemas.microsoft.com/office/drawing/2014/main" id="{9A697FEB-A1E9-4BEF-BA5D-0F9AF5E7AD5F}"/>
              </a:ext>
            </a:extLst>
          </p:cNvPr>
          <p:cNvSpPr txBox="1">
            <a:spLocks/>
          </p:cNvSpPr>
          <p:nvPr/>
        </p:nvSpPr>
        <p:spPr bwMode="auto">
          <a:xfrm>
            <a:off x="4648200" y="1565275"/>
            <a:ext cx="4267200" cy="4708981"/>
          </a:xfrm>
          <a:prstGeom prst="rect">
            <a:avLst/>
          </a:prstGeom>
          <a:solidFill>
            <a:srgbClr val="CCECFF"/>
          </a:solidFill>
          <a:ln w="19050" algn="ctr">
            <a:solidFill>
              <a:schemeClr val="accent2"/>
            </a:solidFill>
            <a:miter lim="800000"/>
            <a:headEnd/>
            <a:tailEnd/>
          </a:ln>
        </p:spPr>
        <p:txBody>
          <a:bodyPr>
            <a:spAutoFit/>
          </a:bodyPr>
          <a:lstStyle>
            <a:lvl1pPr marL="319088" indent="-319088"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lvl="1" eaLnBrk="1" hangingPunct="1"/>
            <a:r>
              <a:rPr lang="en-US" altLang="en-US" sz="2000" b="0"/>
              <a:t>import java.util.*;</a:t>
            </a:r>
          </a:p>
          <a:p>
            <a:pPr lvl="1" eaLnBrk="1" hangingPunct="1"/>
            <a:r>
              <a:rPr lang="en-US" altLang="en-US" sz="2000" b="0"/>
              <a:t>class MyStack</a:t>
            </a:r>
          </a:p>
          <a:p>
            <a:pPr lvl="1" eaLnBrk="1" hangingPunct="1"/>
            <a:r>
              <a:rPr lang="en-US" altLang="en-US" sz="2000" b="0"/>
              <a:t> {LinkedList h;</a:t>
            </a:r>
          </a:p>
          <a:p>
            <a:pPr lvl="1" eaLnBrk="1" hangingPunct="1"/>
            <a:r>
              <a:rPr lang="en-US" altLang="en-US" sz="2000" b="0"/>
              <a:t>  MyStack() {h = new LinkedList();}</a:t>
            </a:r>
          </a:p>
          <a:p>
            <a:pPr lvl="1" eaLnBrk="1" hangingPunct="1"/>
            <a:r>
              <a:rPr lang="en-US" altLang="en-US" sz="2000" b="0"/>
              <a:t>  boolean isEmpty()</a:t>
            </a:r>
          </a:p>
          <a:p>
            <a:pPr lvl="1" eaLnBrk="1" hangingPunct="1"/>
            <a:r>
              <a:rPr lang="en-US" altLang="en-US" sz="2000" b="0"/>
              <a:t>    {return(h.isEmpty());}</a:t>
            </a:r>
          </a:p>
          <a:p>
            <a:pPr lvl="1" eaLnBrk="1" hangingPunct="1"/>
            <a:r>
              <a:rPr lang="en-US" altLang="en-US" sz="2000" b="0"/>
              <a:t>  void push(Object x)</a:t>
            </a:r>
          </a:p>
          <a:p>
            <a:pPr lvl="1" eaLnBrk="1" hangingPunct="1"/>
            <a:r>
              <a:rPr lang="en-US" altLang="en-US" sz="2000" b="0"/>
              <a:t>    {h.add(x);</a:t>
            </a:r>
          </a:p>
          <a:p>
            <a:pPr lvl="1" eaLnBrk="1" hangingPunct="1"/>
            <a:r>
              <a:rPr lang="en-US" altLang="en-US" sz="2000" b="0"/>
              <a:t>    }</a:t>
            </a:r>
          </a:p>
          <a:p>
            <a:pPr lvl="1" eaLnBrk="1" hangingPunct="1"/>
            <a:r>
              <a:rPr lang="en-US" altLang="en-US" sz="2000" b="0"/>
              <a:t>  Object pop()</a:t>
            </a:r>
          </a:p>
          <a:p>
            <a:pPr lvl="1" eaLnBrk="1" hangingPunct="1"/>
            <a:r>
              <a:rPr lang="en-US" altLang="en-US" sz="2000" b="0"/>
              <a:t>    {if(isEmpty()) return(null);</a:t>
            </a:r>
          </a:p>
          <a:p>
            <a:pPr lvl="1" eaLnBrk="1" hangingPunct="1"/>
            <a:r>
              <a:rPr lang="en-US" altLang="en-US" sz="2000" b="0"/>
              <a:t>     return(h.removeLast()); </a:t>
            </a:r>
          </a:p>
          <a:p>
            <a:pPr lvl="1" eaLnBrk="1" hangingPunct="1"/>
            <a:r>
              <a:rPr lang="en-US" altLang="en-US" sz="2000" b="0"/>
              <a:t>    }</a:t>
            </a:r>
          </a:p>
          <a:p>
            <a:pPr lvl="1" eaLnBrk="1" hangingPunct="1"/>
            <a:r>
              <a:rPr lang="en-US" altLang="en-US" sz="2000" b="0"/>
              <a:t> }</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Footer Placeholder 4">
            <a:extLst>
              <a:ext uri="{FF2B5EF4-FFF2-40B4-BE49-F238E27FC236}">
                <a16:creationId xmlns:a16="http://schemas.microsoft.com/office/drawing/2014/main" id="{959BAD1B-B8B6-47FB-B97C-968A6BCD4FAC}"/>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14339" name="Slide Number Placeholder 5">
            <a:extLst>
              <a:ext uri="{FF2B5EF4-FFF2-40B4-BE49-F238E27FC236}">
                <a16:creationId xmlns:a16="http://schemas.microsoft.com/office/drawing/2014/main" id="{942C82AF-AFDC-468B-A0DA-B39320A1184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9D70C42A-BA01-4419-9EAF-92C12AB4F3C0}" type="slidenum">
              <a:rPr lang="en-US" altLang="en-US" sz="1200" b="0">
                <a:solidFill>
                  <a:srgbClr val="898989"/>
                </a:solidFill>
              </a:rPr>
              <a:pPr eaLnBrk="1" hangingPunct="1"/>
              <a:t>13</a:t>
            </a:fld>
            <a:r>
              <a:rPr lang="en-US" altLang="en-US" sz="1200" b="0">
                <a:solidFill>
                  <a:srgbClr val="898989"/>
                </a:solidFill>
              </a:rPr>
              <a:t>/19</a:t>
            </a:r>
          </a:p>
        </p:txBody>
      </p:sp>
      <p:sp>
        <p:nvSpPr>
          <p:cNvPr id="14340" name="Rectangle 7">
            <a:extLst>
              <a:ext uri="{FF2B5EF4-FFF2-40B4-BE49-F238E27FC236}">
                <a16:creationId xmlns:a16="http://schemas.microsoft.com/office/drawing/2014/main" id="{D7458609-A748-493B-88A9-E08E0D93860E}"/>
              </a:ext>
            </a:extLst>
          </p:cNvPr>
          <p:cNvSpPr>
            <a:spLocks noGrp="1" noChangeArrowheads="1"/>
          </p:cNvSpPr>
          <p:nvPr>
            <p:ph type="title" idx="4294967295"/>
          </p:nvPr>
        </p:nvSpPr>
        <p:spPr>
          <a:xfrm>
            <a:off x="914400" y="228600"/>
            <a:ext cx="7391400" cy="1066800"/>
          </a:xfrm>
        </p:spPr>
        <p:txBody>
          <a:bodyPr>
            <a:spAutoFit/>
          </a:bodyPr>
          <a:lstStyle/>
          <a:p>
            <a:r>
              <a:rPr lang="en-US" altLang="en-US" sz="3200" b="1">
                <a:solidFill>
                  <a:srgbClr val="CC3300"/>
                </a:solidFill>
              </a:rPr>
              <a:t>Convert decimal integer number to binary number using  a stack</a:t>
            </a:r>
          </a:p>
        </p:txBody>
      </p:sp>
      <p:sp>
        <p:nvSpPr>
          <p:cNvPr id="5" name="Slide Number Placeholder 3">
            <a:extLst>
              <a:ext uri="{FF2B5EF4-FFF2-40B4-BE49-F238E27FC236}">
                <a16:creationId xmlns:a16="http://schemas.microsoft.com/office/drawing/2014/main" id="{5CC04A8F-A61B-4B78-A3A8-E5C656EA6AFD}"/>
              </a:ext>
            </a:extLst>
          </p:cNvPr>
          <p:cNvSpPr txBox="1">
            <a:spLocks noGrp="1"/>
          </p:cNvSpPr>
          <p:nvPr/>
        </p:nvSpPr>
        <p:spPr>
          <a:xfrm>
            <a:off x="0" y="1271588"/>
            <a:ext cx="533400" cy="244475"/>
          </a:xfrm>
          <a:prstGeom prst="rect">
            <a:avLst/>
          </a:prstGeom>
          <a:noFill/>
        </p:spPr>
        <p:txBody>
          <a:bodyPr anchor="ctr">
            <a:norm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lnSpc>
                <a:spcPct val="80000"/>
              </a:lnSpc>
            </a:pPr>
            <a:r>
              <a:rPr lang="en-US" altLang="en-US" sz="1200">
                <a:solidFill>
                  <a:srgbClr val="FFFFFF"/>
                </a:solidFill>
              </a:rPr>
              <a:t> </a:t>
            </a:r>
            <a:fld id="{1CF7A06C-46C2-4B9F-9A59-86E0BD1FAB45}" type="slidenum">
              <a:rPr lang="en-US" altLang="en-US" sz="1200">
                <a:solidFill>
                  <a:srgbClr val="FFFFFF"/>
                </a:solidFill>
              </a:rPr>
              <a:pPr algn="ctr" eaLnBrk="1" hangingPunct="1">
                <a:lnSpc>
                  <a:spcPct val="80000"/>
                </a:lnSpc>
              </a:pPr>
              <a:t>13</a:t>
            </a:fld>
            <a:endParaRPr lang="en-US" altLang="en-US" sz="1200">
              <a:solidFill>
                <a:srgbClr val="FFFFFF"/>
              </a:solidFill>
            </a:endParaRPr>
          </a:p>
        </p:txBody>
      </p:sp>
      <p:sp>
        <p:nvSpPr>
          <p:cNvPr id="14342" name="Content Placeholder 5">
            <a:extLst>
              <a:ext uri="{FF2B5EF4-FFF2-40B4-BE49-F238E27FC236}">
                <a16:creationId xmlns:a16="http://schemas.microsoft.com/office/drawing/2014/main" id="{E5E8971A-DA2F-4619-BA0D-F576E131D683}"/>
              </a:ext>
            </a:extLst>
          </p:cNvPr>
          <p:cNvSpPr txBox="1">
            <a:spLocks/>
          </p:cNvSpPr>
          <p:nvPr/>
        </p:nvSpPr>
        <p:spPr bwMode="auto">
          <a:xfrm>
            <a:off x="1524000" y="1336675"/>
            <a:ext cx="6096000" cy="5292725"/>
          </a:xfrm>
          <a:prstGeom prst="rect">
            <a:avLst/>
          </a:prstGeom>
          <a:solidFill>
            <a:srgbClr val="CCECFF"/>
          </a:solidFill>
          <a:ln w="19050" algn="ctr">
            <a:solidFill>
              <a:schemeClr val="accent2"/>
            </a:solidFill>
            <a:miter lim="800000"/>
            <a:headEnd/>
            <a:tailEnd/>
          </a:ln>
        </p:spPr>
        <p:txBody>
          <a:bodyPr>
            <a:spAutoFit/>
          </a:bodyPr>
          <a:lstStyle>
            <a:lvl1pPr marL="319088" indent="-319088"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2000" b="0"/>
              <a:t>public class Main</a:t>
            </a:r>
          </a:p>
          <a:p>
            <a:pPr eaLnBrk="1" hangingPunct="1"/>
            <a:r>
              <a:rPr lang="en-US" altLang="en-US" sz="2000" b="0"/>
              <a:t> {public static void decToBin(int k)</a:t>
            </a:r>
          </a:p>
          <a:p>
            <a:pPr eaLnBrk="1" hangingPunct="1"/>
            <a:r>
              <a:rPr lang="en-US" altLang="en-US" sz="2000" b="0"/>
              <a:t>    {MyStack s = new MyStack();</a:t>
            </a:r>
          </a:p>
          <a:p>
            <a:pPr eaLnBrk="1" hangingPunct="1"/>
            <a:r>
              <a:rPr lang="en-US" altLang="en-US" sz="2000" b="0"/>
              <a:t>     System.out.print(k + " in binary system is: ");</a:t>
            </a:r>
          </a:p>
          <a:p>
            <a:pPr eaLnBrk="1" hangingPunct="1"/>
            <a:r>
              <a:rPr lang="en-US" altLang="en-US" sz="2000" b="0"/>
              <a:t>     while(k&gt;0)</a:t>
            </a:r>
          </a:p>
          <a:p>
            <a:pPr eaLnBrk="1" hangingPunct="1"/>
            <a:r>
              <a:rPr lang="en-US" altLang="en-US" sz="2000" b="0"/>
              <a:t>      {s.push(new Integer(k%2));</a:t>
            </a:r>
          </a:p>
          <a:p>
            <a:pPr eaLnBrk="1" hangingPunct="1"/>
            <a:r>
              <a:rPr lang="en-US" altLang="en-US" sz="2000" b="0"/>
              <a:t>       k = k/2;</a:t>
            </a:r>
          </a:p>
          <a:p>
            <a:pPr eaLnBrk="1" hangingPunct="1"/>
            <a:r>
              <a:rPr lang="en-US" altLang="en-US" sz="2000" b="0"/>
              <a:t>      }</a:t>
            </a:r>
          </a:p>
          <a:p>
            <a:pPr eaLnBrk="1" hangingPunct="1"/>
            <a:r>
              <a:rPr lang="en-US" altLang="en-US" sz="2000" b="0"/>
              <a:t>     while(!s.isEmpty())</a:t>
            </a:r>
          </a:p>
          <a:p>
            <a:pPr eaLnBrk="1" hangingPunct="1"/>
            <a:r>
              <a:rPr lang="en-US" altLang="en-US" sz="2000" b="0"/>
              <a:t>      System.out.print(s.pop());</a:t>
            </a:r>
          </a:p>
          <a:p>
            <a:pPr eaLnBrk="1" hangingPunct="1"/>
            <a:r>
              <a:rPr lang="en-US" altLang="en-US" sz="2000" b="0"/>
              <a:t>     System.out.println();</a:t>
            </a:r>
          </a:p>
          <a:p>
            <a:pPr eaLnBrk="1" hangingPunct="1"/>
            <a:r>
              <a:rPr lang="en-US" altLang="en-US" sz="2000" b="0"/>
              <a:t>    }</a:t>
            </a:r>
          </a:p>
          <a:p>
            <a:pPr eaLnBrk="1" hangingPunct="1"/>
            <a:r>
              <a:rPr lang="en-US" altLang="en-US" sz="2000" b="0"/>
              <a:t>  public static void main(String [] args)</a:t>
            </a:r>
          </a:p>
          <a:p>
            <a:pPr eaLnBrk="1" hangingPunct="1"/>
            <a:r>
              <a:rPr lang="en-US" altLang="en-US" sz="2000" b="0"/>
              <a:t>   {decToBin(11);</a:t>
            </a:r>
          </a:p>
          <a:p>
            <a:pPr eaLnBrk="1" hangingPunct="1"/>
            <a:r>
              <a:rPr lang="en-US" altLang="en-US" sz="2000" b="0"/>
              <a:t>    System.out.println();</a:t>
            </a:r>
          </a:p>
          <a:p>
            <a:pPr eaLnBrk="1" hangingPunct="1"/>
            <a:r>
              <a:rPr lang="en-US" altLang="en-US" sz="2000" b="0"/>
              <a:t>   }</a:t>
            </a:r>
          </a:p>
          <a:p>
            <a:pPr eaLnBrk="1" hangingPunct="1"/>
            <a:r>
              <a:rPr lang="en-US" altLang="en-US" sz="2000" b="0"/>
              <a:t> }</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Footer Placeholder 4">
            <a:extLst>
              <a:ext uri="{FF2B5EF4-FFF2-40B4-BE49-F238E27FC236}">
                <a16:creationId xmlns:a16="http://schemas.microsoft.com/office/drawing/2014/main" id="{A077717E-B1A4-4BD3-A63E-CDDA9789A3BC}"/>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15363" name="Slide Number Placeholder 5">
            <a:extLst>
              <a:ext uri="{FF2B5EF4-FFF2-40B4-BE49-F238E27FC236}">
                <a16:creationId xmlns:a16="http://schemas.microsoft.com/office/drawing/2014/main" id="{B9A3BB75-3882-4940-8155-A95897E613F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B9C8C069-B473-46FB-A518-806F815BBA42}" type="slidenum">
              <a:rPr lang="en-US" altLang="en-US" sz="1200" b="0">
                <a:solidFill>
                  <a:srgbClr val="898989"/>
                </a:solidFill>
              </a:rPr>
              <a:pPr eaLnBrk="1" hangingPunct="1"/>
              <a:t>14</a:t>
            </a:fld>
            <a:r>
              <a:rPr lang="en-US" altLang="en-US" sz="1200" b="0">
                <a:solidFill>
                  <a:srgbClr val="898989"/>
                </a:solidFill>
              </a:rPr>
              <a:t>/19</a:t>
            </a:r>
          </a:p>
        </p:txBody>
      </p:sp>
      <p:sp>
        <p:nvSpPr>
          <p:cNvPr id="15364" name="Rectangle 7">
            <a:extLst>
              <a:ext uri="{FF2B5EF4-FFF2-40B4-BE49-F238E27FC236}">
                <a16:creationId xmlns:a16="http://schemas.microsoft.com/office/drawing/2014/main" id="{044C2F80-8075-47CB-A64C-9247DE4DD216}"/>
              </a:ext>
            </a:extLst>
          </p:cNvPr>
          <p:cNvSpPr>
            <a:spLocks noGrp="1" noChangeArrowheads="1"/>
          </p:cNvSpPr>
          <p:nvPr>
            <p:ph type="title" idx="4294967295"/>
          </p:nvPr>
        </p:nvSpPr>
        <p:spPr>
          <a:xfrm>
            <a:off x="914400" y="471488"/>
            <a:ext cx="7391400" cy="579437"/>
          </a:xfrm>
        </p:spPr>
        <p:txBody>
          <a:bodyPr>
            <a:spAutoFit/>
          </a:bodyPr>
          <a:lstStyle/>
          <a:p>
            <a:r>
              <a:rPr lang="en-US" altLang="en-US" sz="3200" b="1">
                <a:solidFill>
                  <a:srgbClr val="CC3300"/>
                </a:solidFill>
              </a:rPr>
              <a:t>Validate expression using stack - 1</a:t>
            </a:r>
          </a:p>
        </p:txBody>
      </p:sp>
      <p:sp>
        <p:nvSpPr>
          <p:cNvPr id="5" name="Slide Number Placeholder 3">
            <a:extLst>
              <a:ext uri="{FF2B5EF4-FFF2-40B4-BE49-F238E27FC236}">
                <a16:creationId xmlns:a16="http://schemas.microsoft.com/office/drawing/2014/main" id="{BE791C29-4F3E-4A88-8194-33F0E1C8AAA0}"/>
              </a:ext>
            </a:extLst>
          </p:cNvPr>
          <p:cNvSpPr txBox="1">
            <a:spLocks noGrp="1"/>
          </p:cNvSpPr>
          <p:nvPr/>
        </p:nvSpPr>
        <p:spPr>
          <a:xfrm>
            <a:off x="0" y="1271588"/>
            <a:ext cx="533400" cy="244475"/>
          </a:xfrm>
          <a:prstGeom prst="rect">
            <a:avLst/>
          </a:prstGeom>
          <a:noFill/>
        </p:spPr>
        <p:txBody>
          <a:bodyPr anchor="ctr">
            <a:norm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lnSpc>
                <a:spcPct val="80000"/>
              </a:lnSpc>
            </a:pPr>
            <a:r>
              <a:rPr lang="en-US" altLang="en-US" sz="1200">
                <a:solidFill>
                  <a:srgbClr val="FFFFFF"/>
                </a:solidFill>
              </a:rPr>
              <a:t> </a:t>
            </a:r>
            <a:fld id="{88F4F7B2-9224-4F2C-A830-AFC42958A665}" type="slidenum">
              <a:rPr lang="en-US" altLang="en-US" sz="1200">
                <a:solidFill>
                  <a:srgbClr val="FFFFFF"/>
                </a:solidFill>
              </a:rPr>
              <a:pPr algn="ctr" eaLnBrk="1" hangingPunct="1">
                <a:lnSpc>
                  <a:spcPct val="80000"/>
                </a:lnSpc>
              </a:pPr>
              <a:t>14</a:t>
            </a:fld>
            <a:endParaRPr lang="en-US" altLang="en-US" sz="1200">
              <a:solidFill>
                <a:srgbClr val="FFFFFF"/>
              </a:solidFill>
            </a:endParaRPr>
          </a:p>
        </p:txBody>
      </p:sp>
      <p:sp>
        <p:nvSpPr>
          <p:cNvPr id="15366" name="Text Box 4">
            <a:extLst>
              <a:ext uri="{FF2B5EF4-FFF2-40B4-BE49-F238E27FC236}">
                <a16:creationId xmlns:a16="http://schemas.microsoft.com/office/drawing/2014/main" id="{BC986A15-115B-430F-A54F-A27F52859B92}"/>
              </a:ext>
            </a:extLst>
          </p:cNvPr>
          <p:cNvSpPr txBox="1">
            <a:spLocks noChangeArrowheads="1"/>
          </p:cNvSpPr>
          <p:nvPr/>
        </p:nvSpPr>
        <p:spPr bwMode="auto">
          <a:xfrm>
            <a:off x="228600" y="1219200"/>
            <a:ext cx="8534400" cy="448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800" b="0"/>
              <a:t>We consider arithmetic expressions that may contain various pairs of grouping symbols, such as</a:t>
            </a:r>
          </a:p>
          <a:p>
            <a:pPr eaLnBrk="1" hangingPunct="1"/>
            <a:r>
              <a:rPr lang="en-US" altLang="en-US" sz="1800" b="0"/>
              <a:t>• Parentheses: “(” and “)”</a:t>
            </a:r>
          </a:p>
          <a:p>
            <a:pPr eaLnBrk="1" hangingPunct="1"/>
            <a:r>
              <a:rPr lang="en-US" altLang="en-US" sz="1800" b="0"/>
              <a:t>• Braces: “{” and “}”</a:t>
            </a:r>
          </a:p>
          <a:p>
            <a:pPr eaLnBrk="1" hangingPunct="1"/>
            <a:r>
              <a:rPr lang="en-US" altLang="en-US" sz="1800" b="0"/>
              <a:t>• Brackets: “[” and “]”</a:t>
            </a:r>
          </a:p>
          <a:p>
            <a:pPr eaLnBrk="1" hangingPunct="1"/>
            <a:r>
              <a:rPr lang="en-US" altLang="en-US" sz="1800" b="0"/>
              <a:t>Each opening symbol must match its corresponding closing symbol. For example,</a:t>
            </a:r>
          </a:p>
          <a:p>
            <a:pPr eaLnBrk="1" hangingPunct="1"/>
            <a:r>
              <a:rPr lang="en-US" altLang="en-US" sz="1800" b="0"/>
              <a:t>a left bracket, “[,” must match a corresponding right bracket, “],” as in the following</a:t>
            </a:r>
          </a:p>
          <a:p>
            <a:pPr eaLnBrk="1" hangingPunct="1"/>
            <a:r>
              <a:rPr lang="en-US" altLang="en-US" sz="1800" b="0"/>
              <a:t>expression</a:t>
            </a:r>
          </a:p>
          <a:p>
            <a:pPr eaLnBrk="1" hangingPunct="1"/>
            <a:r>
              <a:rPr lang="en-US" altLang="en-US" sz="1800" b="0"/>
              <a:t>[(5+</a:t>
            </a:r>
            <a:r>
              <a:rPr lang="en-US" altLang="en-US" sz="1800" b="0" i="1"/>
              <a:t>x</a:t>
            </a:r>
            <a:r>
              <a:rPr lang="en-US" altLang="en-US" sz="1800" b="0"/>
              <a:t>)−(</a:t>
            </a:r>
            <a:r>
              <a:rPr lang="en-US" altLang="en-US" sz="1800" b="0" i="1"/>
              <a:t>y</a:t>
            </a:r>
            <a:r>
              <a:rPr lang="en-US" altLang="en-US" sz="1800" b="0"/>
              <a:t>+</a:t>
            </a:r>
            <a:r>
              <a:rPr lang="en-US" altLang="en-US" sz="1800" b="0" i="1"/>
              <a:t>z</a:t>
            </a:r>
            <a:r>
              <a:rPr lang="en-US" altLang="en-US" sz="1800" b="0"/>
              <a:t>)].</a:t>
            </a:r>
          </a:p>
          <a:p>
            <a:pPr eaLnBrk="1" hangingPunct="1"/>
            <a:r>
              <a:rPr lang="en-US" altLang="en-US" sz="1800" b="0"/>
              <a:t>The following examples further illustrate this concept:</a:t>
            </a:r>
          </a:p>
          <a:p>
            <a:pPr eaLnBrk="1" hangingPunct="1"/>
            <a:r>
              <a:rPr lang="en-US" altLang="en-US" sz="1800" b="0"/>
              <a:t>• Correct: ( )(( )){([( )])}</a:t>
            </a:r>
          </a:p>
          <a:p>
            <a:pPr eaLnBrk="1" hangingPunct="1"/>
            <a:r>
              <a:rPr lang="en-US" altLang="en-US" sz="1800" b="0"/>
              <a:t>• Correct: ((( )(( )){([( )])}))</a:t>
            </a:r>
          </a:p>
          <a:p>
            <a:pPr eaLnBrk="1" hangingPunct="1"/>
            <a:r>
              <a:rPr lang="en-US" altLang="en-US" sz="1800" b="0"/>
              <a:t>• Incorrect: )(( )){([( )])}</a:t>
            </a:r>
          </a:p>
          <a:p>
            <a:pPr eaLnBrk="1" hangingPunct="1"/>
            <a:r>
              <a:rPr lang="en-US" altLang="en-US" sz="1800" b="0"/>
              <a:t>• Incorrect: ({[ ])}</a:t>
            </a:r>
          </a:p>
          <a:p>
            <a:pPr eaLnBrk="1" hangingPunct="1"/>
            <a:r>
              <a:rPr lang="en-US" altLang="en-US" sz="1800" b="0"/>
              <a:t>• Incorrect: (</a:t>
            </a:r>
          </a:p>
          <a:p>
            <a:pPr eaLnBrk="1" hangingPunct="1"/>
            <a:r>
              <a:rPr lang="en-US" altLang="en-US" sz="1800" b="0"/>
              <a:t>We leave the precise definition of a matching group of symbols to Exercise R-6.6.</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Footer Placeholder 4">
            <a:extLst>
              <a:ext uri="{FF2B5EF4-FFF2-40B4-BE49-F238E27FC236}">
                <a16:creationId xmlns:a16="http://schemas.microsoft.com/office/drawing/2014/main" id="{9A12AD0D-D4C3-4FFC-90CC-6F8584CE6631}"/>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16387" name="Slide Number Placeholder 5">
            <a:extLst>
              <a:ext uri="{FF2B5EF4-FFF2-40B4-BE49-F238E27FC236}">
                <a16:creationId xmlns:a16="http://schemas.microsoft.com/office/drawing/2014/main" id="{37231918-172D-4006-AE66-A7F0C0DAD1F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6042CC32-66A4-4BA0-9AF0-7941E5F07B60}" type="slidenum">
              <a:rPr lang="en-US" altLang="en-US" sz="1200" b="0">
                <a:solidFill>
                  <a:srgbClr val="898989"/>
                </a:solidFill>
              </a:rPr>
              <a:pPr eaLnBrk="1" hangingPunct="1"/>
              <a:t>15</a:t>
            </a:fld>
            <a:r>
              <a:rPr lang="en-US" altLang="en-US" sz="1200" b="0">
                <a:solidFill>
                  <a:srgbClr val="898989"/>
                </a:solidFill>
              </a:rPr>
              <a:t>/19</a:t>
            </a:r>
          </a:p>
        </p:txBody>
      </p:sp>
      <p:sp>
        <p:nvSpPr>
          <p:cNvPr id="16388" name="Rectangle 7">
            <a:extLst>
              <a:ext uri="{FF2B5EF4-FFF2-40B4-BE49-F238E27FC236}">
                <a16:creationId xmlns:a16="http://schemas.microsoft.com/office/drawing/2014/main" id="{B10F28E2-B534-43CB-9BA7-648732107274}"/>
              </a:ext>
            </a:extLst>
          </p:cNvPr>
          <p:cNvSpPr>
            <a:spLocks noGrp="1" noChangeArrowheads="1"/>
          </p:cNvSpPr>
          <p:nvPr>
            <p:ph type="title" idx="4294967295"/>
          </p:nvPr>
        </p:nvSpPr>
        <p:spPr>
          <a:xfrm>
            <a:off x="914400" y="471488"/>
            <a:ext cx="7391400" cy="579437"/>
          </a:xfrm>
        </p:spPr>
        <p:txBody>
          <a:bodyPr>
            <a:spAutoFit/>
          </a:bodyPr>
          <a:lstStyle/>
          <a:p>
            <a:r>
              <a:rPr lang="en-US" altLang="en-US" sz="3200" b="1">
                <a:solidFill>
                  <a:srgbClr val="CC3300"/>
                </a:solidFill>
              </a:rPr>
              <a:t>Validate expression using stack - 2</a:t>
            </a:r>
          </a:p>
        </p:txBody>
      </p:sp>
      <p:sp>
        <p:nvSpPr>
          <p:cNvPr id="5" name="Slide Number Placeholder 3">
            <a:extLst>
              <a:ext uri="{FF2B5EF4-FFF2-40B4-BE49-F238E27FC236}">
                <a16:creationId xmlns:a16="http://schemas.microsoft.com/office/drawing/2014/main" id="{FC99D2D6-A91B-4277-B385-C9B52A1E97B2}"/>
              </a:ext>
            </a:extLst>
          </p:cNvPr>
          <p:cNvSpPr txBox="1">
            <a:spLocks noGrp="1"/>
          </p:cNvSpPr>
          <p:nvPr/>
        </p:nvSpPr>
        <p:spPr>
          <a:xfrm>
            <a:off x="0" y="1271588"/>
            <a:ext cx="533400" cy="244475"/>
          </a:xfrm>
          <a:prstGeom prst="rect">
            <a:avLst/>
          </a:prstGeom>
          <a:noFill/>
        </p:spPr>
        <p:txBody>
          <a:bodyPr anchor="ctr">
            <a:norm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lnSpc>
                <a:spcPct val="80000"/>
              </a:lnSpc>
            </a:pPr>
            <a:r>
              <a:rPr lang="en-US" altLang="en-US" sz="1200">
                <a:solidFill>
                  <a:srgbClr val="FFFFFF"/>
                </a:solidFill>
              </a:rPr>
              <a:t> </a:t>
            </a:r>
            <a:fld id="{CA4A902B-228A-414D-925F-602D34836FC4}" type="slidenum">
              <a:rPr lang="en-US" altLang="en-US" sz="1200">
                <a:solidFill>
                  <a:srgbClr val="FFFFFF"/>
                </a:solidFill>
              </a:rPr>
              <a:pPr algn="ctr" eaLnBrk="1" hangingPunct="1">
                <a:lnSpc>
                  <a:spcPct val="80000"/>
                </a:lnSpc>
              </a:pPr>
              <a:t>15</a:t>
            </a:fld>
            <a:endParaRPr lang="en-US" altLang="en-US" sz="1200">
              <a:solidFill>
                <a:srgbClr val="FFFFFF"/>
              </a:solidFill>
            </a:endParaRPr>
          </a:p>
        </p:txBody>
      </p:sp>
      <p:sp>
        <p:nvSpPr>
          <p:cNvPr id="16390" name="Text Box 4">
            <a:extLst>
              <a:ext uri="{FF2B5EF4-FFF2-40B4-BE49-F238E27FC236}">
                <a16:creationId xmlns:a16="http://schemas.microsoft.com/office/drawing/2014/main" id="{334158AB-29A2-4D1C-B4FB-00EE2A371768}"/>
              </a:ext>
            </a:extLst>
          </p:cNvPr>
          <p:cNvSpPr txBox="1">
            <a:spLocks noChangeArrowheads="1"/>
          </p:cNvSpPr>
          <p:nvPr/>
        </p:nvSpPr>
        <p:spPr bwMode="auto">
          <a:xfrm>
            <a:off x="304800" y="1219200"/>
            <a:ext cx="8610600"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2200"/>
              <a:t>An Algorithm for Matching Delimiters:</a:t>
            </a:r>
          </a:p>
          <a:p>
            <a:pPr eaLnBrk="1" hangingPunct="1"/>
            <a:r>
              <a:rPr lang="en-US" altLang="en-US" sz="2200" b="0"/>
              <a:t>An important task when processing arithmetic expressions is to make sure their delimiting symbols match up correctly. We can use a stack to perform this task with a single left-to-right scan of the original string.</a:t>
            </a:r>
          </a:p>
          <a:p>
            <a:pPr eaLnBrk="1" hangingPunct="1"/>
            <a:r>
              <a:rPr lang="en-US" altLang="en-US" sz="2200" b="0"/>
              <a:t>Each time we encounter an opening symbol, we push that symbol onto the stack, and each time we encounter a closing symbol, we pop a symbol from the stack (assuming it is not empty) and check that these two symbols form a valid pair. If we reach the end of the expression and the stack is empty, then the original expression was properly matched. Otherwise, there must be an opening delimiter on the stack without a matching symbol. If the length of the original expression is </a:t>
            </a:r>
            <a:r>
              <a:rPr lang="en-US" altLang="en-US" sz="2200" b="0" i="1"/>
              <a:t>n</a:t>
            </a:r>
            <a:r>
              <a:rPr lang="en-US" altLang="en-US" sz="2200" b="0"/>
              <a:t>, the algorithm will make at most </a:t>
            </a:r>
            <a:r>
              <a:rPr lang="en-US" altLang="en-US" sz="2200" b="0" i="1"/>
              <a:t>n </a:t>
            </a:r>
            <a:r>
              <a:rPr lang="en-US" altLang="en-US" sz="2200" b="0"/>
              <a:t>calls to push and </a:t>
            </a:r>
            <a:r>
              <a:rPr lang="en-US" altLang="en-US" sz="2200" b="0" i="1"/>
              <a:t>n </a:t>
            </a:r>
            <a:r>
              <a:rPr lang="en-US" altLang="en-US" sz="2200" b="0"/>
              <a:t>calls to pop. </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Footer Placeholder 4">
            <a:extLst>
              <a:ext uri="{FF2B5EF4-FFF2-40B4-BE49-F238E27FC236}">
                <a16:creationId xmlns:a16="http://schemas.microsoft.com/office/drawing/2014/main" id="{7952DFFD-4F37-4204-9572-0B7FBD1D784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17411" name="Slide Number Placeholder 5">
            <a:extLst>
              <a:ext uri="{FF2B5EF4-FFF2-40B4-BE49-F238E27FC236}">
                <a16:creationId xmlns:a16="http://schemas.microsoft.com/office/drawing/2014/main" id="{F60CC9B4-86F0-4D33-BC8A-61F93B2CA3C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9AB96DF8-41B5-44F4-9EB7-8DFF62129AB1}" type="slidenum">
              <a:rPr lang="en-US" altLang="en-US" sz="1200" b="0">
                <a:solidFill>
                  <a:srgbClr val="898989"/>
                </a:solidFill>
              </a:rPr>
              <a:pPr eaLnBrk="1" hangingPunct="1"/>
              <a:t>16</a:t>
            </a:fld>
            <a:r>
              <a:rPr lang="en-US" altLang="en-US" sz="1200" b="0">
                <a:solidFill>
                  <a:srgbClr val="898989"/>
                </a:solidFill>
              </a:rPr>
              <a:t>/19</a:t>
            </a:r>
          </a:p>
        </p:txBody>
      </p:sp>
      <p:sp>
        <p:nvSpPr>
          <p:cNvPr id="17412" name="Rectangle 7">
            <a:extLst>
              <a:ext uri="{FF2B5EF4-FFF2-40B4-BE49-F238E27FC236}">
                <a16:creationId xmlns:a16="http://schemas.microsoft.com/office/drawing/2014/main" id="{7A0CF8E8-CB03-4899-B279-492CAE2FB05D}"/>
              </a:ext>
            </a:extLst>
          </p:cNvPr>
          <p:cNvSpPr>
            <a:spLocks noGrp="1" noChangeArrowheads="1"/>
          </p:cNvSpPr>
          <p:nvPr>
            <p:ph type="title" idx="4294967295"/>
          </p:nvPr>
        </p:nvSpPr>
        <p:spPr>
          <a:xfrm>
            <a:off x="914400" y="471488"/>
            <a:ext cx="7391400" cy="579437"/>
          </a:xfrm>
        </p:spPr>
        <p:txBody>
          <a:bodyPr>
            <a:spAutoFit/>
          </a:bodyPr>
          <a:lstStyle/>
          <a:p>
            <a:r>
              <a:rPr lang="en-US" altLang="en-US" sz="3200" b="1">
                <a:solidFill>
                  <a:srgbClr val="CC3300"/>
                </a:solidFill>
              </a:rPr>
              <a:t>Matching Parentheses and HTML Tags</a:t>
            </a:r>
          </a:p>
        </p:txBody>
      </p:sp>
      <p:sp>
        <p:nvSpPr>
          <p:cNvPr id="5" name="Slide Number Placeholder 3">
            <a:extLst>
              <a:ext uri="{FF2B5EF4-FFF2-40B4-BE49-F238E27FC236}">
                <a16:creationId xmlns:a16="http://schemas.microsoft.com/office/drawing/2014/main" id="{DA7A14A0-049B-4A74-B8F0-F1FA36A455C6}"/>
              </a:ext>
            </a:extLst>
          </p:cNvPr>
          <p:cNvSpPr txBox="1">
            <a:spLocks noGrp="1"/>
          </p:cNvSpPr>
          <p:nvPr/>
        </p:nvSpPr>
        <p:spPr>
          <a:xfrm>
            <a:off x="0" y="1271588"/>
            <a:ext cx="533400" cy="244475"/>
          </a:xfrm>
          <a:prstGeom prst="rect">
            <a:avLst/>
          </a:prstGeom>
          <a:noFill/>
        </p:spPr>
        <p:txBody>
          <a:bodyPr anchor="ctr">
            <a:norm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lnSpc>
                <a:spcPct val="80000"/>
              </a:lnSpc>
            </a:pPr>
            <a:r>
              <a:rPr lang="en-US" altLang="en-US" sz="1200">
                <a:solidFill>
                  <a:srgbClr val="FFFFFF"/>
                </a:solidFill>
              </a:rPr>
              <a:t> </a:t>
            </a:r>
            <a:fld id="{15F1B4B6-3A5F-4895-9627-3098A11205B8}" type="slidenum">
              <a:rPr lang="en-US" altLang="en-US" sz="1200">
                <a:solidFill>
                  <a:srgbClr val="FFFFFF"/>
                </a:solidFill>
              </a:rPr>
              <a:pPr algn="ctr" eaLnBrk="1" hangingPunct="1">
                <a:lnSpc>
                  <a:spcPct val="80000"/>
                </a:lnSpc>
              </a:pPr>
              <a:t>16</a:t>
            </a:fld>
            <a:endParaRPr lang="en-US" altLang="en-US" sz="1200">
              <a:solidFill>
                <a:srgbClr val="FFFFFF"/>
              </a:solidFill>
            </a:endParaRPr>
          </a:p>
        </p:txBody>
      </p:sp>
      <p:sp>
        <p:nvSpPr>
          <p:cNvPr id="17414" name="Text Box 5">
            <a:extLst>
              <a:ext uri="{FF2B5EF4-FFF2-40B4-BE49-F238E27FC236}">
                <a16:creationId xmlns:a16="http://schemas.microsoft.com/office/drawing/2014/main" id="{5A50EEB0-A535-4AEF-8E7E-BEE725A60C8A}"/>
              </a:ext>
            </a:extLst>
          </p:cNvPr>
          <p:cNvSpPr txBox="1">
            <a:spLocks noChangeArrowheads="1"/>
          </p:cNvSpPr>
          <p:nvPr/>
        </p:nvSpPr>
        <p:spPr bwMode="auto">
          <a:xfrm>
            <a:off x="304800" y="1371600"/>
            <a:ext cx="8534400" cy="444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2200" b="0"/>
              <a:t>Another application of matching delimiters is in the validation of markup languages such as HTML or XML. HTML is the standard format for hyperlinked documents on the Internet and XML is an extensible markup language used for a variety of structured data sets.</a:t>
            </a:r>
          </a:p>
          <a:p>
            <a:pPr eaLnBrk="1" hangingPunct="1"/>
            <a:r>
              <a:rPr lang="en-US" altLang="en-US" sz="2200" b="0"/>
              <a:t>In an HTML document, portions of text are delimited by </a:t>
            </a:r>
            <a:r>
              <a:rPr lang="en-US" altLang="en-US" sz="2200" b="0" i="1"/>
              <a:t>HTML tags</a:t>
            </a:r>
            <a:r>
              <a:rPr lang="en-US" altLang="en-US" sz="2200" b="0"/>
              <a:t>. A simple opening HTML tag has the form “&lt;name&gt;” and the corresponding closing tag has the form “&lt;/name&gt;”. For example, the &lt;body&gt; tag has the matching &lt;/body&gt; tag at the close of that document.</a:t>
            </a:r>
          </a:p>
          <a:p>
            <a:pPr eaLnBrk="1" hangingPunct="1"/>
            <a:r>
              <a:rPr lang="en-US" altLang="en-US" sz="2200" b="0"/>
              <a:t>Ideally, an HTML document should have matching tags, although most browsers tolerate a certain number of mismatching tags. We can use stack to check whether an HTML document is valid or not. </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Footer Placeholder 4">
            <a:extLst>
              <a:ext uri="{FF2B5EF4-FFF2-40B4-BE49-F238E27FC236}">
                <a16:creationId xmlns:a16="http://schemas.microsoft.com/office/drawing/2014/main" id="{D0882986-5693-4200-8A3B-A21FB6FABFB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18435" name="Slide Number Placeholder 5">
            <a:extLst>
              <a:ext uri="{FF2B5EF4-FFF2-40B4-BE49-F238E27FC236}">
                <a16:creationId xmlns:a16="http://schemas.microsoft.com/office/drawing/2014/main" id="{BFCA9DF3-EAA8-4798-9F67-8F322A0F729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EADEEEF0-648B-4623-9CB7-F7FCB5D06C6A}" type="slidenum">
              <a:rPr lang="en-US" altLang="en-US" sz="1200" b="0">
                <a:solidFill>
                  <a:srgbClr val="898989"/>
                </a:solidFill>
              </a:rPr>
              <a:pPr eaLnBrk="1" hangingPunct="1"/>
              <a:t>17</a:t>
            </a:fld>
            <a:r>
              <a:rPr lang="en-US" altLang="en-US" sz="1200" b="0">
                <a:solidFill>
                  <a:srgbClr val="898989"/>
                </a:solidFill>
              </a:rPr>
              <a:t>/19</a:t>
            </a:r>
          </a:p>
        </p:txBody>
      </p:sp>
      <p:sp>
        <p:nvSpPr>
          <p:cNvPr id="18436" name="Rectangle 2">
            <a:extLst>
              <a:ext uri="{FF2B5EF4-FFF2-40B4-BE49-F238E27FC236}">
                <a16:creationId xmlns:a16="http://schemas.microsoft.com/office/drawing/2014/main" id="{DAB6CEED-10B9-44C8-8786-E91BBF793518}"/>
              </a:ext>
            </a:extLst>
          </p:cNvPr>
          <p:cNvSpPr>
            <a:spLocks noGrp="1"/>
          </p:cNvSpPr>
          <p:nvPr>
            <p:ph type="title"/>
          </p:nvPr>
        </p:nvSpPr>
        <p:spPr>
          <a:xfrm>
            <a:off x="457200" y="495300"/>
            <a:ext cx="8229600" cy="701675"/>
          </a:xfrm>
          <a:noFill/>
        </p:spPr>
        <p:txBody>
          <a:bodyPr>
            <a:spAutoFit/>
          </a:bodyPr>
          <a:lstStyle/>
          <a:p>
            <a:r>
              <a:rPr lang="en-US" altLang="en-US" sz="4000" b="1">
                <a:solidFill>
                  <a:srgbClr val="CC3300"/>
                </a:solidFill>
                <a:latin typeface="Calibri" panose="020F0502020204030204" pitchFamily="34" charset="0"/>
              </a:rPr>
              <a:t>Stack class in Java</a:t>
            </a:r>
          </a:p>
        </p:txBody>
      </p:sp>
      <p:sp>
        <p:nvSpPr>
          <p:cNvPr id="18437" name="Text Box 6">
            <a:extLst>
              <a:ext uri="{FF2B5EF4-FFF2-40B4-BE49-F238E27FC236}">
                <a16:creationId xmlns:a16="http://schemas.microsoft.com/office/drawing/2014/main" id="{392C897B-6DD7-4352-AE43-BF8582C99B95}"/>
              </a:ext>
            </a:extLst>
          </p:cNvPr>
          <p:cNvSpPr txBox="1">
            <a:spLocks noChangeArrowheads="1"/>
          </p:cNvSpPr>
          <p:nvPr/>
        </p:nvSpPr>
        <p:spPr bwMode="auto">
          <a:xfrm>
            <a:off x="457200" y="1143000"/>
            <a:ext cx="81534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spcBef>
                <a:spcPct val="50000"/>
              </a:spcBef>
            </a:pPr>
            <a:r>
              <a:rPr lang="en-US" altLang="en-US" sz="2400" b="0"/>
              <a:t>A Stack class implemented in the java.util package is an extension of class Vector to which one constructor and five methods are added.</a:t>
            </a:r>
          </a:p>
        </p:txBody>
      </p:sp>
      <p:pic>
        <p:nvPicPr>
          <p:cNvPr id="18438" name="Picture 7">
            <a:extLst>
              <a:ext uri="{FF2B5EF4-FFF2-40B4-BE49-F238E27FC236}">
                <a16:creationId xmlns:a16="http://schemas.microsoft.com/office/drawing/2014/main" id="{22266063-F483-4B20-8E5D-31EDF37054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574925"/>
            <a:ext cx="8534400" cy="321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9" name="Text Box 8">
            <a:extLst>
              <a:ext uri="{FF2B5EF4-FFF2-40B4-BE49-F238E27FC236}">
                <a16:creationId xmlns:a16="http://schemas.microsoft.com/office/drawing/2014/main" id="{120AA4B8-124A-4A22-B0E1-1B503B9546FB}"/>
              </a:ext>
            </a:extLst>
          </p:cNvPr>
          <p:cNvSpPr txBox="1">
            <a:spLocks noChangeArrowheads="1"/>
          </p:cNvSpPr>
          <p:nvPr/>
        </p:nvSpPr>
        <p:spPr bwMode="auto">
          <a:xfrm>
            <a:off x="2438400" y="5842000"/>
            <a:ext cx="434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spcBef>
                <a:spcPct val="50000"/>
              </a:spcBef>
            </a:pPr>
            <a:r>
              <a:rPr lang="en-US" altLang="en-US" sz="1400"/>
              <a:t>Stack class in Java</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Footer Placeholder 4">
            <a:extLst>
              <a:ext uri="{FF2B5EF4-FFF2-40B4-BE49-F238E27FC236}">
                <a16:creationId xmlns:a16="http://schemas.microsoft.com/office/drawing/2014/main" id="{026E8CC6-5AC7-4B54-9159-2BA2E32B8CB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19459" name="Slide Number Placeholder 5">
            <a:extLst>
              <a:ext uri="{FF2B5EF4-FFF2-40B4-BE49-F238E27FC236}">
                <a16:creationId xmlns:a16="http://schemas.microsoft.com/office/drawing/2014/main" id="{D88D34ED-BA61-436D-ABA6-AB5C649AFC6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4A4A5BAD-5F45-4C42-8A12-444E196C6746}" type="slidenum">
              <a:rPr lang="en-US" altLang="en-US" sz="1200" b="0">
                <a:solidFill>
                  <a:srgbClr val="898989"/>
                </a:solidFill>
              </a:rPr>
              <a:pPr eaLnBrk="1" hangingPunct="1"/>
              <a:t>18</a:t>
            </a:fld>
            <a:r>
              <a:rPr lang="en-US" altLang="en-US" sz="1200" b="0">
                <a:solidFill>
                  <a:srgbClr val="898989"/>
                </a:solidFill>
              </a:rPr>
              <a:t>/19</a:t>
            </a:r>
          </a:p>
        </p:txBody>
      </p:sp>
      <p:sp>
        <p:nvSpPr>
          <p:cNvPr id="19460" name="Rectangle 2">
            <a:extLst>
              <a:ext uri="{FF2B5EF4-FFF2-40B4-BE49-F238E27FC236}">
                <a16:creationId xmlns:a16="http://schemas.microsoft.com/office/drawing/2014/main" id="{FB0E5A82-F6A3-4444-8E0C-9D6BE9AFDE08}"/>
              </a:ext>
            </a:extLst>
          </p:cNvPr>
          <p:cNvSpPr>
            <a:spLocks noGrp="1" noChangeArrowheads="1"/>
          </p:cNvSpPr>
          <p:nvPr>
            <p:ph type="title" idx="4294967295"/>
          </p:nvPr>
        </p:nvSpPr>
        <p:spPr>
          <a:xfrm>
            <a:off x="460375" y="898525"/>
            <a:ext cx="8229600" cy="701675"/>
          </a:xfrm>
        </p:spPr>
        <p:txBody>
          <a:bodyPr>
            <a:spAutoFit/>
          </a:bodyPr>
          <a:lstStyle/>
          <a:p>
            <a:r>
              <a:rPr lang="en-US" altLang="en-US" sz="4000" b="1">
                <a:solidFill>
                  <a:srgbClr val="CC3300"/>
                </a:solidFill>
              </a:rPr>
              <a:t>Summary</a:t>
            </a:r>
          </a:p>
        </p:txBody>
      </p:sp>
      <p:sp>
        <p:nvSpPr>
          <p:cNvPr id="4" name="Slide Number Placeholder 3">
            <a:extLst>
              <a:ext uri="{FF2B5EF4-FFF2-40B4-BE49-F238E27FC236}">
                <a16:creationId xmlns:a16="http://schemas.microsoft.com/office/drawing/2014/main" id="{7A4B27CD-6E9B-4B31-9BF1-A22F6A52A267}"/>
              </a:ext>
            </a:extLst>
          </p:cNvPr>
          <p:cNvSpPr txBox="1">
            <a:spLocks noGrp="1"/>
          </p:cNvSpPr>
          <p:nvPr/>
        </p:nvSpPr>
        <p:spPr>
          <a:xfrm>
            <a:off x="0" y="1271588"/>
            <a:ext cx="533400" cy="244475"/>
          </a:xfrm>
          <a:prstGeom prst="rect">
            <a:avLst/>
          </a:prstGeom>
          <a:noFill/>
        </p:spPr>
        <p:txBody>
          <a:bodyPr anchor="ctr">
            <a:norm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lnSpc>
                <a:spcPct val="80000"/>
              </a:lnSpc>
            </a:pPr>
            <a:r>
              <a:rPr lang="en-US" altLang="en-US" sz="1200">
                <a:solidFill>
                  <a:srgbClr val="FFFFFF"/>
                </a:solidFill>
              </a:rPr>
              <a:t> </a:t>
            </a:r>
            <a:fld id="{6826D976-162E-4A1E-A92A-430380AE4E68}" type="slidenum">
              <a:rPr lang="en-US" altLang="en-US" sz="1200">
                <a:solidFill>
                  <a:srgbClr val="FFFFFF"/>
                </a:solidFill>
              </a:rPr>
              <a:pPr algn="ctr" eaLnBrk="1" hangingPunct="1">
                <a:lnSpc>
                  <a:spcPct val="80000"/>
                </a:lnSpc>
              </a:pPr>
              <a:t>18</a:t>
            </a:fld>
            <a:endParaRPr lang="en-US" altLang="en-US" sz="1200">
              <a:solidFill>
                <a:srgbClr val="FFFFFF"/>
              </a:solidFill>
            </a:endParaRPr>
          </a:p>
        </p:txBody>
      </p:sp>
      <p:sp>
        <p:nvSpPr>
          <p:cNvPr id="19462" name="Rectangle 3">
            <a:extLst>
              <a:ext uri="{FF2B5EF4-FFF2-40B4-BE49-F238E27FC236}">
                <a16:creationId xmlns:a16="http://schemas.microsoft.com/office/drawing/2014/main" id="{64FE25D3-FFFF-4A74-BC76-B9CC33E3B278}"/>
              </a:ext>
            </a:extLst>
          </p:cNvPr>
          <p:cNvSpPr>
            <a:spLocks noGrp="1" noChangeArrowheads="1"/>
          </p:cNvSpPr>
          <p:nvPr>
            <p:ph sz="quarter" idx="4294967295"/>
          </p:nvPr>
        </p:nvSpPr>
        <p:spPr>
          <a:xfrm>
            <a:off x="457200" y="2022475"/>
            <a:ext cx="8229600" cy="2625725"/>
          </a:xfrm>
        </p:spPr>
        <p:txBody>
          <a:bodyPr>
            <a:spAutoFit/>
          </a:bodyPr>
          <a:lstStyle/>
          <a:p>
            <a:pPr marL="319088" indent="-319088"/>
            <a:r>
              <a:rPr lang="en-US" altLang="en-US"/>
              <a:t>A stack</a:t>
            </a:r>
            <a:r>
              <a:rPr lang="en-US" altLang="en-US" i="1"/>
              <a:t> </a:t>
            </a:r>
            <a:r>
              <a:rPr lang="en-US" altLang="en-US"/>
              <a:t>is a linear data structure that can be accessed at only one of its ends for storing and retrieving data.</a:t>
            </a:r>
          </a:p>
          <a:p>
            <a:pPr marL="319088" indent="-319088"/>
            <a:r>
              <a:rPr lang="en-US" altLang="en-US"/>
              <a:t>A stack is called an LIFO</a:t>
            </a:r>
            <a:r>
              <a:rPr lang="en-US" altLang="en-US" i="1"/>
              <a:t> </a:t>
            </a:r>
            <a:r>
              <a:rPr lang="en-US" altLang="en-US"/>
              <a:t>structure: last in/first out.</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Footer Placeholder 4">
            <a:extLst>
              <a:ext uri="{FF2B5EF4-FFF2-40B4-BE49-F238E27FC236}">
                <a16:creationId xmlns:a16="http://schemas.microsoft.com/office/drawing/2014/main" id="{F67BBCFC-53E0-40F2-8668-DBFFD1353279}"/>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20483" name="Slide Number Placeholder 5">
            <a:extLst>
              <a:ext uri="{FF2B5EF4-FFF2-40B4-BE49-F238E27FC236}">
                <a16:creationId xmlns:a16="http://schemas.microsoft.com/office/drawing/2014/main" id="{1D31E620-7F16-4937-A235-6BF9F8D9F07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99813788-4D69-4EFF-90CD-BB565BB0DB45}" type="slidenum">
              <a:rPr lang="en-US" altLang="en-US" sz="1200" b="0">
                <a:solidFill>
                  <a:srgbClr val="898989"/>
                </a:solidFill>
              </a:rPr>
              <a:pPr eaLnBrk="1" hangingPunct="1"/>
              <a:t>19</a:t>
            </a:fld>
            <a:r>
              <a:rPr lang="en-US" altLang="en-US" sz="1200" b="0">
                <a:solidFill>
                  <a:srgbClr val="898989"/>
                </a:solidFill>
              </a:rPr>
              <a:t>/19</a:t>
            </a:r>
          </a:p>
        </p:txBody>
      </p:sp>
      <p:sp>
        <p:nvSpPr>
          <p:cNvPr id="20484" name="Rectangle 2">
            <a:extLst>
              <a:ext uri="{FF2B5EF4-FFF2-40B4-BE49-F238E27FC236}">
                <a16:creationId xmlns:a16="http://schemas.microsoft.com/office/drawing/2014/main" id="{76E16F54-1BCD-4522-A826-D2C20D4C7ED9}"/>
              </a:ext>
            </a:extLst>
          </p:cNvPr>
          <p:cNvSpPr>
            <a:spLocks noGrp="1"/>
          </p:cNvSpPr>
          <p:nvPr>
            <p:ph type="title"/>
          </p:nvPr>
        </p:nvSpPr>
        <p:spPr>
          <a:xfrm>
            <a:off x="457200" y="495300"/>
            <a:ext cx="8229600" cy="701675"/>
          </a:xfrm>
          <a:noFill/>
        </p:spPr>
        <p:txBody>
          <a:bodyPr>
            <a:spAutoFit/>
          </a:bodyPr>
          <a:lstStyle/>
          <a:p>
            <a:r>
              <a:rPr lang="en-US" altLang="en-US" sz="4000" b="1">
                <a:solidFill>
                  <a:srgbClr val="CC3300"/>
                </a:solidFill>
                <a:latin typeface="Calibri" panose="020F0502020204030204" pitchFamily="34" charset="0"/>
              </a:rPr>
              <a:t>Reading at home</a:t>
            </a:r>
          </a:p>
        </p:txBody>
      </p:sp>
      <p:sp>
        <p:nvSpPr>
          <p:cNvPr id="20485" name="Text Box 4">
            <a:extLst>
              <a:ext uri="{FF2B5EF4-FFF2-40B4-BE49-F238E27FC236}">
                <a16:creationId xmlns:a16="http://schemas.microsoft.com/office/drawing/2014/main" id="{2F4E44BC-CF63-4297-958E-C52723738A9B}"/>
              </a:ext>
            </a:extLst>
          </p:cNvPr>
          <p:cNvSpPr txBox="1">
            <a:spLocks noChangeArrowheads="1"/>
          </p:cNvSpPr>
          <p:nvPr/>
        </p:nvSpPr>
        <p:spPr bwMode="auto">
          <a:xfrm>
            <a:off x="1524000" y="1219200"/>
            <a:ext cx="5791200" cy="376238"/>
          </a:xfrm>
          <a:prstGeom prst="rect">
            <a:avLst/>
          </a:prstGeom>
          <a:solidFill>
            <a:srgbClr val="FFCC99"/>
          </a:solidFill>
          <a:ln w="9525">
            <a:solidFill>
              <a:schemeClr val="tx1"/>
            </a:solidFill>
            <a:miter lim="800000"/>
            <a:headEnd/>
            <a:tailEnd/>
          </a:ln>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spcBef>
                <a:spcPct val="50000"/>
              </a:spcBef>
            </a:pPr>
            <a:r>
              <a:rPr lang="en-US" altLang="en-US" sz="1800"/>
              <a:t>Text book: Data Structures and Algorithms in Java.</a:t>
            </a:r>
          </a:p>
        </p:txBody>
      </p:sp>
      <p:sp>
        <p:nvSpPr>
          <p:cNvPr id="20486" name="Rectangle 3">
            <a:extLst>
              <a:ext uri="{FF2B5EF4-FFF2-40B4-BE49-F238E27FC236}">
                <a16:creationId xmlns:a16="http://schemas.microsoft.com/office/drawing/2014/main" id="{26A129E8-EC2D-46A8-860E-738F4A6EEC5B}"/>
              </a:ext>
            </a:extLst>
          </p:cNvPr>
          <p:cNvSpPr>
            <a:spLocks noChangeArrowheads="1"/>
          </p:cNvSpPr>
          <p:nvPr/>
        </p:nvSpPr>
        <p:spPr bwMode="auto">
          <a:xfrm>
            <a:off x="1676400" y="2971800"/>
            <a:ext cx="563880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19088" indent="-319088"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spcBef>
                <a:spcPct val="20000"/>
              </a:spcBef>
              <a:buFont typeface="Arial" panose="020B0604020202020204" pitchFamily="34" charset="0"/>
              <a:buChar char="•"/>
            </a:pPr>
            <a:r>
              <a:rPr lang="en-US" altLang="en-US" sz="2400" b="0">
                <a:latin typeface="Calibri" panose="020F0502020204030204" pitchFamily="34" charset="0"/>
              </a:rPr>
              <a:t>6 Stacks, Queues, and Deques 225</a:t>
            </a:r>
          </a:p>
          <a:p>
            <a:pPr>
              <a:spcBef>
                <a:spcPct val="20000"/>
              </a:spcBef>
              <a:buFont typeface="Arial" panose="020B0604020202020204" pitchFamily="34" charset="0"/>
              <a:buChar char="•"/>
            </a:pPr>
            <a:r>
              <a:rPr lang="en-US" altLang="en-US" sz="2400" b="0">
                <a:latin typeface="Calibri" panose="020F0502020204030204" pitchFamily="34" charset="0"/>
              </a:rPr>
              <a:t>6.1 Stacks   -  226</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Footer Placeholder 4">
            <a:extLst>
              <a:ext uri="{FF2B5EF4-FFF2-40B4-BE49-F238E27FC236}">
                <a16:creationId xmlns:a16="http://schemas.microsoft.com/office/drawing/2014/main" id="{36F77B4A-5514-4EDE-A0CE-24E55491FE35}"/>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3075" name="Slide Number Placeholder 5">
            <a:extLst>
              <a:ext uri="{FF2B5EF4-FFF2-40B4-BE49-F238E27FC236}">
                <a16:creationId xmlns:a16="http://schemas.microsoft.com/office/drawing/2014/main" id="{439EB784-139F-49CF-A1EF-BEBA69A2BB1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884F42DF-5390-4520-85CC-D3BF69C3BBCE}" type="slidenum">
              <a:rPr lang="en-US" altLang="en-US" sz="1200" b="0">
                <a:solidFill>
                  <a:srgbClr val="898989"/>
                </a:solidFill>
              </a:rPr>
              <a:pPr eaLnBrk="1" hangingPunct="1"/>
              <a:t>2</a:t>
            </a:fld>
            <a:r>
              <a:rPr lang="en-US" altLang="en-US" sz="1200" b="0">
                <a:solidFill>
                  <a:srgbClr val="898989"/>
                </a:solidFill>
              </a:rPr>
              <a:t>/19</a:t>
            </a:r>
          </a:p>
        </p:txBody>
      </p:sp>
      <p:sp>
        <p:nvSpPr>
          <p:cNvPr id="3076" name="Rectangle 2">
            <a:extLst>
              <a:ext uri="{FF2B5EF4-FFF2-40B4-BE49-F238E27FC236}">
                <a16:creationId xmlns:a16="http://schemas.microsoft.com/office/drawing/2014/main" id="{E761AF4D-C618-42CD-9558-54876C0A2BCC}"/>
              </a:ext>
            </a:extLst>
          </p:cNvPr>
          <p:cNvSpPr>
            <a:spLocks noGrp="1"/>
          </p:cNvSpPr>
          <p:nvPr>
            <p:ph type="title"/>
          </p:nvPr>
        </p:nvSpPr>
        <p:spPr>
          <a:xfrm>
            <a:off x="762000" y="1143000"/>
            <a:ext cx="6934200" cy="762000"/>
          </a:xfrm>
          <a:noFill/>
        </p:spPr>
        <p:txBody>
          <a:bodyPr>
            <a:spAutoFit/>
          </a:bodyPr>
          <a:lstStyle/>
          <a:p>
            <a:r>
              <a:rPr lang="en-US" altLang="en-US" b="1">
                <a:solidFill>
                  <a:schemeClr val="hlink"/>
                </a:solidFill>
                <a:latin typeface="Calibri" panose="020F0502020204030204" pitchFamily="34" charset="0"/>
              </a:rPr>
              <a:t>Stack</a:t>
            </a:r>
          </a:p>
        </p:txBody>
      </p:sp>
      <p:sp>
        <p:nvSpPr>
          <p:cNvPr id="3077" name="Rectangle 2">
            <a:extLst>
              <a:ext uri="{FF2B5EF4-FFF2-40B4-BE49-F238E27FC236}">
                <a16:creationId xmlns:a16="http://schemas.microsoft.com/office/drawing/2014/main" id="{8657AC0E-88DC-4C9B-AC96-379CFE74786D}"/>
              </a:ext>
            </a:extLst>
          </p:cNvPr>
          <p:cNvSpPr>
            <a:spLocks noChangeArrowheads="1"/>
          </p:cNvSpPr>
          <p:nvPr/>
        </p:nvSpPr>
        <p:spPr bwMode="auto">
          <a:xfrm>
            <a:off x="990600" y="2178050"/>
            <a:ext cx="44926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3600">
                <a:solidFill>
                  <a:srgbClr val="CC3300"/>
                </a:solidFill>
                <a:latin typeface="Calibri" panose="020F0502020204030204" pitchFamily="34" charset="0"/>
              </a:rPr>
              <a:t>Objectives</a:t>
            </a:r>
          </a:p>
        </p:txBody>
      </p:sp>
      <p:sp>
        <p:nvSpPr>
          <p:cNvPr id="3078" name="Rectangle 3">
            <a:extLst>
              <a:ext uri="{FF2B5EF4-FFF2-40B4-BE49-F238E27FC236}">
                <a16:creationId xmlns:a16="http://schemas.microsoft.com/office/drawing/2014/main" id="{275E6FA1-9579-4567-A41D-7ED492DCEA9E}"/>
              </a:ext>
            </a:extLst>
          </p:cNvPr>
          <p:cNvSpPr>
            <a:spLocks noChangeArrowheads="1"/>
          </p:cNvSpPr>
          <p:nvPr/>
        </p:nvSpPr>
        <p:spPr bwMode="auto">
          <a:xfrm>
            <a:off x="990600" y="2971800"/>
            <a:ext cx="73152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19088" indent="-319088"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spcBef>
                <a:spcPct val="20000"/>
              </a:spcBef>
              <a:buFont typeface="Arial" panose="020B0604020202020204" pitchFamily="34" charset="0"/>
              <a:buChar char="•"/>
            </a:pPr>
            <a:r>
              <a:rPr lang="en-US" altLang="en-US" sz="2800" b="0">
                <a:latin typeface="Calibri" panose="020F0502020204030204" pitchFamily="34" charset="0"/>
              </a:rPr>
              <a:t>Stacks</a:t>
            </a:r>
          </a:p>
          <a:p>
            <a:pPr>
              <a:spcBef>
                <a:spcPct val="20000"/>
              </a:spcBef>
              <a:buFont typeface="Arial" panose="020B0604020202020204" pitchFamily="34" charset="0"/>
              <a:buChar char="•"/>
            </a:pPr>
            <a:r>
              <a:rPr lang="en-US" altLang="en-US" sz="2800" b="0">
                <a:latin typeface="Calibri" panose="020F0502020204030204" pitchFamily="34" charset="0"/>
              </a:rPr>
              <a:t>Array-based stack</a:t>
            </a:r>
          </a:p>
          <a:p>
            <a:pPr>
              <a:spcBef>
                <a:spcPct val="20000"/>
              </a:spcBef>
              <a:buFont typeface="Arial" panose="020B0604020202020204" pitchFamily="34" charset="0"/>
              <a:buChar char="•"/>
            </a:pPr>
            <a:r>
              <a:rPr lang="en-US" altLang="en-US" sz="2800" b="0">
                <a:latin typeface="Calibri" panose="020F0502020204030204" pitchFamily="34" charset="0"/>
              </a:rPr>
              <a:t>Stack implemented by a singly linked list</a:t>
            </a:r>
          </a:p>
          <a:p>
            <a:pPr>
              <a:spcBef>
                <a:spcPct val="20000"/>
              </a:spcBef>
              <a:buFont typeface="Arial" panose="020B0604020202020204" pitchFamily="34" charset="0"/>
              <a:buChar char="•"/>
            </a:pPr>
            <a:r>
              <a:rPr lang="en-US" altLang="en-US" sz="2800" b="0">
                <a:latin typeface="Calibri" panose="020F0502020204030204" pitchFamily="34" charset="0"/>
              </a:rPr>
              <a:t>Stack class in java.util</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Footer Placeholder 4">
            <a:extLst>
              <a:ext uri="{FF2B5EF4-FFF2-40B4-BE49-F238E27FC236}">
                <a16:creationId xmlns:a16="http://schemas.microsoft.com/office/drawing/2014/main" id="{27D877F1-3D73-456B-9E25-F04A9125E307}"/>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4099" name="Slide Number Placeholder 5">
            <a:extLst>
              <a:ext uri="{FF2B5EF4-FFF2-40B4-BE49-F238E27FC236}">
                <a16:creationId xmlns:a16="http://schemas.microsoft.com/office/drawing/2014/main" id="{9C146395-5795-48ED-8FA2-A6E161BB344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E57A9959-BAD3-4694-8A4E-E52B0C71C0B2}" type="slidenum">
              <a:rPr lang="en-US" altLang="en-US" sz="1200" b="0">
                <a:solidFill>
                  <a:srgbClr val="898989"/>
                </a:solidFill>
              </a:rPr>
              <a:pPr eaLnBrk="1" hangingPunct="1"/>
              <a:t>3</a:t>
            </a:fld>
            <a:r>
              <a:rPr lang="en-US" altLang="en-US" sz="1200" b="0">
                <a:solidFill>
                  <a:srgbClr val="898989"/>
                </a:solidFill>
              </a:rPr>
              <a:t>/19</a:t>
            </a:r>
          </a:p>
        </p:txBody>
      </p:sp>
      <p:sp>
        <p:nvSpPr>
          <p:cNvPr id="4100" name="Rectangle 2">
            <a:extLst>
              <a:ext uri="{FF2B5EF4-FFF2-40B4-BE49-F238E27FC236}">
                <a16:creationId xmlns:a16="http://schemas.microsoft.com/office/drawing/2014/main" id="{DFECC5E5-B6ED-4908-ACBE-C773AD8AA20D}"/>
              </a:ext>
            </a:extLst>
          </p:cNvPr>
          <p:cNvSpPr>
            <a:spLocks noGrp="1" noChangeArrowheads="1"/>
          </p:cNvSpPr>
          <p:nvPr>
            <p:ph type="title" idx="4294967295"/>
          </p:nvPr>
        </p:nvSpPr>
        <p:spPr>
          <a:xfrm>
            <a:off x="460375" y="457200"/>
            <a:ext cx="8229600" cy="701675"/>
          </a:xfrm>
        </p:spPr>
        <p:txBody>
          <a:bodyPr>
            <a:spAutoFit/>
          </a:bodyPr>
          <a:lstStyle/>
          <a:p>
            <a:r>
              <a:rPr lang="en-US" altLang="en-US" sz="4000" b="1">
                <a:solidFill>
                  <a:srgbClr val="CC3300"/>
                </a:solidFill>
              </a:rPr>
              <a:t>What is a stack?</a:t>
            </a:r>
          </a:p>
        </p:txBody>
      </p:sp>
      <p:sp>
        <p:nvSpPr>
          <p:cNvPr id="4" name="Slide Number Placeholder 3">
            <a:extLst>
              <a:ext uri="{FF2B5EF4-FFF2-40B4-BE49-F238E27FC236}">
                <a16:creationId xmlns:a16="http://schemas.microsoft.com/office/drawing/2014/main" id="{69EDCDB6-52A9-465C-9EA9-7788B5406CE3}"/>
              </a:ext>
            </a:extLst>
          </p:cNvPr>
          <p:cNvSpPr txBox="1">
            <a:spLocks noGrp="1"/>
          </p:cNvSpPr>
          <p:nvPr/>
        </p:nvSpPr>
        <p:spPr>
          <a:xfrm>
            <a:off x="0" y="1271588"/>
            <a:ext cx="533400" cy="244475"/>
          </a:xfrm>
          <a:prstGeom prst="rect">
            <a:avLst/>
          </a:prstGeom>
          <a:noFill/>
        </p:spPr>
        <p:txBody>
          <a:bodyPr anchor="ctr">
            <a:norm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lnSpc>
                <a:spcPct val="80000"/>
              </a:lnSpc>
            </a:pPr>
            <a:r>
              <a:rPr lang="en-US" altLang="en-US" sz="1200">
                <a:solidFill>
                  <a:srgbClr val="FFFFFF"/>
                </a:solidFill>
              </a:rPr>
              <a:t> </a:t>
            </a:r>
            <a:fld id="{03D78D8F-92B2-4DE1-8ADC-2E30153D3803}" type="slidenum">
              <a:rPr lang="en-US" altLang="en-US" sz="1200">
                <a:solidFill>
                  <a:srgbClr val="FFFFFF"/>
                </a:solidFill>
              </a:rPr>
              <a:pPr algn="ctr" eaLnBrk="1" hangingPunct="1">
                <a:lnSpc>
                  <a:spcPct val="80000"/>
                </a:lnSpc>
              </a:pPr>
              <a:t>3</a:t>
            </a:fld>
            <a:endParaRPr lang="en-US" altLang="en-US" sz="1200">
              <a:solidFill>
                <a:srgbClr val="FFFFFF"/>
              </a:solidFill>
            </a:endParaRPr>
          </a:p>
        </p:txBody>
      </p:sp>
      <p:sp>
        <p:nvSpPr>
          <p:cNvPr id="4102" name="Rectangle 3">
            <a:extLst>
              <a:ext uri="{FF2B5EF4-FFF2-40B4-BE49-F238E27FC236}">
                <a16:creationId xmlns:a16="http://schemas.microsoft.com/office/drawing/2014/main" id="{298355DC-646A-42C2-8228-C1222E47F8D1}"/>
              </a:ext>
            </a:extLst>
          </p:cNvPr>
          <p:cNvSpPr>
            <a:spLocks noGrp="1" noChangeArrowheads="1"/>
          </p:cNvSpPr>
          <p:nvPr>
            <p:ph sz="quarter" idx="4294967295"/>
          </p:nvPr>
        </p:nvSpPr>
        <p:spPr>
          <a:xfrm>
            <a:off x="457200" y="1219200"/>
            <a:ext cx="8229600" cy="5132388"/>
          </a:xfrm>
        </p:spPr>
        <p:txBody>
          <a:bodyPr>
            <a:spAutoFit/>
          </a:bodyPr>
          <a:lstStyle/>
          <a:p>
            <a:pPr marL="319088" indent="-319088"/>
            <a:r>
              <a:rPr lang="en-US" altLang="en-US" sz="2800"/>
              <a:t>A </a:t>
            </a:r>
            <a:r>
              <a:rPr lang="en-US" altLang="en-US" sz="2800" b="1"/>
              <a:t>stack</a:t>
            </a:r>
            <a:r>
              <a:rPr lang="en-US" altLang="en-US" sz="2800" i="1"/>
              <a:t> </a:t>
            </a:r>
            <a:r>
              <a:rPr lang="en-US" altLang="en-US" sz="2800"/>
              <a:t>is a linear data structure that can be accessed only at one of its ends for storing and retrieving data</a:t>
            </a:r>
          </a:p>
          <a:p>
            <a:pPr marL="319088" indent="-319088"/>
            <a:r>
              <a:rPr lang="en-US" altLang="en-US" sz="2800"/>
              <a:t>A </a:t>
            </a:r>
            <a:r>
              <a:rPr lang="en-US" altLang="en-US" sz="2800">
                <a:solidFill>
                  <a:schemeClr val="tx2"/>
                </a:solidFill>
              </a:rPr>
              <a:t>stack</a:t>
            </a:r>
            <a:r>
              <a:rPr lang="en-US" altLang="en-US" sz="2800"/>
              <a:t> is a Last In, First Out (LIFO) data structure</a:t>
            </a:r>
          </a:p>
          <a:p>
            <a:pPr marL="319088" indent="-319088"/>
            <a:r>
              <a:rPr lang="en-US" altLang="en-US" sz="2800"/>
              <a:t>Anything added to the stack goes on the “top” of the stack</a:t>
            </a:r>
          </a:p>
          <a:p>
            <a:pPr marL="319088" indent="-319088"/>
            <a:r>
              <a:rPr lang="en-US" altLang="en-US" sz="2800"/>
              <a:t>Anything removed from the stack is taken from the “top” of the stack</a:t>
            </a:r>
          </a:p>
          <a:p>
            <a:pPr marL="319088" indent="-319088"/>
            <a:r>
              <a:rPr lang="en-US" altLang="en-US" sz="2800"/>
              <a:t>Things are removed in the reverse order from that in which they were inserted</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Footer Placeholder 4">
            <a:extLst>
              <a:ext uri="{FF2B5EF4-FFF2-40B4-BE49-F238E27FC236}">
                <a16:creationId xmlns:a16="http://schemas.microsoft.com/office/drawing/2014/main" id="{3B645F7E-5561-4DD3-B2A7-E1E5A409CA1C}"/>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5123" name="Slide Number Placeholder 5">
            <a:extLst>
              <a:ext uri="{FF2B5EF4-FFF2-40B4-BE49-F238E27FC236}">
                <a16:creationId xmlns:a16="http://schemas.microsoft.com/office/drawing/2014/main" id="{7F5197E4-44C6-43F3-A9ED-7405204E30C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CD39072D-DFF2-4887-823A-258896E88BF1}" type="slidenum">
              <a:rPr lang="en-US" altLang="en-US" sz="1200" b="0">
                <a:solidFill>
                  <a:srgbClr val="898989"/>
                </a:solidFill>
              </a:rPr>
              <a:pPr eaLnBrk="1" hangingPunct="1"/>
              <a:t>4</a:t>
            </a:fld>
            <a:r>
              <a:rPr lang="en-US" altLang="en-US" sz="1200" b="0">
                <a:solidFill>
                  <a:srgbClr val="898989"/>
                </a:solidFill>
              </a:rPr>
              <a:t>/19</a:t>
            </a:r>
          </a:p>
        </p:txBody>
      </p:sp>
      <p:sp>
        <p:nvSpPr>
          <p:cNvPr id="5124" name="Rectangle 2">
            <a:extLst>
              <a:ext uri="{FF2B5EF4-FFF2-40B4-BE49-F238E27FC236}">
                <a16:creationId xmlns:a16="http://schemas.microsoft.com/office/drawing/2014/main" id="{00E0DFA4-8D0B-48AC-8DC0-4CCEE89351F3}"/>
              </a:ext>
            </a:extLst>
          </p:cNvPr>
          <p:cNvSpPr>
            <a:spLocks noGrp="1" noChangeArrowheads="1"/>
          </p:cNvSpPr>
          <p:nvPr>
            <p:ph type="title" idx="4294967295"/>
          </p:nvPr>
        </p:nvSpPr>
        <p:spPr>
          <a:xfrm>
            <a:off x="460375" y="304800"/>
            <a:ext cx="7769225" cy="701675"/>
          </a:xfrm>
        </p:spPr>
        <p:txBody>
          <a:bodyPr>
            <a:spAutoFit/>
          </a:bodyPr>
          <a:lstStyle/>
          <a:p>
            <a:r>
              <a:rPr lang="en-US" altLang="en-US" sz="4000" b="1">
                <a:solidFill>
                  <a:srgbClr val="CC3300"/>
                </a:solidFill>
              </a:rPr>
              <a:t>Operations on a stack</a:t>
            </a:r>
          </a:p>
        </p:txBody>
      </p:sp>
      <p:sp>
        <p:nvSpPr>
          <p:cNvPr id="4" name="Slide Number Placeholder 3">
            <a:extLst>
              <a:ext uri="{FF2B5EF4-FFF2-40B4-BE49-F238E27FC236}">
                <a16:creationId xmlns:a16="http://schemas.microsoft.com/office/drawing/2014/main" id="{60199BBA-BEB4-4E7A-BB2E-549A53FFB73F}"/>
              </a:ext>
            </a:extLst>
          </p:cNvPr>
          <p:cNvSpPr txBox="1">
            <a:spLocks noGrp="1"/>
          </p:cNvSpPr>
          <p:nvPr/>
        </p:nvSpPr>
        <p:spPr>
          <a:xfrm>
            <a:off x="0" y="1271588"/>
            <a:ext cx="533400" cy="244475"/>
          </a:xfrm>
          <a:prstGeom prst="rect">
            <a:avLst/>
          </a:prstGeom>
          <a:noFill/>
        </p:spPr>
        <p:txBody>
          <a:bodyPr anchor="ctr">
            <a:norm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lnSpc>
                <a:spcPct val="80000"/>
              </a:lnSpc>
            </a:pPr>
            <a:r>
              <a:rPr lang="en-US" altLang="en-US" sz="1200">
                <a:solidFill>
                  <a:srgbClr val="FFFFFF"/>
                </a:solidFill>
              </a:rPr>
              <a:t> </a:t>
            </a:r>
            <a:fld id="{F860F201-26CB-4292-9EB6-14EBC04D4683}" type="slidenum">
              <a:rPr lang="en-US" altLang="en-US" sz="1200">
                <a:solidFill>
                  <a:srgbClr val="FFFFFF"/>
                </a:solidFill>
              </a:rPr>
              <a:pPr algn="ctr" eaLnBrk="1" hangingPunct="1">
                <a:lnSpc>
                  <a:spcPct val="80000"/>
                </a:lnSpc>
              </a:pPr>
              <a:t>4</a:t>
            </a:fld>
            <a:endParaRPr lang="en-US" altLang="en-US" sz="1200">
              <a:solidFill>
                <a:srgbClr val="FFFFFF"/>
              </a:solidFill>
            </a:endParaRPr>
          </a:p>
        </p:txBody>
      </p:sp>
      <p:sp>
        <p:nvSpPr>
          <p:cNvPr id="5126" name="Rectangle 3">
            <a:extLst>
              <a:ext uri="{FF2B5EF4-FFF2-40B4-BE49-F238E27FC236}">
                <a16:creationId xmlns:a16="http://schemas.microsoft.com/office/drawing/2014/main" id="{5E9636D2-276A-4DF4-A797-864771A280E2}"/>
              </a:ext>
            </a:extLst>
          </p:cNvPr>
          <p:cNvSpPr>
            <a:spLocks noGrp="1" noChangeArrowheads="1"/>
          </p:cNvSpPr>
          <p:nvPr>
            <p:ph sz="quarter" idx="4294967295"/>
          </p:nvPr>
        </p:nvSpPr>
        <p:spPr>
          <a:xfrm>
            <a:off x="457200" y="1066800"/>
            <a:ext cx="8229600" cy="3378200"/>
          </a:xfrm>
        </p:spPr>
        <p:txBody>
          <a:bodyPr>
            <a:spAutoFit/>
          </a:bodyPr>
          <a:lstStyle/>
          <a:p>
            <a:pPr marL="319088" indent="-319088"/>
            <a:r>
              <a:rPr lang="en-US" altLang="en-US" sz="2400"/>
              <a:t>The following operations are needed to properly manage a stack:</a:t>
            </a:r>
          </a:p>
          <a:p>
            <a:pPr marL="639763" lvl="1" indent="-273050"/>
            <a:r>
              <a:rPr lang="en-US" altLang="en-US" sz="2400" i="1"/>
              <a:t>clear() </a:t>
            </a:r>
            <a:r>
              <a:rPr lang="en-US" altLang="en-US" sz="2400"/>
              <a:t>— Clear the stack</a:t>
            </a:r>
          </a:p>
          <a:p>
            <a:pPr marL="639763" lvl="1" indent="-273050"/>
            <a:r>
              <a:rPr lang="en-US" altLang="en-US" sz="2400" i="1"/>
              <a:t>isEmpty() </a:t>
            </a:r>
            <a:r>
              <a:rPr lang="en-US" altLang="en-US" sz="2400"/>
              <a:t>— Check to see if the stack is empty</a:t>
            </a:r>
          </a:p>
          <a:p>
            <a:pPr marL="639763" lvl="1" indent="-273050"/>
            <a:r>
              <a:rPr lang="en-US" altLang="en-US" sz="2400" i="1"/>
              <a:t>push(el) </a:t>
            </a:r>
            <a:r>
              <a:rPr lang="en-US" altLang="en-US" sz="2400"/>
              <a:t>— Put the element </a:t>
            </a:r>
            <a:r>
              <a:rPr lang="en-US" altLang="en-US" sz="2400" i="1"/>
              <a:t>el </a:t>
            </a:r>
            <a:r>
              <a:rPr lang="en-US" altLang="en-US" sz="2400"/>
              <a:t>on the top of the stack</a:t>
            </a:r>
          </a:p>
          <a:p>
            <a:pPr marL="639763" lvl="1" indent="-273050"/>
            <a:r>
              <a:rPr lang="en-US" altLang="en-US" sz="2400" i="1"/>
              <a:t>pop() </a:t>
            </a:r>
            <a:r>
              <a:rPr lang="en-US" altLang="en-US" sz="2400"/>
              <a:t>— Take the topmost element from the stack</a:t>
            </a:r>
          </a:p>
          <a:p>
            <a:pPr marL="639763" lvl="1" indent="-273050"/>
            <a:r>
              <a:rPr lang="en-US" altLang="en-US" sz="2400" i="1"/>
              <a:t>top() </a:t>
            </a:r>
            <a:r>
              <a:rPr lang="en-US" altLang="en-US" sz="2400"/>
              <a:t>— Return the topmost element in the stack without removing it</a:t>
            </a:r>
          </a:p>
        </p:txBody>
      </p:sp>
      <p:pic>
        <p:nvPicPr>
          <p:cNvPr id="5127" name="Picture 5">
            <a:extLst>
              <a:ext uri="{FF2B5EF4-FFF2-40B4-BE49-F238E27FC236}">
                <a16:creationId xmlns:a16="http://schemas.microsoft.com/office/drawing/2014/main" id="{699D1347-B538-439D-8F1C-A42AB80E59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4419600"/>
            <a:ext cx="59436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8" name="Text Box 6">
            <a:extLst>
              <a:ext uri="{FF2B5EF4-FFF2-40B4-BE49-F238E27FC236}">
                <a16:creationId xmlns:a16="http://schemas.microsoft.com/office/drawing/2014/main" id="{EC4080EF-D0A7-4EF6-BF8B-C0F8948E34D5}"/>
              </a:ext>
            </a:extLst>
          </p:cNvPr>
          <p:cNvSpPr txBox="1">
            <a:spLocks noChangeArrowheads="1"/>
          </p:cNvSpPr>
          <p:nvPr/>
        </p:nvSpPr>
        <p:spPr bwMode="auto">
          <a:xfrm>
            <a:off x="3048000" y="6088063"/>
            <a:ext cx="2819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spcBef>
                <a:spcPct val="50000"/>
              </a:spcBef>
            </a:pPr>
            <a:r>
              <a:rPr lang="en-US" altLang="en-US" sz="1200"/>
              <a:t>Operations on a stack</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Footer Placeholder 4">
            <a:extLst>
              <a:ext uri="{FF2B5EF4-FFF2-40B4-BE49-F238E27FC236}">
                <a16:creationId xmlns:a16="http://schemas.microsoft.com/office/drawing/2014/main" id="{64F1683D-116A-4234-89FE-A4E18AD23B9D}"/>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6147" name="Slide Number Placeholder 5">
            <a:extLst>
              <a:ext uri="{FF2B5EF4-FFF2-40B4-BE49-F238E27FC236}">
                <a16:creationId xmlns:a16="http://schemas.microsoft.com/office/drawing/2014/main" id="{9FF4DD93-7349-492F-8C64-8D2443DE2B1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B3D7122B-6903-4814-B9EE-33C6996BBEC9}" type="slidenum">
              <a:rPr lang="en-US" altLang="en-US" sz="1200" b="0">
                <a:solidFill>
                  <a:srgbClr val="898989"/>
                </a:solidFill>
              </a:rPr>
              <a:pPr eaLnBrk="1" hangingPunct="1"/>
              <a:t>5</a:t>
            </a:fld>
            <a:r>
              <a:rPr lang="en-US" altLang="en-US" sz="1200" b="0">
                <a:solidFill>
                  <a:srgbClr val="898989"/>
                </a:solidFill>
              </a:rPr>
              <a:t>/19</a:t>
            </a:r>
          </a:p>
        </p:txBody>
      </p:sp>
      <p:sp>
        <p:nvSpPr>
          <p:cNvPr id="6148" name="Rectangle 2">
            <a:extLst>
              <a:ext uri="{FF2B5EF4-FFF2-40B4-BE49-F238E27FC236}">
                <a16:creationId xmlns:a16="http://schemas.microsoft.com/office/drawing/2014/main" id="{D367363D-6CE6-42DD-91D3-FCE4141642AA}"/>
              </a:ext>
            </a:extLst>
          </p:cNvPr>
          <p:cNvSpPr>
            <a:spLocks noGrp="1" noChangeArrowheads="1"/>
          </p:cNvSpPr>
          <p:nvPr>
            <p:ph type="title" idx="4294967295"/>
          </p:nvPr>
        </p:nvSpPr>
        <p:spPr>
          <a:xfrm>
            <a:off x="460375" y="304800"/>
            <a:ext cx="7769225" cy="701675"/>
          </a:xfrm>
        </p:spPr>
        <p:txBody>
          <a:bodyPr>
            <a:spAutoFit/>
          </a:bodyPr>
          <a:lstStyle/>
          <a:p>
            <a:r>
              <a:rPr lang="en-US" altLang="en-US" sz="4000" b="1">
                <a:solidFill>
                  <a:srgbClr val="CC3300"/>
                </a:solidFill>
              </a:rPr>
              <a:t>Stack Exceptions</a:t>
            </a:r>
          </a:p>
        </p:txBody>
      </p:sp>
      <p:sp>
        <p:nvSpPr>
          <p:cNvPr id="4" name="Slide Number Placeholder 3">
            <a:extLst>
              <a:ext uri="{FF2B5EF4-FFF2-40B4-BE49-F238E27FC236}">
                <a16:creationId xmlns:a16="http://schemas.microsoft.com/office/drawing/2014/main" id="{EC1A7C73-670C-497D-9F82-64890C1B02DF}"/>
              </a:ext>
            </a:extLst>
          </p:cNvPr>
          <p:cNvSpPr txBox="1">
            <a:spLocks noGrp="1"/>
          </p:cNvSpPr>
          <p:nvPr/>
        </p:nvSpPr>
        <p:spPr>
          <a:xfrm>
            <a:off x="0" y="1271588"/>
            <a:ext cx="533400" cy="244475"/>
          </a:xfrm>
          <a:prstGeom prst="rect">
            <a:avLst/>
          </a:prstGeom>
          <a:noFill/>
        </p:spPr>
        <p:txBody>
          <a:bodyPr anchor="ctr">
            <a:norm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lnSpc>
                <a:spcPct val="80000"/>
              </a:lnSpc>
            </a:pPr>
            <a:r>
              <a:rPr lang="en-US" altLang="en-US" sz="1200">
                <a:solidFill>
                  <a:srgbClr val="FFFFFF"/>
                </a:solidFill>
              </a:rPr>
              <a:t> </a:t>
            </a:r>
            <a:fld id="{030629FD-8D73-4230-A598-3C3EF9C4B3BC}" type="slidenum">
              <a:rPr lang="en-US" altLang="en-US" sz="1200">
                <a:solidFill>
                  <a:srgbClr val="FFFFFF"/>
                </a:solidFill>
              </a:rPr>
              <a:pPr algn="ctr" eaLnBrk="1" hangingPunct="1">
                <a:lnSpc>
                  <a:spcPct val="80000"/>
                </a:lnSpc>
              </a:pPr>
              <a:t>5</a:t>
            </a:fld>
            <a:endParaRPr lang="en-US" altLang="en-US" sz="1200">
              <a:solidFill>
                <a:srgbClr val="FFFFFF"/>
              </a:solidFill>
            </a:endParaRPr>
          </a:p>
        </p:txBody>
      </p:sp>
      <p:sp>
        <p:nvSpPr>
          <p:cNvPr id="6150" name="Rectangle 3">
            <a:extLst>
              <a:ext uri="{FF2B5EF4-FFF2-40B4-BE49-F238E27FC236}">
                <a16:creationId xmlns:a16="http://schemas.microsoft.com/office/drawing/2014/main" id="{2F4C1F5B-A480-4D3A-BE8D-CD72ACB6A083}"/>
              </a:ext>
            </a:extLst>
          </p:cNvPr>
          <p:cNvSpPr>
            <a:spLocks noGrp="1" noChangeArrowheads="1"/>
          </p:cNvSpPr>
          <p:nvPr>
            <p:ph sz="quarter" idx="4294967295"/>
          </p:nvPr>
        </p:nvSpPr>
        <p:spPr>
          <a:xfrm>
            <a:off x="457200" y="1066800"/>
            <a:ext cx="8229600" cy="3232150"/>
          </a:xfrm>
        </p:spPr>
        <p:txBody>
          <a:bodyPr>
            <a:spAutoFit/>
          </a:bodyPr>
          <a:lstStyle/>
          <a:p>
            <a:pPr marL="319088" indent="-319088"/>
            <a:r>
              <a:rPr lang="en-US" altLang="en-US" sz="2400"/>
              <a:t>Attempting the execution of an operation of ADT may sometimes cause an error condition, called an exception </a:t>
            </a:r>
          </a:p>
          <a:p>
            <a:pPr marL="319088" indent="-319088"/>
            <a:r>
              <a:rPr lang="en-US" altLang="en-US" sz="2400"/>
              <a:t>Exceptions are said to be “thrown” by an operation that cannot be executed </a:t>
            </a:r>
          </a:p>
          <a:p>
            <a:pPr marL="319088" indent="-319088"/>
            <a:r>
              <a:rPr lang="en-US" altLang="en-US" sz="2400"/>
              <a:t>In the Stack ADT, operations pop and top cannot be performed if the stack is empty </a:t>
            </a:r>
          </a:p>
          <a:p>
            <a:pPr marL="319088" indent="-319088"/>
            <a:r>
              <a:rPr lang="en-US" altLang="en-US" sz="2400"/>
              <a:t>Attempting the execution of pop or top on an empty stack throws an StackEmptyException. </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Footer Placeholder 4">
            <a:extLst>
              <a:ext uri="{FF2B5EF4-FFF2-40B4-BE49-F238E27FC236}">
                <a16:creationId xmlns:a16="http://schemas.microsoft.com/office/drawing/2014/main" id="{78C5B1CA-645E-458E-A527-2F3AFCF0F9B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7171" name="Slide Number Placeholder 5">
            <a:extLst>
              <a:ext uri="{FF2B5EF4-FFF2-40B4-BE49-F238E27FC236}">
                <a16:creationId xmlns:a16="http://schemas.microsoft.com/office/drawing/2014/main" id="{DEBFBF12-B10D-4FA8-9E62-F7893E0E1B8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248084E0-9E42-439E-9EF3-417702844387}" type="slidenum">
              <a:rPr lang="en-US" altLang="en-US" sz="1200" b="0">
                <a:solidFill>
                  <a:srgbClr val="898989"/>
                </a:solidFill>
              </a:rPr>
              <a:pPr eaLnBrk="1" hangingPunct="1"/>
              <a:t>6</a:t>
            </a:fld>
            <a:r>
              <a:rPr lang="en-US" altLang="en-US" sz="1200" b="0">
                <a:solidFill>
                  <a:srgbClr val="898989"/>
                </a:solidFill>
              </a:rPr>
              <a:t>/19</a:t>
            </a:r>
          </a:p>
        </p:txBody>
      </p:sp>
      <p:sp>
        <p:nvSpPr>
          <p:cNvPr id="7172" name="Rectangle 2">
            <a:extLst>
              <a:ext uri="{FF2B5EF4-FFF2-40B4-BE49-F238E27FC236}">
                <a16:creationId xmlns:a16="http://schemas.microsoft.com/office/drawing/2014/main" id="{ADBF8FC5-512D-4552-9194-AC824F1F4331}"/>
              </a:ext>
            </a:extLst>
          </p:cNvPr>
          <p:cNvSpPr>
            <a:spLocks noGrp="1"/>
          </p:cNvSpPr>
          <p:nvPr>
            <p:ph type="title"/>
          </p:nvPr>
        </p:nvSpPr>
        <p:spPr>
          <a:xfrm>
            <a:off x="457200" y="304800"/>
            <a:ext cx="8229600" cy="701675"/>
          </a:xfrm>
          <a:noFill/>
        </p:spPr>
        <p:txBody>
          <a:bodyPr>
            <a:spAutoFit/>
          </a:bodyPr>
          <a:lstStyle/>
          <a:p>
            <a:r>
              <a:rPr lang="en-US" altLang="en-US" sz="4000" b="1">
                <a:solidFill>
                  <a:srgbClr val="CC3300"/>
                </a:solidFill>
                <a:latin typeface="Calibri" panose="020F0502020204030204" pitchFamily="34" charset="0"/>
              </a:rPr>
              <a:t>Applications of Stacks</a:t>
            </a:r>
          </a:p>
        </p:txBody>
      </p:sp>
      <p:sp>
        <p:nvSpPr>
          <p:cNvPr id="7173" name="Rectangle 3">
            <a:extLst>
              <a:ext uri="{FF2B5EF4-FFF2-40B4-BE49-F238E27FC236}">
                <a16:creationId xmlns:a16="http://schemas.microsoft.com/office/drawing/2014/main" id="{FEED55DD-B5C5-43DF-9175-44D9787B3AAC}"/>
              </a:ext>
            </a:extLst>
          </p:cNvPr>
          <p:cNvSpPr>
            <a:spLocks noGrp="1" noChangeArrowheads="1"/>
          </p:cNvSpPr>
          <p:nvPr>
            <p:ph type="body" idx="1"/>
          </p:nvPr>
        </p:nvSpPr>
        <p:spPr>
          <a:xfrm>
            <a:off x="457200" y="1219200"/>
            <a:ext cx="7972425" cy="5057775"/>
          </a:xfrm>
          <a:noFill/>
        </p:spPr>
        <p:txBody>
          <a:bodyPr>
            <a:spAutoFit/>
          </a:bodyPr>
          <a:lstStyle/>
          <a:p>
            <a:pPr>
              <a:buClrTx/>
              <a:buSzTx/>
              <a:buFont typeface="Arial" panose="020B0604020202020204" pitchFamily="34" charset="0"/>
              <a:buChar char="•"/>
            </a:pPr>
            <a:r>
              <a:rPr lang="en-US" altLang="en-US" sz="2400">
                <a:latin typeface="Calibri" panose="020F0502020204030204" pitchFamily="34" charset="0"/>
              </a:rPr>
              <a:t>Stacks are used for:</a:t>
            </a:r>
          </a:p>
          <a:p>
            <a:pPr lvl="1"/>
            <a:r>
              <a:rPr lang="en-US" altLang="en-US" sz="2400"/>
              <a:t>Any sort of nesting (such as parentheses)</a:t>
            </a:r>
          </a:p>
          <a:p>
            <a:pPr lvl="1"/>
            <a:r>
              <a:rPr lang="en-US" altLang="en-US" sz="2400"/>
              <a:t>Evaluating arithmetic expressions (and other sorts of expression)</a:t>
            </a:r>
          </a:p>
          <a:p>
            <a:pPr lvl="1"/>
            <a:r>
              <a:rPr lang="en-US" altLang="en-US" sz="2400"/>
              <a:t>Implementing function or method calls</a:t>
            </a:r>
          </a:p>
          <a:p>
            <a:pPr lvl="1"/>
            <a:r>
              <a:rPr lang="en-US" altLang="en-US" sz="2400"/>
              <a:t>Keeping track of previous choices (as in backtracking)</a:t>
            </a:r>
          </a:p>
          <a:p>
            <a:pPr lvl="1"/>
            <a:r>
              <a:rPr lang="en-US" altLang="en-US" sz="2400"/>
              <a:t>Keeping track of choices yet to be made (as in creating a maze)</a:t>
            </a:r>
          </a:p>
          <a:p>
            <a:pPr lvl="1"/>
            <a:r>
              <a:rPr lang="en-US" altLang="en-US" sz="2400"/>
              <a:t>Undo sequence in a text editor.</a:t>
            </a:r>
          </a:p>
          <a:p>
            <a:pPr lvl="1"/>
            <a:r>
              <a:rPr lang="en-US" altLang="en-US" sz="2400"/>
              <a:t>Auxiliary data structure for algorithms</a:t>
            </a:r>
          </a:p>
          <a:p>
            <a:pPr lvl="1"/>
            <a:r>
              <a:rPr lang="en-US" altLang="en-US" sz="2400"/>
              <a:t>Component of other data structures</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Footer Placeholder 4">
            <a:extLst>
              <a:ext uri="{FF2B5EF4-FFF2-40B4-BE49-F238E27FC236}">
                <a16:creationId xmlns:a16="http://schemas.microsoft.com/office/drawing/2014/main" id="{150BC2B1-8E93-4060-AC95-46D888F0372D}"/>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8195" name="Slide Number Placeholder 5">
            <a:extLst>
              <a:ext uri="{FF2B5EF4-FFF2-40B4-BE49-F238E27FC236}">
                <a16:creationId xmlns:a16="http://schemas.microsoft.com/office/drawing/2014/main" id="{4279E635-3079-4E7E-ACCF-52C2EF01494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39ED37D7-1004-434C-800F-89E9B700B6E5}" type="slidenum">
              <a:rPr lang="en-US" altLang="en-US" sz="1200" b="0">
                <a:solidFill>
                  <a:srgbClr val="898989"/>
                </a:solidFill>
              </a:rPr>
              <a:pPr eaLnBrk="1" hangingPunct="1"/>
              <a:t>7</a:t>
            </a:fld>
            <a:r>
              <a:rPr lang="en-US" altLang="en-US" sz="1200" b="0">
                <a:solidFill>
                  <a:srgbClr val="898989"/>
                </a:solidFill>
              </a:rPr>
              <a:t>/19</a:t>
            </a:r>
          </a:p>
        </p:txBody>
      </p:sp>
      <p:sp>
        <p:nvSpPr>
          <p:cNvPr id="8196" name="Rectangle 3">
            <a:extLst>
              <a:ext uri="{FF2B5EF4-FFF2-40B4-BE49-F238E27FC236}">
                <a16:creationId xmlns:a16="http://schemas.microsoft.com/office/drawing/2014/main" id="{96BB3263-2AAA-4DB9-87EA-1EF69310FA50}"/>
              </a:ext>
            </a:extLst>
          </p:cNvPr>
          <p:cNvSpPr>
            <a:spLocks noGrp="1" noChangeArrowheads="1"/>
          </p:cNvSpPr>
          <p:nvPr>
            <p:ph type="title"/>
          </p:nvPr>
        </p:nvSpPr>
        <p:spPr>
          <a:xfrm>
            <a:off x="1143000" y="228600"/>
            <a:ext cx="6781800" cy="701675"/>
          </a:xfrm>
          <a:noFill/>
        </p:spPr>
        <p:txBody>
          <a:bodyPr>
            <a:spAutoFit/>
          </a:bodyPr>
          <a:lstStyle/>
          <a:p>
            <a:r>
              <a:rPr lang="en-US" altLang="en-US" sz="4000" b="1">
                <a:solidFill>
                  <a:srgbClr val="CC3300"/>
                </a:solidFill>
                <a:latin typeface="Calibri" panose="020F0502020204030204" pitchFamily="34" charset="0"/>
              </a:rPr>
              <a:t>Stack in computer memory</a:t>
            </a:r>
          </a:p>
        </p:txBody>
      </p:sp>
      <p:sp>
        <p:nvSpPr>
          <p:cNvPr id="8197" name="Text Box 5">
            <a:extLst>
              <a:ext uri="{FF2B5EF4-FFF2-40B4-BE49-F238E27FC236}">
                <a16:creationId xmlns:a16="http://schemas.microsoft.com/office/drawing/2014/main" id="{BEE0AC2B-C4D8-43BA-8C78-13A84B2CEC7C}"/>
              </a:ext>
            </a:extLst>
          </p:cNvPr>
          <p:cNvSpPr txBox="1">
            <a:spLocks noChangeArrowheads="1"/>
          </p:cNvSpPr>
          <p:nvPr/>
        </p:nvSpPr>
        <p:spPr bwMode="auto">
          <a:xfrm>
            <a:off x="152400" y="1066800"/>
            <a:ext cx="8458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spcBef>
                <a:spcPct val="50000"/>
              </a:spcBef>
            </a:pPr>
            <a:endParaRPr lang="en-US" altLang="en-US"/>
          </a:p>
        </p:txBody>
      </p:sp>
      <p:sp>
        <p:nvSpPr>
          <p:cNvPr id="1572867" name="Rectangle 3">
            <a:extLst>
              <a:ext uri="{FF2B5EF4-FFF2-40B4-BE49-F238E27FC236}">
                <a16:creationId xmlns:a16="http://schemas.microsoft.com/office/drawing/2014/main" id="{904E4765-6140-42B8-8AA1-B031E29072CB}"/>
              </a:ext>
            </a:extLst>
          </p:cNvPr>
          <p:cNvSpPr>
            <a:spLocks noChangeArrowheads="1"/>
          </p:cNvSpPr>
          <p:nvPr/>
        </p:nvSpPr>
        <p:spPr bwMode="auto">
          <a:xfrm>
            <a:off x="228600" y="990600"/>
            <a:ext cx="8610600" cy="509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19088" indent="-319088" eaLnBrk="0" hangingPunct="0">
              <a:defRPr sz="4400" b="1">
                <a:solidFill>
                  <a:schemeClr val="tx1"/>
                </a:solidFill>
                <a:latin typeface="Arial" panose="020B0604020202020204" pitchFamily="34" charset="0"/>
              </a:defRPr>
            </a:lvl1pPr>
            <a:lvl2pPr marL="639763" indent="-273050" eaLnBrk="0" hangingPunct="0">
              <a:defRPr sz="4400" b="1">
                <a:solidFill>
                  <a:schemeClr val="tx1"/>
                </a:solidFill>
                <a:latin typeface="Arial" panose="020B0604020202020204" pitchFamily="34" charset="0"/>
              </a:defRPr>
            </a:lvl2pPr>
            <a:lvl3pPr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nSpc>
                <a:spcPct val="90000"/>
              </a:lnSpc>
              <a:spcBef>
                <a:spcPct val="20000"/>
              </a:spcBef>
              <a:buFont typeface="Arial" panose="020B0604020202020204" pitchFamily="34" charset="0"/>
              <a:buChar char="•"/>
            </a:pPr>
            <a:r>
              <a:rPr lang="en-US" altLang="en-US" sz="2200" b="0">
                <a:latin typeface="Calibri" panose="020F0502020204030204" pitchFamily="34" charset="0"/>
              </a:rPr>
              <a:t>How does a stack in memory actually work?</a:t>
            </a:r>
          </a:p>
          <a:p>
            <a:pPr lvl="1">
              <a:lnSpc>
                <a:spcPct val="90000"/>
              </a:lnSpc>
              <a:spcBef>
                <a:spcPct val="20000"/>
              </a:spcBef>
              <a:buFont typeface="Arial" panose="020B0604020202020204" pitchFamily="34" charset="0"/>
              <a:buChar char="–"/>
            </a:pPr>
            <a:r>
              <a:rPr lang="en-US" altLang="en-US" sz="2200" b="0">
                <a:latin typeface="Calibri" panose="020F0502020204030204" pitchFamily="34" charset="0"/>
              </a:rPr>
              <a:t>Each time a method is called, an </a:t>
            </a:r>
            <a:r>
              <a:rPr lang="en-US" altLang="en-US" sz="2200" b="0">
                <a:solidFill>
                  <a:srgbClr val="FF0000"/>
                </a:solidFill>
                <a:latin typeface="Calibri" panose="020F0502020204030204" pitchFamily="34" charset="0"/>
              </a:rPr>
              <a:t>activation record (AR)</a:t>
            </a:r>
            <a:r>
              <a:rPr lang="en-US" altLang="en-US" sz="2200" b="0">
                <a:latin typeface="Calibri" panose="020F0502020204030204" pitchFamily="34" charset="0"/>
              </a:rPr>
              <a:t> is allocated for it. This record usually contains the following information:</a:t>
            </a:r>
          </a:p>
          <a:p>
            <a:pPr lvl="2">
              <a:lnSpc>
                <a:spcPct val="90000"/>
              </a:lnSpc>
              <a:spcBef>
                <a:spcPct val="20000"/>
              </a:spcBef>
              <a:buFont typeface="Arial" panose="020B0604020202020204" pitchFamily="34" charset="0"/>
              <a:buChar char="•"/>
            </a:pPr>
            <a:r>
              <a:rPr lang="en-US" altLang="en-US" sz="2200" b="0">
                <a:latin typeface="Calibri" panose="020F0502020204030204" pitchFamily="34" charset="0"/>
              </a:rPr>
              <a:t>Parameters and local variables used in the called method.</a:t>
            </a:r>
          </a:p>
          <a:p>
            <a:pPr lvl="2">
              <a:lnSpc>
                <a:spcPct val="90000"/>
              </a:lnSpc>
              <a:spcBef>
                <a:spcPct val="20000"/>
              </a:spcBef>
              <a:buFont typeface="Arial" panose="020B0604020202020204" pitchFamily="34" charset="0"/>
              <a:buChar char="•"/>
            </a:pPr>
            <a:r>
              <a:rPr lang="en-US" altLang="en-US" sz="2200" b="0">
                <a:latin typeface="Calibri" panose="020F0502020204030204" pitchFamily="34" charset="0"/>
              </a:rPr>
              <a:t>A dynamic link, which is a pointer to the caller's activation record.</a:t>
            </a:r>
          </a:p>
          <a:p>
            <a:pPr lvl="2">
              <a:lnSpc>
                <a:spcPct val="90000"/>
              </a:lnSpc>
              <a:spcBef>
                <a:spcPct val="20000"/>
              </a:spcBef>
              <a:buFont typeface="Arial" panose="020B0604020202020204" pitchFamily="34" charset="0"/>
              <a:buChar char="•"/>
            </a:pPr>
            <a:r>
              <a:rPr lang="en-US" altLang="en-US" sz="2200" b="0">
                <a:latin typeface="Calibri" panose="020F0502020204030204" pitchFamily="34" charset="0"/>
              </a:rPr>
              <a:t>Return address </a:t>
            </a:r>
            <a:r>
              <a:rPr lang="en-US" altLang="en-US" sz="1700" b="0">
                <a:latin typeface="Calibri" panose="020F0502020204030204" pitchFamily="34" charset="0"/>
              </a:rPr>
              <a:t>to resume control by the caller, the address of the caller’s instruction immediately following the call</a:t>
            </a:r>
            <a:r>
              <a:rPr lang="en-US" altLang="en-US" sz="2200" b="0">
                <a:latin typeface="Calibri" panose="020F0502020204030204" pitchFamily="34" charset="0"/>
              </a:rPr>
              <a:t>.</a:t>
            </a:r>
          </a:p>
          <a:p>
            <a:pPr lvl="2">
              <a:lnSpc>
                <a:spcPct val="90000"/>
              </a:lnSpc>
              <a:spcBef>
                <a:spcPct val="20000"/>
              </a:spcBef>
              <a:buFont typeface="Arial" panose="020B0604020202020204" pitchFamily="34" charset="0"/>
              <a:buChar char="•"/>
            </a:pPr>
            <a:r>
              <a:rPr lang="en-US" altLang="en-US" sz="2200" b="0">
                <a:latin typeface="Calibri" panose="020F0502020204030204" pitchFamily="34" charset="0"/>
              </a:rPr>
              <a:t>Return value </a:t>
            </a:r>
            <a:r>
              <a:rPr lang="en-US" altLang="en-US" sz="1800" b="0">
                <a:latin typeface="Calibri" panose="020F0502020204030204" pitchFamily="34" charset="0"/>
              </a:rPr>
              <a:t> for a method not declared as void. Because the size of the activation record may vary from one call to another, the returned value is placed right above the activation record of the caller</a:t>
            </a:r>
            <a:r>
              <a:rPr lang="en-US" altLang="en-US" sz="2200" b="0">
                <a:latin typeface="Calibri" panose="020F0502020204030204" pitchFamily="34" charset="0"/>
              </a:rPr>
              <a:t>.</a:t>
            </a:r>
          </a:p>
          <a:p>
            <a:pPr lvl="1">
              <a:lnSpc>
                <a:spcPct val="90000"/>
              </a:lnSpc>
              <a:spcBef>
                <a:spcPct val="20000"/>
              </a:spcBef>
              <a:buFont typeface="Arial" panose="020B0604020202020204" pitchFamily="34" charset="0"/>
              <a:buChar char="–"/>
            </a:pPr>
            <a:r>
              <a:rPr lang="en-US" altLang="en-US" sz="2200" b="0">
                <a:latin typeface="Calibri" panose="020F0502020204030204" pitchFamily="34" charset="0"/>
              </a:rPr>
              <a:t>Each new activation record is placed on the top of the </a:t>
            </a:r>
            <a:r>
              <a:rPr lang="en-US" altLang="en-US" sz="2200" b="0">
                <a:solidFill>
                  <a:srgbClr val="FF0000"/>
                </a:solidFill>
                <a:latin typeface="Calibri" panose="020F0502020204030204" pitchFamily="34" charset="0"/>
              </a:rPr>
              <a:t>run-time stack</a:t>
            </a:r>
          </a:p>
          <a:p>
            <a:pPr lvl="1">
              <a:lnSpc>
                <a:spcPct val="90000"/>
              </a:lnSpc>
              <a:spcBef>
                <a:spcPct val="20000"/>
              </a:spcBef>
              <a:buFont typeface="Arial" panose="020B0604020202020204" pitchFamily="34" charset="0"/>
              <a:buChar char="–"/>
            </a:pPr>
            <a:r>
              <a:rPr lang="en-US" altLang="en-US" sz="2200" b="0" u="sng">
                <a:latin typeface="Calibri" panose="020F0502020204030204" pitchFamily="34" charset="0"/>
              </a:rPr>
              <a:t>When a method terminates</a:t>
            </a:r>
            <a:r>
              <a:rPr lang="en-US" altLang="en-US" sz="2200" b="0">
                <a:latin typeface="Calibri" panose="020F0502020204030204" pitchFamily="34" charset="0"/>
              </a:rPr>
              <a:t>, its activation record is removed from the top of the run-time stack</a:t>
            </a:r>
          </a:p>
          <a:p>
            <a:pPr lvl="1">
              <a:lnSpc>
                <a:spcPct val="90000"/>
              </a:lnSpc>
              <a:spcBef>
                <a:spcPct val="20000"/>
              </a:spcBef>
              <a:buFont typeface="Arial" panose="020B0604020202020204" pitchFamily="34" charset="0"/>
              <a:buChar char="–"/>
            </a:pPr>
            <a:r>
              <a:rPr lang="en-US" altLang="en-US" sz="2200" b="0">
                <a:latin typeface="Calibri" panose="020F0502020204030204" pitchFamily="34" charset="0"/>
              </a:rPr>
              <a:t>Thus, the first AR placed onto the stack is the last one removed</a:t>
            </a:r>
          </a:p>
        </p:txBody>
      </p:sp>
      <p:sp>
        <p:nvSpPr>
          <p:cNvPr id="8199" name="Text Box 8">
            <a:extLst>
              <a:ext uri="{FF2B5EF4-FFF2-40B4-BE49-F238E27FC236}">
                <a16:creationId xmlns:a16="http://schemas.microsoft.com/office/drawing/2014/main" id="{1B771396-D54C-49E9-A765-C7D7B30D78EC}"/>
              </a:ext>
            </a:extLst>
          </p:cNvPr>
          <p:cNvSpPr txBox="1">
            <a:spLocks noChangeArrowheads="1"/>
          </p:cNvSpPr>
          <p:nvPr/>
        </p:nvSpPr>
        <p:spPr bwMode="auto">
          <a:xfrm>
            <a:off x="4800600" y="6019800"/>
            <a:ext cx="3810000" cy="406400"/>
          </a:xfrm>
          <a:prstGeom prst="rect">
            <a:avLst/>
          </a:prstGeom>
          <a:solidFill>
            <a:srgbClr val="CCECFF"/>
          </a:solidFill>
          <a:ln w="9525">
            <a:solidFill>
              <a:schemeClr val="tx1"/>
            </a:solidFill>
            <a:miter lim="800000"/>
            <a:headEnd/>
            <a:tailEnd/>
          </a:ln>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spcBef>
                <a:spcPct val="50000"/>
              </a:spcBef>
            </a:pPr>
            <a:r>
              <a:rPr lang="en-US" altLang="en-US" sz="2000" b="0">
                <a:solidFill>
                  <a:srgbClr val="FF0000"/>
                </a:solidFill>
              </a:rPr>
              <a:t>AR</a:t>
            </a:r>
            <a:r>
              <a:rPr lang="en-US" altLang="en-US" sz="2000" b="0"/>
              <a:t> is also called Stack frame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572867">
                                            <p:txEl>
                                              <p:pRg st="6" end="6"/>
                                            </p:txEl>
                                          </p:spTgt>
                                        </p:tgtEl>
                                        <p:attrNameLst>
                                          <p:attrName>style.visibility</p:attrName>
                                        </p:attrNameLst>
                                      </p:cBhvr>
                                      <p:to>
                                        <p:strVal val="visible"/>
                                      </p:to>
                                    </p:set>
                                    <p:anim to="" calcmode="lin" valueType="num">
                                      <p:cBhvr>
                                        <p:cTn id="7" dur="1" fill="hold"/>
                                        <p:tgtEl>
                                          <p:spTgt spid="1572867">
                                            <p:txEl>
                                              <p:pRg st="6" end="6"/>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1572867">
                                            <p:txEl>
                                              <p:pRg st="7" end="7"/>
                                            </p:txEl>
                                          </p:spTgt>
                                        </p:tgtEl>
                                        <p:attrNameLst>
                                          <p:attrName>style.visibility</p:attrName>
                                        </p:attrNameLst>
                                      </p:cBhvr>
                                      <p:to>
                                        <p:strVal val="visible"/>
                                      </p:to>
                                    </p:set>
                                    <p:anim to="" calcmode="lin" valueType="num">
                                      <p:cBhvr>
                                        <p:cTn id="10" dur="1" fill="hold"/>
                                        <p:tgtEl>
                                          <p:spTgt spid="1572867">
                                            <p:txEl>
                                              <p:pRg st="7" end="7"/>
                                            </p:txEl>
                                          </p:spTgt>
                                        </p:tgtEl>
                                        <p:attrNameLst>
                                          <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1572867">
                                            <p:txEl>
                                              <p:pRg st="8" end="8"/>
                                            </p:txEl>
                                          </p:spTgt>
                                        </p:tgtEl>
                                        <p:attrNameLst>
                                          <p:attrName>style.visibility</p:attrName>
                                        </p:attrNameLst>
                                      </p:cBhvr>
                                      <p:to>
                                        <p:strVal val="visible"/>
                                      </p:to>
                                    </p:set>
                                    <p:anim to="" calcmode="lin" valueType="num">
                                      <p:cBhvr>
                                        <p:cTn id="13" dur="1" fill="hold"/>
                                        <p:tgtEl>
                                          <p:spTgt spid="1572867">
                                            <p:txEl>
                                              <p:pRg st="8" end="8"/>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Footer Placeholder 4">
            <a:extLst>
              <a:ext uri="{FF2B5EF4-FFF2-40B4-BE49-F238E27FC236}">
                <a16:creationId xmlns:a16="http://schemas.microsoft.com/office/drawing/2014/main" id="{6A9D599E-A67E-4DC8-A9B0-80D68E5E06A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9219" name="Slide Number Placeholder 5">
            <a:extLst>
              <a:ext uri="{FF2B5EF4-FFF2-40B4-BE49-F238E27FC236}">
                <a16:creationId xmlns:a16="http://schemas.microsoft.com/office/drawing/2014/main" id="{D49DE75C-DCC1-4CB6-B6BC-CBDE2556FDA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0AE32C6C-C2B5-44DA-9243-A57B7E93C052}" type="slidenum">
              <a:rPr lang="en-US" altLang="en-US" sz="1200" b="0">
                <a:solidFill>
                  <a:srgbClr val="898989"/>
                </a:solidFill>
              </a:rPr>
              <a:pPr eaLnBrk="1" hangingPunct="1"/>
              <a:t>8</a:t>
            </a:fld>
            <a:r>
              <a:rPr lang="en-US" altLang="en-US" sz="1200" b="0">
                <a:solidFill>
                  <a:srgbClr val="898989"/>
                </a:solidFill>
              </a:rPr>
              <a:t>/19</a:t>
            </a:r>
          </a:p>
        </p:txBody>
      </p:sp>
      <p:sp>
        <p:nvSpPr>
          <p:cNvPr id="9220" name="Rectangle 2">
            <a:extLst>
              <a:ext uri="{FF2B5EF4-FFF2-40B4-BE49-F238E27FC236}">
                <a16:creationId xmlns:a16="http://schemas.microsoft.com/office/drawing/2014/main" id="{B35EB2DC-BBE1-452A-A627-550374A3EF0D}"/>
              </a:ext>
            </a:extLst>
          </p:cNvPr>
          <p:cNvSpPr>
            <a:spLocks noGrp="1"/>
          </p:cNvSpPr>
          <p:nvPr>
            <p:ph type="title"/>
          </p:nvPr>
        </p:nvSpPr>
        <p:spPr>
          <a:xfrm>
            <a:off x="457200" y="593725"/>
            <a:ext cx="8229600" cy="701675"/>
          </a:xfrm>
          <a:noFill/>
        </p:spPr>
        <p:txBody>
          <a:bodyPr>
            <a:spAutoFit/>
          </a:bodyPr>
          <a:lstStyle/>
          <a:p>
            <a:r>
              <a:rPr lang="en-US" altLang="en-US" sz="4000" b="1">
                <a:solidFill>
                  <a:srgbClr val="CC3300"/>
                </a:solidFill>
              </a:rPr>
              <a:t>Array-based Stack - 1</a:t>
            </a:r>
          </a:p>
        </p:txBody>
      </p:sp>
      <p:sp>
        <p:nvSpPr>
          <p:cNvPr id="9221" name="Rectangle 3">
            <a:extLst>
              <a:ext uri="{FF2B5EF4-FFF2-40B4-BE49-F238E27FC236}">
                <a16:creationId xmlns:a16="http://schemas.microsoft.com/office/drawing/2014/main" id="{9A9D98B6-A6B8-467B-A340-49B54D8F8E9D}"/>
              </a:ext>
            </a:extLst>
          </p:cNvPr>
          <p:cNvSpPr>
            <a:spLocks noGrp="1"/>
          </p:cNvSpPr>
          <p:nvPr>
            <p:ph type="body" sz="half" idx="1"/>
          </p:nvPr>
        </p:nvSpPr>
        <p:spPr>
          <a:xfrm>
            <a:off x="838200" y="1752600"/>
            <a:ext cx="7239000" cy="2398713"/>
          </a:xfrm>
          <a:noFill/>
        </p:spPr>
        <p:txBody>
          <a:bodyPr>
            <a:spAutoFit/>
          </a:bodyPr>
          <a:lstStyle/>
          <a:p>
            <a:r>
              <a:rPr lang="en-US" altLang="en-US"/>
              <a:t>A simple way of implementing the Stack ADT (abstract data type) uses an array</a:t>
            </a:r>
          </a:p>
          <a:p>
            <a:r>
              <a:rPr lang="en-US" altLang="en-US"/>
              <a:t>We add elements from left to right</a:t>
            </a:r>
          </a:p>
          <a:p>
            <a:r>
              <a:rPr lang="en-US" altLang="en-US"/>
              <a:t>A variable top keeps track of the index of the top element </a:t>
            </a:r>
          </a:p>
        </p:txBody>
      </p:sp>
      <p:grpSp>
        <p:nvGrpSpPr>
          <p:cNvPr id="9222" name="Group 4">
            <a:extLst>
              <a:ext uri="{FF2B5EF4-FFF2-40B4-BE49-F238E27FC236}">
                <a16:creationId xmlns:a16="http://schemas.microsoft.com/office/drawing/2014/main" id="{2E292074-4AC1-483A-B06F-EC65DDA9EF94}"/>
              </a:ext>
            </a:extLst>
          </p:cNvPr>
          <p:cNvGrpSpPr>
            <a:grpSpLocks/>
          </p:cNvGrpSpPr>
          <p:nvPr/>
        </p:nvGrpSpPr>
        <p:grpSpPr bwMode="auto">
          <a:xfrm>
            <a:off x="1066800" y="4343400"/>
            <a:ext cx="6918325" cy="874713"/>
            <a:chOff x="912" y="3360"/>
            <a:chExt cx="4358" cy="551"/>
          </a:xfrm>
        </p:grpSpPr>
        <p:sp>
          <p:nvSpPr>
            <p:cNvPr id="9224" name="Freeform 5">
              <a:extLst>
                <a:ext uri="{FF2B5EF4-FFF2-40B4-BE49-F238E27FC236}">
                  <a16:creationId xmlns:a16="http://schemas.microsoft.com/office/drawing/2014/main" id="{FE646B7A-2278-418E-9D44-A29A2A4474D3}"/>
                </a:ext>
              </a:extLst>
            </p:cNvPr>
            <p:cNvSpPr>
              <a:spLocks/>
            </p:cNvSpPr>
            <p:nvPr/>
          </p:nvSpPr>
          <p:spPr bwMode="auto">
            <a:xfrm>
              <a:off x="3600" y="3440"/>
              <a:ext cx="951" cy="239"/>
            </a:xfrm>
            <a:custGeom>
              <a:avLst/>
              <a:gdLst>
                <a:gd name="T0" fmla="*/ 951 w 951"/>
                <a:gd name="T1" fmla="*/ 239 h 239"/>
                <a:gd name="T2" fmla="*/ 951 w 951"/>
                <a:gd name="T3" fmla="*/ 0 h 239"/>
                <a:gd name="T4" fmla="*/ 0 w 951"/>
                <a:gd name="T5" fmla="*/ 0 h 239"/>
                <a:gd name="T6" fmla="*/ 24 w 951"/>
                <a:gd name="T7" fmla="*/ 103 h 239"/>
                <a:gd name="T8" fmla="*/ 104 w 951"/>
                <a:gd name="T9" fmla="*/ 143 h 239"/>
                <a:gd name="T10" fmla="*/ 120 w 951"/>
                <a:gd name="T11" fmla="*/ 239 h 239"/>
                <a:gd name="T12" fmla="*/ 951 w 951"/>
                <a:gd name="T13" fmla="*/ 239 h 239"/>
                <a:gd name="T14" fmla="*/ 0 60000 65536"/>
                <a:gd name="T15" fmla="*/ 0 60000 65536"/>
                <a:gd name="T16" fmla="*/ 0 60000 65536"/>
                <a:gd name="T17" fmla="*/ 0 60000 65536"/>
                <a:gd name="T18" fmla="*/ 0 60000 65536"/>
                <a:gd name="T19" fmla="*/ 0 60000 65536"/>
                <a:gd name="T20" fmla="*/ 0 60000 65536"/>
                <a:gd name="T21" fmla="*/ 0 w 951"/>
                <a:gd name="T22" fmla="*/ 0 h 239"/>
                <a:gd name="T23" fmla="*/ 951 w 951"/>
                <a:gd name="T24" fmla="*/ 239 h 2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51" h="239">
                  <a:moveTo>
                    <a:pt x="951" y="239"/>
                  </a:moveTo>
                  <a:lnTo>
                    <a:pt x="951" y="0"/>
                  </a:lnTo>
                  <a:lnTo>
                    <a:pt x="0" y="0"/>
                  </a:lnTo>
                  <a:lnTo>
                    <a:pt x="24" y="103"/>
                  </a:lnTo>
                  <a:lnTo>
                    <a:pt x="104" y="143"/>
                  </a:lnTo>
                  <a:lnTo>
                    <a:pt x="120" y="239"/>
                  </a:lnTo>
                  <a:lnTo>
                    <a:pt x="951" y="239"/>
                  </a:lnTo>
                  <a:close/>
                </a:path>
              </a:pathLst>
            </a:custGeom>
            <a:solidFill>
              <a:schemeClr val="accent1"/>
            </a:solidFill>
            <a:ln w="9525">
              <a:solidFill>
                <a:schemeClr val="tx1"/>
              </a:solidFill>
              <a:round/>
              <a:headEnd/>
              <a:tailEnd/>
            </a:ln>
          </p:spPr>
          <p:txBody>
            <a:bodyPr/>
            <a:lstStyle/>
            <a:p>
              <a:endParaRPr lang="en-US"/>
            </a:p>
          </p:txBody>
        </p:sp>
        <p:sp>
          <p:nvSpPr>
            <p:cNvPr id="9225" name="Freeform 6">
              <a:extLst>
                <a:ext uri="{FF2B5EF4-FFF2-40B4-BE49-F238E27FC236}">
                  <a16:creationId xmlns:a16="http://schemas.microsoft.com/office/drawing/2014/main" id="{58438B3C-CE49-4C51-9EDB-85879F92F78E}"/>
                </a:ext>
              </a:extLst>
            </p:cNvPr>
            <p:cNvSpPr>
              <a:spLocks/>
            </p:cNvSpPr>
            <p:nvPr/>
          </p:nvSpPr>
          <p:spPr bwMode="auto">
            <a:xfrm>
              <a:off x="1200" y="3440"/>
              <a:ext cx="1879" cy="239"/>
            </a:xfrm>
            <a:custGeom>
              <a:avLst/>
              <a:gdLst>
                <a:gd name="T0" fmla="*/ 0 w 1879"/>
                <a:gd name="T1" fmla="*/ 0 h 239"/>
                <a:gd name="T2" fmla="*/ 0 w 1879"/>
                <a:gd name="T3" fmla="*/ 239 h 239"/>
                <a:gd name="T4" fmla="*/ 1879 w 1879"/>
                <a:gd name="T5" fmla="*/ 239 h 239"/>
                <a:gd name="T6" fmla="*/ 1863 w 1879"/>
                <a:gd name="T7" fmla="*/ 135 h 239"/>
                <a:gd name="T8" fmla="*/ 1783 w 1879"/>
                <a:gd name="T9" fmla="*/ 79 h 239"/>
                <a:gd name="T10" fmla="*/ 1767 w 1879"/>
                <a:gd name="T11" fmla="*/ 0 h 239"/>
                <a:gd name="T12" fmla="*/ 0 w 1879"/>
                <a:gd name="T13" fmla="*/ 0 h 239"/>
                <a:gd name="T14" fmla="*/ 0 60000 65536"/>
                <a:gd name="T15" fmla="*/ 0 60000 65536"/>
                <a:gd name="T16" fmla="*/ 0 60000 65536"/>
                <a:gd name="T17" fmla="*/ 0 60000 65536"/>
                <a:gd name="T18" fmla="*/ 0 60000 65536"/>
                <a:gd name="T19" fmla="*/ 0 60000 65536"/>
                <a:gd name="T20" fmla="*/ 0 60000 65536"/>
                <a:gd name="T21" fmla="*/ 0 w 1879"/>
                <a:gd name="T22" fmla="*/ 0 h 239"/>
                <a:gd name="T23" fmla="*/ 1879 w 1879"/>
                <a:gd name="T24" fmla="*/ 239 h 2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79" h="239">
                  <a:moveTo>
                    <a:pt x="0" y="0"/>
                  </a:moveTo>
                  <a:lnTo>
                    <a:pt x="0" y="239"/>
                  </a:lnTo>
                  <a:lnTo>
                    <a:pt x="1879" y="239"/>
                  </a:lnTo>
                  <a:lnTo>
                    <a:pt x="1863" y="135"/>
                  </a:lnTo>
                  <a:lnTo>
                    <a:pt x="1783" y="79"/>
                  </a:lnTo>
                  <a:lnTo>
                    <a:pt x="1767" y="0"/>
                  </a:lnTo>
                  <a:lnTo>
                    <a:pt x="0" y="0"/>
                  </a:lnTo>
                  <a:close/>
                </a:path>
              </a:pathLst>
            </a:custGeom>
            <a:solidFill>
              <a:schemeClr val="accent1"/>
            </a:solidFill>
            <a:ln w="9525">
              <a:solidFill>
                <a:schemeClr val="tx1"/>
              </a:solidFill>
              <a:round/>
              <a:headEnd/>
              <a:tailEnd/>
            </a:ln>
          </p:spPr>
          <p:txBody>
            <a:bodyPr/>
            <a:lstStyle/>
            <a:p>
              <a:endParaRPr lang="en-US"/>
            </a:p>
          </p:txBody>
        </p:sp>
        <p:sp>
          <p:nvSpPr>
            <p:cNvPr id="9226" name="Rectangle 7">
              <a:extLst>
                <a:ext uri="{FF2B5EF4-FFF2-40B4-BE49-F238E27FC236}">
                  <a16:creationId xmlns:a16="http://schemas.microsoft.com/office/drawing/2014/main" id="{F95D93C3-9B76-443D-A557-6E65DB1718FE}"/>
                </a:ext>
              </a:extLst>
            </p:cNvPr>
            <p:cNvSpPr>
              <a:spLocks noChangeArrowheads="1"/>
            </p:cNvSpPr>
            <p:nvPr/>
          </p:nvSpPr>
          <p:spPr bwMode="auto">
            <a:xfrm>
              <a:off x="2967" y="3432"/>
              <a:ext cx="8" cy="16"/>
            </a:xfrm>
            <a:prstGeom prst="rect">
              <a:avLst/>
            </a:prstGeom>
            <a:solidFill>
              <a:schemeClr val="tx1"/>
            </a:solidFill>
            <a:ln w="9525">
              <a:solidFill>
                <a:schemeClr val="tx1"/>
              </a:solidFill>
              <a:miter lim="800000"/>
              <a:headEnd/>
              <a:tailEnd/>
            </a:ln>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9227" name="Rectangle 8">
              <a:extLst>
                <a:ext uri="{FF2B5EF4-FFF2-40B4-BE49-F238E27FC236}">
                  <a16:creationId xmlns:a16="http://schemas.microsoft.com/office/drawing/2014/main" id="{7063DFC8-E9AB-4844-99CF-2C5E5263A7BB}"/>
                </a:ext>
              </a:extLst>
            </p:cNvPr>
            <p:cNvSpPr>
              <a:spLocks noChangeArrowheads="1"/>
            </p:cNvSpPr>
            <p:nvPr/>
          </p:nvSpPr>
          <p:spPr bwMode="auto">
            <a:xfrm>
              <a:off x="1192" y="3432"/>
              <a:ext cx="1775" cy="16"/>
            </a:xfrm>
            <a:prstGeom prst="rect">
              <a:avLst/>
            </a:prstGeom>
            <a:solidFill>
              <a:schemeClr val="tx1"/>
            </a:solidFill>
            <a:ln w="9525">
              <a:solidFill>
                <a:schemeClr val="tx1"/>
              </a:solidFill>
              <a:miter lim="800000"/>
              <a:headEnd/>
              <a:tailEnd/>
            </a:ln>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9228" name="Rectangle 9">
              <a:extLst>
                <a:ext uri="{FF2B5EF4-FFF2-40B4-BE49-F238E27FC236}">
                  <a16:creationId xmlns:a16="http://schemas.microsoft.com/office/drawing/2014/main" id="{28F6E165-015E-477A-809F-04DB34885051}"/>
                </a:ext>
              </a:extLst>
            </p:cNvPr>
            <p:cNvSpPr>
              <a:spLocks noChangeArrowheads="1"/>
            </p:cNvSpPr>
            <p:nvPr/>
          </p:nvSpPr>
          <p:spPr bwMode="auto">
            <a:xfrm>
              <a:off x="1192" y="3440"/>
              <a:ext cx="16" cy="247"/>
            </a:xfrm>
            <a:prstGeom prst="rect">
              <a:avLst/>
            </a:prstGeom>
            <a:solidFill>
              <a:schemeClr val="tx1"/>
            </a:solidFill>
            <a:ln w="9525">
              <a:solidFill>
                <a:schemeClr val="tx1"/>
              </a:solidFill>
              <a:miter lim="800000"/>
              <a:headEnd/>
              <a:tailEnd/>
            </a:ln>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9229" name="Rectangle 10">
              <a:extLst>
                <a:ext uri="{FF2B5EF4-FFF2-40B4-BE49-F238E27FC236}">
                  <a16:creationId xmlns:a16="http://schemas.microsoft.com/office/drawing/2014/main" id="{04618370-40B2-47CB-9F25-C0CE602235A9}"/>
                </a:ext>
              </a:extLst>
            </p:cNvPr>
            <p:cNvSpPr>
              <a:spLocks noChangeArrowheads="1"/>
            </p:cNvSpPr>
            <p:nvPr/>
          </p:nvSpPr>
          <p:spPr bwMode="auto">
            <a:xfrm>
              <a:off x="3079" y="3671"/>
              <a:ext cx="8" cy="16"/>
            </a:xfrm>
            <a:prstGeom prst="rect">
              <a:avLst/>
            </a:prstGeom>
            <a:solidFill>
              <a:schemeClr val="tx1"/>
            </a:solidFill>
            <a:ln w="9525">
              <a:solidFill>
                <a:schemeClr val="tx1"/>
              </a:solidFill>
              <a:miter lim="800000"/>
              <a:headEnd/>
              <a:tailEnd/>
            </a:ln>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9230" name="Rectangle 11">
              <a:extLst>
                <a:ext uri="{FF2B5EF4-FFF2-40B4-BE49-F238E27FC236}">
                  <a16:creationId xmlns:a16="http://schemas.microsoft.com/office/drawing/2014/main" id="{2156184C-2086-48C0-AC11-4775A1A1A664}"/>
                </a:ext>
              </a:extLst>
            </p:cNvPr>
            <p:cNvSpPr>
              <a:spLocks noChangeArrowheads="1"/>
            </p:cNvSpPr>
            <p:nvPr/>
          </p:nvSpPr>
          <p:spPr bwMode="auto">
            <a:xfrm>
              <a:off x="1200" y="3671"/>
              <a:ext cx="1879" cy="16"/>
            </a:xfrm>
            <a:prstGeom prst="rect">
              <a:avLst/>
            </a:prstGeom>
            <a:solidFill>
              <a:schemeClr val="tx1"/>
            </a:solidFill>
            <a:ln w="9525">
              <a:solidFill>
                <a:schemeClr val="tx1"/>
              </a:solidFill>
              <a:miter lim="800000"/>
              <a:headEnd/>
              <a:tailEnd/>
            </a:ln>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9231" name="Rectangle 12">
              <a:extLst>
                <a:ext uri="{FF2B5EF4-FFF2-40B4-BE49-F238E27FC236}">
                  <a16:creationId xmlns:a16="http://schemas.microsoft.com/office/drawing/2014/main" id="{BCAADB48-37B4-4FE2-82B9-E3A91584CF92}"/>
                </a:ext>
              </a:extLst>
            </p:cNvPr>
            <p:cNvSpPr>
              <a:spLocks noChangeArrowheads="1"/>
            </p:cNvSpPr>
            <p:nvPr/>
          </p:nvSpPr>
          <p:spPr bwMode="auto">
            <a:xfrm>
              <a:off x="3599" y="3432"/>
              <a:ext cx="8" cy="16"/>
            </a:xfrm>
            <a:prstGeom prst="rect">
              <a:avLst/>
            </a:prstGeom>
            <a:solidFill>
              <a:schemeClr val="tx1"/>
            </a:solidFill>
            <a:ln w="9525">
              <a:solidFill>
                <a:schemeClr val="tx1"/>
              </a:solidFill>
              <a:miter lim="800000"/>
              <a:headEnd/>
              <a:tailEnd/>
            </a:ln>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9232" name="Rectangle 13">
              <a:extLst>
                <a:ext uri="{FF2B5EF4-FFF2-40B4-BE49-F238E27FC236}">
                  <a16:creationId xmlns:a16="http://schemas.microsoft.com/office/drawing/2014/main" id="{E0277812-235D-448E-A1FF-E37B0EEE9A4F}"/>
                </a:ext>
              </a:extLst>
            </p:cNvPr>
            <p:cNvSpPr>
              <a:spLocks noChangeArrowheads="1"/>
            </p:cNvSpPr>
            <p:nvPr/>
          </p:nvSpPr>
          <p:spPr bwMode="auto">
            <a:xfrm>
              <a:off x="3607" y="3432"/>
              <a:ext cx="1663" cy="16"/>
            </a:xfrm>
            <a:prstGeom prst="rect">
              <a:avLst/>
            </a:prstGeom>
            <a:solidFill>
              <a:schemeClr val="tx1"/>
            </a:solidFill>
            <a:ln w="9525">
              <a:solidFill>
                <a:schemeClr val="tx1"/>
              </a:solidFill>
              <a:miter lim="800000"/>
              <a:headEnd/>
              <a:tailEnd/>
            </a:ln>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9233" name="Rectangle 14">
              <a:extLst>
                <a:ext uri="{FF2B5EF4-FFF2-40B4-BE49-F238E27FC236}">
                  <a16:creationId xmlns:a16="http://schemas.microsoft.com/office/drawing/2014/main" id="{9939C2E8-F703-4F06-9528-C2D0360F9A73}"/>
                </a:ext>
              </a:extLst>
            </p:cNvPr>
            <p:cNvSpPr>
              <a:spLocks noChangeArrowheads="1"/>
            </p:cNvSpPr>
            <p:nvPr/>
          </p:nvSpPr>
          <p:spPr bwMode="auto">
            <a:xfrm>
              <a:off x="5254" y="3440"/>
              <a:ext cx="16" cy="247"/>
            </a:xfrm>
            <a:prstGeom prst="rect">
              <a:avLst/>
            </a:prstGeom>
            <a:solidFill>
              <a:schemeClr val="tx1"/>
            </a:solidFill>
            <a:ln w="9525">
              <a:solidFill>
                <a:schemeClr val="tx1"/>
              </a:solidFill>
              <a:miter lim="800000"/>
              <a:headEnd/>
              <a:tailEnd/>
            </a:ln>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9234" name="Rectangle 15">
              <a:extLst>
                <a:ext uri="{FF2B5EF4-FFF2-40B4-BE49-F238E27FC236}">
                  <a16:creationId xmlns:a16="http://schemas.microsoft.com/office/drawing/2014/main" id="{077D1B92-38B6-4AB8-8A4C-2792038F31BF}"/>
                </a:ext>
              </a:extLst>
            </p:cNvPr>
            <p:cNvSpPr>
              <a:spLocks noChangeArrowheads="1"/>
            </p:cNvSpPr>
            <p:nvPr/>
          </p:nvSpPr>
          <p:spPr bwMode="auto">
            <a:xfrm>
              <a:off x="3703" y="3671"/>
              <a:ext cx="8" cy="16"/>
            </a:xfrm>
            <a:prstGeom prst="rect">
              <a:avLst/>
            </a:prstGeom>
            <a:solidFill>
              <a:schemeClr val="tx1"/>
            </a:solidFill>
            <a:ln w="9525">
              <a:solidFill>
                <a:schemeClr val="tx1"/>
              </a:solidFill>
              <a:miter lim="800000"/>
              <a:headEnd/>
              <a:tailEnd/>
            </a:ln>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9235" name="Rectangle 16">
              <a:extLst>
                <a:ext uri="{FF2B5EF4-FFF2-40B4-BE49-F238E27FC236}">
                  <a16:creationId xmlns:a16="http://schemas.microsoft.com/office/drawing/2014/main" id="{BE689ACC-D19A-4219-91E7-27E3260ECCB2}"/>
                </a:ext>
              </a:extLst>
            </p:cNvPr>
            <p:cNvSpPr>
              <a:spLocks noChangeArrowheads="1"/>
            </p:cNvSpPr>
            <p:nvPr/>
          </p:nvSpPr>
          <p:spPr bwMode="auto">
            <a:xfrm>
              <a:off x="3711" y="3671"/>
              <a:ext cx="1551" cy="16"/>
            </a:xfrm>
            <a:prstGeom prst="rect">
              <a:avLst/>
            </a:prstGeom>
            <a:solidFill>
              <a:schemeClr val="tx1"/>
            </a:solidFill>
            <a:ln w="9525">
              <a:solidFill>
                <a:schemeClr val="tx1"/>
              </a:solidFill>
              <a:miter lim="800000"/>
              <a:headEnd/>
              <a:tailEnd/>
            </a:ln>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9236" name="Rectangle 17">
              <a:extLst>
                <a:ext uri="{FF2B5EF4-FFF2-40B4-BE49-F238E27FC236}">
                  <a16:creationId xmlns:a16="http://schemas.microsoft.com/office/drawing/2014/main" id="{E3FC6453-350C-449C-A397-D60FE1DECF23}"/>
                </a:ext>
              </a:extLst>
            </p:cNvPr>
            <p:cNvSpPr>
              <a:spLocks noChangeArrowheads="1"/>
            </p:cNvSpPr>
            <p:nvPr/>
          </p:nvSpPr>
          <p:spPr bwMode="auto">
            <a:xfrm>
              <a:off x="1440" y="3432"/>
              <a:ext cx="16" cy="8"/>
            </a:xfrm>
            <a:prstGeom prst="rect">
              <a:avLst/>
            </a:prstGeom>
            <a:solidFill>
              <a:schemeClr val="tx1"/>
            </a:solidFill>
            <a:ln w="9525">
              <a:solidFill>
                <a:schemeClr val="tx1"/>
              </a:solidFill>
              <a:miter lim="800000"/>
              <a:headEnd/>
              <a:tailEnd/>
            </a:ln>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9237" name="Rectangle 18">
              <a:extLst>
                <a:ext uri="{FF2B5EF4-FFF2-40B4-BE49-F238E27FC236}">
                  <a16:creationId xmlns:a16="http://schemas.microsoft.com/office/drawing/2014/main" id="{85CC3058-9058-4B70-9AAC-3C15C4B40AF0}"/>
                </a:ext>
              </a:extLst>
            </p:cNvPr>
            <p:cNvSpPr>
              <a:spLocks noChangeArrowheads="1"/>
            </p:cNvSpPr>
            <p:nvPr/>
          </p:nvSpPr>
          <p:spPr bwMode="auto">
            <a:xfrm>
              <a:off x="1440" y="3679"/>
              <a:ext cx="16" cy="8"/>
            </a:xfrm>
            <a:prstGeom prst="rect">
              <a:avLst/>
            </a:prstGeom>
            <a:solidFill>
              <a:schemeClr val="tx1"/>
            </a:solidFill>
            <a:ln w="9525">
              <a:solidFill>
                <a:schemeClr val="tx1"/>
              </a:solidFill>
              <a:miter lim="800000"/>
              <a:headEnd/>
              <a:tailEnd/>
            </a:ln>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9238" name="Rectangle 19">
              <a:extLst>
                <a:ext uri="{FF2B5EF4-FFF2-40B4-BE49-F238E27FC236}">
                  <a16:creationId xmlns:a16="http://schemas.microsoft.com/office/drawing/2014/main" id="{27E5DE6A-A45C-447E-8981-77256BC75D0B}"/>
                </a:ext>
              </a:extLst>
            </p:cNvPr>
            <p:cNvSpPr>
              <a:spLocks noChangeArrowheads="1"/>
            </p:cNvSpPr>
            <p:nvPr/>
          </p:nvSpPr>
          <p:spPr bwMode="auto">
            <a:xfrm>
              <a:off x="1440" y="3440"/>
              <a:ext cx="16" cy="239"/>
            </a:xfrm>
            <a:prstGeom prst="rect">
              <a:avLst/>
            </a:prstGeom>
            <a:solidFill>
              <a:schemeClr val="tx1"/>
            </a:solidFill>
            <a:ln w="9525">
              <a:solidFill>
                <a:schemeClr val="tx1"/>
              </a:solidFill>
              <a:miter lim="800000"/>
              <a:headEnd/>
              <a:tailEnd/>
            </a:ln>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9239" name="Rectangle 20">
              <a:extLst>
                <a:ext uri="{FF2B5EF4-FFF2-40B4-BE49-F238E27FC236}">
                  <a16:creationId xmlns:a16="http://schemas.microsoft.com/office/drawing/2014/main" id="{4DB85727-9FB8-4E52-853F-BDD5F5561D6F}"/>
                </a:ext>
              </a:extLst>
            </p:cNvPr>
            <p:cNvSpPr>
              <a:spLocks noChangeArrowheads="1"/>
            </p:cNvSpPr>
            <p:nvPr/>
          </p:nvSpPr>
          <p:spPr bwMode="auto">
            <a:xfrm>
              <a:off x="1680" y="3432"/>
              <a:ext cx="16" cy="8"/>
            </a:xfrm>
            <a:prstGeom prst="rect">
              <a:avLst/>
            </a:prstGeom>
            <a:solidFill>
              <a:schemeClr val="tx1"/>
            </a:solidFill>
            <a:ln w="9525">
              <a:solidFill>
                <a:schemeClr val="tx1"/>
              </a:solidFill>
              <a:miter lim="800000"/>
              <a:headEnd/>
              <a:tailEnd/>
            </a:ln>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9240" name="Rectangle 21">
              <a:extLst>
                <a:ext uri="{FF2B5EF4-FFF2-40B4-BE49-F238E27FC236}">
                  <a16:creationId xmlns:a16="http://schemas.microsoft.com/office/drawing/2014/main" id="{C05C3563-12AD-471E-A3C4-6A9B741A9BE4}"/>
                </a:ext>
              </a:extLst>
            </p:cNvPr>
            <p:cNvSpPr>
              <a:spLocks noChangeArrowheads="1"/>
            </p:cNvSpPr>
            <p:nvPr/>
          </p:nvSpPr>
          <p:spPr bwMode="auto">
            <a:xfrm>
              <a:off x="1680" y="3679"/>
              <a:ext cx="16" cy="8"/>
            </a:xfrm>
            <a:prstGeom prst="rect">
              <a:avLst/>
            </a:prstGeom>
            <a:solidFill>
              <a:schemeClr val="tx1"/>
            </a:solidFill>
            <a:ln w="9525">
              <a:solidFill>
                <a:schemeClr val="tx1"/>
              </a:solidFill>
              <a:miter lim="800000"/>
              <a:headEnd/>
              <a:tailEnd/>
            </a:ln>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9241" name="Rectangle 22">
              <a:extLst>
                <a:ext uri="{FF2B5EF4-FFF2-40B4-BE49-F238E27FC236}">
                  <a16:creationId xmlns:a16="http://schemas.microsoft.com/office/drawing/2014/main" id="{78FA6D86-6334-4BE8-8742-3EE701D9D802}"/>
                </a:ext>
              </a:extLst>
            </p:cNvPr>
            <p:cNvSpPr>
              <a:spLocks noChangeArrowheads="1"/>
            </p:cNvSpPr>
            <p:nvPr/>
          </p:nvSpPr>
          <p:spPr bwMode="auto">
            <a:xfrm>
              <a:off x="1680" y="3440"/>
              <a:ext cx="16" cy="239"/>
            </a:xfrm>
            <a:prstGeom prst="rect">
              <a:avLst/>
            </a:prstGeom>
            <a:solidFill>
              <a:schemeClr val="tx1"/>
            </a:solidFill>
            <a:ln w="9525">
              <a:solidFill>
                <a:schemeClr val="tx1"/>
              </a:solidFill>
              <a:miter lim="800000"/>
              <a:headEnd/>
              <a:tailEnd/>
            </a:ln>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9242" name="Rectangle 23">
              <a:extLst>
                <a:ext uri="{FF2B5EF4-FFF2-40B4-BE49-F238E27FC236}">
                  <a16:creationId xmlns:a16="http://schemas.microsoft.com/office/drawing/2014/main" id="{725BEA59-F3A3-4FE3-B0A1-7A53789DCA30}"/>
                </a:ext>
              </a:extLst>
            </p:cNvPr>
            <p:cNvSpPr>
              <a:spLocks noChangeArrowheads="1"/>
            </p:cNvSpPr>
            <p:nvPr/>
          </p:nvSpPr>
          <p:spPr bwMode="auto">
            <a:xfrm>
              <a:off x="2399" y="3432"/>
              <a:ext cx="16" cy="8"/>
            </a:xfrm>
            <a:prstGeom prst="rect">
              <a:avLst/>
            </a:prstGeom>
            <a:solidFill>
              <a:schemeClr val="tx1"/>
            </a:solidFill>
            <a:ln w="9525">
              <a:solidFill>
                <a:schemeClr val="tx1"/>
              </a:solidFill>
              <a:miter lim="800000"/>
              <a:headEnd/>
              <a:tailEnd/>
            </a:ln>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9243" name="Rectangle 24">
              <a:extLst>
                <a:ext uri="{FF2B5EF4-FFF2-40B4-BE49-F238E27FC236}">
                  <a16:creationId xmlns:a16="http://schemas.microsoft.com/office/drawing/2014/main" id="{651871C2-7BE7-467A-98C8-ED27641539E0}"/>
                </a:ext>
              </a:extLst>
            </p:cNvPr>
            <p:cNvSpPr>
              <a:spLocks noChangeArrowheads="1"/>
            </p:cNvSpPr>
            <p:nvPr/>
          </p:nvSpPr>
          <p:spPr bwMode="auto">
            <a:xfrm>
              <a:off x="2399" y="3679"/>
              <a:ext cx="16" cy="8"/>
            </a:xfrm>
            <a:prstGeom prst="rect">
              <a:avLst/>
            </a:prstGeom>
            <a:solidFill>
              <a:schemeClr val="tx1"/>
            </a:solidFill>
            <a:ln w="9525">
              <a:solidFill>
                <a:schemeClr val="tx1"/>
              </a:solidFill>
              <a:miter lim="800000"/>
              <a:headEnd/>
              <a:tailEnd/>
            </a:ln>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9244" name="Rectangle 25">
              <a:extLst>
                <a:ext uri="{FF2B5EF4-FFF2-40B4-BE49-F238E27FC236}">
                  <a16:creationId xmlns:a16="http://schemas.microsoft.com/office/drawing/2014/main" id="{7A5EA426-50B2-4973-86F9-CF39D77AA7C8}"/>
                </a:ext>
              </a:extLst>
            </p:cNvPr>
            <p:cNvSpPr>
              <a:spLocks noChangeArrowheads="1"/>
            </p:cNvSpPr>
            <p:nvPr/>
          </p:nvSpPr>
          <p:spPr bwMode="auto">
            <a:xfrm>
              <a:off x="2399" y="3440"/>
              <a:ext cx="16" cy="239"/>
            </a:xfrm>
            <a:prstGeom prst="rect">
              <a:avLst/>
            </a:prstGeom>
            <a:solidFill>
              <a:schemeClr val="tx1"/>
            </a:solidFill>
            <a:ln w="9525">
              <a:solidFill>
                <a:schemeClr val="tx1"/>
              </a:solidFill>
              <a:miter lim="800000"/>
              <a:headEnd/>
              <a:tailEnd/>
            </a:ln>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9245" name="Rectangle 26">
              <a:extLst>
                <a:ext uri="{FF2B5EF4-FFF2-40B4-BE49-F238E27FC236}">
                  <a16:creationId xmlns:a16="http://schemas.microsoft.com/office/drawing/2014/main" id="{ED3DBAF5-2881-4341-9110-3F0733D61FDD}"/>
                </a:ext>
              </a:extLst>
            </p:cNvPr>
            <p:cNvSpPr>
              <a:spLocks noChangeArrowheads="1"/>
            </p:cNvSpPr>
            <p:nvPr/>
          </p:nvSpPr>
          <p:spPr bwMode="auto">
            <a:xfrm>
              <a:off x="2159" y="3432"/>
              <a:ext cx="16" cy="8"/>
            </a:xfrm>
            <a:prstGeom prst="rect">
              <a:avLst/>
            </a:prstGeom>
            <a:solidFill>
              <a:schemeClr val="tx1"/>
            </a:solidFill>
            <a:ln w="9525">
              <a:solidFill>
                <a:schemeClr val="tx1"/>
              </a:solidFill>
              <a:miter lim="800000"/>
              <a:headEnd/>
              <a:tailEnd/>
            </a:ln>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9246" name="Rectangle 27">
              <a:extLst>
                <a:ext uri="{FF2B5EF4-FFF2-40B4-BE49-F238E27FC236}">
                  <a16:creationId xmlns:a16="http://schemas.microsoft.com/office/drawing/2014/main" id="{6FA30AA7-9F51-4C85-BBB8-49EC34EE0F39}"/>
                </a:ext>
              </a:extLst>
            </p:cNvPr>
            <p:cNvSpPr>
              <a:spLocks noChangeArrowheads="1"/>
            </p:cNvSpPr>
            <p:nvPr/>
          </p:nvSpPr>
          <p:spPr bwMode="auto">
            <a:xfrm>
              <a:off x="2159" y="3679"/>
              <a:ext cx="16" cy="8"/>
            </a:xfrm>
            <a:prstGeom prst="rect">
              <a:avLst/>
            </a:prstGeom>
            <a:solidFill>
              <a:schemeClr val="tx1"/>
            </a:solidFill>
            <a:ln w="9525">
              <a:solidFill>
                <a:schemeClr val="tx1"/>
              </a:solidFill>
              <a:miter lim="800000"/>
              <a:headEnd/>
              <a:tailEnd/>
            </a:ln>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9247" name="Rectangle 28">
              <a:extLst>
                <a:ext uri="{FF2B5EF4-FFF2-40B4-BE49-F238E27FC236}">
                  <a16:creationId xmlns:a16="http://schemas.microsoft.com/office/drawing/2014/main" id="{B7EC9553-DC9B-4D6D-8D2E-0B7564B9F2D6}"/>
                </a:ext>
              </a:extLst>
            </p:cNvPr>
            <p:cNvSpPr>
              <a:spLocks noChangeArrowheads="1"/>
            </p:cNvSpPr>
            <p:nvPr/>
          </p:nvSpPr>
          <p:spPr bwMode="auto">
            <a:xfrm>
              <a:off x="2159" y="3440"/>
              <a:ext cx="16" cy="239"/>
            </a:xfrm>
            <a:prstGeom prst="rect">
              <a:avLst/>
            </a:prstGeom>
            <a:solidFill>
              <a:schemeClr val="tx1"/>
            </a:solidFill>
            <a:ln w="9525">
              <a:solidFill>
                <a:schemeClr val="tx1"/>
              </a:solidFill>
              <a:miter lim="800000"/>
              <a:headEnd/>
              <a:tailEnd/>
            </a:ln>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9248" name="Rectangle 29">
              <a:extLst>
                <a:ext uri="{FF2B5EF4-FFF2-40B4-BE49-F238E27FC236}">
                  <a16:creationId xmlns:a16="http://schemas.microsoft.com/office/drawing/2014/main" id="{6CF70A52-327E-49D3-B691-9F9BE2D0FF12}"/>
                </a:ext>
              </a:extLst>
            </p:cNvPr>
            <p:cNvSpPr>
              <a:spLocks noChangeArrowheads="1"/>
            </p:cNvSpPr>
            <p:nvPr/>
          </p:nvSpPr>
          <p:spPr bwMode="auto">
            <a:xfrm>
              <a:off x="1920" y="3432"/>
              <a:ext cx="16" cy="8"/>
            </a:xfrm>
            <a:prstGeom prst="rect">
              <a:avLst/>
            </a:prstGeom>
            <a:solidFill>
              <a:schemeClr val="tx1"/>
            </a:solidFill>
            <a:ln w="9525">
              <a:solidFill>
                <a:schemeClr val="tx1"/>
              </a:solidFill>
              <a:miter lim="800000"/>
              <a:headEnd/>
              <a:tailEnd/>
            </a:ln>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9249" name="Rectangle 30">
              <a:extLst>
                <a:ext uri="{FF2B5EF4-FFF2-40B4-BE49-F238E27FC236}">
                  <a16:creationId xmlns:a16="http://schemas.microsoft.com/office/drawing/2014/main" id="{F51469C3-98F8-4B2C-A6A3-38E5C512E962}"/>
                </a:ext>
              </a:extLst>
            </p:cNvPr>
            <p:cNvSpPr>
              <a:spLocks noChangeArrowheads="1"/>
            </p:cNvSpPr>
            <p:nvPr/>
          </p:nvSpPr>
          <p:spPr bwMode="auto">
            <a:xfrm>
              <a:off x="1920" y="3679"/>
              <a:ext cx="16" cy="8"/>
            </a:xfrm>
            <a:prstGeom prst="rect">
              <a:avLst/>
            </a:prstGeom>
            <a:solidFill>
              <a:schemeClr val="tx1"/>
            </a:solidFill>
            <a:ln w="9525">
              <a:solidFill>
                <a:schemeClr val="tx1"/>
              </a:solidFill>
              <a:miter lim="800000"/>
              <a:headEnd/>
              <a:tailEnd/>
            </a:ln>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9250" name="Rectangle 31">
              <a:extLst>
                <a:ext uri="{FF2B5EF4-FFF2-40B4-BE49-F238E27FC236}">
                  <a16:creationId xmlns:a16="http://schemas.microsoft.com/office/drawing/2014/main" id="{AE891B3B-8FBD-4BD0-9A03-2E9F46B5662F}"/>
                </a:ext>
              </a:extLst>
            </p:cNvPr>
            <p:cNvSpPr>
              <a:spLocks noChangeArrowheads="1"/>
            </p:cNvSpPr>
            <p:nvPr/>
          </p:nvSpPr>
          <p:spPr bwMode="auto">
            <a:xfrm>
              <a:off x="1920" y="3440"/>
              <a:ext cx="16" cy="239"/>
            </a:xfrm>
            <a:prstGeom prst="rect">
              <a:avLst/>
            </a:prstGeom>
            <a:solidFill>
              <a:schemeClr val="tx1"/>
            </a:solidFill>
            <a:ln w="9525">
              <a:solidFill>
                <a:schemeClr val="tx1"/>
              </a:solidFill>
              <a:miter lim="800000"/>
              <a:headEnd/>
              <a:tailEnd/>
            </a:ln>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9251" name="Rectangle 32">
              <a:extLst>
                <a:ext uri="{FF2B5EF4-FFF2-40B4-BE49-F238E27FC236}">
                  <a16:creationId xmlns:a16="http://schemas.microsoft.com/office/drawing/2014/main" id="{384F9DC1-BE31-4C1A-B102-AFE017DF7554}"/>
                </a:ext>
              </a:extLst>
            </p:cNvPr>
            <p:cNvSpPr>
              <a:spLocks noChangeArrowheads="1"/>
            </p:cNvSpPr>
            <p:nvPr/>
          </p:nvSpPr>
          <p:spPr bwMode="auto">
            <a:xfrm>
              <a:off x="2639" y="3432"/>
              <a:ext cx="16" cy="8"/>
            </a:xfrm>
            <a:prstGeom prst="rect">
              <a:avLst/>
            </a:prstGeom>
            <a:solidFill>
              <a:schemeClr val="tx1"/>
            </a:solidFill>
            <a:ln w="9525">
              <a:solidFill>
                <a:schemeClr val="tx1"/>
              </a:solidFill>
              <a:miter lim="800000"/>
              <a:headEnd/>
              <a:tailEnd/>
            </a:ln>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9252" name="Rectangle 33">
              <a:extLst>
                <a:ext uri="{FF2B5EF4-FFF2-40B4-BE49-F238E27FC236}">
                  <a16:creationId xmlns:a16="http://schemas.microsoft.com/office/drawing/2014/main" id="{E548036A-B880-42A4-8978-7FF17BB0BEF6}"/>
                </a:ext>
              </a:extLst>
            </p:cNvPr>
            <p:cNvSpPr>
              <a:spLocks noChangeArrowheads="1"/>
            </p:cNvSpPr>
            <p:nvPr/>
          </p:nvSpPr>
          <p:spPr bwMode="auto">
            <a:xfrm>
              <a:off x="2639" y="3679"/>
              <a:ext cx="16" cy="8"/>
            </a:xfrm>
            <a:prstGeom prst="rect">
              <a:avLst/>
            </a:prstGeom>
            <a:solidFill>
              <a:schemeClr val="tx1"/>
            </a:solidFill>
            <a:ln w="9525">
              <a:solidFill>
                <a:schemeClr val="tx1"/>
              </a:solidFill>
              <a:miter lim="800000"/>
              <a:headEnd/>
              <a:tailEnd/>
            </a:ln>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9253" name="Rectangle 34">
              <a:extLst>
                <a:ext uri="{FF2B5EF4-FFF2-40B4-BE49-F238E27FC236}">
                  <a16:creationId xmlns:a16="http://schemas.microsoft.com/office/drawing/2014/main" id="{2F3D63ED-B0D0-4FE3-A5C6-E40BB0CEE5D6}"/>
                </a:ext>
              </a:extLst>
            </p:cNvPr>
            <p:cNvSpPr>
              <a:spLocks noChangeArrowheads="1"/>
            </p:cNvSpPr>
            <p:nvPr/>
          </p:nvSpPr>
          <p:spPr bwMode="auto">
            <a:xfrm>
              <a:off x="2639" y="3440"/>
              <a:ext cx="16" cy="239"/>
            </a:xfrm>
            <a:prstGeom prst="rect">
              <a:avLst/>
            </a:prstGeom>
            <a:solidFill>
              <a:schemeClr val="tx1"/>
            </a:solidFill>
            <a:ln w="9525">
              <a:solidFill>
                <a:schemeClr val="tx1"/>
              </a:solidFill>
              <a:miter lim="800000"/>
              <a:headEnd/>
              <a:tailEnd/>
            </a:ln>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9254" name="Rectangle 35">
              <a:extLst>
                <a:ext uri="{FF2B5EF4-FFF2-40B4-BE49-F238E27FC236}">
                  <a16:creationId xmlns:a16="http://schemas.microsoft.com/office/drawing/2014/main" id="{C091EFD6-E3E5-48D5-9356-BB92493EA4DE}"/>
                </a:ext>
              </a:extLst>
            </p:cNvPr>
            <p:cNvSpPr>
              <a:spLocks noChangeArrowheads="1"/>
            </p:cNvSpPr>
            <p:nvPr/>
          </p:nvSpPr>
          <p:spPr bwMode="auto">
            <a:xfrm>
              <a:off x="4286" y="3432"/>
              <a:ext cx="16" cy="8"/>
            </a:xfrm>
            <a:prstGeom prst="rect">
              <a:avLst/>
            </a:prstGeom>
            <a:solidFill>
              <a:schemeClr val="tx1"/>
            </a:solidFill>
            <a:ln w="9525">
              <a:solidFill>
                <a:schemeClr val="tx1"/>
              </a:solidFill>
              <a:miter lim="800000"/>
              <a:headEnd/>
              <a:tailEnd/>
            </a:ln>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9255" name="Rectangle 36">
              <a:extLst>
                <a:ext uri="{FF2B5EF4-FFF2-40B4-BE49-F238E27FC236}">
                  <a16:creationId xmlns:a16="http://schemas.microsoft.com/office/drawing/2014/main" id="{D1ACA9B0-31C4-4C3D-85E3-992A9109C6A1}"/>
                </a:ext>
              </a:extLst>
            </p:cNvPr>
            <p:cNvSpPr>
              <a:spLocks noChangeArrowheads="1"/>
            </p:cNvSpPr>
            <p:nvPr/>
          </p:nvSpPr>
          <p:spPr bwMode="auto">
            <a:xfrm>
              <a:off x="4286" y="3679"/>
              <a:ext cx="16" cy="8"/>
            </a:xfrm>
            <a:prstGeom prst="rect">
              <a:avLst/>
            </a:prstGeom>
            <a:solidFill>
              <a:schemeClr val="tx1"/>
            </a:solidFill>
            <a:ln w="9525">
              <a:solidFill>
                <a:schemeClr val="tx1"/>
              </a:solidFill>
              <a:miter lim="800000"/>
              <a:headEnd/>
              <a:tailEnd/>
            </a:ln>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9256" name="Rectangle 37">
              <a:extLst>
                <a:ext uri="{FF2B5EF4-FFF2-40B4-BE49-F238E27FC236}">
                  <a16:creationId xmlns:a16="http://schemas.microsoft.com/office/drawing/2014/main" id="{2EE7F0E3-D657-4783-B905-F49CCF09463B}"/>
                </a:ext>
              </a:extLst>
            </p:cNvPr>
            <p:cNvSpPr>
              <a:spLocks noChangeArrowheads="1"/>
            </p:cNvSpPr>
            <p:nvPr/>
          </p:nvSpPr>
          <p:spPr bwMode="auto">
            <a:xfrm>
              <a:off x="4286" y="3440"/>
              <a:ext cx="16" cy="239"/>
            </a:xfrm>
            <a:prstGeom prst="rect">
              <a:avLst/>
            </a:prstGeom>
            <a:solidFill>
              <a:schemeClr val="tx1"/>
            </a:solidFill>
            <a:ln w="9525">
              <a:solidFill>
                <a:schemeClr val="tx1"/>
              </a:solidFill>
              <a:miter lim="800000"/>
              <a:headEnd/>
              <a:tailEnd/>
            </a:ln>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9257" name="Rectangle 38">
              <a:extLst>
                <a:ext uri="{FF2B5EF4-FFF2-40B4-BE49-F238E27FC236}">
                  <a16:creationId xmlns:a16="http://schemas.microsoft.com/office/drawing/2014/main" id="{90FC41D7-91CA-47E4-966E-4371068AED46}"/>
                </a:ext>
              </a:extLst>
            </p:cNvPr>
            <p:cNvSpPr>
              <a:spLocks noChangeArrowheads="1"/>
            </p:cNvSpPr>
            <p:nvPr/>
          </p:nvSpPr>
          <p:spPr bwMode="auto">
            <a:xfrm>
              <a:off x="2879" y="3432"/>
              <a:ext cx="16" cy="8"/>
            </a:xfrm>
            <a:prstGeom prst="rect">
              <a:avLst/>
            </a:prstGeom>
            <a:solidFill>
              <a:schemeClr val="tx1"/>
            </a:solidFill>
            <a:ln w="9525">
              <a:solidFill>
                <a:schemeClr val="tx1"/>
              </a:solidFill>
              <a:miter lim="800000"/>
              <a:headEnd/>
              <a:tailEnd/>
            </a:ln>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9258" name="Rectangle 39">
              <a:extLst>
                <a:ext uri="{FF2B5EF4-FFF2-40B4-BE49-F238E27FC236}">
                  <a16:creationId xmlns:a16="http://schemas.microsoft.com/office/drawing/2014/main" id="{1FF5B3FA-7D3B-4F3F-877B-B36F81087593}"/>
                </a:ext>
              </a:extLst>
            </p:cNvPr>
            <p:cNvSpPr>
              <a:spLocks noChangeArrowheads="1"/>
            </p:cNvSpPr>
            <p:nvPr/>
          </p:nvSpPr>
          <p:spPr bwMode="auto">
            <a:xfrm>
              <a:off x="2879" y="3679"/>
              <a:ext cx="16" cy="8"/>
            </a:xfrm>
            <a:prstGeom prst="rect">
              <a:avLst/>
            </a:prstGeom>
            <a:solidFill>
              <a:schemeClr val="tx1"/>
            </a:solidFill>
            <a:ln w="9525">
              <a:solidFill>
                <a:schemeClr val="tx1"/>
              </a:solidFill>
              <a:miter lim="800000"/>
              <a:headEnd/>
              <a:tailEnd/>
            </a:ln>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9259" name="Rectangle 40">
              <a:extLst>
                <a:ext uri="{FF2B5EF4-FFF2-40B4-BE49-F238E27FC236}">
                  <a16:creationId xmlns:a16="http://schemas.microsoft.com/office/drawing/2014/main" id="{C869B979-A6DC-46FD-B9A1-E6C1065FB856}"/>
                </a:ext>
              </a:extLst>
            </p:cNvPr>
            <p:cNvSpPr>
              <a:spLocks noChangeArrowheads="1"/>
            </p:cNvSpPr>
            <p:nvPr/>
          </p:nvSpPr>
          <p:spPr bwMode="auto">
            <a:xfrm>
              <a:off x="2879" y="3440"/>
              <a:ext cx="16" cy="239"/>
            </a:xfrm>
            <a:prstGeom prst="rect">
              <a:avLst/>
            </a:prstGeom>
            <a:solidFill>
              <a:schemeClr val="tx1"/>
            </a:solidFill>
            <a:ln w="9525">
              <a:solidFill>
                <a:schemeClr val="tx1"/>
              </a:solidFill>
              <a:miter lim="800000"/>
              <a:headEnd/>
              <a:tailEnd/>
            </a:ln>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9260" name="Rectangle 41">
              <a:extLst>
                <a:ext uri="{FF2B5EF4-FFF2-40B4-BE49-F238E27FC236}">
                  <a16:creationId xmlns:a16="http://schemas.microsoft.com/office/drawing/2014/main" id="{6727C568-12B3-46AF-B845-987907639987}"/>
                </a:ext>
              </a:extLst>
            </p:cNvPr>
            <p:cNvSpPr>
              <a:spLocks noChangeArrowheads="1"/>
            </p:cNvSpPr>
            <p:nvPr/>
          </p:nvSpPr>
          <p:spPr bwMode="auto">
            <a:xfrm>
              <a:off x="4047" y="3432"/>
              <a:ext cx="16" cy="8"/>
            </a:xfrm>
            <a:prstGeom prst="rect">
              <a:avLst/>
            </a:prstGeom>
            <a:solidFill>
              <a:schemeClr val="tx1"/>
            </a:solidFill>
            <a:ln w="9525">
              <a:solidFill>
                <a:schemeClr val="tx1"/>
              </a:solidFill>
              <a:miter lim="800000"/>
              <a:headEnd/>
              <a:tailEnd/>
            </a:ln>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9261" name="Rectangle 42">
              <a:extLst>
                <a:ext uri="{FF2B5EF4-FFF2-40B4-BE49-F238E27FC236}">
                  <a16:creationId xmlns:a16="http://schemas.microsoft.com/office/drawing/2014/main" id="{3A08555A-AA1C-4B11-B662-6E77D1480252}"/>
                </a:ext>
              </a:extLst>
            </p:cNvPr>
            <p:cNvSpPr>
              <a:spLocks noChangeArrowheads="1"/>
            </p:cNvSpPr>
            <p:nvPr/>
          </p:nvSpPr>
          <p:spPr bwMode="auto">
            <a:xfrm>
              <a:off x="4047" y="3679"/>
              <a:ext cx="16" cy="8"/>
            </a:xfrm>
            <a:prstGeom prst="rect">
              <a:avLst/>
            </a:prstGeom>
            <a:solidFill>
              <a:schemeClr val="tx1"/>
            </a:solidFill>
            <a:ln w="9525">
              <a:solidFill>
                <a:schemeClr val="tx1"/>
              </a:solidFill>
              <a:miter lim="800000"/>
              <a:headEnd/>
              <a:tailEnd/>
            </a:ln>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9262" name="Rectangle 43">
              <a:extLst>
                <a:ext uri="{FF2B5EF4-FFF2-40B4-BE49-F238E27FC236}">
                  <a16:creationId xmlns:a16="http://schemas.microsoft.com/office/drawing/2014/main" id="{A72594BA-4EC1-417E-8C67-0119CAD2352E}"/>
                </a:ext>
              </a:extLst>
            </p:cNvPr>
            <p:cNvSpPr>
              <a:spLocks noChangeArrowheads="1"/>
            </p:cNvSpPr>
            <p:nvPr/>
          </p:nvSpPr>
          <p:spPr bwMode="auto">
            <a:xfrm>
              <a:off x="4047" y="3440"/>
              <a:ext cx="16" cy="239"/>
            </a:xfrm>
            <a:prstGeom prst="rect">
              <a:avLst/>
            </a:prstGeom>
            <a:solidFill>
              <a:schemeClr val="tx1"/>
            </a:solidFill>
            <a:ln w="9525">
              <a:solidFill>
                <a:schemeClr val="tx1"/>
              </a:solidFill>
              <a:miter lim="800000"/>
              <a:headEnd/>
              <a:tailEnd/>
            </a:ln>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9263" name="Rectangle 44">
              <a:extLst>
                <a:ext uri="{FF2B5EF4-FFF2-40B4-BE49-F238E27FC236}">
                  <a16:creationId xmlns:a16="http://schemas.microsoft.com/office/drawing/2014/main" id="{20C295B1-7808-4653-A640-8A628FBE5456}"/>
                </a:ext>
              </a:extLst>
            </p:cNvPr>
            <p:cNvSpPr>
              <a:spLocks noChangeArrowheads="1"/>
            </p:cNvSpPr>
            <p:nvPr/>
          </p:nvSpPr>
          <p:spPr bwMode="auto">
            <a:xfrm>
              <a:off x="3807" y="3432"/>
              <a:ext cx="16" cy="8"/>
            </a:xfrm>
            <a:prstGeom prst="rect">
              <a:avLst/>
            </a:prstGeom>
            <a:solidFill>
              <a:schemeClr val="tx1"/>
            </a:solidFill>
            <a:ln w="9525">
              <a:solidFill>
                <a:schemeClr val="tx1"/>
              </a:solidFill>
              <a:miter lim="800000"/>
              <a:headEnd/>
              <a:tailEnd/>
            </a:ln>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9264" name="Rectangle 45">
              <a:extLst>
                <a:ext uri="{FF2B5EF4-FFF2-40B4-BE49-F238E27FC236}">
                  <a16:creationId xmlns:a16="http://schemas.microsoft.com/office/drawing/2014/main" id="{F9DAA966-5E9A-4A7F-A4D7-C6429FEEFCD7}"/>
                </a:ext>
              </a:extLst>
            </p:cNvPr>
            <p:cNvSpPr>
              <a:spLocks noChangeArrowheads="1"/>
            </p:cNvSpPr>
            <p:nvPr/>
          </p:nvSpPr>
          <p:spPr bwMode="auto">
            <a:xfrm>
              <a:off x="3807" y="3679"/>
              <a:ext cx="16" cy="8"/>
            </a:xfrm>
            <a:prstGeom prst="rect">
              <a:avLst/>
            </a:prstGeom>
            <a:solidFill>
              <a:schemeClr val="tx1"/>
            </a:solidFill>
            <a:ln w="9525">
              <a:solidFill>
                <a:schemeClr val="tx1"/>
              </a:solidFill>
              <a:miter lim="800000"/>
              <a:headEnd/>
              <a:tailEnd/>
            </a:ln>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9265" name="Rectangle 46">
              <a:extLst>
                <a:ext uri="{FF2B5EF4-FFF2-40B4-BE49-F238E27FC236}">
                  <a16:creationId xmlns:a16="http://schemas.microsoft.com/office/drawing/2014/main" id="{B5CE9DEE-AD6D-4053-BC6A-EC297A39A539}"/>
                </a:ext>
              </a:extLst>
            </p:cNvPr>
            <p:cNvSpPr>
              <a:spLocks noChangeArrowheads="1"/>
            </p:cNvSpPr>
            <p:nvPr/>
          </p:nvSpPr>
          <p:spPr bwMode="auto">
            <a:xfrm>
              <a:off x="3807" y="3440"/>
              <a:ext cx="16" cy="239"/>
            </a:xfrm>
            <a:prstGeom prst="rect">
              <a:avLst/>
            </a:prstGeom>
            <a:solidFill>
              <a:schemeClr val="tx1"/>
            </a:solidFill>
            <a:ln w="9525">
              <a:solidFill>
                <a:schemeClr val="tx1"/>
              </a:solidFill>
              <a:miter lim="800000"/>
              <a:headEnd/>
              <a:tailEnd/>
            </a:ln>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9266" name="Rectangle 47">
              <a:extLst>
                <a:ext uri="{FF2B5EF4-FFF2-40B4-BE49-F238E27FC236}">
                  <a16:creationId xmlns:a16="http://schemas.microsoft.com/office/drawing/2014/main" id="{0E8CDC05-8E4B-467A-AFE6-423DF4CBF7AC}"/>
                </a:ext>
              </a:extLst>
            </p:cNvPr>
            <p:cNvSpPr>
              <a:spLocks noChangeArrowheads="1"/>
            </p:cNvSpPr>
            <p:nvPr/>
          </p:nvSpPr>
          <p:spPr bwMode="auto">
            <a:xfrm>
              <a:off x="4534" y="3432"/>
              <a:ext cx="16" cy="8"/>
            </a:xfrm>
            <a:prstGeom prst="rect">
              <a:avLst/>
            </a:prstGeom>
            <a:solidFill>
              <a:schemeClr val="tx1"/>
            </a:solidFill>
            <a:ln w="9525">
              <a:solidFill>
                <a:schemeClr val="tx1"/>
              </a:solidFill>
              <a:miter lim="800000"/>
              <a:headEnd/>
              <a:tailEnd/>
            </a:ln>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9267" name="Rectangle 48">
              <a:extLst>
                <a:ext uri="{FF2B5EF4-FFF2-40B4-BE49-F238E27FC236}">
                  <a16:creationId xmlns:a16="http://schemas.microsoft.com/office/drawing/2014/main" id="{EBB86666-B1F8-47F9-9537-09F6BC9F03EB}"/>
                </a:ext>
              </a:extLst>
            </p:cNvPr>
            <p:cNvSpPr>
              <a:spLocks noChangeArrowheads="1"/>
            </p:cNvSpPr>
            <p:nvPr/>
          </p:nvSpPr>
          <p:spPr bwMode="auto">
            <a:xfrm>
              <a:off x="4534" y="3679"/>
              <a:ext cx="16" cy="8"/>
            </a:xfrm>
            <a:prstGeom prst="rect">
              <a:avLst/>
            </a:prstGeom>
            <a:solidFill>
              <a:schemeClr val="tx1"/>
            </a:solidFill>
            <a:ln w="9525">
              <a:solidFill>
                <a:schemeClr val="tx1"/>
              </a:solidFill>
              <a:miter lim="800000"/>
              <a:headEnd/>
              <a:tailEnd/>
            </a:ln>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9268" name="Rectangle 49">
              <a:extLst>
                <a:ext uri="{FF2B5EF4-FFF2-40B4-BE49-F238E27FC236}">
                  <a16:creationId xmlns:a16="http://schemas.microsoft.com/office/drawing/2014/main" id="{B5333F5F-55DE-49EF-ABD2-471C2BDFC5EB}"/>
                </a:ext>
              </a:extLst>
            </p:cNvPr>
            <p:cNvSpPr>
              <a:spLocks noChangeArrowheads="1"/>
            </p:cNvSpPr>
            <p:nvPr/>
          </p:nvSpPr>
          <p:spPr bwMode="auto">
            <a:xfrm>
              <a:off x="4534" y="3440"/>
              <a:ext cx="16" cy="239"/>
            </a:xfrm>
            <a:prstGeom prst="rect">
              <a:avLst/>
            </a:prstGeom>
            <a:solidFill>
              <a:schemeClr val="tx1"/>
            </a:solidFill>
            <a:ln w="9525">
              <a:solidFill>
                <a:schemeClr val="tx1"/>
              </a:solidFill>
              <a:miter lim="800000"/>
              <a:headEnd/>
              <a:tailEnd/>
            </a:ln>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9269" name="Rectangle 50">
              <a:extLst>
                <a:ext uri="{FF2B5EF4-FFF2-40B4-BE49-F238E27FC236}">
                  <a16:creationId xmlns:a16="http://schemas.microsoft.com/office/drawing/2014/main" id="{CC789E39-D136-443A-9A7E-4E257B4C644D}"/>
                </a:ext>
              </a:extLst>
            </p:cNvPr>
            <p:cNvSpPr>
              <a:spLocks noChangeArrowheads="1"/>
            </p:cNvSpPr>
            <p:nvPr/>
          </p:nvSpPr>
          <p:spPr bwMode="auto">
            <a:xfrm>
              <a:off x="4774" y="3432"/>
              <a:ext cx="16" cy="8"/>
            </a:xfrm>
            <a:prstGeom prst="rect">
              <a:avLst/>
            </a:prstGeom>
            <a:solidFill>
              <a:schemeClr val="tx1"/>
            </a:solidFill>
            <a:ln w="9525">
              <a:solidFill>
                <a:schemeClr val="tx1"/>
              </a:solidFill>
              <a:miter lim="800000"/>
              <a:headEnd/>
              <a:tailEnd/>
            </a:ln>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9270" name="Rectangle 51">
              <a:extLst>
                <a:ext uri="{FF2B5EF4-FFF2-40B4-BE49-F238E27FC236}">
                  <a16:creationId xmlns:a16="http://schemas.microsoft.com/office/drawing/2014/main" id="{8F3E3A40-38B3-438D-99A8-42DAB34FD574}"/>
                </a:ext>
              </a:extLst>
            </p:cNvPr>
            <p:cNvSpPr>
              <a:spLocks noChangeArrowheads="1"/>
            </p:cNvSpPr>
            <p:nvPr/>
          </p:nvSpPr>
          <p:spPr bwMode="auto">
            <a:xfrm>
              <a:off x="4774" y="3679"/>
              <a:ext cx="16" cy="8"/>
            </a:xfrm>
            <a:prstGeom prst="rect">
              <a:avLst/>
            </a:prstGeom>
            <a:solidFill>
              <a:schemeClr val="tx1"/>
            </a:solidFill>
            <a:ln w="9525">
              <a:solidFill>
                <a:schemeClr val="tx1"/>
              </a:solidFill>
              <a:miter lim="800000"/>
              <a:headEnd/>
              <a:tailEnd/>
            </a:ln>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9271" name="Rectangle 52">
              <a:extLst>
                <a:ext uri="{FF2B5EF4-FFF2-40B4-BE49-F238E27FC236}">
                  <a16:creationId xmlns:a16="http://schemas.microsoft.com/office/drawing/2014/main" id="{2E7743DF-A89E-44D3-A107-E033CA22EC9C}"/>
                </a:ext>
              </a:extLst>
            </p:cNvPr>
            <p:cNvSpPr>
              <a:spLocks noChangeArrowheads="1"/>
            </p:cNvSpPr>
            <p:nvPr/>
          </p:nvSpPr>
          <p:spPr bwMode="auto">
            <a:xfrm>
              <a:off x="4774" y="3440"/>
              <a:ext cx="16" cy="239"/>
            </a:xfrm>
            <a:prstGeom prst="rect">
              <a:avLst/>
            </a:prstGeom>
            <a:solidFill>
              <a:schemeClr val="tx1"/>
            </a:solidFill>
            <a:ln w="9525">
              <a:solidFill>
                <a:schemeClr val="tx1"/>
              </a:solidFill>
              <a:miter lim="800000"/>
              <a:headEnd/>
              <a:tailEnd/>
            </a:ln>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9272" name="Rectangle 53">
              <a:extLst>
                <a:ext uri="{FF2B5EF4-FFF2-40B4-BE49-F238E27FC236}">
                  <a16:creationId xmlns:a16="http://schemas.microsoft.com/office/drawing/2014/main" id="{EF7BFE11-F4E2-484F-8562-C063529A8C8A}"/>
                </a:ext>
              </a:extLst>
            </p:cNvPr>
            <p:cNvSpPr>
              <a:spLocks noChangeArrowheads="1"/>
            </p:cNvSpPr>
            <p:nvPr/>
          </p:nvSpPr>
          <p:spPr bwMode="auto">
            <a:xfrm>
              <a:off x="5014" y="3432"/>
              <a:ext cx="16" cy="8"/>
            </a:xfrm>
            <a:prstGeom prst="rect">
              <a:avLst/>
            </a:prstGeom>
            <a:solidFill>
              <a:schemeClr val="tx1"/>
            </a:solidFill>
            <a:ln w="9525">
              <a:solidFill>
                <a:schemeClr val="tx1"/>
              </a:solidFill>
              <a:miter lim="800000"/>
              <a:headEnd/>
              <a:tailEnd/>
            </a:ln>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9273" name="Rectangle 54">
              <a:extLst>
                <a:ext uri="{FF2B5EF4-FFF2-40B4-BE49-F238E27FC236}">
                  <a16:creationId xmlns:a16="http://schemas.microsoft.com/office/drawing/2014/main" id="{91420E08-D4E4-4412-8A7B-7FA457635075}"/>
                </a:ext>
              </a:extLst>
            </p:cNvPr>
            <p:cNvSpPr>
              <a:spLocks noChangeArrowheads="1"/>
            </p:cNvSpPr>
            <p:nvPr/>
          </p:nvSpPr>
          <p:spPr bwMode="auto">
            <a:xfrm>
              <a:off x="5014" y="3440"/>
              <a:ext cx="16" cy="239"/>
            </a:xfrm>
            <a:prstGeom prst="rect">
              <a:avLst/>
            </a:prstGeom>
            <a:solidFill>
              <a:schemeClr val="tx1"/>
            </a:solidFill>
            <a:ln w="9525">
              <a:solidFill>
                <a:schemeClr val="tx1"/>
              </a:solidFill>
              <a:miter lim="800000"/>
              <a:headEnd/>
              <a:tailEnd/>
            </a:ln>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9274" name="Rectangle 55">
              <a:extLst>
                <a:ext uri="{FF2B5EF4-FFF2-40B4-BE49-F238E27FC236}">
                  <a16:creationId xmlns:a16="http://schemas.microsoft.com/office/drawing/2014/main" id="{650BE145-462E-423C-8E9E-FC03497F5370}"/>
                </a:ext>
              </a:extLst>
            </p:cNvPr>
            <p:cNvSpPr>
              <a:spLocks noChangeArrowheads="1"/>
            </p:cNvSpPr>
            <p:nvPr/>
          </p:nvSpPr>
          <p:spPr bwMode="auto">
            <a:xfrm>
              <a:off x="912" y="3464"/>
              <a:ext cx="18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2400" i="1">
                  <a:solidFill>
                    <a:schemeClr val="accent2"/>
                  </a:solidFill>
                  <a:latin typeface="Times New Roman" panose="02020603050405020304" pitchFamily="18" charset="0"/>
                </a:rPr>
                <a:t>S</a:t>
              </a:r>
              <a:endParaRPr lang="en-US" altLang="en-US" sz="2400">
                <a:solidFill>
                  <a:schemeClr val="accent2"/>
                </a:solidFill>
                <a:latin typeface="Tahoma" panose="020B0604030504040204" pitchFamily="34" charset="0"/>
              </a:endParaRPr>
            </a:p>
          </p:txBody>
        </p:sp>
        <p:sp>
          <p:nvSpPr>
            <p:cNvPr id="9275" name="Rectangle 56">
              <a:extLst>
                <a:ext uri="{FF2B5EF4-FFF2-40B4-BE49-F238E27FC236}">
                  <a16:creationId xmlns:a16="http://schemas.microsoft.com/office/drawing/2014/main" id="{0ABA297B-0837-4E5F-B58B-D2D621BF3C11}"/>
                </a:ext>
              </a:extLst>
            </p:cNvPr>
            <p:cNvSpPr>
              <a:spLocks noChangeArrowheads="1"/>
            </p:cNvSpPr>
            <p:nvPr/>
          </p:nvSpPr>
          <p:spPr bwMode="auto">
            <a:xfrm>
              <a:off x="1272" y="3680"/>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2400" b="0">
                  <a:solidFill>
                    <a:schemeClr val="accent2"/>
                  </a:solidFill>
                  <a:latin typeface="Times New Roman" panose="02020603050405020304" pitchFamily="18" charset="0"/>
                </a:rPr>
                <a:t>0</a:t>
              </a:r>
              <a:endParaRPr lang="en-US" altLang="en-US" sz="2400" b="0">
                <a:solidFill>
                  <a:schemeClr val="accent2"/>
                </a:solidFill>
                <a:latin typeface="Tahoma" panose="020B0604030504040204" pitchFamily="34" charset="0"/>
              </a:endParaRPr>
            </a:p>
          </p:txBody>
        </p:sp>
        <p:sp>
          <p:nvSpPr>
            <p:cNvPr id="9276" name="Rectangle 57">
              <a:extLst>
                <a:ext uri="{FF2B5EF4-FFF2-40B4-BE49-F238E27FC236}">
                  <a16:creationId xmlns:a16="http://schemas.microsoft.com/office/drawing/2014/main" id="{E2E78A7A-95DD-44DB-8E02-BEF4F3485454}"/>
                </a:ext>
              </a:extLst>
            </p:cNvPr>
            <p:cNvSpPr>
              <a:spLocks noChangeArrowheads="1"/>
            </p:cNvSpPr>
            <p:nvPr/>
          </p:nvSpPr>
          <p:spPr bwMode="auto">
            <a:xfrm>
              <a:off x="1528" y="3680"/>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2400" b="0">
                  <a:solidFill>
                    <a:schemeClr val="accent2"/>
                  </a:solidFill>
                  <a:latin typeface="Times New Roman" panose="02020603050405020304" pitchFamily="18" charset="0"/>
                </a:rPr>
                <a:t>1</a:t>
              </a:r>
              <a:endParaRPr lang="en-US" altLang="en-US" sz="2400" b="0">
                <a:solidFill>
                  <a:schemeClr val="accent2"/>
                </a:solidFill>
                <a:latin typeface="Tahoma" panose="020B0604030504040204" pitchFamily="34" charset="0"/>
              </a:endParaRPr>
            </a:p>
          </p:txBody>
        </p:sp>
        <p:sp>
          <p:nvSpPr>
            <p:cNvPr id="9277" name="Rectangle 58">
              <a:extLst>
                <a:ext uri="{FF2B5EF4-FFF2-40B4-BE49-F238E27FC236}">
                  <a16:creationId xmlns:a16="http://schemas.microsoft.com/office/drawing/2014/main" id="{0E85599B-878A-4754-BD3C-15AB1AB9707F}"/>
                </a:ext>
              </a:extLst>
            </p:cNvPr>
            <p:cNvSpPr>
              <a:spLocks noChangeArrowheads="1"/>
            </p:cNvSpPr>
            <p:nvPr/>
          </p:nvSpPr>
          <p:spPr bwMode="auto">
            <a:xfrm>
              <a:off x="1768" y="3680"/>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2400" b="0">
                  <a:solidFill>
                    <a:schemeClr val="accent2"/>
                  </a:solidFill>
                  <a:latin typeface="Times New Roman" panose="02020603050405020304" pitchFamily="18" charset="0"/>
                </a:rPr>
                <a:t>2</a:t>
              </a:r>
              <a:endParaRPr lang="en-US" altLang="en-US" sz="2400" b="0">
                <a:solidFill>
                  <a:schemeClr val="accent2"/>
                </a:solidFill>
                <a:latin typeface="Tahoma" panose="020B0604030504040204" pitchFamily="34" charset="0"/>
              </a:endParaRPr>
            </a:p>
          </p:txBody>
        </p:sp>
        <p:sp>
          <p:nvSpPr>
            <p:cNvPr id="9278" name="Rectangle 59">
              <a:extLst>
                <a:ext uri="{FF2B5EF4-FFF2-40B4-BE49-F238E27FC236}">
                  <a16:creationId xmlns:a16="http://schemas.microsoft.com/office/drawing/2014/main" id="{62020362-B382-44E1-81CA-80CCF46654E0}"/>
                </a:ext>
              </a:extLst>
            </p:cNvPr>
            <p:cNvSpPr>
              <a:spLocks noChangeArrowheads="1"/>
            </p:cNvSpPr>
            <p:nvPr/>
          </p:nvSpPr>
          <p:spPr bwMode="auto">
            <a:xfrm>
              <a:off x="4224" y="3681"/>
              <a:ext cx="36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2400" i="1">
                  <a:solidFill>
                    <a:schemeClr val="accent2"/>
                  </a:solidFill>
                  <a:latin typeface="Times New Roman" panose="02020603050405020304" pitchFamily="18" charset="0"/>
                </a:rPr>
                <a:t>top</a:t>
              </a:r>
              <a:endParaRPr lang="en-US" altLang="en-US" sz="2400">
                <a:solidFill>
                  <a:schemeClr val="accent2"/>
                </a:solidFill>
                <a:latin typeface="Tahoma" panose="020B0604030504040204" pitchFamily="34" charset="0"/>
              </a:endParaRPr>
            </a:p>
          </p:txBody>
        </p:sp>
        <p:sp>
          <p:nvSpPr>
            <p:cNvPr id="9279" name="Rectangle 60">
              <a:extLst>
                <a:ext uri="{FF2B5EF4-FFF2-40B4-BE49-F238E27FC236}">
                  <a16:creationId xmlns:a16="http://schemas.microsoft.com/office/drawing/2014/main" id="{5059B019-30F3-498B-A21E-96CD18ADFE91}"/>
                </a:ext>
              </a:extLst>
            </p:cNvPr>
            <p:cNvSpPr>
              <a:spLocks noChangeArrowheads="1"/>
            </p:cNvSpPr>
            <p:nvPr/>
          </p:nvSpPr>
          <p:spPr bwMode="auto">
            <a:xfrm>
              <a:off x="2959" y="3432"/>
              <a:ext cx="16" cy="8"/>
            </a:xfrm>
            <a:prstGeom prst="rect">
              <a:avLst/>
            </a:prstGeom>
            <a:solidFill>
              <a:schemeClr val="tx1"/>
            </a:solidFill>
            <a:ln w="9525">
              <a:solidFill>
                <a:schemeClr val="tx1"/>
              </a:solidFill>
              <a:miter lim="800000"/>
              <a:headEnd/>
              <a:tailEnd/>
            </a:ln>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9280" name="Freeform 61">
              <a:extLst>
                <a:ext uri="{FF2B5EF4-FFF2-40B4-BE49-F238E27FC236}">
                  <a16:creationId xmlns:a16="http://schemas.microsoft.com/office/drawing/2014/main" id="{3A852C6E-9C62-46A5-A616-59A3200DB477}"/>
                </a:ext>
              </a:extLst>
            </p:cNvPr>
            <p:cNvSpPr>
              <a:spLocks/>
            </p:cNvSpPr>
            <p:nvPr/>
          </p:nvSpPr>
          <p:spPr bwMode="auto">
            <a:xfrm>
              <a:off x="2959" y="3440"/>
              <a:ext cx="64" cy="127"/>
            </a:xfrm>
            <a:custGeom>
              <a:avLst/>
              <a:gdLst>
                <a:gd name="T0" fmla="*/ 16 w 64"/>
                <a:gd name="T1" fmla="*/ 0 h 127"/>
                <a:gd name="T2" fmla="*/ 32 w 64"/>
                <a:gd name="T3" fmla="*/ 71 h 127"/>
                <a:gd name="T4" fmla="*/ 32 w 64"/>
                <a:gd name="T5" fmla="*/ 71 h 127"/>
                <a:gd name="T6" fmla="*/ 32 w 64"/>
                <a:gd name="T7" fmla="*/ 71 h 127"/>
                <a:gd name="T8" fmla="*/ 40 w 64"/>
                <a:gd name="T9" fmla="*/ 95 h 127"/>
                <a:gd name="T10" fmla="*/ 40 w 64"/>
                <a:gd name="T11" fmla="*/ 95 h 127"/>
                <a:gd name="T12" fmla="*/ 40 w 64"/>
                <a:gd name="T13" fmla="*/ 95 h 127"/>
                <a:gd name="T14" fmla="*/ 64 w 64"/>
                <a:gd name="T15" fmla="*/ 119 h 127"/>
                <a:gd name="T16" fmla="*/ 64 w 64"/>
                <a:gd name="T17" fmla="*/ 111 h 127"/>
                <a:gd name="T18" fmla="*/ 56 w 64"/>
                <a:gd name="T19" fmla="*/ 127 h 127"/>
                <a:gd name="T20" fmla="*/ 56 w 64"/>
                <a:gd name="T21" fmla="*/ 127 h 127"/>
                <a:gd name="T22" fmla="*/ 32 w 64"/>
                <a:gd name="T23" fmla="*/ 103 h 127"/>
                <a:gd name="T24" fmla="*/ 32 w 64"/>
                <a:gd name="T25" fmla="*/ 103 h 127"/>
                <a:gd name="T26" fmla="*/ 24 w 64"/>
                <a:gd name="T27" fmla="*/ 103 h 127"/>
                <a:gd name="T28" fmla="*/ 16 w 64"/>
                <a:gd name="T29" fmla="*/ 79 h 127"/>
                <a:gd name="T30" fmla="*/ 16 w 64"/>
                <a:gd name="T31" fmla="*/ 79 h 127"/>
                <a:gd name="T32" fmla="*/ 16 w 64"/>
                <a:gd name="T33" fmla="*/ 71 h 127"/>
                <a:gd name="T34" fmla="*/ 0 w 64"/>
                <a:gd name="T35" fmla="*/ 0 h 127"/>
                <a:gd name="T36" fmla="*/ 16 w 64"/>
                <a:gd name="T37" fmla="*/ 0 h 1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4"/>
                <a:gd name="T58" fmla="*/ 0 h 127"/>
                <a:gd name="T59" fmla="*/ 64 w 64"/>
                <a:gd name="T60" fmla="*/ 127 h 1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4" h="127">
                  <a:moveTo>
                    <a:pt x="16" y="0"/>
                  </a:moveTo>
                  <a:lnTo>
                    <a:pt x="32" y="71"/>
                  </a:lnTo>
                  <a:lnTo>
                    <a:pt x="40" y="95"/>
                  </a:lnTo>
                  <a:lnTo>
                    <a:pt x="64" y="119"/>
                  </a:lnTo>
                  <a:lnTo>
                    <a:pt x="64" y="111"/>
                  </a:lnTo>
                  <a:lnTo>
                    <a:pt x="56" y="127"/>
                  </a:lnTo>
                  <a:lnTo>
                    <a:pt x="32" y="103"/>
                  </a:lnTo>
                  <a:lnTo>
                    <a:pt x="24" y="103"/>
                  </a:lnTo>
                  <a:lnTo>
                    <a:pt x="16" y="79"/>
                  </a:lnTo>
                  <a:lnTo>
                    <a:pt x="16" y="71"/>
                  </a:lnTo>
                  <a:lnTo>
                    <a:pt x="0" y="0"/>
                  </a:lnTo>
                  <a:lnTo>
                    <a:pt x="16" y="0"/>
                  </a:lnTo>
                  <a:close/>
                </a:path>
              </a:pathLst>
            </a:custGeom>
            <a:solidFill>
              <a:schemeClr val="tx1"/>
            </a:solidFill>
            <a:ln w="9525">
              <a:solidFill>
                <a:schemeClr val="tx1"/>
              </a:solidFill>
              <a:round/>
              <a:headEnd/>
              <a:tailEnd/>
            </a:ln>
          </p:spPr>
          <p:txBody>
            <a:bodyPr/>
            <a:lstStyle/>
            <a:p>
              <a:endParaRPr lang="en-US"/>
            </a:p>
          </p:txBody>
        </p:sp>
        <p:sp>
          <p:nvSpPr>
            <p:cNvPr id="9281" name="Freeform 62">
              <a:extLst>
                <a:ext uri="{FF2B5EF4-FFF2-40B4-BE49-F238E27FC236}">
                  <a16:creationId xmlns:a16="http://schemas.microsoft.com/office/drawing/2014/main" id="{58215D9D-D3C0-4026-BDEC-EF8EC2A6C1AB}"/>
                </a:ext>
              </a:extLst>
            </p:cNvPr>
            <p:cNvSpPr>
              <a:spLocks/>
            </p:cNvSpPr>
            <p:nvPr/>
          </p:nvSpPr>
          <p:spPr bwMode="auto">
            <a:xfrm>
              <a:off x="3015" y="3551"/>
              <a:ext cx="64" cy="40"/>
            </a:xfrm>
            <a:custGeom>
              <a:avLst/>
              <a:gdLst>
                <a:gd name="T0" fmla="*/ 8 w 64"/>
                <a:gd name="T1" fmla="*/ 0 h 40"/>
                <a:gd name="T2" fmla="*/ 64 w 64"/>
                <a:gd name="T3" fmla="*/ 24 h 40"/>
                <a:gd name="T4" fmla="*/ 64 w 64"/>
                <a:gd name="T5" fmla="*/ 32 h 40"/>
                <a:gd name="T6" fmla="*/ 48 w 64"/>
                <a:gd name="T7" fmla="*/ 32 h 40"/>
                <a:gd name="T8" fmla="*/ 56 w 64"/>
                <a:gd name="T9" fmla="*/ 40 h 40"/>
                <a:gd name="T10" fmla="*/ 0 w 64"/>
                <a:gd name="T11" fmla="*/ 16 h 40"/>
                <a:gd name="T12" fmla="*/ 8 w 64"/>
                <a:gd name="T13" fmla="*/ 0 h 40"/>
                <a:gd name="T14" fmla="*/ 0 60000 65536"/>
                <a:gd name="T15" fmla="*/ 0 60000 65536"/>
                <a:gd name="T16" fmla="*/ 0 60000 65536"/>
                <a:gd name="T17" fmla="*/ 0 60000 65536"/>
                <a:gd name="T18" fmla="*/ 0 60000 65536"/>
                <a:gd name="T19" fmla="*/ 0 60000 65536"/>
                <a:gd name="T20" fmla="*/ 0 60000 65536"/>
                <a:gd name="T21" fmla="*/ 0 w 64"/>
                <a:gd name="T22" fmla="*/ 0 h 40"/>
                <a:gd name="T23" fmla="*/ 64 w 64"/>
                <a:gd name="T24" fmla="*/ 40 h 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40">
                  <a:moveTo>
                    <a:pt x="8" y="0"/>
                  </a:moveTo>
                  <a:lnTo>
                    <a:pt x="64" y="24"/>
                  </a:lnTo>
                  <a:lnTo>
                    <a:pt x="64" y="32"/>
                  </a:lnTo>
                  <a:lnTo>
                    <a:pt x="48" y="32"/>
                  </a:lnTo>
                  <a:lnTo>
                    <a:pt x="56" y="40"/>
                  </a:lnTo>
                  <a:lnTo>
                    <a:pt x="0" y="16"/>
                  </a:lnTo>
                  <a:lnTo>
                    <a:pt x="8" y="0"/>
                  </a:lnTo>
                  <a:close/>
                </a:path>
              </a:pathLst>
            </a:custGeom>
            <a:solidFill>
              <a:schemeClr val="tx1"/>
            </a:solidFill>
            <a:ln w="9525">
              <a:solidFill>
                <a:schemeClr val="tx1"/>
              </a:solidFill>
              <a:round/>
              <a:headEnd/>
              <a:tailEnd/>
            </a:ln>
          </p:spPr>
          <p:txBody>
            <a:bodyPr/>
            <a:lstStyle/>
            <a:p>
              <a:endParaRPr lang="en-US"/>
            </a:p>
          </p:txBody>
        </p:sp>
        <p:sp>
          <p:nvSpPr>
            <p:cNvPr id="9282" name="Rectangle 63">
              <a:extLst>
                <a:ext uri="{FF2B5EF4-FFF2-40B4-BE49-F238E27FC236}">
                  <a16:creationId xmlns:a16="http://schemas.microsoft.com/office/drawing/2014/main" id="{23A7B791-6482-4126-BA97-CA694C192F1A}"/>
                </a:ext>
              </a:extLst>
            </p:cNvPr>
            <p:cNvSpPr>
              <a:spLocks noChangeArrowheads="1"/>
            </p:cNvSpPr>
            <p:nvPr/>
          </p:nvSpPr>
          <p:spPr bwMode="auto">
            <a:xfrm>
              <a:off x="3079" y="3679"/>
              <a:ext cx="16" cy="8"/>
            </a:xfrm>
            <a:prstGeom prst="rect">
              <a:avLst/>
            </a:prstGeom>
            <a:solidFill>
              <a:schemeClr val="tx1"/>
            </a:solidFill>
            <a:ln w="9525">
              <a:solidFill>
                <a:schemeClr val="tx1"/>
              </a:solidFill>
              <a:miter lim="800000"/>
              <a:headEnd/>
              <a:tailEnd/>
            </a:ln>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9283" name="Freeform 64">
              <a:extLst>
                <a:ext uri="{FF2B5EF4-FFF2-40B4-BE49-F238E27FC236}">
                  <a16:creationId xmlns:a16="http://schemas.microsoft.com/office/drawing/2014/main" id="{60EDFF86-5F4E-4BDA-A284-001703C56161}"/>
                </a:ext>
              </a:extLst>
            </p:cNvPr>
            <p:cNvSpPr>
              <a:spLocks/>
            </p:cNvSpPr>
            <p:nvPr/>
          </p:nvSpPr>
          <p:spPr bwMode="auto">
            <a:xfrm>
              <a:off x="3063" y="3583"/>
              <a:ext cx="32" cy="96"/>
            </a:xfrm>
            <a:custGeom>
              <a:avLst/>
              <a:gdLst>
                <a:gd name="T0" fmla="*/ 16 w 32"/>
                <a:gd name="T1" fmla="*/ 0 h 96"/>
                <a:gd name="T2" fmla="*/ 0 w 32"/>
                <a:gd name="T3" fmla="*/ 0 h 96"/>
                <a:gd name="T4" fmla="*/ 16 w 32"/>
                <a:gd name="T5" fmla="*/ 96 h 96"/>
                <a:gd name="T6" fmla="*/ 32 w 32"/>
                <a:gd name="T7" fmla="*/ 96 h 96"/>
                <a:gd name="T8" fmla="*/ 16 w 32"/>
                <a:gd name="T9" fmla="*/ 0 h 96"/>
                <a:gd name="T10" fmla="*/ 0 60000 65536"/>
                <a:gd name="T11" fmla="*/ 0 60000 65536"/>
                <a:gd name="T12" fmla="*/ 0 60000 65536"/>
                <a:gd name="T13" fmla="*/ 0 60000 65536"/>
                <a:gd name="T14" fmla="*/ 0 60000 65536"/>
                <a:gd name="T15" fmla="*/ 0 w 32"/>
                <a:gd name="T16" fmla="*/ 0 h 96"/>
                <a:gd name="T17" fmla="*/ 32 w 32"/>
                <a:gd name="T18" fmla="*/ 96 h 96"/>
              </a:gdLst>
              <a:ahLst/>
              <a:cxnLst>
                <a:cxn ang="T10">
                  <a:pos x="T0" y="T1"/>
                </a:cxn>
                <a:cxn ang="T11">
                  <a:pos x="T2" y="T3"/>
                </a:cxn>
                <a:cxn ang="T12">
                  <a:pos x="T4" y="T5"/>
                </a:cxn>
                <a:cxn ang="T13">
                  <a:pos x="T6" y="T7"/>
                </a:cxn>
                <a:cxn ang="T14">
                  <a:pos x="T8" y="T9"/>
                </a:cxn>
              </a:cxnLst>
              <a:rect l="T15" t="T16" r="T17" b="T18"/>
              <a:pathLst>
                <a:path w="32" h="96">
                  <a:moveTo>
                    <a:pt x="16" y="0"/>
                  </a:moveTo>
                  <a:lnTo>
                    <a:pt x="0" y="0"/>
                  </a:lnTo>
                  <a:lnTo>
                    <a:pt x="16" y="96"/>
                  </a:lnTo>
                  <a:lnTo>
                    <a:pt x="32" y="96"/>
                  </a:lnTo>
                  <a:lnTo>
                    <a:pt x="16" y="0"/>
                  </a:lnTo>
                  <a:close/>
                </a:path>
              </a:pathLst>
            </a:custGeom>
            <a:solidFill>
              <a:schemeClr val="tx1"/>
            </a:solidFill>
            <a:ln w="9525">
              <a:solidFill>
                <a:schemeClr val="tx1"/>
              </a:solidFill>
              <a:round/>
              <a:headEnd/>
              <a:tailEnd/>
            </a:ln>
          </p:spPr>
          <p:txBody>
            <a:bodyPr/>
            <a:lstStyle/>
            <a:p>
              <a:endParaRPr lang="en-US"/>
            </a:p>
          </p:txBody>
        </p:sp>
        <p:sp>
          <p:nvSpPr>
            <p:cNvPr id="9284" name="Rectangle 65">
              <a:extLst>
                <a:ext uri="{FF2B5EF4-FFF2-40B4-BE49-F238E27FC236}">
                  <a16:creationId xmlns:a16="http://schemas.microsoft.com/office/drawing/2014/main" id="{0066EC96-98ED-4A79-811D-F740B2C8E5DC}"/>
                </a:ext>
              </a:extLst>
            </p:cNvPr>
            <p:cNvSpPr>
              <a:spLocks noChangeArrowheads="1"/>
            </p:cNvSpPr>
            <p:nvPr/>
          </p:nvSpPr>
          <p:spPr bwMode="auto">
            <a:xfrm>
              <a:off x="3583" y="3432"/>
              <a:ext cx="16" cy="8"/>
            </a:xfrm>
            <a:prstGeom prst="rect">
              <a:avLst/>
            </a:prstGeom>
            <a:solidFill>
              <a:schemeClr val="tx1"/>
            </a:solidFill>
            <a:ln w="9525">
              <a:solidFill>
                <a:schemeClr val="tx1"/>
              </a:solidFill>
              <a:miter lim="800000"/>
              <a:headEnd/>
              <a:tailEnd/>
            </a:ln>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9285" name="Freeform 66">
              <a:extLst>
                <a:ext uri="{FF2B5EF4-FFF2-40B4-BE49-F238E27FC236}">
                  <a16:creationId xmlns:a16="http://schemas.microsoft.com/office/drawing/2014/main" id="{AF490635-E44D-40F4-8BE8-655091CF4B92}"/>
                </a:ext>
              </a:extLst>
            </p:cNvPr>
            <p:cNvSpPr>
              <a:spLocks/>
            </p:cNvSpPr>
            <p:nvPr/>
          </p:nvSpPr>
          <p:spPr bwMode="auto">
            <a:xfrm>
              <a:off x="3583" y="3440"/>
              <a:ext cx="64" cy="127"/>
            </a:xfrm>
            <a:custGeom>
              <a:avLst/>
              <a:gdLst>
                <a:gd name="T0" fmla="*/ 16 w 64"/>
                <a:gd name="T1" fmla="*/ 0 h 127"/>
                <a:gd name="T2" fmla="*/ 24 w 64"/>
                <a:gd name="T3" fmla="*/ 71 h 127"/>
                <a:gd name="T4" fmla="*/ 24 w 64"/>
                <a:gd name="T5" fmla="*/ 71 h 127"/>
                <a:gd name="T6" fmla="*/ 24 w 64"/>
                <a:gd name="T7" fmla="*/ 71 h 127"/>
                <a:gd name="T8" fmla="*/ 40 w 64"/>
                <a:gd name="T9" fmla="*/ 95 h 127"/>
                <a:gd name="T10" fmla="*/ 40 w 64"/>
                <a:gd name="T11" fmla="*/ 95 h 127"/>
                <a:gd name="T12" fmla="*/ 40 w 64"/>
                <a:gd name="T13" fmla="*/ 95 h 127"/>
                <a:gd name="T14" fmla="*/ 64 w 64"/>
                <a:gd name="T15" fmla="*/ 119 h 127"/>
                <a:gd name="T16" fmla="*/ 64 w 64"/>
                <a:gd name="T17" fmla="*/ 111 h 127"/>
                <a:gd name="T18" fmla="*/ 56 w 64"/>
                <a:gd name="T19" fmla="*/ 127 h 127"/>
                <a:gd name="T20" fmla="*/ 56 w 64"/>
                <a:gd name="T21" fmla="*/ 127 h 127"/>
                <a:gd name="T22" fmla="*/ 32 w 64"/>
                <a:gd name="T23" fmla="*/ 103 h 127"/>
                <a:gd name="T24" fmla="*/ 32 w 64"/>
                <a:gd name="T25" fmla="*/ 103 h 127"/>
                <a:gd name="T26" fmla="*/ 24 w 64"/>
                <a:gd name="T27" fmla="*/ 103 h 127"/>
                <a:gd name="T28" fmla="*/ 8 w 64"/>
                <a:gd name="T29" fmla="*/ 79 h 127"/>
                <a:gd name="T30" fmla="*/ 8 w 64"/>
                <a:gd name="T31" fmla="*/ 79 h 127"/>
                <a:gd name="T32" fmla="*/ 8 w 64"/>
                <a:gd name="T33" fmla="*/ 71 h 127"/>
                <a:gd name="T34" fmla="*/ 0 w 64"/>
                <a:gd name="T35" fmla="*/ 0 h 127"/>
                <a:gd name="T36" fmla="*/ 16 w 64"/>
                <a:gd name="T37" fmla="*/ 0 h 1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4"/>
                <a:gd name="T58" fmla="*/ 0 h 127"/>
                <a:gd name="T59" fmla="*/ 64 w 64"/>
                <a:gd name="T60" fmla="*/ 127 h 1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4" h="127">
                  <a:moveTo>
                    <a:pt x="16" y="0"/>
                  </a:moveTo>
                  <a:lnTo>
                    <a:pt x="24" y="71"/>
                  </a:lnTo>
                  <a:lnTo>
                    <a:pt x="40" y="95"/>
                  </a:lnTo>
                  <a:lnTo>
                    <a:pt x="64" y="119"/>
                  </a:lnTo>
                  <a:lnTo>
                    <a:pt x="64" y="111"/>
                  </a:lnTo>
                  <a:lnTo>
                    <a:pt x="56" y="127"/>
                  </a:lnTo>
                  <a:lnTo>
                    <a:pt x="32" y="103"/>
                  </a:lnTo>
                  <a:lnTo>
                    <a:pt x="24" y="103"/>
                  </a:lnTo>
                  <a:lnTo>
                    <a:pt x="8" y="79"/>
                  </a:lnTo>
                  <a:lnTo>
                    <a:pt x="8" y="71"/>
                  </a:lnTo>
                  <a:lnTo>
                    <a:pt x="0" y="0"/>
                  </a:lnTo>
                  <a:lnTo>
                    <a:pt x="16" y="0"/>
                  </a:lnTo>
                  <a:close/>
                </a:path>
              </a:pathLst>
            </a:custGeom>
            <a:solidFill>
              <a:schemeClr val="tx1"/>
            </a:solidFill>
            <a:ln w="9525">
              <a:solidFill>
                <a:schemeClr val="tx1"/>
              </a:solidFill>
              <a:round/>
              <a:headEnd/>
              <a:tailEnd/>
            </a:ln>
          </p:spPr>
          <p:txBody>
            <a:bodyPr/>
            <a:lstStyle/>
            <a:p>
              <a:endParaRPr lang="en-US"/>
            </a:p>
          </p:txBody>
        </p:sp>
        <p:sp>
          <p:nvSpPr>
            <p:cNvPr id="9286" name="Freeform 67">
              <a:extLst>
                <a:ext uri="{FF2B5EF4-FFF2-40B4-BE49-F238E27FC236}">
                  <a16:creationId xmlns:a16="http://schemas.microsoft.com/office/drawing/2014/main" id="{EB13B4C6-FDF7-47E7-96D8-88F36603D687}"/>
                </a:ext>
              </a:extLst>
            </p:cNvPr>
            <p:cNvSpPr>
              <a:spLocks/>
            </p:cNvSpPr>
            <p:nvPr/>
          </p:nvSpPr>
          <p:spPr bwMode="auto">
            <a:xfrm>
              <a:off x="3639" y="3551"/>
              <a:ext cx="64" cy="40"/>
            </a:xfrm>
            <a:custGeom>
              <a:avLst/>
              <a:gdLst>
                <a:gd name="T0" fmla="*/ 8 w 64"/>
                <a:gd name="T1" fmla="*/ 0 h 40"/>
                <a:gd name="T2" fmla="*/ 64 w 64"/>
                <a:gd name="T3" fmla="*/ 24 h 40"/>
                <a:gd name="T4" fmla="*/ 64 w 64"/>
                <a:gd name="T5" fmla="*/ 32 h 40"/>
                <a:gd name="T6" fmla="*/ 48 w 64"/>
                <a:gd name="T7" fmla="*/ 32 h 40"/>
                <a:gd name="T8" fmla="*/ 56 w 64"/>
                <a:gd name="T9" fmla="*/ 40 h 40"/>
                <a:gd name="T10" fmla="*/ 0 w 64"/>
                <a:gd name="T11" fmla="*/ 16 h 40"/>
                <a:gd name="T12" fmla="*/ 8 w 64"/>
                <a:gd name="T13" fmla="*/ 0 h 40"/>
                <a:gd name="T14" fmla="*/ 0 60000 65536"/>
                <a:gd name="T15" fmla="*/ 0 60000 65536"/>
                <a:gd name="T16" fmla="*/ 0 60000 65536"/>
                <a:gd name="T17" fmla="*/ 0 60000 65536"/>
                <a:gd name="T18" fmla="*/ 0 60000 65536"/>
                <a:gd name="T19" fmla="*/ 0 60000 65536"/>
                <a:gd name="T20" fmla="*/ 0 60000 65536"/>
                <a:gd name="T21" fmla="*/ 0 w 64"/>
                <a:gd name="T22" fmla="*/ 0 h 40"/>
                <a:gd name="T23" fmla="*/ 64 w 64"/>
                <a:gd name="T24" fmla="*/ 40 h 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40">
                  <a:moveTo>
                    <a:pt x="8" y="0"/>
                  </a:moveTo>
                  <a:lnTo>
                    <a:pt x="64" y="24"/>
                  </a:lnTo>
                  <a:lnTo>
                    <a:pt x="64" y="32"/>
                  </a:lnTo>
                  <a:lnTo>
                    <a:pt x="48" y="32"/>
                  </a:lnTo>
                  <a:lnTo>
                    <a:pt x="56" y="40"/>
                  </a:lnTo>
                  <a:lnTo>
                    <a:pt x="0" y="16"/>
                  </a:lnTo>
                  <a:lnTo>
                    <a:pt x="8" y="0"/>
                  </a:lnTo>
                  <a:close/>
                </a:path>
              </a:pathLst>
            </a:custGeom>
            <a:solidFill>
              <a:schemeClr val="tx1"/>
            </a:solidFill>
            <a:ln w="9525">
              <a:solidFill>
                <a:schemeClr val="tx1"/>
              </a:solidFill>
              <a:round/>
              <a:headEnd/>
              <a:tailEnd/>
            </a:ln>
          </p:spPr>
          <p:txBody>
            <a:bodyPr/>
            <a:lstStyle/>
            <a:p>
              <a:endParaRPr lang="en-US"/>
            </a:p>
          </p:txBody>
        </p:sp>
        <p:sp>
          <p:nvSpPr>
            <p:cNvPr id="9287" name="Rectangle 68">
              <a:extLst>
                <a:ext uri="{FF2B5EF4-FFF2-40B4-BE49-F238E27FC236}">
                  <a16:creationId xmlns:a16="http://schemas.microsoft.com/office/drawing/2014/main" id="{E1666BD4-CBD7-4FF1-838A-0FEE31DB0165}"/>
                </a:ext>
              </a:extLst>
            </p:cNvPr>
            <p:cNvSpPr>
              <a:spLocks noChangeArrowheads="1"/>
            </p:cNvSpPr>
            <p:nvPr/>
          </p:nvSpPr>
          <p:spPr bwMode="auto">
            <a:xfrm>
              <a:off x="3703" y="3679"/>
              <a:ext cx="16" cy="8"/>
            </a:xfrm>
            <a:prstGeom prst="rect">
              <a:avLst/>
            </a:prstGeom>
            <a:solidFill>
              <a:schemeClr val="tx1"/>
            </a:solidFill>
            <a:ln w="9525">
              <a:solidFill>
                <a:schemeClr val="tx1"/>
              </a:solidFill>
              <a:miter lim="800000"/>
              <a:headEnd/>
              <a:tailEnd/>
            </a:ln>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9288" name="Freeform 69">
              <a:extLst>
                <a:ext uri="{FF2B5EF4-FFF2-40B4-BE49-F238E27FC236}">
                  <a16:creationId xmlns:a16="http://schemas.microsoft.com/office/drawing/2014/main" id="{B1BFFC65-FB02-45AD-B03B-DA740035CBE7}"/>
                </a:ext>
              </a:extLst>
            </p:cNvPr>
            <p:cNvSpPr>
              <a:spLocks/>
            </p:cNvSpPr>
            <p:nvPr/>
          </p:nvSpPr>
          <p:spPr bwMode="auto">
            <a:xfrm>
              <a:off x="3687" y="3583"/>
              <a:ext cx="32" cy="96"/>
            </a:xfrm>
            <a:custGeom>
              <a:avLst/>
              <a:gdLst>
                <a:gd name="T0" fmla="*/ 16 w 32"/>
                <a:gd name="T1" fmla="*/ 0 h 96"/>
                <a:gd name="T2" fmla="*/ 0 w 32"/>
                <a:gd name="T3" fmla="*/ 0 h 96"/>
                <a:gd name="T4" fmla="*/ 16 w 32"/>
                <a:gd name="T5" fmla="*/ 96 h 96"/>
                <a:gd name="T6" fmla="*/ 32 w 32"/>
                <a:gd name="T7" fmla="*/ 96 h 96"/>
                <a:gd name="T8" fmla="*/ 16 w 32"/>
                <a:gd name="T9" fmla="*/ 0 h 96"/>
                <a:gd name="T10" fmla="*/ 0 60000 65536"/>
                <a:gd name="T11" fmla="*/ 0 60000 65536"/>
                <a:gd name="T12" fmla="*/ 0 60000 65536"/>
                <a:gd name="T13" fmla="*/ 0 60000 65536"/>
                <a:gd name="T14" fmla="*/ 0 60000 65536"/>
                <a:gd name="T15" fmla="*/ 0 w 32"/>
                <a:gd name="T16" fmla="*/ 0 h 96"/>
                <a:gd name="T17" fmla="*/ 32 w 32"/>
                <a:gd name="T18" fmla="*/ 96 h 96"/>
              </a:gdLst>
              <a:ahLst/>
              <a:cxnLst>
                <a:cxn ang="T10">
                  <a:pos x="T0" y="T1"/>
                </a:cxn>
                <a:cxn ang="T11">
                  <a:pos x="T2" y="T3"/>
                </a:cxn>
                <a:cxn ang="T12">
                  <a:pos x="T4" y="T5"/>
                </a:cxn>
                <a:cxn ang="T13">
                  <a:pos x="T6" y="T7"/>
                </a:cxn>
                <a:cxn ang="T14">
                  <a:pos x="T8" y="T9"/>
                </a:cxn>
              </a:cxnLst>
              <a:rect l="T15" t="T16" r="T17" b="T18"/>
              <a:pathLst>
                <a:path w="32" h="96">
                  <a:moveTo>
                    <a:pt x="16" y="0"/>
                  </a:moveTo>
                  <a:lnTo>
                    <a:pt x="0" y="0"/>
                  </a:lnTo>
                  <a:lnTo>
                    <a:pt x="16" y="96"/>
                  </a:lnTo>
                  <a:lnTo>
                    <a:pt x="32" y="96"/>
                  </a:lnTo>
                  <a:lnTo>
                    <a:pt x="16" y="0"/>
                  </a:lnTo>
                  <a:close/>
                </a:path>
              </a:pathLst>
            </a:custGeom>
            <a:solidFill>
              <a:schemeClr val="tx1"/>
            </a:solidFill>
            <a:ln w="9525">
              <a:solidFill>
                <a:schemeClr val="tx1"/>
              </a:solidFill>
              <a:round/>
              <a:headEnd/>
              <a:tailEnd/>
            </a:ln>
          </p:spPr>
          <p:txBody>
            <a:bodyPr/>
            <a:lstStyle/>
            <a:p>
              <a:endParaRPr lang="en-US"/>
            </a:p>
          </p:txBody>
        </p:sp>
        <p:sp>
          <p:nvSpPr>
            <p:cNvPr id="9289" name="Rectangle 70">
              <a:extLst>
                <a:ext uri="{FF2B5EF4-FFF2-40B4-BE49-F238E27FC236}">
                  <a16:creationId xmlns:a16="http://schemas.microsoft.com/office/drawing/2014/main" id="{FC781CD3-E2BD-48CD-B414-A8D4A70021B8}"/>
                </a:ext>
              </a:extLst>
            </p:cNvPr>
            <p:cNvSpPr>
              <a:spLocks noChangeArrowheads="1"/>
            </p:cNvSpPr>
            <p:nvPr/>
          </p:nvSpPr>
          <p:spPr bwMode="auto">
            <a:xfrm>
              <a:off x="3239" y="3360"/>
              <a:ext cx="19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2400">
                  <a:latin typeface="Times New Roman" panose="02020603050405020304" pitchFamily="18" charset="0"/>
                </a:rPr>
                <a:t>…</a:t>
              </a:r>
            </a:p>
          </p:txBody>
        </p:sp>
      </p:grpSp>
      <p:sp>
        <p:nvSpPr>
          <p:cNvPr id="9223" name="Text Box 71">
            <a:extLst>
              <a:ext uri="{FF2B5EF4-FFF2-40B4-BE49-F238E27FC236}">
                <a16:creationId xmlns:a16="http://schemas.microsoft.com/office/drawing/2014/main" id="{EA35ED15-04DE-466E-BC39-BFC8B0242445}"/>
              </a:ext>
            </a:extLst>
          </p:cNvPr>
          <p:cNvSpPr txBox="1">
            <a:spLocks noChangeArrowheads="1"/>
          </p:cNvSpPr>
          <p:nvPr/>
        </p:nvSpPr>
        <p:spPr bwMode="auto">
          <a:xfrm>
            <a:off x="3200400" y="5287963"/>
            <a:ext cx="2819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spcBef>
                <a:spcPct val="50000"/>
              </a:spcBef>
            </a:pPr>
            <a:r>
              <a:rPr lang="en-US" altLang="en-US" sz="1400"/>
              <a:t>Array-based stack</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Footer Placeholder 4">
            <a:extLst>
              <a:ext uri="{FF2B5EF4-FFF2-40B4-BE49-F238E27FC236}">
                <a16:creationId xmlns:a16="http://schemas.microsoft.com/office/drawing/2014/main" id="{1A26CAD3-6CB6-4281-8754-CD755D0F7B86}"/>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10243" name="Slide Number Placeholder 5">
            <a:extLst>
              <a:ext uri="{FF2B5EF4-FFF2-40B4-BE49-F238E27FC236}">
                <a16:creationId xmlns:a16="http://schemas.microsoft.com/office/drawing/2014/main" id="{C404C27A-6F5D-4D07-9B8E-7785A7D4A55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3D568D8F-29CB-4F70-9B87-7F87D03953FC}" type="slidenum">
              <a:rPr lang="en-US" altLang="en-US" sz="1200" b="0">
                <a:solidFill>
                  <a:srgbClr val="898989"/>
                </a:solidFill>
              </a:rPr>
              <a:pPr eaLnBrk="1" hangingPunct="1"/>
              <a:t>9</a:t>
            </a:fld>
            <a:r>
              <a:rPr lang="en-US" altLang="en-US" sz="1200" b="0">
                <a:solidFill>
                  <a:srgbClr val="898989"/>
                </a:solidFill>
              </a:rPr>
              <a:t>/19</a:t>
            </a:r>
          </a:p>
        </p:txBody>
      </p:sp>
      <p:sp>
        <p:nvSpPr>
          <p:cNvPr id="10244" name="Rectangle 2">
            <a:extLst>
              <a:ext uri="{FF2B5EF4-FFF2-40B4-BE49-F238E27FC236}">
                <a16:creationId xmlns:a16="http://schemas.microsoft.com/office/drawing/2014/main" id="{76518474-980D-4DB8-A8D2-9B821FA4D0DE}"/>
              </a:ext>
            </a:extLst>
          </p:cNvPr>
          <p:cNvSpPr>
            <a:spLocks noGrp="1"/>
          </p:cNvSpPr>
          <p:nvPr>
            <p:ph type="body" idx="1"/>
          </p:nvPr>
        </p:nvSpPr>
        <p:spPr>
          <a:xfrm>
            <a:off x="762000" y="1676400"/>
            <a:ext cx="7010400" cy="3429000"/>
          </a:xfrm>
        </p:spPr>
        <p:txBody>
          <a:bodyPr/>
          <a:lstStyle/>
          <a:p>
            <a:pPr>
              <a:lnSpc>
                <a:spcPct val="90000"/>
              </a:lnSpc>
              <a:buClrTx/>
              <a:buSzTx/>
              <a:buFont typeface="Arial" panose="020B0604020202020204" pitchFamily="34" charset="0"/>
              <a:buChar char="•"/>
            </a:pPr>
            <a:r>
              <a:rPr lang="en-US" altLang="en-US">
                <a:latin typeface="Calibri" panose="020F0502020204030204" pitchFamily="34" charset="0"/>
              </a:rPr>
              <a:t>The array storing the stack elements may become full</a:t>
            </a:r>
          </a:p>
          <a:p>
            <a:pPr>
              <a:lnSpc>
                <a:spcPct val="90000"/>
              </a:lnSpc>
              <a:buClrTx/>
              <a:buSzTx/>
              <a:buFont typeface="Arial" panose="020B0604020202020204" pitchFamily="34" charset="0"/>
              <a:buChar char="•"/>
            </a:pPr>
            <a:r>
              <a:rPr lang="en-US" altLang="en-US">
                <a:latin typeface="Calibri" panose="020F0502020204030204" pitchFamily="34" charset="0"/>
              </a:rPr>
              <a:t>A push operation will then throw a </a:t>
            </a:r>
            <a:r>
              <a:rPr lang="en-US" altLang="en-US">
                <a:solidFill>
                  <a:schemeClr val="hlink"/>
                </a:solidFill>
                <a:latin typeface="Calibri" panose="020F0502020204030204" pitchFamily="34" charset="0"/>
              </a:rPr>
              <a:t>FullStackException</a:t>
            </a:r>
          </a:p>
          <a:p>
            <a:pPr lvl="1">
              <a:lnSpc>
                <a:spcPct val="90000"/>
              </a:lnSpc>
            </a:pPr>
            <a:r>
              <a:rPr lang="en-US" altLang="en-US"/>
              <a:t>Limitation of the array-based  implementation</a:t>
            </a:r>
          </a:p>
          <a:p>
            <a:pPr lvl="1">
              <a:lnSpc>
                <a:spcPct val="90000"/>
              </a:lnSpc>
            </a:pPr>
            <a:r>
              <a:rPr lang="en-US" altLang="en-US"/>
              <a:t>Not intrinsic to the Stack ADT</a:t>
            </a:r>
            <a:endParaRPr lang="en-US" altLang="en-US" sz="3200"/>
          </a:p>
        </p:txBody>
      </p:sp>
      <p:sp>
        <p:nvSpPr>
          <p:cNvPr id="10245" name="Rectangle 3">
            <a:extLst>
              <a:ext uri="{FF2B5EF4-FFF2-40B4-BE49-F238E27FC236}">
                <a16:creationId xmlns:a16="http://schemas.microsoft.com/office/drawing/2014/main" id="{C14F4B74-EEC6-48B8-996B-65919EA5EAE2}"/>
              </a:ext>
            </a:extLst>
          </p:cNvPr>
          <p:cNvSpPr>
            <a:spLocks noChangeArrowheads="1"/>
          </p:cNvSpPr>
          <p:nvPr/>
        </p:nvSpPr>
        <p:spPr bwMode="auto">
          <a:xfrm>
            <a:off x="609600" y="3048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a:endParaRPr lang="en-US" altLang="en-US" b="0">
              <a:latin typeface="Calibri" panose="020F0502020204030204" pitchFamily="34" charset="0"/>
            </a:endParaRPr>
          </a:p>
        </p:txBody>
      </p:sp>
      <p:sp>
        <p:nvSpPr>
          <p:cNvPr id="10246" name="Rectangle 4" descr="Rectangle: Click to edit Master text styles&#10;Second level&#10;Third level&#10;Fourth level&#10;Fifth level">
            <a:extLst>
              <a:ext uri="{FF2B5EF4-FFF2-40B4-BE49-F238E27FC236}">
                <a16:creationId xmlns:a16="http://schemas.microsoft.com/office/drawing/2014/main" id="{571DCE6E-DAD2-49BF-B382-2F559A722834}"/>
              </a:ext>
            </a:extLst>
          </p:cNvPr>
          <p:cNvSpPr>
            <a:spLocks noChangeArrowheads="1"/>
          </p:cNvSpPr>
          <p:nvPr/>
        </p:nvSpPr>
        <p:spPr bwMode="auto">
          <a:xfrm>
            <a:off x="685800" y="1752600"/>
            <a:ext cx="35814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nSpc>
                <a:spcPct val="90000"/>
              </a:lnSpc>
              <a:spcBef>
                <a:spcPct val="20000"/>
              </a:spcBef>
              <a:buFont typeface="Arial" panose="020B0604020202020204" pitchFamily="34" charset="0"/>
              <a:buChar char="•"/>
            </a:pPr>
            <a:endParaRPr lang="en-US" altLang="en-US" sz="2400" b="0">
              <a:latin typeface="Calibri" panose="020F0502020204030204" pitchFamily="34" charset="0"/>
            </a:endParaRPr>
          </a:p>
        </p:txBody>
      </p:sp>
      <p:grpSp>
        <p:nvGrpSpPr>
          <p:cNvPr id="10247" name="Group 5">
            <a:extLst>
              <a:ext uri="{FF2B5EF4-FFF2-40B4-BE49-F238E27FC236}">
                <a16:creationId xmlns:a16="http://schemas.microsoft.com/office/drawing/2014/main" id="{FE1AC37E-A1D6-456B-8757-C70952BA7CBB}"/>
              </a:ext>
            </a:extLst>
          </p:cNvPr>
          <p:cNvGrpSpPr>
            <a:grpSpLocks/>
          </p:cNvGrpSpPr>
          <p:nvPr/>
        </p:nvGrpSpPr>
        <p:grpSpPr bwMode="auto">
          <a:xfrm>
            <a:off x="1066800" y="5029200"/>
            <a:ext cx="7045325" cy="871538"/>
            <a:chOff x="912" y="3435"/>
            <a:chExt cx="4438" cy="549"/>
          </a:xfrm>
        </p:grpSpPr>
        <p:sp>
          <p:nvSpPr>
            <p:cNvPr id="10250" name="Rectangle 6">
              <a:extLst>
                <a:ext uri="{FF2B5EF4-FFF2-40B4-BE49-F238E27FC236}">
                  <a16:creationId xmlns:a16="http://schemas.microsoft.com/office/drawing/2014/main" id="{B07214F0-97F9-4EE2-B49D-AAA1FE7AC556}"/>
                </a:ext>
              </a:extLst>
            </p:cNvPr>
            <p:cNvSpPr>
              <a:spLocks noChangeArrowheads="1"/>
            </p:cNvSpPr>
            <p:nvPr/>
          </p:nvSpPr>
          <p:spPr bwMode="auto">
            <a:xfrm>
              <a:off x="4560" y="3512"/>
              <a:ext cx="720" cy="23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10251" name="Freeform 7">
              <a:extLst>
                <a:ext uri="{FF2B5EF4-FFF2-40B4-BE49-F238E27FC236}">
                  <a16:creationId xmlns:a16="http://schemas.microsoft.com/office/drawing/2014/main" id="{992EAB41-BCBA-4DD1-B093-BD9F18FCB48A}"/>
                </a:ext>
              </a:extLst>
            </p:cNvPr>
            <p:cNvSpPr>
              <a:spLocks/>
            </p:cNvSpPr>
            <p:nvPr/>
          </p:nvSpPr>
          <p:spPr bwMode="auto">
            <a:xfrm>
              <a:off x="3600" y="3515"/>
              <a:ext cx="951" cy="239"/>
            </a:xfrm>
            <a:custGeom>
              <a:avLst/>
              <a:gdLst>
                <a:gd name="T0" fmla="*/ 951 w 951"/>
                <a:gd name="T1" fmla="*/ 239 h 239"/>
                <a:gd name="T2" fmla="*/ 951 w 951"/>
                <a:gd name="T3" fmla="*/ 0 h 239"/>
                <a:gd name="T4" fmla="*/ 0 w 951"/>
                <a:gd name="T5" fmla="*/ 0 h 239"/>
                <a:gd name="T6" fmla="*/ 24 w 951"/>
                <a:gd name="T7" fmla="*/ 103 h 239"/>
                <a:gd name="T8" fmla="*/ 104 w 951"/>
                <a:gd name="T9" fmla="*/ 143 h 239"/>
                <a:gd name="T10" fmla="*/ 120 w 951"/>
                <a:gd name="T11" fmla="*/ 239 h 239"/>
                <a:gd name="T12" fmla="*/ 951 w 951"/>
                <a:gd name="T13" fmla="*/ 239 h 239"/>
                <a:gd name="T14" fmla="*/ 0 60000 65536"/>
                <a:gd name="T15" fmla="*/ 0 60000 65536"/>
                <a:gd name="T16" fmla="*/ 0 60000 65536"/>
                <a:gd name="T17" fmla="*/ 0 60000 65536"/>
                <a:gd name="T18" fmla="*/ 0 60000 65536"/>
                <a:gd name="T19" fmla="*/ 0 60000 65536"/>
                <a:gd name="T20" fmla="*/ 0 60000 65536"/>
                <a:gd name="T21" fmla="*/ 0 w 951"/>
                <a:gd name="T22" fmla="*/ 0 h 239"/>
                <a:gd name="T23" fmla="*/ 951 w 951"/>
                <a:gd name="T24" fmla="*/ 239 h 2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51" h="239">
                  <a:moveTo>
                    <a:pt x="951" y="239"/>
                  </a:moveTo>
                  <a:lnTo>
                    <a:pt x="951" y="0"/>
                  </a:lnTo>
                  <a:lnTo>
                    <a:pt x="0" y="0"/>
                  </a:lnTo>
                  <a:lnTo>
                    <a:pt x="24" y="103"/>
                  </a:lnTo>
                  <a:lnTo>
                    <a:pt x="104" y="143"/>
                  </a:lnTo>
                  <a:lnTo>
                    <a:pt x="120" y="239"/>
                  </a:lnTo>
                  <a:lnTo>
                    <a:pt x="951" y="239"/>
                  </a:lnTo>
                  <a:close/>
                </a:path>
              </a:pathLst>
            </a:custGeom>
            <a:solidFill>
              <a:schemeClr val="accent1"/>
            </a:solidFill>
            <a:ln w="9525">
              <a:solidFill>
                <a:schemeClr val="tx1"/>
              </a:solidFill>
              <a:round/>
              <a:headEnd/>
              <a:tailEnd/>
            </a:ln>
          </p:spPr>
          <p:txBody>
            <a:bodyPr/>
            <a:lstStyle/>
            <a:p>
              <a:endParaRPr lang="en-US"/>
            </a:p>
          </p:txBody>
        </p:sp>
        <p:sp>
          <p:nvSpPr>
            <p:cNvPr id="10252" name="Freeform 8">
              <a:extLst>
                <a:ext uri="{FF2B5EF4-FFF2-40B4-BE49-F238E27FC236}">
                  <a16:creationId xmlns:a16="http://schemas.microsoft.com/office/drawing/2014/main" id="{C32E5ED4-070C-404F-A886-FF3E4C8E84BE}"/>
                </a:ext>
              </a:extLst>
            </p:cNvPr>
            <p:cNvSpPr>
              <a:spLocks/>
            </p:cNvSpPr>
            <p:nvPr/>
          </p:nvSpPr>
          <p:spPr bwMode="auto">
            <a:xfrm>
              <a:off x="1200" y="3515"/>
              <a:ext cx="1879" cy="239"/>
            </a:xfrm>
            <a:custGeom>
              <a:avLst/>
              <a:gdLst>
                <a:gd name="T0" fmla="*/ 0 w 1879"/>
                <a:gd name="T1" fmla="*/ 0 h 239"/>
                <a:gd name="T2" fmla="*/ 0 w 1879"/>
                <a:gd name="T3" fmla="*/ 239 h 239"/>
                <a:gd name="T4" fmla="*/ 1879 w 1879"/>
                <a:gd name="T5" fmla="*/ 239 h 239"/>
                <a:gd name="T6" fmla="*/ 1863 w 1879"/>
                <a:gd name="T7" fmla="*/ 135 h 239"/>
                <a:gd name="T8" fmla="*/ 1783 w 1879"/>
                <a:gd name="T9" fmla="*/ 79 h 239"/>
                <a:gd name="T10" fmla="*/ 1767 w 1879"/>
                <a:gd name="T11" fmla="*/ 0 h 239"/>
                <a:gd name="T12" fmla="*/ 0 w 1879"/>
                <a:gd name="T13" fmla="*/ 0 h 239"/>
                <a:gd name="T14" fmla="*/ 0 60000 65536"/>
                <a:gd name="T15" fmla="*/ 0 60000 65536"/>
                <a:gd name="T16" fmla="*/ 0 60000 65536"/>
                <a:gd name="T17" fmla="*/ 0 60000 65536"/>
                <a:gd name="T18" fmla="*/ 0 60000 65536"/>
                <a:gd name="T19" fmla="*/ 0 60000 65536"/>
                <a:gd name="T20" fmla="*/ 0 60000 65536"/>
                <a:gd name="T21" fmla="*/ 0 w 1879"/>
                <a:gd name="T22" fmla="*/ 0 h 239"/>
                <a:gd name="T23" fmla="*/ 1879 w 1879"/>
                <a:gd name="T24" fmla="*/ 239 h 2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79" h="239">
                  <a:moveTo>
                    <a:pt x="0" y="0"/>
                  </a:moveTo>
                  <a:lnTo>
                    <a:pt x="0" y="239"/>
                  </a:lnTo>
                  <a:lnTo>
                    <a:pt x="1879" y="239"/>
                  </a:lnTo>
                  <a:lnTo>
                    <a:pt x="1863" y="135"/>
                  </a:lnTo>
                  <a:lnTo>
                    <a:pt x="1783" y="79"/>
                  </a:lnTo>
                  <a:lnTo>
                    <a:pt x="1767" y="0"/>
                  </a:lnTo>
                  <a:lnTo>
                    <a:pt x="0" y="0"/>
                  </a:lnTo>
                  <a:close/>
                </a:path>
              </a:pathLst>
            </a:custGeom>
            <a:solidFill>
              <a:schemeClr val="accent1"/>
            </a:solidFill>
            <a:ln w="9525">
              <a:solidFill>
                <a:schemeClr val="tx1"/>
              </a:solidFill>
              <a:round/>
              <a:headEnd/>
              <a:tailEnd/>
            </a:ln>
          </p:spPr>
          <p:txBody>
            <a:bodyPr/>
            <a:lstStyle/>
            <a:p>
              <a:endParaRPr lang="en-US"/>
            </a:p>
          </p:txBody>
        </p:sp>
        <p:sp>
          <p:nvSpPr>
            <p:cNvPr id="10253" name="Rectangle 9">
              <a:extLst>
                <a:ext uri="{FF2B5EF4-FFF2-40B4-BE49-F238E27FC236}">
                  <a16:creationId xmlns:a16="http://schemas.microsoft.com/office/drawing/2014/main" id="{E6987744-70ED-4371-BE44-CB6AD5A49212}"/>
                </a:ext>
              </a:extLst>
            </p:cNvPr>
            <p:cNvSpPr>
              <a:spLocks noChangeArrowheads="1"/>
            </p:cNvSpPr>
            <p:nvPr/>
          </p:nvSpPr>
          <p:spPr bwMode="auto">
            <a:xfrm>
              <a:off x="2967" y="3507"/>
              <a:ext cx="8" cy="16"/>
            </a:xfrm>
            <a:prstGeom prst="rect">
              <a:avLst/>
            </a:prstGeom>
            <a:solidFill>
              <a:schemeClr val="tx1"/>
            </a:solidFill>
            <a:ln w="9525">
              <a:solidFill>
                <a:schemeClr val="tx1"/>
              </a:solidFill>
              <a:miter lim="800000"/>
              <a:headEnd/>
              <a:tailEnd/>
            </a:ln>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10254" name="Rectangle 10">
              <a:extLst>
                <a:ext uri="{FF2B5EF4-FFF2-40B4-BE49-F238E27FC236}">
                  <a16:creationId xmlns:a16="http://schemas.microsoft.com/office/drawing/2014/main" id="{B51E749E-54AF-4F70-AAD7-8403628950F9}"/>
                </a:ext>
              </a:extLst>
            </p:cNvPr>
            <p:cNvSpPr>
              <a:spLocks noChangeArrowheads="1"/>
            </p:cNvSpPr>
            <p:nvPr/>
          </p:nvSpPr>
          <p:spPr bwMode="auto">
            <a:xfrm>
              <a:off x="1192" y="3507"/>
              <a:ext cx="1775" cy="16"/>
            </a:xfrm>
            <a:prstGeom prst="rect">
              <a:avLst/>
            </a:prstGeom>
            <a:solidFill>
              <a:schemeClr val="tx1"/>
            </a:solidFill>
            <a:ln w="9525">
              <a:solidFill>
                <a:schemeClr val="tx1"/>
              </a:solidFill>
              <a:miter lim="800000"/>
              <a:headEnd/>
              <a:tailEnd/>
            </a:ln>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10255" name="Rectangle 11">
              <a:extLst>
                <a:ext uri="{FF2B5EF4-FFF2-40B4-BE49-F238E27FC236}">
                  <a16:creationId xmlns:a16="http://schemas.microsoft.com/office/drawing/2014/main" id="{4C11745C-02AC-4621-8745-5619B0D6AC78}"/>
                </a:ext>
              </a:extLst>
            </p:cNvPr>
            <p:cNvSpPr>
              <a:spLocks noChangeArrowheads="1"/>
            </p:cNvSpPr>
            <p:nvPr/>
          </p:nvSpPr>
          <p:spPr bwMode="auto">
            <a:xfrm>
              <a:off x="1192" y="3515"/>
              <a:ext cx="16" cy="247"/>
            </a:xfrm>
            <a:prstGeom prst="rect">
              <a:avLst/>
            </a:prstGeom>
            <a:solidFill>
              <a:schemeClr val="tx1"/>
            </a:solidFill>
            <a:ln w="9525">
              <a:solidFill>
                <a:schemeClr val="tx1"/>
              </a:solidFill>
              <a:miter lim="800000"/>
              <a:headEnd/>
              <a:tailEnd/>
            </a:ln>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10256" name="Rectangle 12">
              <a:extLst>
                <a:ext uri="{FF2B5EF4-FFF2-40B4-BE49-F238E27FC236}">
                  <a16:creationId xmlns:a16="http://schemas.microsoft.com/office/drawing/2014/main" id="{D97F9786-F476-41AF-83AB-C05E1B763EB4}"/>
                </a:ext>
              </a:extLst>
            </p:cNvPr>
            <p:cNvSpPr>
              <a:spLocks noChangeArrowheads="1"/>
            </p:cNvSpPr>
            <p:nvPr/>
          </p:nvSpPr>
          <p:spPr bwMode="auto">
            <a:xfrm>
              <a:off x="3079" y="3746"/>
              <a:ext cx="8" cy="16"/>
            </a:xfrm>
            <a:prstGeom prst="rect">
              <a:avLst/>
            </a:prstGeom>
            <a:solidFill>
              <a:schemeClr val="tx1"/>
            </a:solidFill>
            <a:ln w="9525">
              <a:solidFill>
                <a:schemeClr val="tx1"/>
              </a:solidFill>
              <a:miter lim="800000"/>
              <a:headEnd/>
              <a:tailEnd/>
            </a:ln>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10257" name="Rectangle 13">
              <a:extLst>
                <a:ext uri="{FF2B5EF4-FFF2-40B4-BE49-F238E27FC236}">
                  <a16:creationId xmlns:a16="http://schemas.microsoft.com/office/drawing/2014/main" id="{DB92C952-DF47-48E0-8C17-75081E3E187D}"/>
                </a:ext>
              </a:extLst>
            </p:cNvPr>
            <p:cNvSpPr>
              <a:spLocks noChangeArrowheads="1"/>
            </p:cNvSpPr>
            <p:nvPr/>
          </p:nvSpPr>
          <p:spPr bwMode="auto">
            <a:xfrm>
              <a:off x="1200" y="3746"/>
              <a:ext cx="1879" cy="16"/>
            </a:xfrm>
            <a:prstGeom prst="rect">
              <a:avLst/>
            </a:prstGeom>
            <a:solidFill>
              <a:schemeClr val="tx1"/>
            </a:solidFill>
            <a:ln w="9525">
              <a:solidFill>
                <a:schemeClr val="tx1"/>
              </a:solidFill>
              <a:miter lim="800000"/>
              <a:headEnd/>
              <a:tailEnd/>
            </a:ln>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10258" name="Rectangle 14">
              <a:extLst>
                <a:ext uri="{FF2B5EF4-FFF2-40B4-BE49-F238E27FC236}">
                  <a16:creationId xmlns:a16="http://schemas.microsoft.com/office/drawing/2014/main" id="{27B7E5CA-0481-47F8-9A60-D5E3B0D5196F}"/>
                </a:ext>
              </a:extLst>
            </p:cNvPr>
            <p:cNvSpPr>
              <a:spLocks noChangeArrowheads="1"/>
            </p:cNvSpPr>
            <p:nvPr/>
          </p:nvSpPr>
          <p:spPr bwMode="auto">
            <a:xfrm>
              <a:off x="3599" y="3507"/>
              <a:ext cx="8" cy="16"/>
            </a:xfrm>
            <a:prstGeom prst="rect">
              <a:avLst/>
            </a:prstGeom>
            <a:solidFill>
              <a:schemeClr val="tx1"/>
            </a:solidFill>
            <a:ln w="9525">
              <a:solidFill>
                <a:schemeClr val="tx1"/>
              </a:solidFill>
              <a:miter lim="800000"/>
              <a:headEnd/>
              <a:tailEnd/>
            </a:ln>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10259" name="Rectangle 15">
              <a:extLst>
                <a:ext uri="{FF2B5EF4-FFF2-40B4-BE49-F238E27FC236}">
                  <a16:creationId xmlns:a16="http://schemas.microsoft.com/office/drawing/2014/main" id="{2F050F8B-C68A-4E39-8A2E-E3A7FD81451F}"/>
                </a:ext>
              </a:extLst>
            </p:cNvPr>
            <p:cNvSpPr>
              <a:spLocks noChangeArrowheads="1"/>
            </p:cNvSpPr>
            <p:nvPr/>
          </p:nvSpPr>
          <p:spPr bwMode="auto">
            <a:xfrm>
              <a:off x="3607" y="3507"/>
              <a:ext cx="1663" cy="16"/>
            </a:xfrm>
            <a:prstGeom prst="rect">
              <a:avLst/>
            </a:prstGeom>
            <a:solidFill>
              <a:schemeClr val="tx1"/>
            </a:solidFill>
            <a:ln w="9525">
              <a:solidFill>
                <a:schemeClr val="tx1"/>
              </a:solidFill>
              <a:miter lim="800000"/>
              <a:headEnd/>
              <a:tailEnd/>
            </a:ln>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10260" name="Rectangle 16">
              <a:extLst>
                <a:ext uri="{FF2B5EF4-FFF2-40B4-BE49-F238E27FC236}">
                  <a16:creationId xmlns:a16="http://schemas.microsoft.com/office/drawing/2014/main" id="{B249559E-F773-4D11-B238-4E187A6F1CE1}"/>
                </a:ext>
              </a:extLst>
            </p:cNvPr>
            <p:cNvSpPr>
              <a:spLocks noChangeArrowheads="1"/>
            </p:cNvSpPr>
            <p:nvPr/>
          </p:nvSpPr>
          <p:spPr bwMode="auto">
            <a:xfrm>
              <a:off x="5254" y="3515"/>
              <a:ext cx="16" cy="247"/>
            </a:xfrm>
            <a:prstGeom prst="rect">
              <a:avLst/>
            </a:prstGeom>
            <a:solidFill>
              <a:schemeClr val="tx1"/>
            </a:solidFill>
            <a:ln w="9525">
              <a:solidFill>
                <a:schemeClr val="tx1"/>
              </a:solidFill>
              <a:miter lim="800000"/>
              <a:headEnd/>
              <a:tailEnd/>
            </a:ln>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10261" name="Rectangle 17">
              <a:extLst>
                <a:ext uri="{FF2B5EF4-FFF2-40B4-BE49-F238E27FC236}">
                  <a16:creationId xmlns:a16="http://schemas.microsoft.com/office/drawing/2014/main" id="{1CFFE7A0-08C4-4EB8-B871-97390A20C296}"/>
                </a:ext>
              </a:extLst>
            </p:cNvPr>
            <p:cNvSpPr>
              <a:spLocks noChangeArrowheads="1"/>
            </p:cNvSpPr>
            <p:nvPr/>
          </p:nvSpPr>
          <p:spPr bwMode="auto">
            <a:xfrm>
              <a:off x="3703" y="3746"/>
              <a:ext cx="8" cy="16"/>
            </a:xfrm>
            <a:prstGeom prst="rect">
              <a:avLst/>
            </a:prstGeom>
            <a:solidFill>
              <a:schemeClr val="tx1"/>
            </a:solidFill>
            <a:ln w="9525">
              <a:solidFill>
                <a:schemeClr val="tx1"/>
              </a:solidFill>
              <a:miter lim="800000"/>
              <a:headEnd/>
              <a:tailEnd/>
            </a:ln>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10262" name="Rectangle 18">
              <a:extLst>
                <a:ext uri="{FF2B5EF4-FFF2-40B4-BE49-F238E27FC236}">
                  <a16:creationId xmlns:a16="http://schemas.microsoft.com/office/drawing/2014/main" id="{9C7507BA-97AA-48CD-81B1-6B6E784D4FBA}"/>
                </a:ext>
              </a:extLst>
            </p:cNvPr>
            <p:cNvSpPr>
              <a:spLocks noChangeArrowheads="1"/>
            </p:cNvSpPr>
            <p:nvPr/>
          </p:nvSpPr>
          <p:spPr bwMode="auto">
            <a:xfrm>
              <a:off x="3711" y="3746"/>
              <a:ext cx="1551" cy="16"/>
            </a:xfrm>
            <a:prstGeom prst="rect">
              <a:avLst/>
            </a:prstGeom>
            <a:solidFill>
              <a:schemeClr val="tx1"/>
            </a:solidFill>
            <a:ln w="9525">
              <a:solidFill>
                <a:schemeClr val="tx1"/>
              </a:solidFill>
              <a:miter lim="800000"/>
              <a:headEnd/>
              <a:tailEnd/>
            </a:ln>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10263" name="Rectangle 19">
              <a:extLst>
                <a:ext uri="{FF2B5EF4-FFF2-40B4-BE49-F238E27FC236}">
                  <a16:creationId xmlns:a16="http://schemas.microsoft.com/office/drawing/2014/main" id="{965B1164-0393-4195-9773-ECAB70FE6C5F}"/>
                </a:ext>
              </a:extLst>
            </p:cNvPr>
            <p:cNvSpPr>
              <a:spLocks noChangeArrowheads="1"/>
            </p:cNvSpPr>
            <p:nvPr/>
          </p:nvSpPr>
          <p:spPr bwMode="auto">
            <a:xfrm>
              <a:off x="1440" y="3507"/>
              <a:ext cx="16" cy="8"/>
            </a:xfrm>
            <a:prstGeom prst="rect">
              <a:avLst/>
            </a:prstGeom>
            <a:solidFill>
              <a:schemeClr val="tx1"/>
            </a:solidFill>
            <a:ln w="9525">
              <a:solidFill>
                <a:schemeClr val="tx1"/>
              </a:solidFill>
              <a:miter lim="800000"/>
              <a:headEnd/>
              <a:tailEnd/>
            </a:ln>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10264" name="Rectangle 20">
              <a:extLst>
                <a:ext uri="{FF2B5EF4-FFF2-40B4-BE49-F238E27FC236}">
                  <a16:creationId xmlns:a16="http://schemas.microsoft.com/office/drawing/2014/main" id="{91F533E2-A11D-46C5-BF18-FAAF480431B4}"/>
                </a:ext>
              </a:extLst>
            </p:cNvPr>
            <p:cNvSpPr>
              <a:spLocks noChangeArrowheads="1"/>
            </p:cNvSpPr>
            <p:nvPr/>
          </p:nvSpPr>
          <p:spPr bwMode="auto">
            <a:xfrm>
              <a:off x="1440" y="3754"/>
              <a:ext cx="16" cy="8"/>
            </a:xfrm>
            <a:prstGeom prst="rect">
              <a:avLst/>
            </a:prstGeom>
            <a:solidFill>
              <a:schemeClr val="tx1"/>
            </a:solidFill>
            <a:ln w="9525">
              <a:solidFill>
                <a:schemeClr val="tx1"/>
              </a:solidFill>
              <a:miter lim="800000"/>
              <a:headEnd/>
              <a:tailEnd/>
            </a:ln>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10265" name="Rectangle 21">
              <a:extLst>
                <a:ext uri="{FF2B5EF4-FFF2-40B4-BE49-F238E27FC236}">
                  <a16:creationId xmlns:a16="http://schemas.microsoft.com/office/drawing/2014/main" id="{D651614E-1A1C-458F-A59D-F458159F80DC}"/>
                </a:ext>
              </a:extLst>
            </p:cNvPr>
            <p:cNvSpPr>
              <a:spLocks noChangeArrowheads="1"/>
            </p:cNvSpPr>
            <p:nvPr/>
          </p:nvSpPr>
          <p:spPr bwMode="auto">
            <a:xfrm>
              <a:off x="1440" y="3515"/>
              <a:ext cx="16" cy="239"/>
            </a:xfrm>
            <a:prstGeom prst="rect">
              <a:avLst/>
            </a:prstGeom>
            <a:solidFill>
              <a:schemeClr val="tx1"/>
            </a:solidFill>
            <a:ln w="9525">
              <a:solidFill>
                <a:schemeClr val="tx1"/>
              </a:solidFill>
              <a:miter lim="800000"/>
              <a:headEnd/>
              <a:tailEnd/>
            </a:ln>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10266" name="Rectangle 22">
              <a:extLst>
                <a:ext uri="{FF2B5EF4-FFF2-40B4-BE49-F238E27FC236}">
                  <a16:creationId xmlns:a16="http://schemas.microsoft.com/office/drawing/2014/main" id="{D38B7552-059F-4365-8DA8-A047630EB3F5}"/>
                </a:ext>
              </a:extLst>
            </p:cNvPr>
            <p:cNvSpPr>
              <a:spLocks noChangeArrowheads="1"/>
            </p:cNvSpPr>
            <p:nvPr/>
          </p:nvSpPr>
          <p:spPr bwMode="auto">
            <a:xfrm>
              <a:off x="1680" y="3507"/>
              <a:ext cx="16" cy="8"/>
            </a:xfrm>
            <a:prstGeom prst="rect">
              <a:avLst/>
            </a:prstGeom>
            <a:solidFill>
              <a:schemeClr val="tx1"/>
            </a:solidFill>
            <a:ln w="9525">
              <a:solidFill>
                <a:schemeClr val="tx1"/>
              </a:solidFill>
              <a:miter lim="800000"/>
              <a:headEnd/>
              <a:tailEnd/>
            </a:ln>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10267" name="Rectangle 23">
              <a:extLst>
                <a:ext uri="{FF2B5EF4-FFF2-40B4-BE49-F238E27FC236}">
                  <a16:creationId xmlns:a16="http://schemas.microsoft.com/office/drawing/2014/main" id="{08AE8911-079A-48CF-A16C-C1E23AB32757}"/>
                </a:ext>
              </a:extLst>
            </p:cNvPr>
            <p:cNvSpPr>
              <a:spLocks noChangeArrowheads="1"/>
            </p:cNvSpPr>
            <p:nvPr/>
          </p:nvSpPr>
          <p:spPr bwMode="auto">
            <a:xfrm>
              <a:off x="1680" y="3754"/>
              <a:ext cx="16" cy="8"/>
            </a:xfrm>
            <a:prstGeom prst="rect">
              <a:avLst/>
            </a:prstGeom>
            <a:solidFill>
              <a:schemeClr val="tx1"/>
            </a:solidFill>
            <a:ln w="9525">
              <a:solidFill>
                <a:schemeClr val="tx1"/>
              </a:solidFill>
              <a:miter lim="800000"/>
              <a:headEnd/>
              <a:tailEnd/>
            </a:ln>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10268" name="Rectangle 24">
              <a:extLst>
                <a:ext uri="{FF2B5EF4-FFF2-40B4-BE49-F238E27FC236}">
                  <a16:creationId xmlns:a16="http://schemas.microsoft.com/office/drawing/2014/main" id="{AD4550CF-E4DE-4575-8966-06A3CB738CEB}"/>
                </a:ext>
              </a:extLst>
            </p:cNvPr>
            <p:cNvSpPr>
              <a:spLocks noChangeArrowheads="1"/>
            </p:cNvSpPr>
            <p:nvPr/>
          </p:nvSpPr>
          <p:spPr bwMode="auto">
            <a:xfrm>
              <a:off x="1680" y="3515"/>
              <a:ext cx="16" cy="239"/>
            </a:xfrm>
            <a:prstGeom prst="rect">
              <a:avLst/>
            </a:prstGeom>
            <a:solidFill>
              <a:schemeClr val="tx1"/>
            </a:solidFill>
            <a:ln w="9525">
              <a:solidFill>
                <a:schemeClr val="tx1"/>
              </a:solidFill>
              <a:miter lim="800000"/>
              <a:headEnd/>
              <a:tailEnd/>
            </a:ln>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10269" name="Rectangle 25">
              <a:extLst>
                <a:ext uri="{FF2B5EF4-FFF2-40B4-BE49-F238E27FC236}">
                  <a16:creationId xmlns:a16="http://schemas.microsoft.com/office/drawing/2014/main" id="{6225021F-CDD3-4CD1-95D2-6D9652894FFA}"/>
                </a:ext>
              </a:extLst>
            </p:cNvPr>
            <p:cNvSpPr>
              <a:spLocks noChangeArrowheads="1"/>
            </p:cNvSpPr>
            <p:nvPr/>
          </p:nvSpPr>
          <p:spPr bwMode="auto">
            <a:xfrm>
              <a:off x="2399" y="3507"/>
              <a:ext cx="16" cy="8"/>
            </a:xfrm>
            <a:prstGeom prst="rect">
              <a:avLst/>
            </a:prstGeom>
            <a:solidFill>
              <a:schemeClr val="tx1"/>
            </a:solidFill>
            <a:ln w="9525">
              <a:solidFill>
                <a:schemeClr val="tx1"/>
              </a:solidFill>
              <a:miter lim="800000"/>
              <a:headEnd/>
              <a:tailEnd/>
            </a:ln>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10270" name="Rectangle 26">
              <a:extLst>
                <a:ext uri="{FF2B5EF4-FFF2-40B4-BE49-F238E27FC236}">
                  <a16:creationId xmlns:a16="http://schemas.microsoft.com/office/drawing/2014/main" id="{A50A8066-9936-4BC4-8412-E8BA03A9B291}"/>
                </a:ext>
              </a:extLst>
            </p:cNvPr>
            <p:cNvSpPr>
              <a:spLocks noChangeArrowheads="1"/>
            </p:cNvSpPr>
            <p:nvPr/>
          </p:nvSpPr>
          <p:spPr bwMode="auto">
            <a:xfrm>
              <a:off x="2399" y="3754"/>
              <a:ext cx="16" cy="8"/>
            </a:xfrm>
            <a:prstGeom prst="rect">
              <a:avLst/>
            </a:prstGeom>
            <a:solidFill>
              <a:schemeClr val="tx1"/>
            </a:solidFill>
            <a:ln w="9525">
              <a:solidFill>
                <a:schemeClr val="tx1"/>
              </a:solidFill>
              <a:miter lim="800000"/>
              <a:headEnd/>
              <a:tailEnd/>
            </a:ln>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10271" name="Rectangle 27">
              <a:extLst>
                <a:ext uri="{FF2B5EF4-FFF2-40B4-BE49-F238E27FC236}">
                  <a16:creationId xmlns:a16="http://schemas.microsoft.com/office/drawing/2014/main" id="{9C7A5FD2-2EEB-4E9D-8C14-D1FA98A28983}"/>
                </a:ext>
              </a:extLst>
            </p:cNvPr>
            <p:cNvSpPr>
              <a:spLocks noChangeArrowheads="1"/>
            </p:cNvSpPr>
            <p:nvPr/>
          </p:nvSpPr>
          <p:spPr bwMode="auto">
            <a:xfrm>
              <a:off x="2399" y="3515"/>
              <a:ext cx="16" cy="239"/>
            </a:xfrm>
            <a:prstGeom prst="rect">
              <a:avLst/>
            </a:prstGeom>
            <a:solidFill>
              <a:schemeClr val="tx1"/>
            </a:solidFill>
            <a:ln w="9525">
              <a:solidFill>
                <a:schemeClr val="tx1"/>
              </a:solidFill>
              <a:miter lim="800000"/>
              <a:headEnd/>
              <a:tailEnd/>
            </a:ln>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10272" name="Rectangle 28">
              <a:extLst>
                <a:ext uri="{FF2B5EF4-FFF2-40B4-BE49-F238E27FC236}">
                  <a16:creationId xmlns:a16="http://schemas.microsoft.com/office/drawing/2014/main" id="{2B0E4C0E-FED4-43BC-9A3E-659F17F2FC3E}"/>
                </a:ext>
              </a:extLst>
            </p:cNvPr>
            <p:cNvSpPr>
              <a:spLocks noChangeArrowheads="1"/>
            </p:cNvSpPr>
            <p:nvPr/>
          </p:nvSpPr>
          <p:spPr bwMode="auto">
            <a:xfrm>
              <a:off x="2159" y="3507"/>
              <a:ext cx="16" cy="8"/>
            </a:xfrm>
            <a:prstGeom prst="rect">
              <a:avLst/>
            </a:prstGeom>
            <a:solidFill>
              <a:schemeClr val="tx1"/>
            </a:solidFill>
            <a:ln w="9525">
              <a:solidFill>
                <a:schemeClr val="tx1"/>
              </a:solidFill>
              <a:miter lim="800000"/>
              <a:headEnd/>
              <a:tailEnd/>
            </a:ln>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10273" name="Rectangle 29">
              <a:extLst>
                <a:ext uri="{FF2B5EF4-FFF2-40B4-BE49-F238E27FC236}">
                  <a16:creationId xmlns:a16="http://schemas.microsoft.com/office/drawing/2014/main" id="{247749A5-54ED-4DDC-B64F-B87CB9BD2937}"/>
                </a:ext>
              </a:extLst>
            </p:cNvPr>
            <p:cNvSpPr>
              <a:spLocks noChangeArrowheads="1"/>
            </p:cNvSpPr>
            <p:nvPr/>
          </p:nvSpPr>
          <p:spPr bwMode="auto">
            <a:xfrm>
              <a:off x="2159" y="3754"/>
              <a:ext cx="16" cy="8"/>
            </a:xfrm>
            <a:prstGeom prst="rect">
              <a:avLst/>
            </a:prstGeom>
            <a:solidFill>
              <a:schemeClr val="tx1"/>
            </a:solidFill>
            <a:ln w="9525">
              <a:solidFill>
                <a:schemeClr val="tx1"/>
              </a:solidFill>
              <a:miter lim="800000"/>
              <a:headEnd/>
              <a:tailEnd/>
            </a:ln>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10274" name="Rectangle 30">
              <a:extLst>
                <a:ext uri="{FF2B5EF4-FFF2-40B4-BE49-F238E27FC236}">
                  <a16:creationId xmlns:a16="http://schemas.microsoft.com/office/drawing/2014/main" id="{CF8CF2F3-9F88-47DD-A772-B64A2D70E118}"/>
                </a:ext>
              </a:extLst>
            </p:cNvPr>
            <p:cNvSpPr>
              <a:spLocks noChangeArrowheads="1"/>
            </p:cNvSpPr>
            <p:nvPr/>
          </p:nvSpPr>
          <p:spPr bwMode="auto">
            <a:xfrm>
              <a:off x="2159" y="3515"/>
              <a:ext cx="16" cy="239"/>
            </a:xfrm>
            <a:prstGeom prst="rect">
              <a:avLst/>
            </a:prstGeom>
            <a:solidFill>
              <a:schemeClr val="tx1"/>
            </a:solidFill>
            <a:ln w="9525">
              <a:solidFill>
                <a:schemeClr val="tx1"/>
              </a:solidFill>
              <a:miter lim="800000"/>
              <a:headEnd/>
              <a:tailEnd/>
            </a:ln>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10275" name="Rectangle 31">
              <a:extLst>
                <a:ext uri="{FF2B5EF4-FFF2-40B4-BE49-F238E27FC236}">
                  <a16:creationId xmlns:a16="http://schemas.microsoft.com/office/drawing/2014/main" id="{486D0EE8-F57E-4E2C-BB0D-E454C043568D}"/>
                </a:ext>
              </a:extLst>
            </p:cNvPr>
            <p:cNvSpPr>
              <a:spLocks noChangeArrowheads="1"/>
            </p:cNvSpPr>
            <p:nvPr/>
          </p:nvSpPr>
          <p:spPr bwMode="auto">
            <a:xfrm>
              <a:off x="1920" y="3507"/>
              <a:ext cx="16" cy="8"/>
            </a:xfrm>
            <a:prstGeom prst="rect">
              <a:avLst/>
            </a:prstGeom>
            <a:solidFill>
              <a:schemeClr val="tx1"/>
            </a:solidFill>
            <a:ln w="9525">
              <a:solidFill>
                <a:schemeClr val="tx1"/>
              </a:solidFill>
              <a:miter lim="800000"/>
              <a:headEnd/>
              <a:tailEnd/>
            </a:ln>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10276" name="Rectangle 32">
              <a:extLst>
                <a:ext uri="{FF2B5EF4-FFF2-40B4-BE49-F238E27FC236}">
                  <a16:creationId xmlns:a16="http://schemas.microsoft.com/office/drawing/2014/main" id="{F695D7B0-6D37-46EA-ADFC-028A40492CDA}"/>
                </a:ext>
              </a:extLst>
            </p:cNvPr>
            <p:cNvSpPr>
              <a:spLocks noChangeArrowheads="1"/>
            </p:cNvSpPr>
            <p:nvPr/>
          </p:nvSpPr>
          <p:spPr bwMode="auto">
            <a:xfrm>
              <a:off x="1920" y="3754"/>
              <a:ext cx="16" cy="8"/>
            </a:xfrm>
            <a:prstGeom prst="rect">
              <a:avLst/>
            </a:prstGeom>
            <a:solidFill>
              <a:schemeClr val="tx1"/>
            </a:solidFill>
            <a:ln w="9525">
              <a:solidFill>
                <a:schemeClr val="tx1"/>
              </a:solidFill>
              <a:miter lim="800000"/>
              <a:headEnd/>
              <a:tailEnd/>
            </a:ln>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10277" name="Rectangle 33">
              <a:extLst>
                <a:ext uri="{FF2B5EF4-FFF2-40B4-BE49-F238E27FC236}">
                  <a16:creationId xmlns:a16="http://schemas.microsoft.com/office/drawing/2014/main" id="{50D4E8FD-C9E8-4407-BA22-F8C08A6BF87F}"/>
                </a:ext>
              </a:extLst>
            </p:cNvPr>
            <p:cNvSpPr>
              <a:spLocks noChangeArrowheads="1"/>
            </p:cNvSpPr>
            <p:nvPr/>
          </p:nvSpPr>
          <p:spPr bwMode="auto">
            <a:xfrm>
              <a:off x="1920" y="3515"/>
              <a:ext cx="16" cy="239"/>
            </a:xfrm>
            <a:prstGeom prst="rect">
              <a:avLst/>
            </a:prstGeom>
            <a:solidFill>
              <a:schemeClr val="tx1"/>
            </a:solidFill>
            <a:ln w="9525">
              <a:solidFill>
                <a:schemeClr val="tx1"/>
              </a:solidFill>
              <a:miter lim="800000"/>
              <a:headEnd/>
              <a:tailEnd/>
            </a:ln>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10278" name="Rectangle 34">
              <a:extLst>
                <a:ext uri="{FF2B5EF4-FFF2-40B4-BE49-F238E27FC236}">
                  <a16:creationId xmlns:a16="http://schemas.microsoft.com/office/drawing/2014/main" id="{7398DFB1-9ED4-46E0-A310-E852F880F38F}"/>
                </a:ext>
              </a:extLst>
            </p:cNvPr>
            <p:cNvSpPr>
              <a:spLocks noChangeArrowheads="1"/>
            </p:cNvSpPr>
            <p:nvPr/>
          </p:nvSpPr>
          <p:spPr bwMode="auto">
            <a:xfrm>
              <a:off x="2639" y="3507"/>
              <a:ext cx="16" cy="8"/>
            </a:xfrm>
            <a:prstGeom prst="rect">
              <a:avLst/>
            </a:prstGeom>
            <a:solidFill>
              <a:schemeClr val="tx1"/>
            </a:solidFill>
            <a:ln w="9525">
              <a:solidFill>
                <a:schemeClr val="tx1"/>
              </a:solidFill>
              <a:miter lim="800000"/>
              <a:headEnd/>
              <a:tailEnd/>
            </a:ln>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10279" name="Rectangle 35">
              <a:extLst>
                <a:ext uri="{FF2B5EF4-FFF2-40B4-BE49-F238E27FC236}">
                  <a16:creationId xmlns:a16="http://schemas.microsoft.com/office/drawing/2014/main" id="{5FCB2561-FE37-48A2-BA33-D5F164FE6F86}"/>
                </a:ext>
              </a:extLst>
            </p:cNvPr>
            <p:cNvSpPr>
              <a:spLocks noChangeArrowheads="1"/>
            </p:cNvSpPr>
            <p:nvPr/>
          </p:nvSpPr>
          <p:spPr bwMode="auto">
            <a:xfrm>
              <a:off x="2639" y="3754"/>
              <a:ext cx="16" cy="8"/>
            </a:xfrm>
            <a:prstGeom prst="rect">
              <a:avLst/>
            </a:prstGeom>
            <a:solidFill>
              <a:schemeClr val="tx1"/>
            </a:solidFill>
            <a:ln w="9525">
              <a:solidFill>
                <a:schemeClr val="tx1"/>
              </a:solidFill>
              <a:miter lim="800000"/>
              <a:headEnd/>
              <a:tailEnd/>
            </a:ln>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10280" name="Rectangle 36">
              <a:extLst>
                <a:ext uri="{FF2B5EF4-FFF2-40B4-BE49-F238E27FC236}">
                  <a16:creationId xmlns:a16="http://schemas.microsoft.com/office/drawing/2014/main" id="{92975946-1FDA-4FC3-990D-0F3934D87D3D}"/>
                </a:ext>
              </a:extLst>
            </p:cNvPr>
            <p:cNvSpPr>
              <a:spLocks noChangeArrowheads="1"/>
            </p:cNvSpPr>
            <p:nvPr/>
          </p:nvSpPr>
          <p:spPr bwMode="auto">
            <a:xfrm>
              <a:off x="2639" y="3515"/>
              <a:ext cx="16" cy="239"/>
            </a:xfrm>
            <a:prstGeom prst="rect">
              <a:avLst/>
            </a:prstGeom>
            <a:solidFill>
              <a:schemeClr val="tx1"/>
            </a:solidFill>
            <a:ln w="9525">
              <a:solidFill>
                <a:schemeClr val="tx1"/>
              </a:solidFill>
              <a:miter lim="800000"/>
              <a:headEnd/>
              <a:tailEnd/>
            </a:ln>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10281" name="Rectangle 37">
              <a:extLst>
                <a:ext uri="{FF2B5EF4-FFF2-40B4-BE49-F238E27FC236}">
                  <a16:creationId xmlns:a16="http://schemas.microsoft.com/office/drawing/2014/main" id="{86BF17F8-A730-49D3-9FDE-573D813213A9}"/>
                </a:ext>
              </a:extLst>
            </p:cNvPr>
            <p:cNvSpPr>
              <a:spLocks noChangeArrowheads="1"/>
            </p:cNvSpPr>
            <p:nvPr/>
          </p:nvSpPr>
          <p:spPr bwMode="auto">
            <a:xfrm>
              <a:off x="4286" y="3507"/>
              <a:ext cx="16" cy="8"/>
            </a:xfrm>
            <a:prstGeom prst="rect">
              <a:avLst/>
            </a:prstGeom>
            <a:solidFill>
              <a:schemeClr val="tx1"/>
            </a:solidFill>
            <a:ln w="9525">
              <a:solidFill>
                <a:schemeClr val="tx1"/>
              </a:solidFill>
              <a:miter lim="800000"/>
              <a:headEnd/>
              <a:tailEnd/>
            </a:ln>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10282" name="Rectangle 38">
              <a:extLst>
                <a:ext uri="{FF2B5EF4-FFF2-40B4-BE49-F238E27FC236}">
                  <a16:creationId xmlns:a16="http://schemas.microsoft.com/office/drawing/2014/main" id="{6851F921-807E-424B-8F2D-D6C87A777037}"/>
                </a:ext>
              </a:extLst>
            </p:cNvPr>
            <p:cNvSpPr>
              <a:spLocks noChangeArrowheads="1"/>
            </p:cNvSpPr>
            <p:nvPr/>
          </p:nvSpPr>
          <p:spPr bwMode="auto">
            <a:xfrm>
              <a:off x="5016" y="3754"/>
              <a:ext cx="16" cy="8"/>
            </a:xfrm>
            <a:prstGeom prst="rect">
              <a:avLst/>
            </a:prstGeom>
            <a:solidFill>
              <a:schemeClr val="tx1"/>
            </a:solidFill>
            <a:ln w="9525">
              <a:solidFill>
                <a:schemeClr val="tx1"/>
              </a:solidFill>
              <a:miter lim="800000"/>
              <a:headEnd/>
              <a:tailEnd/>
            </a:ln>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10283" name="Rectangle 39">
              <a:extLst>
                <a:ext uri="{FF2B5EF4-FFF2-40B4-BE49-F238E27FC236}">
                  <a16:creationId xmlns:a16="http://schemas.microsoft.com/office/drawing/2014/main" id="{9A4F477A-E555-42F2-AF3F-939FD423B163}"/>
                </a:ext>
              </a:extLst>
            </p:cNvPr>
            <p:cNvSpPr>
              <a:spLocks noChangeArrowheads="1"/>
            </p:cNvSpPr>
            <p:nvPr/>
          </p:nvSpPr>
          <p:spPr bwMode="auto">
            <a:xfrm>
              <a:off x="4286" y="3515"/>
              <a:ext cx="16" cy="239"/>
            </a:xfrm>
            <a:prstGeom prst="rect">
              <a:avLst/>
            </a:prstGeom>
            <a:solidFill>
              <a:schemeClr val="tx1"/>
            </a:solidFill>
            <a:ln w="9525">
              <a:solidFill>
                <a:schemeClr val="tx1"/>
              </a:solidFill>
              <a:miter lim="800000"/>
              <a:headEnd/>
              <a:tailEnd/>
            </a:ln>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10284" name="Rectangle 40">
              <a:extLst>
                <a:ext uri="{FF2B5EF4-FFF2-40B4-BE49-F238E27FC236}">
                  <a16:creationId xmlns:a16="http://schemas.microsoft.com/office/drawing/2014/main" id="{01614F70-C45E-4BFA-A4A8-4E56CB2D18CE}"/>
                </a:ext>
              </a:extLst>
            </p:cNvPr>
            <p:cNvSpPr>
              <a:spLocks noChangeArrowheads="1"/>
            </p:cNvSpPr>
            <p:nvPr/>
          </p:nvSpPr>
          <p:spPr bwMode="auto">
            <a:xfrm>
              <a:off x="2879" y="3507"/>
              <a:ext cx="16" cy="8"/>
            </a:xfrm>
            <a:prstGeom prst="rect">
              <a:avLst/>
            </a:prstGeom>
            <a:solidFill>
              <a:schemeClr val="tx1"/>
            </a:solidFill>
            <a:ln w="9525">
              <a:solidFill>
                <a:schemeClr val="tx1"/>
              </a:solidFill>
              <a:miter lim="800000"/>
              <a:headEnd/>
              <a:tailEnd/>
            </a:ln>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10285" name="Rectangle 41">
              <a:extLst>
                <a:ext uri="{FF2B5EF4-FFF2-40B4-BE49-F238E27FC236}">
                  <a16:creationId xmlns:a16="http://schemas.microsoft.com/office/drawing/2014/main" id="{A70185F5-BC5C-4929-AF46-92969139BEA8}"/>
                </a:ext>
              </a:extLst>
            </p:cNvPr>
            <p:cNvSpPr>
              <a:spLocks noChangeArrowheads="1"/>
            </p:cNvSpPr>
            <p:nvPr/>
          </p:nvSpPr>
          <p:spPr bwMode="auto">
            <a:xfrm>
              <a:off x="2879" y="3754"/>
              <a:ext cx="16" cy="8"/>
            </a:xfrm>
            <a:prstGeom prst="rect">
              <a:avLst/>
            </a:prstGeom>
            <a:solidFill>
              <a:schemeClr val="tx1"/>
            </a:solidFill>
            <a:ln w="9525">
              <a:solidFill>
                <a:schemeClr val="tx1"/>
              </a:solidFill>
              <a:miter lim="800000"/>
              <a:headEnd/>
              <a:tailEnd/>
            </a:ln>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10286" name="Rectangle 42">
              <a:extLst>
                <a:ext uri="{FF2B5EF4-FFF2-40B4-BE49-F238E27FC236}">
                  <a16:creationId xmlns:a16="http://schemas.microsoft.com/office/drawing/2014/main" id="{E79E3122-CF2D-49C2-B20E-40EE7B211B85}"/>
                </a:ext>
              </a:extLst>
            </p:cNvPr>
            <p:cNvSpPr>
              <a:spLocks noChangeArrowheads="1"/>
            </p:cNvSpPr>
            <p:nvPr/>
          </p:nvSpPr>
          <p:spPr bwMode="auto">
            <a:xfrm>
              <a:off x="2879" y="3515"/>
              <a:ext cx="16" cy="239"/>
            </a:xfrm>
            <a:prstGeom prst="rect">
              <a:avLst/>
            </a:prstGeom>
            <a:solidFill>
              <a:schemeClr val="tx1"/>
            </a:solidFill>
            <a:ln w="9525">
              <a:solidFill>
                <a:schemeClr val="tx1"/>
              </a:solidFill>
              <a:miter lim="800000"/>
              <a:headEnd/>
              <a:tailEnd/>
            </a:ln>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10287" name="Rectangle 43">
              <a:extLst>
                <a:ext uri="{FF2B5EF4-FFF2-40B4-BE49-F238E27FC236}">
                  <a16:creationId xmlns:a16="http://schemas.microsoft.com/office/drawing/2014/main" id="{71F43AFC-297B-4F90-B901-D1F754CDFE79}"/>
                </a:ext>
              </a:extLst>
            </p:cNvPr>
            <p:cNvSpPr>
              <a:spLocks noChangeArrowheads="1"/>
            </p:cNvSpPr>
            <p:nvPr/>
          </p:nvSpPr>
          <p:spPr bwMode="auto">
            <a:xfrm>
              <a:off x="4047" y="3507"/>
              <a:ext cx="16" cy="8"/>
            </a:xfrm>
            <a:prstGeom prst="rect">
              <a:avLst/>
            </a:prstGeom>
            <a:solidFill>
              <a:schemeClr val="tx1"/>
            </a:solidFill>
            <a:ln w="9525">
              <a:solidFill>
                <a:schemeClr val="tx1"/>
              </a:solidFill>
              <a:miter lim="800000"/>
              <a:headEnd/>
              <a:tailEnd/>
            </a:ln>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10288" name="Rectangle 44">
              <a:extLst>
                <a:ext uri="{FF2B5EF4-FFF2-40B4-BE49-F238E27FC236}">
                  <a16:creationId xmlns:a16="http://schemas.microsoft.com/office/drawing/2014/main" id="{097EFD90-9B1D-4F18-87CD-EE2CE4E58BC2}"/>
                </a:ext>
              </a:extLst>
            </p:cNvPr>
            <p:cNvSpPr>
              <a:spLocks noChangeArrowheads="1"/>
            </p:cNvSpPr>
            <p:nvPr/>
          </p:nvSpPr>
          <p:spPr bwMode="auto">
            <a:xfrm>
              <a:off x="4047" y="3754"/>
              <a:ext cx="16" cy="8"/>
            </a:xfrm>
            <a:prstGeom prst="rect">
              <a:avLst/>
            </a:prstGeom>
            <a:solidFill>
              <a:schemeClr val="tx1"/>
            </a:solidFill>
            <a:ln w="9525">
              <a:solidFill>
                <a:schemeClr val="tx1"/>
              </a:solidFill>
              <a:miter lim="800000"/>
              <a:headEnd/>
              <a:tailEnd/>
            </a:ln>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10289" name="Rectangle 45">
              <a:extLst>
                <a:ext uri="{FF2B5EF4-FFF2-40B4-BE49-F238E27FC236}">
                  <a16:creationId xmlns:a16="http://schemas.microsoft.com/office/drawing/2014/main" id="{A06215A6-EA05-4716-8775-ED2974B5CCCD}"/>
                </a:ext>
              </a:extLst>
            </p:cNvPr>
            <p:cNvSpPr>
              <a:spLocks noChangeArrowheads="1"/>
            </p:cNvSpPr>
            <p:nvPr/>
          </p:nvSpPr>
          <p:spPr bwMode="auto">
            <a:xfrm>
              <a:off x="4047" y="3515"/>
              <a:ext cx="16" cy="239"/>
            </a:xfrm>
            <a:prstGeom prst="rect">
              <a:avLst/>
            </a:prstGeom>
            <a:solidFill>
              <a:schemeClr val="tx1"/>
            </a:solidFill>
            <a:ln w="9525">
              <a:solidFill>
                <a:schemeClr val="tx1"/>
              </a:solidFill>
              <a:miter lim="800000"/>
              <a:headEnd/>
              <a:tailEnd/>
            </a:ln>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10290" name="Rectangle 46">
              <a:extLst>
                <a:ext uri="{FF2B5EF4-FFF2-40B4-BE49-F238E27FC236}">
                  <a16:creationId xmlns:a16="http://schemas.microsoft.com/office/drawing/2014/main" id="{3F8452F3-DA7E-4E23-B701-393044509D10}"/>
                </a:ext>
              </a:extLst>
            </p:cNvPr>
            <p:cNvSpPr>
              <a:spLocks noChangeArrowheads="1"/>
            </p:cNvSpPr>
            <p:nvPr/>
          </p:nvSpPr>
          <p:spPr bwMode="auto">
            <a:xfrm>
              <a:off x="3807" y="3507"/>
              <a:ext cx="16" cy="8"/>
            </a:xfrm>
            <a:prstGeom prst="rect">
              <a:avLst/>
            </a:prstGeom>
            <a:solidFill>
              <a:schemeClr val="tx1"/>
            </a:solidFill>
            <a:ln w="9525">
              <a:solidFill>
                <a:schemeClr val="tx1"/>
              </a:solidFill>
              <a:miter lim="800000"/>
              <a:headEnd/>
              <a:tailEnd/>
            </a:ln>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10291" name="Rectangle 47">
              <a:extLst>
                <a:ext uri="{FF2B5EF4-FFF2-40B4-BE49-F238E27FC236}">
                  <a16:creationId xmlns:a16="http://schemas.microsoft.com/office/drawing/2014/main" id="{226FBA56-EC2E-40A6-A950-746B1EFCAE22}"/>
                </a:ext>
              </a:extLst>
            </p:cNvPr>
            <p:cNvSpPr>
              <a:spLocks noChangeArrowheads="1"/>
            </p:cNvSpPr>
            <p:nvPr/>
          </p:nvSpPr>
          <p:spPr bwMode="auto">
            <a:xfrm>
              <a:off x="3807" y="3754"/>
              <a:ext cx="16" cy="8"/>
            </a:xfrm>
            <a:prstGeom prst="rect">
              <a:avLst/>
            </a:prstGeom>
            <a:solidFill>
              <a:schemeClr val="tx1"/>
            </a:solidFill>
            <a:ln w="9525">
              <a:solidFill>
                <a:schemeClr val="tx1"/>
              </a:solidFill>
              <a:miter lim="800000"/>
              <a:headEnd/>
              <a:tailEnd/>
            </a:ln>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10292" name="Rectangle 48">
              <a:extLst>
                <a:ext uri="{FF2B5EF4-FFF2-40B4-BE49-F238E27FC236}">
                  <a16:creationId xmlns:a16="http://schemas.microsoft.com/office/drawing/2014/main" id="{65D5A36C-380D-4728-B52A-138DD7684D1A}"/>
                </a:ext>
              </a:extLst>
            </p:cNvPr>
            <p:cNvSpPr>
              <a:spLocks noChangeArrowheads="1"/>
            </p:cNvSpPr>
            <p:nvPr/>
          </p:nvSpPr>
          <p:spPr bwMode="auto">
            <a:xfrm>
              <a:off x="3807" y="3515"/>
              <a:ext cx="16" cy="239"/>
            </a:xfrm>
            <a:prstGeom prst="rect">
              <a:avLst/>
            </a:prstGeom>
            <a:solidFill>
              <a:schemeClr val="tx1"/>
            </a:solidFill>
            <a:ln w="9525">
              <a:solidFill>
                <a:schemeClr val="tx1"/>
              </a:solidFill>
              <a:miter lim="800000"/>
              <a:headEnd/>
              <a:tailEnd/>
            </a:ln>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10293" name="Rectangle 49">
              <a:extLst>
                <a:ext uri="{FF2B5EF4-FFF2-40B4-BE49-F238E27FC236}">
                  <a16:creationId xmlns:a16="http://schemas.microsoft.com/office/drawing/2014/main" id="{344FC58B-958F-4625-A806-ECAE5DBD97D2}"/>
                </a:ext>
              </a:extLst>
            </p:cNvPr>
            <p:cNvSpPr>
              <a:spLocks noChangeArrowheads="1"/>
            </p:cNvSpPr>
            <p:nvPr/>
          </p:nvSpPr>
          <p:spPr bwMode="auto">
            <a:xfrm>
              <a:off x="4534" y="3507"/>
              <a:ext cx="16" cy="8"/>
            </a:xfrm>
            <a:prstGeom prst="rect">
              <a:avLst/>
            </a:prstGeom>
            <a:solidFill>
              <a:schemeClr val="tx1"/>
            </a:solidFill>
            <a:ln w="9525">
              <a:solidFill>
                <a:schemeClr val="tx1"/>
              </a:solidFill>
              <a:miter lim="800000"/>
              <a:headEnd/>
              <a:tailEnd/>
            </a:ln>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10294" name="Rectangle 50">
              <a:extLst>
                <a:ext uri="{FF2B5EF4-FFF2-40B4-BE49-F238E27FC236}">
                  <a16:creationId xmlns:a16="http://schemas.microsoft.com/office/drawing/2014/main" id="{4DDD45D7-E304-43CF-AB1F-5F879CDCECCE}"/>
                </a:ext>
              </a:extLst>
            </p:cNvPr>
            <p:cNvSpPr>
              <a:spLocks noChangeArrowheads="1"/>
            </p:cNvSpPr>
            <p:nvPr/>
          </p:nvSpPr>
          <p:spPr bwMode="auto">
            <a:xfrm>
              <a:off x="5264" y="3754"/>
              <a:ext cx="16" cy="8"/>
            </a:xfrm>
            <a:prstGeom prst="rect">
              <a:avLst/>
            </a:prstGeom>
            <a:solidFill>
              <a:schemeClr val="tx1"/>
            </a:solidFill>
            <a:ln w="9525">
              <a:solidFill>
                <a:schemeClr val="tx1"/>
              </a:solidFill>
              <a:miter lim="800000"/>
              <a:headEnd/>
              <a:tailEnd/>
            </a:ln>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10295" name="Rectangle 51">
              <a:extLst>
                <a:ext uri="{FF2B5EF4-FFF2-40B4-BE49-F238E27FC236}">
                  <a16:creationId xmlns:a16="http://schemas.microsoft.com/office/drawing/2014/main" id="{B5C8A044-F306-4A58-B2EB-0CBE28CE92CF}"/>
                </a:ext>
              </a:extLst>
            </p:cNvPr>
            <p:cNvSpPr>
              <a:spLocks noChangeArrowheads="1"/>
            </p:cNvSpPr>
            <p:nvPr/>
          </p:nvSpPr>
          <p:spPr bwMode="auto">
            <a:xfrm>
              <a:off x="4534" y="3515"/>
              <a:ext cx="16" cy="239"/>
            </a:xfrm>
            <a:prstGeom prst="rect">
              <a:avLst/>
            </a:prstGeom>
            <a:solidFill>
              <a:schemeClr val="tx1"/>
            </a:solidFill>
            <a:ln w="9525">
              <a:solidFill>
                <a:schemeClr val="tx1"/>
              </a:solidFill>
              <a:miter lim="800000"/>
              <a:headEnd/>
              <a:tailEnd/>
            </a:ln>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10296" name="Rectangle 52">
              <a:extLst>
                <a:ext uri="{FF2B5EF4-FFF2-40B4-BE49-F238E27FC236}">
                  <a16:creationId xmlns:a16="http://schemas.microsoft.com/office/drawing/2014/main" id="{7828128C-BC97-41B4-9334-71F311B506DB}"/>
                </a:ext>
              </a:extLst>
            </p:cNvPr>
            <p:cNvSpPr>
              <a:spLocks noChangeArrowheads="1"/>
            </p:cNvSpPr>
            <p:nvPr/>
          </p:nvSpPr>
          <p:spPr bwMode="auto">
            <a:xfrm>
              <a:off x="4774" y="3507"/>
              <a:ext cx="16" cy="8"/>
            </a:xfrm>
            <a:prstGeom prst="rect">
              <a:avLst/>
            </a:prstGeom>
            <a:solidFill>
              <a:schemeClr val="tx1"/>
            </a:solidFill>
            <a:ln w="9525">
              <a:solidFill>
                <a:schemeClr val="tx1"/>
              </a:solidFill>
              <a:miter lim="800000"/>
              <a:headEnd/>
              <a:tailEnd/>
            </a:ln>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10297" name="Rectangle 53">
              <a:extLst>
                <a:ext uri="{FF2B5EF4-FFF2-40B4-BE49-F238E27FC236}">
                  <a16:creationId xmlns:a16="http://schemas.microsoft.com/office/drawing/2014/main" id="{08F2AFE8-6433-4AFF-B50D-7A5E1074EB13}"/>
                </a:ext>
              </a:extLst>
            </p:cNvPr>
            <p:cNvSpPr>
              <a:spLocks noChangeArrowheads="1"/>
            </p:cNvSpPr>
            <p:nvPr/>
          </p:nvSpPr>
          <p:spPr bwMode="auto">
            <a:xfrm>
              <a:off x="4774" y="3754"/>
              <a:ext cx="16" cy="8"/>
            </a:xfrm>
            <a:prstGeom prst="rect">
              <a:avLst/>
            </a:prstGeom>
            <a:solidFill>
              <a:schemeClr val="tx1"/>
            </a:solidFill>
            <a:ln w="9525">
              <a:solidFill>
                <a:schemeClr val="tx1"/>
              </a:solidFill>
              <a:miter lim="800000"/>
              <a:headEnd/>
              <a:tailEnd/>
            </a:ln>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10298" name="Rectangle 54">
              <a:extLst>
                <a:ext uri="{FF2B5EF4-FFF2-40B4-BE49-F238E27FC236}">
                  <a16:creationId xmlns:a16="http://schemas.microsoft.com/office/drawing/2014/main" id="{7D481D66-70B5-4357-BB94-22B1DAEDADAA}"/>
                </a:ext>
              </a:extLst>
            </p:cNvPr>
            <p:cNvSpPr>
              <a:spLocks noChangeArrowheads="1"/>
            </p:cNvSpPr>
            <p:nvPr/>
          </p:nvSpPr>
          <p:spPr bwMode="auto">
            <a:xfrm>
              <a:off x="4774" y="3515"/>
              <a:ext cx="16" cy="239"/>
            </a:xfrm>
            <a:prstGeom prst="rect">
              <a:avLst/>
            </a:prstGeom>
            <a:solidFill>
              <a:schemeClr val="tx1"/>
            </a:solidFill>
            <a:ln w="9525">
              <a:solidFill>
                <a:schemeClr val="tx1"/>
              </a:solidFill>
              <a:miter lim="800000"/>
              <a:headEnd/>
              <a:tailEnd/>
            </a:ln>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10299" name="Rectangle 55">
              <a:extLst>
                <a:ext uri="{FF2B5EF4-FFF2-40B4-BE49-F238E27FC236}">
                  <a16:creationId xmlns:a16="http://schemas.microsoft.com/office/drawing/2014/main" id="{89A2F489-31B9-4405-A933-70C06FA616B4}"/>
                </a:ext>
              </a:extLst>
            </p:cNvPr>
            <p:cNvSpPr>
              <a:spLocks noChangeArrowheads="1"/>
            </p:cNvSpPr>
            <p:nvPr/>
          </p:nvSpPr>
          <p:spPr bwMode="auto">
            <a:xfrm>
              <a:off x="5014" y="3507"/>
              <a:ext cx="16" cy="8"/>
            </a:xfrm>
            <a:prstGeom prst="rect">
              <a:avLst/>
            </a:prstGeom>
            <a:solidFill>
              <a:schemeClr val="tx1"/>
            </a:solidFill>
            <a:ln w="9525">
              <a:solidFill>
                <a:schemeClr val="tx1"/>
              </a:solidFill>
              <a:miter lim="800000"/>
              <a:headEnd/>
              <a:tailEnd/>
            </a:ln>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10300" name="Rectangle 56">
              <a:extLst>
                <a:ext uri="{FF2B5EF4-FFF2-40B4-BE49-F238E27FC236}">
                  <a16:creationId xmlns:a16="http://schemas.microsoft.com/office/drawing/2014/main" id="{A05C2C57-487B-41EC-AA5C-8D28F9D9169F}"/>
                </a:ext>
              </a:extLst>
            </p:cNvPr>
            <p:cNvSpPr>
              <a:spLocks noChangeArrowheads="1"/>
            </p:cNvSpPr>
            <p:nvPr/>
          </p:nvSpPr>
          <p:spPr bwMode="auto">
            <a:xfrm>
              <a:off x="5014" y="3515"/>
              <a:ext cx="16" cy="239"/>
            </a:xfrm>
            <a:prstGeom prst="rect">
              <a:avLst/>
            </a:prstGeom>
            <a:solidFill>
              <a:schemeClr val="tx1"/>
            </a:solidFill>
            <a:ln w="9525">
              <a:solidFill>
                <a:schemeClr val="tx1"/>
              </a:solidFill>
              <a:miter lim="800000"/>
              <a:headEnd/>
              <a:tailEnd/>
            </a:ln>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10301" name="Rectangle 57">
              <a:extLst>
                <a:ext uri="{FF2B5EF4-FFF2-40B4-BE49-F238E27FC236}">
                  <a16:creationId xmlns:a16="http://schemas.microsoft.com/office/drawing/2014/main" id="{EAD4D2B5-5765-4FE4-B3F9-5090DF904222}"/>
                </a:ext>
              </a:extLst>
            </p:cNvPr>
            <p:cNvSpPr>
              <a:spLocks noChangeArrowheads="1"/>
            </p:cNvSpPr>
            <p:nvPr/>
          </p:nvSpPr>
          <p:spPr bwMode="auto">
            <a:xfrm>
              <a:off x="912" y="3539"/>
              <a:ext cx="18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2400" i="1">
                  <a:solidFill>
                    <a:schemeClr val="accent2"/>
                  </a:solidFill>
                  <a:latin typeface="Times New Roman" panose="02020603050405020304" pitchFamily="18" charset="0"/>
                </a:rPr>
                <a:t>S</a:t>
              </a:r>
              <a:endParaRPr lang="en-US" altLang="en-US" sz="2400">
                <a:solidFill>
                  <a:schemeClr val="accent2"/>
                </a:solidFill>
                <a:latin typeface="Tahoma" panose="020B0604030504040204" pitchFamily="34" charset="0"/>
              </a:endParaRPr>
            </a:p>
          </p:txBody>
        </p:sp>
        <p:sp>
          <p:nvSpPr>
            <p:cNvPr id="10302" name="Rectangle 58">
              <a:extLst>
                <a:ext uri="{FF2B5EF4-FFF2-40B4-BE49-F238E27FC236}">
                  <a16:creationId xmlns:a16="http://schemas.microsoft.com/office/drawing/2014/main" id="{F2EA566E-3168-42BD-B23E-729D4CA377A5}"/>
                </a:ext>
              </a:extLst>
            </p:cNvPr>
            <p:cNvSpPr>
              <a:spLocks noChangeArrowheads="1"/>
            </p:cNvSpPr>
            <p:nvPr/>
          </p:nvSpPr>
          <p:spPr bwMode="auto">
            <a:xfrm>
              <a:off x="1272" y="3753"/>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2400" b="0">
                  <a:solidFill>
                    <a:schemeClr val="accent2"/>
                  </a:solidFill>
                  <a:latin typeface="Times New Roman" panose="02020603050405020304" pitchFamily="18" charset="0"/>
                </a:rPr>
                <a:t>0</a:t>
              </a:r>
              <a:endParaRPr lang="en-US" altLang="en-US" sz="2400" b="0">
                <a:solidFill>
                  <a:schemeClr val="accent2"/>
                </a:solidFill>
                <a:latin typeface="Tahoma" panose="020B0604030504040204" pitchFamily="34" charset="0"/>
              </a:endParaRPr>
            </a:p>
          </p:txBody>
        </p:sp>
        <p:sp>
          <p:nvSpPr>
            <p:cNvPr id="10303" name="Rectangle 59">
              <a:extLst>
                <a:ext uri="{FF2B5EF4-FFF2-40B4-BE49-F238E27FC236}">
                  <a16:creationId xmlns:a16="http://schemas.microsoft.com/office/drawing/2014/main" id="{0D3A4977-37F6-467B-B617-405DCFF6E720}"/>
                </a:ext>
              </a:extLst>
            </p:cNvPr>
            <p:cNvSpPr>
              <a:spLocks noChangeArrowheads="1"/>
            </p:cNvSpPr>
            <p:nvPr/>
          </p:nvSpPr>
          <p:spPr bwMode="auto">
            <a:xfrm>
              <a:off x="1528" y="3753"/>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2400" b="0">
                  <a:solidFill>
                    <a:schemeClr val="accent2"/>
                  </a:solidFill>
                  <a:latin typeface="Times New Roman" panose="02020603050405020304" pitchFamily="18" charset="0"/>
                </a:rPr>
                <a:t>1</a:t>
              </a:r>
              <a:endParaRPr lang="en-US" altLang="en-US" sz="2400" b="0">
                <a:solidFill>
                  <a:schemeClr val="accent2"/>
                </a:solidFill>
                <a:latin typeface="Tahoma" panose="020B0604030504040204" pitchFamily="34" charset="0"/>
              </a:endParaRPr>
            </a:p>
          </p:txBody>
        </p:sp>
        <p:sp>
          <p:nvSpPr>
            <p:cNvPr id="10304" name="Rectangle 60">
              <a:extLst>
                <a:ext uri="{FF2B5EF4-FFF2-40B4-BE49-F238E27FC236}">
                  <a16:creationId xmlns:a16="http://schemas.microsoft.com/office/drawing/2014/main" id="{713D0FDB-9CAB-4CCA-BD50-278C0800362C}"/>
                </a:ext>
              </a:extLst>
            </p:cNvPr>
            <p:cNvSpPr>
              <a:spLocks noChangeArrowheads="1"/>
            </p:cNvSpPr>
            <p:nvPr/>
          </p:nvSpPr>
          <p:spPr bwMode="auto">
            <a:xfrm>
              <a:off x="1768" y="3753"/>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2400" b="0">
                  <a:solidFill>
                    <a:schemeClr val="accent2"/>
                  </a:solidFill>
                  <a:latin typeface="Times New Roman" panose="02020603050405020304" pitchFamily="18" charset="0"/>
                </a:rPr>
                <a:t>2</a:t>
              </a:r>
              <a:endParaRPr lang="en-US" altLang="en-US" sz="2400" b="0">
                <a:solidFill>
                  <a:schemeClr val="accent2"/>
                </a:solidFill>
                <a:latin typeface="Tahoma" panose="020B0604030504040204" pitchFamily="34" charset="0"/>
              </a:endParaRPr>
            </a:p>
          </p:txBody>
        </p:sp>
        <p:sp>
          <p:nvSpPr>
            <p:cNvPr id="10305" name="Rectangle 61">
              <a:extLst>
                <a:ext uri="{FF2B5EF4-FFF2-40B4-BE49-F238E27FC236}">
                  <a16:creationId xmlns:a16="http://schemas.microsoft.com/office/drawing/2014/main" id="{1860FC93-1E58-4463-B179-F32D050B51F1}"/>
                </a:ext>
              </a:extLst>
            </p:cNvPr>
            <p:cNvSpPr>
              <a:spLocks noChangeArrowheads="1"/>
            </p:cNvSpPr>
            <p:nvPr/>
          </p:nvSpPr>
          <p:spPr bwMode="auto">
            <a:xfrm>
              <a:off x="4944" y="3754"/>
              <a:ext cx="40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2400" i="1">
                  <a:solidFill>
                    <a:schemeClr val="accent2"/>
                  </a:solidFill>
                  <a:latin typeface="Times New Roman" panose="02020603050405020304" pitchFamily="18" charset="0"/>
                </a:rPr>
                <a:t>top</a:t>
              </a:r>
              <a:endParaRPr lang="en-US" altLang="en-US" sz="2400">
                <a:solidFill>
                  <a:schemeClr val="accent2"/>
                </a:solidFill>
                <a:latin typeface="Tahoma" panose="020B0604030504040204" pitchFamily="34" charset="0"/>
              </a:endParaRPr>
            </a:p>
          </p:txBody>
        </p:sp>
        <p:sp>
          <p:nvSpPr>
            <p:cNvPr id="10306" name="Rectangle 62">
              <a:extLst>
                <a:ext uri="{FF2B5EF4-FFF2-40B4-BE49-F238E27FC236}">
                  <a16:creationId xmlns:a16="http://schemas.microsoft.com/office/drawing/2014/main" id="{8BE852A5-7158-4AA4-AA79-D20C685F9069}"/>
                </a:ext>
              </a:extLst>
            </p:cNvPr>
            <p:cNvSpPr>
              <a:spLocks noChangeArrowheads="1"/>
            </p:cNvSpPr>
            <p:nvPr/>
          </p:nvSpPr>
          <p:spPr bwMode="auto">
            <a:xfrm>
              <a:off x="2959" y="3507"/>
              <a:ext cx="16" cy="8"/>
            </a:xfrm>
            <a:prstGeom prst="rect">
              <a:avLst/>
            </a:prstGeom>
            <a:solidFill>
              <a:schemeClr val="tx1"/>
            </a:solidFill>
            <a:ln w="9525">
              <a:solidFill>
                <a:schemeClr val="tx1"/>
              </a:solidFill>
              <a:miter lim="800000"/>
              <a:headEnd/>
              <a:tailEnd/>
            </a:ln>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10307" name="Freeform 63">
              <a:extLst>
                <a:ext uri="{FF2B5EF4-FFF2-40B4-BE49-F238E27FC236}">
                  <a16:creationId xmlns:a16="http://schemas.microsoft.com/office/drawing/2014/main" id="{1F1DA2DE-B1EA-42D4-BAFE-6F84ABAA522E}"/>
                </a:ext>
              </a:extLst>
            </p:cNvPr>
            <p:cNvSpPr>
              <a:spLocks/>
            </p:cNvSpPr>
            <p:nvPr/>
          </p:nvSpPr>
          <p:spPr bwMode="auto">
            <a:xfrm>
              <a:off x="2959" y="3515"/>
              <a:ext cx="64" cy="127"/>
            </a:xfrm>
            <a:custGeom>
              <a:avLst/>
              <a:gdLst>
                <a:gd name="T0" fmla="*/ 16 w 64"/>
                <a:gd name="T1" fmla="*/ 0 h 127"/>
                <a:gd name="T2" fmla="*/ 32 w 64"/>
                <a:gd name="T3" fmla="*/ 71 h 127"/>
                <a:gd name="T4" fmla="*/ 32 w 64"/>
                <a:gd name="T5" fmla="*/ 71 h 127"/>
                <a:gd name="T6" fmla="*/ 32 w 64"/>
                <a:gd name="T7" fmla="*/ 71 h 127"/>
                <a:gd name="T8" fmla="*/ 40 w 64"/>
                <a:gd name="T9" fmla="*/ 95 h 127"/>
                <a:gd name="T10" fmla="*/ 40 w 64"/>
                <a:gd name="T11" fmla="*/ 95 h 127"/>
                <a:gd name="T12" fmla="*/ 40 w 64"/>
                <a:gd name="T13" fmla="*/ 95 h 127"/>
                <a:gd name="T14" fmla="*/ 64 w 64"/>
                <a:gd name="T15" fmla="*/ 119 h 127"/>
                <a:gd name="T16" fmla="*/ 64 w 64"/>
                <a:gd name="T17" fmla="*/ 111 h 127"/>
                <a:gd name="T18" fmla="*/ 56 w 64"/>
                <a:gd name="T19" fmla="*/ 127 h 127"/>
                <a:gd name="T20" fmla="*/ 56 w 64"/>
                <a:gd name="T21" fmla="*/ 127 h 127"/>
                <a:gd name="T22" fmla="*/ 32 w 64"/>
                <a:gd name="T23" fmla="*/ 103 h 127"/>
                <a:gd name="T24" fmla="*/ 32 w 64"/>
                <a:gd name="T25" fmla="*/ 103 h 127"/>
                <a:gd name="T26" fmla="*/ 24 w 64"/>
                <a:gd name="T27" fmla="*/ 103 h 127"/>
                <a:gd name="T28" fmla="*/ 16 w 64"/>
                <a:gd name="T29" fmla="*/ 79 h 127"/>
                <a:gd name="T30" fmla="*/ 16 w 64"/>
                <a:gd name="T31" fmla="*/ 79 h 127"/>
                <a:gd name="T32" fmla="*/ 16 w 64"/>
                <a:gd name="T33" fmla="*/ 71 h 127"/>
                <a:gd name="T34" fmla="*/ 0 w 64"/>
                <a:gd name="T35" fmla="*/ 0 h 127"/>
                <a:gd name="T36" fmla="*/ 16 w 64"/>
                <a:gd name="T37" fmla="*/ 0 h 1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4"/>
                <a:gd name="T58" fmla="*/ 0 h 127"/>
                <a:gd name="T59" fmla="*/ 64 w 64"/>
                <a:gd name="T60" fmla="*/ 127 h 1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4" h="127">
                  <a:moveTo>
                    <a:pt x="16" y="0"/>
                  </a:moveTo>
                  <a:lnTo>
                    <a:pt x="32" y="71"/>
                  </a:lnTo>
                  <a:lnTo>
                    <a:pt x="40" y="95"/>
                  </a:lnTo>
                  <a:lnTo>
                    <a:pt x="64" y="119"/>
                  </a:lnTo>
                  <a:lnTo>
                    <a:pt x="64" y="111"/>
                  </a:lnTo>
                  <a:lnTo>
                    <a:pt x="56" y="127"/>
                  </a:lnTo>
                  <a:lnTo>
                    <a:pt x="32" y="103"/>
                  </a:lnTo>
                  <a:lnTo>
                    <a:pt x="24" y="103"/>
                  </a:lnTo>
                  <a:lnTo>
                    <a:pt x="16" y="79"/>
                  </a:lnTo>
                  <a:lnTo>
                    <a:pt x="16" y="71"/>
                  </a:lnTo>
                  <a:lnTo>
                    <a:pt x="0" y="0"/>
                  </a:lnTo>
                  <a:lnTo>
                    <a:pt x="16" y="0"/>
                  </a:lnTo>
                  <a:close/>
                </a:path>
              </a:pathLst>
            </a:custGeom>
            <a:solidFill>
              <a:schemeClr val="tx1"/>
            </a:solidFill>
            <a:ln w="9525">
              <a:solidFill>
                <a:schemeClr val="tx1"/>
              </a:solidFill>
              <a:round/>
              <a:headEnd/>
              <a:tailEnd/>
            </a:ln>
          </p:spPr>
          <p:txBody>
            <a:bodyPr/>
            <a:lstStyle/>
            <a:p>
              <a:endParaRPr lang="en-US"/>
            </a:p>
          </p:txBody>
        </p:sp>
        <p:sp>
          <p:nvSpPr>
            <p:cNvPr id="10308" name="Freeform 64">
              <a:extLst>
                <a:ext uri="{FF2B5EF4-FFF2-40B4-BE49-F238E27FC236}">
                  <a16:creationId xmlns:a16="http://schemas.microsoft.com/office/drawing/2014/main" id="{F155ACEE-7759-431E-87C0-984A92EC905B}"/>
                </a:ext>
              </a:extLst>
            </p:cNvPr>
            <p:cNvSpPr>
              <a:spLocks/>
            </p:cNvSpPr>
            <p:nvPr/>
          </p:nvSpPr>
          <p:spPr bwMode="auto">
            <a:xfrm>
              <a:off x="3015" y="3626"/>
              <a:ext cx="64" cy="40"/>
            </a:xfrm>
            <a:custGeom>
              <a:avLst/>
              <a:gdLst>
                <a:gd name="T0" fmla="*/ 8 w 64"/>
                <a:gd name="T1" fmla="*/ 0 h 40"/>
                <a:gd name="T2" fmla="*/ 64 w 64"/>
                <a:gd name="T3" fmla="*/ 24 h 40"/>
                <a:gd name="T4" fmla="*/ 64 w 64"/>
                <a:gd name="T5" fmla="*/ 32 h 40"/>
                <a:gd name="T6" fmla="*/ 48 w 64"/>
                <a:gd name="T7" fmla="*/ 32 h 40"/>
                <a:gd name="T8" fmla="*/ 56 w 64"/>
                <a:gd name="T9" fmla="*/ 40 h 40"/>
                <a:gd name="T10" fmla="*/ 0 w 64"/>
                <a:gd name="T11" fmla="*/ 16 h 40"/>
                <a:gd name="T12" fmla="*/ 8 w 64"/>
                <a:gd name="T13" fmla="*/ 0 h 40"/>
                <a:gd name="T14" fmla="*/ 0 60000 65536"/>
                <a:gd name="T15" fmla="*/ 0 60000 65536"/>
                <a:gd name="T16" fmla="*/ 0 60000 65536"/>
                <a:gd name="T17" fmla="*/ 0 60000 65536"/>
                <a:gd name="T18" fmla="*/ 0 60000 65536"/>
                <a:gd name="T19" fmla="*/ 0 60000 65536"/>
                <a:gd name="T20" fmla="*/ 0 60000 65536"/>
                <a:gd name="T21" fmla="*/ 0 w 64"/>
                <a:gd name="T22" fmla="*/ 0 h 40"/>
                <a:gd name="T23" fmla="*/ 64 w 64"/>
                <a:gd name="T24" fmla="*/ 40 h 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40">
                  <a:moveTo>
                    <a:pt x="8" y="0"/>
                  </a:moveTo>
                  <a:lnTo>
                    <a:pt x="64" y="24"/>
                  </a:lnTo>
                  <a:lnTo>
                    <a:pt x="64" y="32"/>
                  </a:lnTo>
                  <a:lnTo>
                    <a:pt x="48" y="32"/>
                  </a:lnTo>
                  <a:lnTo>
                    <a:pt x="56" y="40"/>
                  </a:lnTo>
                  <a:lnTo>
                    <a:pt x="0" y="16"/>
                  </a:lnTo>
                  <a:lnTo>
                    <a:pt x="8" y="0"/>
                  </a:lnTo>
                  <a:close/>
                </a:path>
              </a:pathLst>
            </a:custGeom>
            <a:solidFill>
              <a:schemeClr val="tx1"/>
            </a:solidFill>
            <a:ln w="9525">
              <a:solidFill>
                <a:schemeClr val="tx1"/>
              </a:solidFill>
              <a:round/>
              <a:headEnd/>
              <a:tailEnd/>
            </a:ln>
          </p:spPr>
          <p:txBody>
            <a:bodyPr/>
            <a:lstStyle/>
            <a:p>
              <a:endParaRPr lang="en-US"/>
            </a:p>
          </p:txBody>
        </p:sp>
        <p:sp>
          <p:nvSpPr>
            <p:cNvPr id="10309" name="Rectangle 65">
              <a:extLst>
                <a:ext uri="{FF2B5EF4-FFF2-40B4-BE49-F238E27FC236}">
                  <a16:creationId xmlns:a16="http://schemas.microsoft.com/office/drawing/2014/main" id="{F70BCB75-CADF-460E-88CC-A8713058C0A3}"/>
                </a:ext>
              </a:extLst>
            </p:cNvPr>
            <p:cNvSpPr>
              <a:spLocks noChangeArrowheads="1"/>
            </p:cNvSpPr>
            <p:nvPr/>
          </p:nvSpPr>
          <p:spPr bwMode="auto">
            <a:xfrm>
              <a:off x="3079" y="3754"/>
              <a:ext cx="16" cy="8"/>
            </a:xfrm>
            <a:prstGeom prst="rect">
              <a:avLst/>
            </a:prstGeom>
            <a:solidFill>
              <a:schemeClr val="tx1"/>
            </a:solidFill>
            <a:ln w="9525">
              <a:solidFill>
                <a:schemeClr val="tx1"/>
              </a:solidFill>
              <a:miter lim="800000"/>
              <a:headEnd/>
              <a:tailEnd/>
            </a:ln>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10310" name="Freeform 66">
              <a:extLst>
                <a:ext uri="{FF2B5EF4-FFF2-40B4-BE49-F238E27FC236}">
                  <a16:creationId xmlns:a16="http://schemas.microsoft.com/office/drawing/2014/main" id="{7337ECD1-3802-470B-A926-3A41B21F00DF}"/>
                </a:ext>
              </a:extLst>
            </p:cNvPr>
            <p:cNvSpPr>
              <a:spLocks/>
            </p:cNvSpPr>
            <p:nvPr/>
          </p:nvSpPr>
          <p:spPr bwMode="auto">
            <a:xfrm>
              <a:off x="3063" y="3658"/>
              <a:ext cx="32" cy="96"/>
            </a:xfrm>
            <a:custGeom>
              <a:avLst/>
              <a:gdLst>
                <a:gd name="T0" fmla="*/ 16 w 32"/>
                <a:gd name="T1" fmla="*/ 0 h 96"/>
                <a:gd name="T2" fmla="*/ 0 w 32"/>
                <a:gd name="T3" fmla="*/ 0 h 96"/>
                <a:gd name="T4" fmla="*/ 16 w 32"/>
                <a:gd name="T5" fmla="*/ 96 h 96"/>
                <a:gd name="T6" fmla="*/ 32 w 32"/>
                <a:gd name="T7" fmla="*/ 96 h 96"/>
                <a:gd name="T8" fmla="*/ 16 w 32"/>
                <a:gd name="T9" fmla="*/ 0 h 96"/>
                <a:gd name="T10" fmla="*/ 0 60000 65536"/>
                <a:gd name="T11" fmla="*/ 0 60000 65536"/>
                <a:gd name="T12" fmla="*/ 0 60000 65536"/>
                <a:gd name="T13" fmla="*/ 0 60000 65536"/>
                <a:gd name="T14" fmla="*/ 0 60000 65536"/>
                <a:gd name="T15" fmla="*/ 0 w 32"/>
                <a:gd name="T16" fmla="*/ 0 h 96"/>
                <a:gd name="T17" fmla="*/ 32 w 32"/>
                <a:gd name="T18" fmla="*/ 96 h 96"/>
              </a:gdLst>
              <a:ahLst/>
              <a:cxnLst>
                <a:cxn ang="T10">
                  <a:pos x="T0" y="T1"/>
                </a:cxn>
                <a:cxn ang="T11">
                  <a:pos x="T2" y="T3"/>
                </a:cxn>
                <a:cxn ang="T12">
                  <a:pos x="T4" y="T5"/>
                </a:cxn>
                <a:cxn ang="T13">
                  <a:pos x="T6" y="T7"/>
                </a:cxn>
                <a:cxn ang="T14">
                  <a:pos x="T8" y="T9"/>
                </a:cxn>
              </a:cxnLst>
              <a:rect l="T15" t="T16" r="T17" b="T18"/>
              <a:pathLst>
                <a:path w="32" h="96">
                  <a:moveTo>
                    <a:pt x="16" y="0"/>
                  </a:moveTo>
                  <a:lnTo>
                    <a:pt x="0" y="0"/>
                  </a:lnTo>
                  <a:lnTo>
                    <a:pt x="16" y="96"/>
                  </a:lnTo>
                  <a:lnTo>
                    <a:pt x="32" y="96"/>
                  </a:lnTo>
                  <a:lnTo>
                    <a:pt x="16" y="0"/>
                  </a:lnTo>
                  <a:close/>
                </a:path>
              </a:pathLst>
            </a:custGeom>
            <a:solidFill>
              <a:schemeClr val="tx1"/>
            </a:solidFill>
            <a:ln w="9525">
              <a:solidFill>
                <a:schemeClr val="tx1"/>
              </a:solidFill>
              <a:round/>
              <a:headEnd/>
              <a:tailEnd/>
            </a:ln>
          </p:spPr>
          <p:txBody>
            <a:bodyPr/>
            <a:lstStyle/>
            <a:p>
              <a:endParaRPr lang="en-US"/>
            </a:p>
          </p:txBody>
        </p:sp>
        <p:sp>
          <p:nvSpPr>
            <p:cNvPr id="10311" name="Rectangle 67">
              <a:extLst>
                <a:ext uri="{FF2B5EF4-FFF2-40B4-BE49-F238E27FC236}">
                  <a16:creationId xmlns:a16="http://schemas.microsoft.com/office/drawing/2014/main" id="{1612C911-1D55-4108-8FA9-B7A305E0875C}"/>
                </a:ext>
              </a:extLst>
            </p:cNvPr>
            <p:cNvSpPr>
              <a:spLocks noChangeArrowheads="1"/>
            </p:cNvSpPr>
            <p:nvPr/>
          </p:nvSpPr>
          <p:spPr bwMode="auto">
            <a:xfrm>
              <a:off x="3583" y="3507"/>
              <a:ext cx="16" cy="8"/>
            </a:xfrm>
            <a:prstGeom prst="rect">
              <a:avLst/>
            </a:prstGeom>
            <a:solidFill>
              <a:schemeClr val="tx1"/>
            </a:solidFill>
            <a:ln w="9525">
              <a:solidFill>
                <a:schemeClr val="tx1"/>
              </a:solidFill>
              <a:miter lim="800000"/>
              <a:headEnd/>
              <a:tailEnd/>
            </a:ln>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10312" name="Freeform 68">
              <a:extLst>
                <a:ext uri="{FF2B5EF4-FFF2-40B4-BE49-F238E27FC236}">
                  <a16:creationId xmlns:a16="http://schemas.microsoft.com/office/drawing/2014/main" id="{F704CE78-6D7A-4BE8-B181-4DA0F3439B50}"/>
                </a:ext>
              </a:extLst>
            </p:cNvPr>
            <p:cNvSpPr>
              <a:spLocks/>
            </p:cNvSpPr>
            <p:nvPr/>
          </p:nvSpPr>
          <p:spPr bwMode="auto">
            <a:xfrm>
              <a:off x="3583" y="3515"/>
              <a:ext cx="64" cy="127"/>
            </a:xfrm>
            <a:custGeom>
              <a:avLst/>
              <a:gdLst>
                <a:gd name="T0" fmla="*/ 16 w 64"/>
                <a:gd name="T1" fmla="*/ 0 h 127"/>
                <a:gd name="T2" fmla="*/ 24 w 64"/>
                <a:gd name="T3" fmla="*/ 71 h 127"/>
                <a:gd name="T4" fmla="*/ 24 w 64"/>
                <a:gd name="T5" fmla="*/ 71 h 127"/>
                <a:gd name="T6" fmla="*/ 24 w 64"/>
                <a:gd name="T7" fmla="*/ 71 h 127"/>
                <a:gd name="T8" fmla="*/ 40 w 64"/>
                <a:gd name="T9" fmla="*/ 95 h 127"/>
                <a:gd name="T10" fmla="*/ 40 w 64"/>
                <a:gd name="T11" fmla="*/ 95 h 127"/>
                <a:gd name="T12" fmla="*/ 40 w 64"/>
                <a:gd name="T13" fmla="*/ 95 h 127"/>
                <a:gd name="T14" fmla="*/ 64 w 64"/>
                <a:gd name="T15" fmla="*/ 119 h 127"/>
                <a:gd name="T16" fmla="*/ 64 w 64"/>
                <a:gd name="T17" fmla="*/ 111 h 127"/>
                <a:gd name="T18" fmla="*/ 56 w 64"/>
                <a:gd name="T19" fmla="*/ 127 h 127"/>
                <a:gd name="T20" fmla="*/ 56 w 64"/>
                <a:gd name="T21" fmla="*/ 127 h 127"/>
                <a:gd name="T22" fmla="*/ 32 w 64"/>
                <a:gd name="T23" fmla="*/ 103 h 127"/>
                <a:gd name="T24" fmla="*/ 32 w 64"/>
                <a:gd name="T25" fmla="*/ 103 h 127"/>
                <a:gd name="T26" fmla="*/ 24 w 64"/>
                <a:gd name="T27" fmla="*/ 103 h 127"/>
                <a:gd name="T28" fmla="*/ 8 w 64"/>
                <a:gd name="T29" fmla="*/ 79 h 127"/>
                <a:gd name="T30" fmla="*/ 8 w 64"/>
                <a:gd name="T31" fmla="*/ 79 h 127"/>
                <a:gd name="T32" fmla="*/ 8 w 64"/>
                <a:gd name="T33" fmla="*/ 71 h 127"/>
                <a:gd name="T34" fmla="*/ 0 w 64"/>
                <a:gd name="T35" fmla="*/ 0 h 127"/>
                <a:gd name="T36" fmla="*/ 16 w 64"/>
                <a:gd name="T37" fmla="*/ 0 h 1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4"/>
                <a:gd name="T58" fmla="*/ 0 h 127"/>
                <a:gd name="T59" fmla="*/ 64 w 64"/>
                <a:gd name="T60" fmla="*/ 127 h 1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4" h="127">
                  <a:moveTo>
                    <a:pt x="16" y="0"/>
                  </a:moveTo>
                  <a:lnTo>
                    <a:pt x="24" y="71"/>
                  </a:lnTo>
                  <a:lnTo>
                    <a:pt x="40" y="95"/>
                  </a:lnTo>
                  <a:lnTo>
                    <a:pt x="64" y="119"/>
                  </a:lnTo>
                  <a:lnTo>
                    <a:pt x="64" y="111"/>
                  </a:lnTo>
                  <a:lnTo>
                    <a:pt x="56" y="127"/>
                  </a:lnTo>
                  <a:lnTo>
                    <a:pt x="32" y="103"/>
                  </a:lnTo>
                  <a:lnTo>
                    <a:pt x="24" y="103"/>
                  </a:lnTo>
                  <a:lnTo>
                    <a:pt x="8" y="79"/>
                  </a:lnTo>
                  <a:lnTo>
                    <a:pt x="8" y="71"/>
                  </a:lnTo>
                  <a:lnTo>
                    <a:pt x="0" y="0"/>
                  </a:lnTo>
                  <a:lnTo>
                    <a:pt x="16" y="0"/>
                  </a:lnTo>
                  <a:close/>
                </a:path>
              </a:pathLst>
            </a:custGeom>
            <a:solidFill>
              <a:schemeClr val="tx1"/>
            </a:solidFill>
            <a:ln w="9525">
              <a:solidFill>
                <a:schemeClr val="tx1"/>
              </a:solidFill>
              <a:round/>
              <a:headEnd/>
              <a:tailEnd/>
            </a:ln>
          </p:spPr>
          <p:txBody>
            <a:bodyPr/>
            <a:lstStyle/>
            <a:p>
              <a:endParaRPr lang="en-US"/>
            </a:p>
          </p:txBody>
        </p:sp>
        <p:sp>
          <p:nvSpPr>
            <p:cNvPr id="10313" name="Freeform 69">
              <a:extLst>
                <a:ext uri="{FF2B5EF4-FFF2-40B4-BE49-F238E27FC236}">
                  <a16:creationId xmlns:a16="http://schemas.microsoft.com/office/drawing/2014/main" id="{6F3E5B73-F6D6-4AC0-A9B0-7C115C317AED}"/>
                </a:ext>
              </a:extLst>
            </p:cNvPr>
            <p:cNvSpPr>
              <a:spLocks/>
            </p:cNvSpPr>
            <p:nvPr/>
          </p:nvSpPr>
          <p:spPr bwMode="auto">
            <a:xfrm>
              <a:off x="3639" y="3626"/>
              <a:ext cx="64" cy="40"/>
            </a:xfrm>
            <a:custGeom>
              <a:avLst/>
              <a:gdLst>
                <a:gd name="T0" fmla="*/ 8 w 64"/>
                <a:gd name="T1" fmla="*/ 0 h 40"/>
                <a:gd name="T2" fmla="*/ 64 w 64"/>
                <a:gd name="T3" fmla="*/ 24 h 40"/>
                <a:gd name="T4" fmla="*/ 64 w 64"/>
                <a:gd name="T5" fmla="*/ 32 h 40"/>
                <a:gd name="T6" fmla="*/ 48 w 64"/>
                <a:gd name="T7" fmla="*/ 32 h 40"/>
                <a:gd name="T8" fmla="*/ 56 w 64"/>
                <a:gd name="T9" fmla="*/ 40 h 40"/>
                <a:gd name="T10" fmla="*/ 0 w 64"/>
                <a:gd name="T11" fmla="*/ 16 h 40"/>
                <a:gd name="T12" fmla="*/ 8 w 64"/>
                <a:gd name="T13" fmla="*/ 0 h 40"/>
                <a:gd name="T14" fmla="*/ 0 60000 65536"/>
                <a:gd name="T15" fmla="*/ 0 60000 65536"/>
                <a:gd name="T16" fmla="*/ 0 60000 65536"/>
                <a:gd name="T17" fmla="*/ 0 60000 65536"/>
                <a:gd name="T18" fmla="*/ 0 60000 65536"/>
                <a:gd name="T19" fmla="*/ 0 60000 65536"/>
                <a:gd name="T20" fmla="*/ 0 60000 65536"/>
                <a:gd name="T21" fmla="*/ 0 w 64"/>
                <a:gd name="T22" fmla="*/ 0 h 40"/>
                <a:gd name="T23" fmla="*/ 64 w 64"/>
                <a:gd name="T24" fmla="*/ 40 h 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40">
                  <a:moveTo>
                    <a:pt x="8" y="0"/>
                  </a:moveTo>
                  <a:lnTo>
                    <a:pt x="64" y="24"/>
                  </a:lnTo>
                  <a:lnTo>
                    <a:pt x="64" y="32"/>
                  </a:lnTo>
                  <a:lnTo>
                    <a:pt x="48" y="32"/>
                  </a:lnTo>
                  <a:lnTo>
                    <a:pt x="56" y="40"/>
                  </a:lnTo>
                  <a:lnTo>
                    <a:pt x="0" y="16"/>
                  </a:lnTo>
                  <a:lnTo>
                    <a:pt x="8" y="0"/>
                  </a:lnTo>
                  <a:close/>
                </a:path>
              </a:pathLst>
            </a:custGeom>
            <a:solidFill>
              <a:schemeClr val="tx1"/>
            </a:solidFill>
            <a:ln w="9525">
              <a:solidFill>
                <a:schemeClr val="tx1"/>
              </a:solidFill>
              <a:round/>
              <a:headEnd/>
              <a:tailEnd/>
            </a:ln>
          </p:spPr>
          <p:txBody>
            <a:bodyPr/>
            <a:lstStyle/>
            <a:p>
              <a:endParaRPr lang="en-US"/>
            </a:p>
          </p:txBody>
        </p:sp>
        <p:sp>
          <p:nvSpPr>
            <p:cNvPr id="10314" name="Rectangle 70">
              <a:extLst>
                <a:ext uri="{FF2B5EF4-FFF2-40B4-BE49-F238E27FC236}">
                  <a16:creationId xmlns:a16="http://schemas.microsoft.com/office/drawing/2014/main" id="{62C9C704-2FC3-46E9-81DE-019A3EA155EF}"/>
                </a:ext>
              </a:extLst>
            </p:cNvPr>
            <p:cNvSpPr>
              <a:spLocks noChangeArrowheads="1"/>
            </p:cNvSpPr>
            <p:nvPr/>
          </p:nvSpPr>
          <p:spPr bwMode="auto">
            <a:xfrm>
              <a:off x="3703" y="3754"/>
              <a:ext cx="16" cy="8"/>
            </a:xfrm>
            <a:prstGeom prst="rect">
              <a:avLst/>
            </a:prstGeom>
            <a:solidFill>
              <a:schemeClr val="tx1"/>
            </a:solidFill>
            <a:ln w="9525">
              <a:solidFill>
                <a:schemeClr val="tx1"/>
              </a:solidFill>
              <a:miter lim="800000"/>
              <a:headEnd/>
              <a:tailEnd/>
            </a:ln>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endParaRPr lang="en-US" altLang="en-US"/>
            </a:p>
          </p:txBody>
        </p:sp>
        <p:sp>
          <p:nvSpPr>
            <p:cNvPr id="10315" name="Freeform 71">
              <a:extLst>
                <a:ext uri="{FF2B5EF4-FFF2-40B4-BE49-F238E27FC236}">
                  <a16:creationId xmlns:a16="http://schemas.microsoft.com/office/drawing/2014/main" id="{DA675153-148E-41AE-9E56-5C00929B72D2}"/>
                </a:ext>
              </a:extLst>
            </p:cNvPr>
            <p:cNvSpPr>
              <a:spLocks/>
            </p:cNvSpPr>
            <p:nvPr/>
          </p:nvSpPr>
          <p:spPr bwMode="auto">
            <a:xfrm>
              <a:off x="3687" y="3658"/>
              <a:ext cx="32" cy="96"/>
            </a:xfrm>
            <a:custGeom>
              <a:avLst/>
              <a:gdLst>
                <a:gd name="T0" fmla="*/ 16 w 32"/>
                <a:gd name="T1" fmla="*/ 0 h 96"/>
                <a:gd name="T2" fmla="*/ 0 w 32"/>
                <a:gd name="T3" fmla="*/ 0 h 96"/>
                <a:gd name="T4" fmla="*/ 16 w 32"/>
                <a:gd name="T5" fmla="*/ 96 h 96"/>
                <a:gd name="T6" fmla="*/ 32 w 32"/>
                <a:gd name="T7" fmla="*/ 96 h 96"/>
                <a:gd name="T8" fmla="*/ 16 w 32"/>
                <a:gd name="T9" fmla="*/ 0 h 96"/>
                <a:gd name="T10" fmla="*/ 0 60000 65536"/>
                <a:gd name="T11" fmla="*/ 0 60000 65536"/>
                <a:gd name="T12" fmla="*/ 0 60000 65536"/>
                <a:gd name="T13" fmla="*/ 0 60000 65536"/>
                <a:gd name="T14" fmla="*/ 0 60000 65536"/>
                <a:gd name="T15" fmla="*/ 0 w 32"/>
                <a:gd name="T16" fmla="*/ 0 h 96"/>
                <a:gd name="T17" fmla="*/ 32 w 32"/>
                <a:gd name="T18" fmla="*/ 96 h 96"/>
              </a:gdLst>
              <a:ahLst/>
              <a:cxnLst>
                <a:cxn ang="T10">
                  <a:pos x="T0" y="T1"/>
                </a:cxn>
                <a:cxn ang="T11">
                  <a:pos x="T2" y="T3"/>
                </a:cxn>
                <a:cxn ang="T12">
                  <a:pos x="T4" y="T5"/>
                </a:cxn>
                <a:cxn ang="T13">
                  <a:pos x="T6" y="T7"/>
                </a:cxn>
                <a:cxn ang="T14">
                  <a:pos x="T8" y="T9"/>
                </a:cxn>
              </a:cxnLst>
              <a:rect l="T15" t="T16" r="T17" b="T18"/>
              <a:pathLst>
                <a:path w="32" h="96">
                  <a:moveTo>
                    <a:pt x="16" y="0"/>
                  </a:moveTo>
                  <a:lnTo>
                    <a:pt x="0" y="0"/>
                  </a:lnTo>
                  <a:lnTo>
                    <a:pt x="16" y="96"/>
                  </a:lnTo>
                  <a:lnTo>
                    <a:pt x="32" y="96"/>
                  </a:lnTo>
                  <a:lnTo>
                    <a:pt x="16" y="0"/>
                  </a:lnTo>
                  <a:close/>
                </a:path>
              </a:pathLst>
            </a:custGeom>
            <a:solidFill>
              <a:schemeClr val="tx1"/>
            </a:solidFill>
            <a:ln w="9525">
              <a:solidFill>
                <a:schemeClr val="tx1"/>
              </a:solidFill>
              <a:round/>
              <a:headEnd/>
              <a:tailEnd/>
            </a:ln>
          </p:spPr>
          <p:txBody>
            <a:bodyPr/>
            <a:lstStyle/>
            <a:p>
              <a:endParaRPr lang="en-US"/>
            </a:p>
          </p:txBody>
        </p:sp>
        <p:sp>
          <p:nvSpPr>
            <p:cNvPr id="10316" name="Rectangle 72">
              <a:extLst>
                <a:ext uri="{FF2B5EF4-FFF2-40B4-BE49-F238E27FC236}">
                  <a16:creationId xmlns:a16="http://schemas.microsoft.com/office/drawing/2014/main" id="{5FC2BB98-92A3-42BB-8BF7-E7EAAC0B82E7}"/>
                </a:ext>
              </a:extLst>
            </p:cNvPr>
            <p:cNvSpPr>
              <a:spLocks noChangeArrowheads="1"/>
            </p:cNvSpPr>
            <p:nvPr/>
          </p:nvSpPr>
          <p:spPr bwMode="auto">
            <a:xfrm>
              <a:off x="3239" y="3435"/>
              <a:ext cx="19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2400">
                  <a:latin typeface="Times New Roman" panose="02020603050405020304" pitchFamily="18" charset="0"/>
                </a:rPr>
                <a:t>…</a:t>
              </a:r>
            </a:p>
          </p:txBody>
        </p:sp>
      </p:grpSp>
      <p:sp>
        <p:nvSpPr>
          <p:cNvPr id="10248" name="Rectangle 73">
            <a:extLst>
              <a:ext uri="{FF2B5EF4-FFF2-40B4-BE49-F238E27FC236}">
                <a16:creationId xmlns:a16="http://schemas.microsoft.com/office/drawing/2014/main" id="{4B0842E8-E491-477D-BF8B-4CF1EFFCDEA8}"/>
              </a:ext>
            </a:extLst>
          </p:cNvPr>
          <p:cNvSpPr>
            <a:spLocks noGrp="1" noChangeArrowheads="1"/>
          </p:cNvSpPr>
          <p:nvPr>
            <p:ph type="title"/>
          </p:nvPr>
        </p:nvSpPr>
        <p:spPr>
          <a:xfrm>
            <a:off x="457200" y="563563"/>
            <a:ext cx="8229600" cy="762000"/>
          </a:xfrm>
          <a:noFill/>
        </p:spPr>
        <p:txBody>
          <a:bodyPr>
            <a:spAutoFit/>
          </a:bodyPr>
          <a:lstStyle/>
          <a:p>
            <a:r>
              <a:rPr lang="en-US" altLang="en-US" b="1">
                <a:solidFill>
                  <a:srgbClr val="CC3300"/>
                </a:solidFill>
                <a:latin typeface="Calibri" panose="020F0502020204030204" pitchFamily="34" charset="0"/>
              </a:rPr>
              <a:t>Array-based Stack - 2</a:t>
            </a:r>
          </a:p>
        </p:txBody>
      </p:sp>
      <p:sp>
        <p:nvSpPr>
          <p:cNvPr id="10249" name="Text Box 74">
            <a:extLst>
              <a:ext uri="{FF2B5EF4-FFF2-40B4-BE49-F238E27FC236}">
                <a16:creationId xmlns:a16="http://schemas.microsoft.com/office/drawing/2014/main" id="{E2D56175-5A2C-4707-A626-9CE9DE37D908}"/>
              </a:ext>
            </a:extLst>
          </p:cNvPr>
          <p:cNvSpPr txBox="1">
            <a:spLocks noChangeArrowheads="1"/>
          </p:cNvSpPr>
          <p:nvPr/>
        </p:nvSpPr>
        <p:spPr bwMode="auto">
          <a:xfrm>
            <a:off x="2743200" y="5791200"/>
            <a:ext cx="434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spcBef>
                <a:spcPct val="50000"/>
              </a:spcBef>
            </a:pPr>
            <a:r>
              <a:rPr lang="en-US" altLang="en-US" sz="1400"/>
              <a:t>Array-based stack may become full</a:t>
            </a:r>
          </a:p>
        </p:txBody>
      </p:sp>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2169</TotalTime>
  <Words>2027</Words>
  <Application>Microsoft Office PowerPoint</Application>
  <PresentationFormat>On-screen Show (4:3)</PresentationFormat>
  <Paragraphs>276</Paragraphs>
  <Slides>19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Tahoma</vt:lpstr>
      <vt:lpstr>Times New Roman</vt:lpstr>
      <vt:lpstr>Wingdings</vt:lpstr>
      <vt:lpstr>Office Theme</vt:lpstr>
      <vt:lpstr> 2. Stack and Queue</vt:lpstr>
      <vt:lpstr>Stack</vt:lpstr>
      <vt:lpstr>What is a stack?</vt:lpstr>
      <vt:lpstr>Operations on a stack</vt:lpstr>
      <vt:lpstr>Stack Exceptions</vt:lpstr>
      <vt:lpstr>Applications of Stacks</vt:lpstr>
      <vt:lpstr>Stack in computer memory</vt:lpstr>
      <vt:lpstr>Array-based Stack - 1</vt:lpstr>
      <vt:lpstr>Array-based Stack - 2</vt:lpstr>
      <vt:lpstr>Array implementation of a stack</vt:lpstr>
      <vt:lpstr>Linked implementation of a stack</vt:lpstr>
      <vt:lpstr>Implementing a stack using  ArrayList &amp; LinkedList classes in Java</vt:lpstr>
      <vt:lpstr>Convert decimal integer number to binary number using  a stack</vt:lpstr>
      <vt:lpstr>Validate expression using stack - 1</vt:lpstr>
      <vt:lpstr>Validate expression using stack - 2</vt:lpstr>
      <vt:lpstr>Matching Parentheses and HTML Tags</vt:lpstr>
      <vt:lpstr>Stack class in Java</vt:lpstr>
      <vt:lpstr>Summary</vt:lpstr>
      <vt:lpstr>Reading at home</vt:lpstr>
    </vt:vector>
  </TitlesOfParts>
  <Company>FPT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OOP-Session2-Data Structures</dc:title>
  <dc:creator>Phan Truong Lam</dc:creator>
  <cp:lastModifiedBy>Nguyen Dang Loc</cp:lastModifiedBy>
  <cp:revision>240</cp:revision>
  <dcterms:created xsi:type="dcterms:W3CDTF">2007-08-21T04:43:22Z</dcterms:created>
  <dcterms:modified xsi:type="dcterms:W3CDTF">2021-09-15T16:26:26Z</dcterms:modified>
</cp:coreProperties>
</file>