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23"/>
  </p:notesMasterIdLst>
  <p:sldIdLst>
    <p:sldId id="428" r:id="rId2"/>
    <p:sldId id="429" r:id="rId3"/>
    <p:sldId id="430" r:id="rId4"/>
    <p:sldId id="431" r:id="rId5"/>
    <p:sldId id="432" r:id="rId6"/>
    <p:sldId id="433" r:id="rId7"/>
    <p:sldId id="434" r:id="rId8"/>
    <p:sldId id="435" r:id="rId9"/>
    <p:sldId id="436" r:id="rId10"/>
    <p:sldId id="437" r:id="rId11"/>
    <p:sldId id="438" r:id="rId12"/>
    <p:sldId id="439" r:id="rId13"/>
    <p:sldId id="448" r:id="rId14"/>
    <p:sldId id="441" r:id="rId15"/>
    <p:sldId id="449" r:id="rId16"/>
    <p:sldId id="450" r:id="rId17"/>
    <p:sldId id="443" r:id="rId18"/>
    <p:sldId id="444" r:id="rId19"/>
    <p:sldId id="445" r:id="rId20"/>
    <p:sldId id="446" r:id="rId21"/>
    <p:sldId id="447" r:id="rId22"/>
  </p:sldIdLst>
  <p:sldSz cx="9144000" cy="6858000" type="screen4x3"/>
  <p:notesSz cx="6858000" cy="9144000"/>
  <p:defaultTextStyle>
    <a:defPPr>
      <a:defRPr lang="en-US"/>
    </a:defPPr>
    <a:lvl1pPr algn="l" rtl="0" fontAlgn="base">
      <a:spcBef>
        <a:spcPct val="0"/>
      </a:spcBef>
      <a:spcAft>
        <a:spcPct val="0"/>
      </a:spcAft>
      <a:defRPr sz="44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44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44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44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4400" b="1" kern="1200">
        <a:solidFill>
          <a:schemeClr val="tx1"/>
        </a:solidFill>
        <a:latin typeface="Arial" panose="020B0604020202020204" pitchFamily="34" charset="0"/>
        <a:ea typeface="+mn-ea"/>
        <a:cs typeface="+mn-cs"/>
      </a:defRPr>
    </a:lvl5pPr>
    <a:lvl6pPr marL="2286000" algn="l" defTabSz="914400" rtl="0" eaLnBrk="1" latinLnBrk="0" hangingPunct="1">
      <a:defRPr sz="4400" b="1" kern="1200">
        <a:solidFill>
          <a:schemeClr val="tx1"/>
        </a:solidFill>
        <a:latin typeface="Arial" panose="020B0604020202020204" pitchFamily="34" charset="0"/>
        <a:ea typeface="+mn-ea"/>
        <a:cs typeface="+mn-cs"/>
      </a:defRPr>
    </a:lvl6pPr>
    <a:lvl7pPr marL="2743200" algn="l" defTabSz="914400" rtl="0" eaLnBrk="1" latinLnBrk="0" hangingPunct="1">
      <a:defRPr sz="4400" b="1" kern="1200">
        <a:solidFill>
          <a:schemeClr val="tx1"/>
        </a:solidFill>
        <a:latin typeface="Arial" panose="020B0604020202020204" pitchFamily="34" charset="0"/>
        <a:ea typeface="+mn-ea"/>
        <a:cs typeface="+mn-cs"/>
      </a:defRPr>
    </a:lvl7pPr>
    <a:lvl8pPr marL="3200400" algn="l" defTabSz="914400" rtl="0" eaLnBrk="1" latinLnBrk="0" hangingPunct="1">
      <a:defRPr sz="4400" b="1" kern="1200">
        <a:solidFill>
          <a:schemeClr val="tx1"/>
        </a:solidFill>
        <a:latin typeface="Arial" panose="020B0604020202020204" pitchFamily="34" charset="0"/>
        <a:ea typeface="+mn-ea"/>
        <a:cs typeface="+mn-cs"/>
      </a:defRPr>
    </a:lvl8pPr>
    <a:lvl9pPr marL="3657600" algn="l" defTabSz="914400" rtl="0" eaLnBrk="1" latinLnBrk="0" hangingPunct="1">
      <a:defRPr sz="4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86323" autoAdjust="0"/>
  </p:normalViewPr>
  <p:slideViewPr>
    <p:cSldViewPr>
      <p:cViewPr varScale="1">
        <p:scale>
          <a:sx n="99" d="100"/>
          <a:sy n="99" d="100"/>
        </p:scale>
        <p:origin x="1836" y="84"/>
      </p:cViewPr>
      <p:guideLst>
        <p:guide orient="horz" pos="2160"/>
        <p:guide pos="2880"/>
      </p:guideLst>
    </p:cSldViewPr>
  </p:slideViewPr>
  <p:outlineViewPr>
    <p:cViewPr>
      <p:scale>
        <a:sx n="33" d="100"/>
        <a:sy n="33" d="100"/>
      </p:scale>
      <p:origin x="0" y="28860"/>
    </p:cViewPr>
    <p:sldLst>
      <p:sld r:id="rId1" collapse="1"/>
      <p:sld r:id="rId2" collapse="1"/>
      <p:sld r:id="rId3" collapse="1"/>
      <p:sld r:id="rId4"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8.xml"/><Relationship Id="rId1" Type="http://schemas.openxmlformats.org/officeDocument/2006/relationships/slide" Target="slides/slide6.xml"/><Relationship Id="rId4"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0708898-BCBF-45B6-9CCF-69DFC173D80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BB361D9F-DF51-4F5D-B37A-CF2311AACEC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a:latin typeface="Arial" charset="0"/>
              </a:defRPr>
            </a:lvl1pPr>
          </a:lstStyle>
          <a:p>
            <a:pPr>
              <a:defRPr/>
            </a:pPr>
            <a:fld id="{08EADB16-26EE-47A4-9A04-A8FF0AD3737E}" type="datetimeFigureOut">
              <a:rPr lang="en-US"/>
              <a:pPr>
                <a:defRPr/>
              </a:pPr>
              <a:t>10/5/2021</a:t>
            </a:fld>
            <a:endParaRPr lang="en-US"/>
          </a:p>
        </p:txBody>
      </p:sp>
      <p:sp>
        <p:nvSpPr>
          <p:cNvPr id="4" name="Slide Image Placeholder 3">
            <a:extLst>
              <a:ext uri="{FF2B5EF4-FFF2-40B4-BE49-F238E27FC236}">
                <a16:creationId xmlns:a16="http://schemas.microsoft.com/office/drawing/2014/main" id="{FF6FEEF5-52E8-4BC0-B04F-BBF3E783097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86139D4-B61C-4A6E-86A2-4EACA487BD8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D0D0CC5-EFDF-47A2-A736-3AF076FA6A4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116DB25D-95C6-42D2-91DF-6A5826653A7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vl1pPr>
          </a:lstStyle>
          <a:p>
            <a:fld id="{E0383D11-B980-4385-8F75-D4B2DFF8319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9840306-D5E7-4E8F-B5DB-0064800A41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3183188A-2626-4F39-8D26-BE67F04E42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7CAD223-8238-423D-BF65-B6434D4975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2187E027-93C7-4A86-8936-F75D54190E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E052DC4E-F179-42FA-B7B5-50A07924CD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F1249FC2-D251-4EDD-AF4D-5BF43D46A3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Messaging application (Inter-networking)</a:t>
            </a:r>
          </a:p>
        </p:txBody>
      </p:sp>
      <p:sp>
        <p:nvSpPr>
          <p:cNvPr id="26628" name="Slide Number Placeholder 3">
            <a:extLst>
              <a:ext uri="{FF2B5EF4-FFF2-40B4-BE49-F238E27FC236}">
                <a16:creationId xmlns:a16="http://schemas.microsoft.com/office/drawing/2014/main" id="{E6A8EBBD-0B5E-4432-BC89-FCDB391DDC83}"/>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12F5DD7D-F10B-475F-BE9F-460652917148}" type="slidenum">
              <a:rPr lang="en-US" altLang="en-US" sz="1200" b="0"/>
              <a:pPr algn="r" eaLnBrk="1" hangingPunct="1"/>
              <a:t>3</a:t>
            </a:fld>
            <a:endParaRPr lang="en-US" altLang="en-US"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E9178B27-FEA9-42EF-AFFE-65AD732CAFBA}"/>
              </a:ext>
            </a:extLst>
          </p:cNvPr>
          <p:cNvSpPr>
            <a:spLocks noGrp="1"/>
          </p:cNvSpPr>
          <p:nvPr>
            <p:ph type="dt" sz="half" idx="10"/>
          </p:nvPr>
        </p:nvSpPr>
        <p:spPr/>
        <p:txBody>
          <a:bodyPr/>
          <a:lstStyle>
            <a:lvl1pPr>
              <a:defRPr/>
            </a:lvl1pPr>
          </a:lstStyle>
          <a:p>
            <a:pPr>
              <a:defRPr/>
            </a:pPr>
            <a:fld id="{90F6E351-4D78-4FF4-AFC0-F017534E2DF7}" type="datetime1">
              <a:rPr lang="en-US"/>
              <a:pPr>
                <a:defRPr/>
              </a:pPr>
              <a:t>10/5/2021</a:t>
            </a:fld>
            <a:endParaRPr lang="en-US"/>
          </a:p>
        </p:txBody>
      </p:sp>
      <p:sp>
        <p:nvSpPr>
          <p:cNvPr id="5" name="Footer Placeholder 4">
            <a:extLst>
              <a:ext uri="{FF2B5EF4-FFF2-40B4-BE49-F238E27FC236}">
                <a16:creationId xmlns:a16="http://schemas.microsoft.com/office/drawing/2014/main" id="{0CD63E93-48B0-4D9C-901A-87C8903886CE}"/>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B17A029B-157B-4A30-B892-3C1F13B0B053}"/>
              </a:ext>
            </a:extLst>
          </p:cNvPr>
          <p:cNvSpPr>
            <a:spLocks noGrp="1"/>
          </p:cNvSpPr>
          <p:nvPr>
            <p:ph type="sldNum" sz="quarter" idx="12"/>
          </p:nvPr>
        </p:nvSpPr>
        <p:spPr/>
        <p:txBody>
          <a:bodyPr/>
          <a:lstStyle>
            <a:lvl1pPr>
              <a:defRPr/>
            </a:lvl1pPr>
          </a:lstStyle>
          <a:p>
            <a:fld id="{734D9192-88E2-46D2-9B06-535374E966C5}" type="slidenum">
              <a:rPr lang="en-US" altLang="en-US"/>
              <a:pPr/>
              <a:t>‹#›</a:t>
            </a:fld>
            <a:r>
              <a:rPr lang="en-US" altLang="en-US"/>
              <a:t>/21</a:t>
            </a:r>
          </a:p>
        </p:txBody>
      </p:sp>
    </p:spTree>
    <p:extLst>
      <p:ext uri="{BB962C8B-B14F-4D97-AF65-F5344CB8AC3E}">
        <p14:creationId xmlns:p14="http://schemas.microsoft.com/office/powerpoint/2010/main" val="378427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B903DB-8EC0-49D0-B17D-255296CD190A}"/>
              </a:ext>
            </a:extLst>
          </p:cNvPr>
          <p:cNvSpPr>
            <a:spLocks noGrp="1"/>
          </p:cNvSpPr>
          <p:nvPr>
            <p:ph type="dt" sz="half" idx="10"/>
          </p:nvPr>
        </p:nvSpPr>
        <p:spPr/>
        <p:txBody>
          <a:bodyPr/>
          <a:lstStyle>
            <a:lvl1pPr>
              <a:defRPr/>
            </a:lvl1pPr>
          </a:lstStyle>
          <a:p>
            <a:pPr>
              <a:defRPr/>
            </a:pPr>
            <a:fld id="{F80BC869-DB20-47A6-8D32-2D55C8E774B1}" type="datetime1">
              <a:rPr lang="en-US"/>
              <a:pPr>
                <a:defRPr/>
              </a:pPr>
              <a:t>10/5/2021</a:t>
            </a:fld>
            <a:endParaRPr lang="en-US"/>
          </a:p>
        </p:txBody>
      </p:sp>
      <p:sp>
        <p:nvSpPr>
          <p:cNvPr id="5" name="Footer Placeholder 4">
            <a:extLst>
              <a:ext uri="{FF2B5EF4-FFF2-40B4-BE49-F238E27FC236}">
                <a16:creationId xmlns:a16="http://schemas.microsoft.com/office/drawing/2014/main" id="{DD0B9D46-19F7-42DF-BF30-0C0E32CE3C90}"/>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9AD78407-550B-436F-916A-F21C18D4097C}"/>
              </a:ext>
            </a:extLst>
          </p:cNvPr>
          <p:cNvSpPr>
            <a:spLocks noGrp="1"/>
          </p:cNvSpPr>
          <p:nvPr>
            <p:ph type="sldNum" sz="quarter" idx="12"/>
          </p:nvPr>
        </p:nvSpPr>
        <p:spPr/>
        <p:txBody>
          <a:bodyPr/>
          <a:lstStyle>
            <a:lvl1pPr>
              <a:defRPr/>
            </a:lvl1pPr>
          </a:lstStyle>
          <a:p>
            <a:fld id="{51C38676-10E5-45B2-AC75-D5096B625D0F}" type="slidenum">
              <a:rPr lang="en-US" altLang="en-US"/>
              <a:pPr/>
              <a:t>‹#›</a:t>
            </a:fld>
            <a:r>
              <a:rPr lang="en-US" altLang="en-US"/>
              <a:t>/21</a:t>
            </a:r>
          </a:p>
        </p:txBody>
      </p:sp>
    </p:spTree>
    <p:extLst>
      <p:ext uri="{BB962C8B-B14F-4D97-AF65-F5344CB8AC3E}">
        <p14:creationId xmlns:p14="http://schemas.microsoft.com/office/powerpoint/2010/main" val="2780189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96230-EBD6-4056-8264-D356BAE41846}"/>
              </a:ext>
            </a:extLst>
          </p:cNvPr>
          <p:cNvSpPr>
            <a:spLocks noGrp="1"/>
          </p:cNvSpPr>
          <p:nvPr>
            <p:ph type="dt" sz="half" idx="10"/>
          </p:nvPr>
        </p:nvSpPr>
        <p:spPr/>
        <p:txBody>
          <a:bodyPr/>
          <a:lstStyle>
            <a:lvl1pPr>
              <a:defRPr/>
            </a:lvl1pPr>
          </a:lstStyle>
          <a:p>
            <a:pPr>
              <a:defRPr/>
            </a:pPr>
            <a:fld id="{3FBACBCD-78F0-48B9-9369-D3EA4A675B4C}" type="datetime1">
              <a:rPr lang="en-US"/>
              <a:pPr>
                <a:defRPr/>
              </a:pPr>
              <a:t>10/5/2021</a:t>
            </a:fld>
            <a:endParaRPr lang="en-US"/>
          </a:p>
        </p:txBody>
      </p:sp>
      <p:sp>
        <p:nvSpPr>
          <p:cNvPr id="5" name="Footer Placeholder 4">
            <a:extLst>
              <a:ext uri="{FF2B5EF4-FFF2-40B4-BE49-F238E27FC236}">
                <a16:creationId xmlns:a16="http://schemas.microsoft.com/office/drawing/2014/main" id="{2AA2E85C-4EC2-43C3-AA99-9134692A2C2A}"/>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FC10DA1C-497E-42D3-9489-94EC3BF95E1A}"/>
              </a:ext>
            </a:extLst>
          </p:cNvPr>
          <p:cNvSpPr>
            <a:spLocks noGrp="1"/>
          </p:cNvSpPr>
          <p:nvPr>
            <p:ph type="sldNum" sz="quarter" idx="12"/>
          </p:nvPr>
        </p:nvSpPr>
        <p:spPr/>
        <p:txBody>
          <a:bodyPr/>
          <a:lstStyle>
            <a:lvl1pPr>
              <a:defRPr/>
            </a:lvl1pPr>
          </a:lstStyle>
          <a:p>
            <a:fld id="{498ACA6C-7E8F-42D6-B243-149F3F054E57}" type="slidenum">
              <a:rPr lang="en-US" altLang="en-US"/>
              <a:pPr/>
              <a:t>‹#›</a:t>
            </a:fld>
            <a:r>
              <a:rPr lang="en-US" altLang="en-US"/>
              <a:t>/21</a:t>
            </a:r>
          </a:p>
        </p:txBody>
      </p:sp>
    </p:spTree>
    <p:extLst>
      <p:ext uri="{BB962C8B-B14F-4D97-AF65-F5344CB8AC3E}">
        <p14:creationId xmlns:p14="http://schemas.microsoft.com/office/powerpoint/2010/main" val="3890018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2A28D76-D67F-4D1F-9CB5-4F3A7043A0AA}"/>
              </a:ext>
            </a:extLst>
          </p:cNvPr>
          <p:cNvSpPr>
            <a:spLocks noGrp="1"/>
          </p:cNvSpPr>
          <p:nvPr>
            <p:ph type="dt" sz="half" idx="10"/>
          </p:nvPr>
        </p:nvSpPr>
        <p:spPr/>
        <p:txBody>
          <a:bodyPr/>
          <a:lstStyle>
            <a:lvl1pPr>
              <a:defRPr/>
            </a:lvl1pPr>
          </a:lstStyle>
          <a:p>
            <a:pPr>
              <a:defRPr/>
            </a:pPr>
            <a:fld id="{1A738C1B-9D97-4519-9151-6B240B4EBA53}" type="datetime1">
              <a:rPr lang="en-US"/>
              <a:pPr>
                <a:defRPr/>
              </a:pPr>
              <a:t>10/5/2021</a:t>
            </a:fld>
            <a:endParaRPr lang="en-US"/>
          </a:p>
        </p:txBody>
      </p:sp>
      <p:sp>
        <p:nvSpPr>
          <p:cNvPr id="6" name="Footer Placeholder 4">
            <a:extLst>
              <a:ext uri="{FF2B5EF4-FFF2-40B4-BE49-F238E27FC236}">
                <a16:creationId xmlns:a16="http://schemas.microsoft.com/office/drawing/2014/main" id="{05DF6A8F-570B-4ED0-B714-D59480F44D32}"/>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EF2F6034-06CE-4EED-A4DC-FBFF085AF4F8}"/>
              </a:ext>
            </a:extLst>
          </p:cNvPr>
          <p:cNvSpPr>
            <a:spLocks noGrp="1"/>
          </p:cNvSpPr>
          <p:nvPr>
            <p:ph type="sldNum" sz="quarter" idx="12"/>
          </p:nvPr>
        </p:nvSpPr>
        <p:spPr/>
        <p:txBody>
          <a:bodyPr/>
          <a:lstStyle>
            <a:lvl1pPr>
              <a:defRPr/>
            </a:lvl1pPr>
          </a:lstStyle>
          <a:p>
            <a:fld id="{2FA89F44-2712-4072-8C50-8F6620F0F6B2}" type="slidenum">
              <a:rPr lang="en-US" altLang="en-US"/>
              <a:pPr/>
              <a:t>‹#›</a:t>
            </a:fld>
            <a:r>
              <a:rPr lang="en-US" altLang="en-US"/>
              <a:t>/21</a:t>
            </a:r>
          </a:p>
        </p:txBody>
      </p:sp>
    </p:spTree>
    <p:extLst>
      <p:ext uri="{BB962C8B-B14F-4D97-AF65-F5344CB8AC3E}">
        <p14:creationId xmlns:p14="http://schemas.microsoft.com/office/powerpoint/2010/main" val="423358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5C567-47B2-493C-9F8B-4A8FE28B92CE}"/>
              </a:ext>
            </a:extLst>
          </p:cNvPr>
          <p:cNvSpPr>
            <a:spLocks noGrp="1"/>
          </p:cNvSpPr>
          <p:nvPr>
            <p:ph type="dt" sz="half" idx="10"/>
          </p:nvPr>
        </p:nvSpPr>
        <p:spPr/>
        <p:txBody>
          <a:bodyPr/>
          <a:lstStyle>
            <a:lvl1pPr>
              <a:defRPr/>
            </a:lvl1pPr>
          </a:lstStyle>
          <a:p>
            <a:pPr>
              <a:defRPr/>
            </a:pPr>
            <a:fld id="{F508116D-E913-4350-9BDF-851B623F7B86}" type="datetime1">
              <a:rPr lang="en-US"/>
              <a:pPr>
                <a:defRPr/>
              </a:pPr>
              <a:t>10/5/2021</a:t>
            </a:fld>
            <a:endParaRPr lang="en-US"/>
          </a:p>
        </p:txBody>
      </p:sp>
      <p:sp>
        <p:nvSpPr>
          <p:cNvPr id="5" name="Footer Placeholder 4">
            <a:extLst>
              <a:ext uri="{FF2B5EF4-FFF2-40B4-BE49-F238E27FC236}">
                <a16:creationId xmlns:a16="http://schemas.microsoft.com/office/drawing/2014/main" id="{C3426976-31B9-481D-9F18-D763452E0D35}"/>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87A18573-8E7B-4F0E-BD65-34145C3D1303}"/>
              </a:ext>
            </a:extLst>
          </p:cNvPr>
          <p:cNvSpPr>
            <a:spLocks noGrp="1"/>
          </p:cNvSpPr>
          <p:nvPr>
            <p:ph type="sldNum" sz="quarter" idx="12"/>
          </p:nvPr>
        </p:nvSpPr>
        <p:spPr/>
        <p:txBody>
          <a:bodyPr/>
          <a:lstStyle>
            <a:lvl1pPr>
              <a:defRPr/>
            </a:lvl1pPr>
          </a:lstStyle>
          <a:p>
            <a:fld id="{BE21A271-8830-43CC-A0FA-1D84B127D92D}" type="slidenum">
              <a:rPr lang="en-US" altLang="en-US"/>
              <a:pPr/>
              <a:t>‹#›</a:t>
            </a:fld>
            <a:r>
              <a:rPr lang="en-US" altLang="en-US"/>
              <a:t>/21</a:t>
            </a:r>
          </a:p>
        </p:txBody>
      </p:sp>
    </p:spTree>
    <p:extLst>
      <p:ext uri="{BB962C8B-B14F-4D97-AF65-F5344CB8AC3E}">
        <p14:creationId xmlns:p14="http://schemas.microsoft.com/office/powerpoint/2010/main" val="132868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D20767-41CA-4351-BECC-BF002B9AFA86}"/>
              </a:ext>
            </a:extLst>
          </p:cNvPr>
          <p:cNvSpPr>
            <a:spLocks noGrp="1"/>
          </p:cNvSpPr>
          <p:nvPr>
            <p:ph type="dt" sz="half" idx="10"/>
          </p:nvPr>
        </p:nvSpPr>
        <p:spPr/>
        <p:txBody>
          <a:bodyPr/>
          <a:lstStyle>
            <a:lvl1pPr>
              <a:defRPr/>
            </a:lvl1pPr>
          </a:lstStyle>
          <a:p>
            <a:pPr>
              <a:defRPr/>
            </a:pPr>
            <a:fld id="{54E08E18-12BD-4B53-9DD2-16C1FB6B7983}" type="datetime1">
              <a:rPr lang="en-US"/>
              <a:pPr>
                <a:defRPr/>
              </a:pPr>
              <a:t>10/5/2021</a:t>
            </a:fld>
            <a:endParaRPr lang="en-US"/>
          </a:p>
        </p:txBody>
      </p:sp>
      <p:sp>
        <p:nvSpPr>
          <p:cNvPr id="5" name="Footer Placeholder 4">
            <a:extLst>
              <a:ext uri="{FF2B5EF4-FFF2-40B4-BE49-F238E27FC236}">
                <a16:creationId xmlns:a16="http://schemas.microsoft.com/office/drawing/2014/main" id="{A477DACB-6CAA-455D-92DB-01A385230E40}"/>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7A6FE1A7-6A97-4328-A3CF-BEBA549D65A5}"/>
              </a:ext>
            </a:extLst>
          </p:cNvPr>
          <p:cNvSpPr>
            <a:spLocks noGrp="1"/>
          </p:cNvSpPr>
          <p:nvPr>
            <p:ph type="sldNum" sz="quarter" idx="12"/>
          </p:nvPr>
        </p:nvSpPr>
        <p:spPr/>
        <p:txBody>
          <a:bodyPr/>
          <a:lstStyle>
            <a:lvl1pPr>
              <a:defRPr/>
            </a:lvl1pPr>
          </a:lstStyle>
          <a:p>
            <a:fld id="{CB147725-792D-448B-8C97-6CD89D2B0D07}" type="slidenum">
              <a:rPr lang="en-US" altLang="en-US"/>
              <a:pPr/>
              <a:t>‹#›</a:t>
            </a:fld>
            <a:r>
              <a:rPr lang="en-US" altLang="en-US"/>
              <a:t>/21</a:t>
            </a:r>
          </a:p>
        </p:txBody>
      </p:sp>
    </p:spTree>
    <p:extLst>
      <p:ext uri="{BB962C8B-B14F-4D97-AF65-F5344CB8AC3E}">
        <p14:creationId xmlns:p14="http://schemas.microsoft.com/office/powerpoint/2010/main" val="68872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75EEE27-CD6C-429F-9AEE-65DEA911BD80}"/>
              </a:ext>
            </a:extLst>
          </p:cNvPr>
          <p:cNvSpPr>
            <a:spLocks noGrp="1"/>
          </p:cNvSpPr>
          <p:nvPr>
            <p:ph type="dt" sz="half" idx="10"/>
          </p:nvPr>
        </p:nvSpPr>
        <p:spPr/>
        <p:txBody>
          <a:bodyPr/>
          <a:lstStyle>
            <a:lvl1pPr>
              <a:defRPr/>
            </a:lvl1pPr>
          </a:lstStyle>
          <a:p>
            <a:pPr>
              <a:defRPr/>
            </a:pPr>
            <a:fld id="{1BDE0757-F8E5-49F9-8F80-1C6FB52EAFD6}" type="datetime1">
              <a:rPr lang="en-US"/>
              <a:pPr>
                <a:defRPr/>
              </a:pPr>
              <a:t>10/5/2021</a:t>
            </a:fld>
            <a:endParaRPr lang="en-US"/>
          </a:p>
        </p:txBody>
      </p:sp>
      <p:sp>
        <p:nvSpPr>
          <p:cNvPr id="6" name="Footer Placeholder 4">
            <a:extLst>
              <a:ext uri="{FF2B5EF4-FFF2-40B4-BE49-F238E27FC236}">
                <a16:creationId xmlns:a16="http://schemas.microsoft.com/office/drawing/2014/main" id="{77D46F29-ED74-4599-982C-F304A540A402}"/>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81BF70E0-AF34-4CD0-BCE5-60655878E00A}"/>
              </a:ext>
            </a:extLst>
          </p:cNvPr>
          <p:cNvSpPr>
            <a:spLocks noGrp="1"/>
          </p:cNvSpPr>
          <p:nvPr>
            <p:ph type="sldNum" sz="quarter" idx="12"/>
          </p:nvPr>
        </p:nvSpPr>
        <p:spPr/>
        <p:txBody>
          <a:bodyPr/>
          <a:lstStyle>
            <a:lvl1pPr>
              <a:defRPr/>
            </a:lvl1pPr>
          </a:lstStyle>
          <a:p>
            <a:fld id="{3024BF84-57EE-4366-A89C-7989B50BD7D1}" type="slidenum">
              <a:rPr lang="en-US" altLang="en-US"/>
              <a:pPr/>
              <a:t>‹#›</a:t>
            </a:fld>
            <a:r>
              <a:rPr lang="en-US" altLang="en-US"/>
              <a:t>/21</a:t>
            </a:r>
          </a:p>
        </p:txBody>
      </p:sp>
    </p:spTree>
    <p:extLst>
      <p:ext uri="{BB962C8B-B14F-4D97-AF65-F5344CB8AC3E}">
        <p14:creationId xmlns:p14="http://schemas.microsoft.com/office/powerpoint/2010/main" val="135204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940A84E-D5FA-4165-931E-C738DA825631}"/>
              </a:ext>
            </a:extLst>
          </p:cNvPr>
          <p:cNvSpPr>
            <a:spLocks noGrp="1"/>
          </p:cNvSpPr>
          <p:nvPr>
            <p:ph type="dt" sz="half" idx="10"/>
          </p:nvPr>
        </p:nvSpPr>
        <p:spPr/>
        <p:txBody>
          <a:bodyPr/>
          <a:lstStyle>
            <a:lvl1pPr>
              <a:defRPr/>
            </a:lvl1pPr>
          </a:lstStyle>
          <a:p>
            <a:pPr>
              <a:defRPr/>
            </a:pPr>
            <a:fld id="{40821FD8-A417-4F50-BA91-E02D6314CDB0}" type="datetime1">
              <a:rPr lang="en-US"/>
              <a:pPr>
                <a:defRPr/>
              </a:pPr>
              <a:t>10/5/2021</a:t>
            </a:fld>
            <a:endParaRPr lang="en-US"/>
          </a:p>
        </p:txBody>
      </p:sp>
      <p:sp>
        <p:nvSpPr>
          <p:cNvPr id="8" name="Footer Placeholder 4">
            <a:extLst>
              <a:ext uri="{FF2B5EF4-FFF2-40B4-BE49-F238E27FC236}">
                <a16:creationId xmlns:a16="http://schemas.microsoft.com/office/drawing/2014/main" id="{BFCF6959-01E1-4180-B700-770D00CCC96E}"/>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9" name="Slide Number Placeholder 5">
            <a:extLst>
              <a:ext uri="{FF2B5EF4-FFF2-40B4-BE49-F238E27FC236}">
                <a16:creationId xmlns:a16="http://schemas.microsoft.com/office/drawing/2014/main" id="{87446F91-012A-47A9-A8E5-46C9F36E2D1A}"/>
              </a:ext>
            </a:extLst>
          </p:cNvPr>
          <p:cNvSpPr>
            <a:spLocks noGrp="1"/>
          </p:cNvSpPr>
          <p:nvPr>
            <p:ph type="sldNum" sz="quarter" idx="12"/>
          </p:nvPr>
        </p:nvSpPr>
        <p:spPr/>
        <p:txBody>
          <a:bodyPr/>
          <a:lstStyle>
            <a:lvl1pPr>
              <a:defRPr/>
            </a:lvl1pPr>
          </a:lstStyle>
          <a:p>
            <a:fld id="{3B3EE179-AF30-4107-8B03-997B8DB3C699}" type="slidenum">
              <a:rPr lang="en-US" altLang="en-US"/>
              <a:pPr/>
              <a:t>‹#›</a:t>
            </a:fld>
            <a:r>
              <a:rPr lang="en-US" altLang="en-US"/>
              <a:t>/21</a:t>
            </a:r>
          </a:p>
        </p:txBody>
      </p:sp>
    </p:spTree>
    <p:extLst>
      <p:ext uri="{BB962C8B-B14F-4D97-AF65-F5344CB8AC3E}">
        <p14:creationId xmlns:p14="http://schemas.microsoft.com/office/powerpoint/2010/main" val="2438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6978AAC-EA25-4A63-8FA5-108BF3F32994}"/>
              </a:ext>
            </a:extLst>
          </p:cNvPr>
          <p:cNvSpPr>
            <a:spLocks noGrp="1"/>
          </p:cNvSpPr>
          <p:nvPr>
            <p:ph type="dt" sz="half" idx="10"/>
          </p:nvPr>
        </p:nvSpPr>
        <p:spPr/>
        <p:txBody>
          <a:bodyPr/>
          <a:lstStyle>
            <a:lvl1pPr>
              <a:defRPr/>
            </a:lvl1pPr>
          </a:lstStyle>
          <a:p>
            <a:pPr>
              <a:defRPr/>
            </a:pPr>
            <a:fld id="{994CD598-93F2-4898-B2CC-D2BF4238B7A4}" type="datetime1">
              <a:rPr lang="en-US"/>
              <a:pPr>
                <a:defRPr/>
              </a:pPr>
              <a:t>10/5/2021</a:t>
            </a:fld>
            <a:endParaRPr lang="en-US"/>
          </a:p>
        </p:txBody>
      </p:sp>
      <p:sp>
        <p:nvSpPr>
          <p:cNvPr id="4" name="Footer Placeholder 4">
            <a:extLst>
              <a:ext uri="{FF2B5EF4-FFF2-40B4-BE49-F238E27FC236}">
                <a16:creationId xmlns:a16="http://schemas.microsoft.com/office/drawing/2014/main" id="{8102A7B8-7D67-4DFC-8729-780020CFD1F8}"/>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5" name="Slide Number Placeholder 5">
            <a:extLst>
              <a:ext uri="{FF2B5EF4-FFF2-40B4-BE49-F238E27FC236}">
                <a16:creationId xmlns:a16="http://schemas.microsoft.com/office/drawing/2014/main" id="{CB8BC564-04F1-4A28-AE5A-17E3ED275FEB}"/>
              </a:ext>
            </a:extLst>
          </p:cNvPr>
          <p:cNvSpPr>
            <a:spLocks noGrp="1"/>
          </p:cNvSpPr>
          <p:nvPr>
            <p:ph type="sldNum" sz="quarter" idx="12"/>
          </p:nvPr>
        </p:nvSpPr>
        <p:spPr/>
        <p:txBody>
          <a:bodyPr/>
          <a:lstStyle>
            <a:lvl1pPr>
              <a:defRPr/>
            </a:lvl1pPr>
          </a:lstStyle>
          <a:p>
            <a:fld id="{76F9BCA9-DCA9-46CF-8B9A-1C0346617947}" type="slidenum">
              <a:rPr lang="en-US" altLang="en-US"/>
              <a:pPr/>
              <a:t>‹#›</a:t>
            </a:fld>
            <a:r>
              <a:rPr lang="en-US" altLang="en-US"/>
              <a:t>/21</a:t>
            </a:r>
          </a:p>
        </p:txBody>
      </p:sp>
    </p:spTree>
    <p:extLst>
      <p:ext uri="{BB962C8B-B14F-4D97-AF65-F5344CB8AC3E}">
        <p14:creationId xmlns:p14="http://schemas.microsoft.com/office/powerpoint/2010/main" val="131672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E09E8D5-05C6-4356-BE7B-95CB8F481BB6}"/>
              </a:ext>
            </a:extLst>
          </p:cNvPr>
          <p:cNvSpPr>
            <a:spLocks noGrp="1"/>
          </p:cNvSpPr>
          <p:nvPr>
            <p:ph type="dt" sz="half" idx="10"/>
          </p:nvPr>
        </p:nvSpPr>
        <p:spPr/>
        <p:txBody>
          <a:bodyPr/>
          <a:lstStyle>
            <a:lvl1pPr>
              <a:defRPr/>
            </a:lvl1pPr>
          </a:lstStyle>
          <a:p>
            <a:pPr>
              <a:defRPr/>
            </a:pPr>
            <a:fld id="{A21A5AA5-075C-44E3-9470-0300B78E6F0A}" type="datetime1">
              <a:rPr lang="en-US"/>
              <a:pPr>
                <a:defRPr/>
              </a:pPr>
              <a:t>10/5/2021</a:t>
            </a:fld>
            <a:endParaRPr lang="en-US"/>
          </a:p>
        </p:txBody>
      </p:sp>
      <p:sp>
        <p:nvSpPr>
          <p:cNvPr id="3" name="Footer Placeholder 4">
            <a:extLst>
              <a:ext uri="{FF2B5EF4-FFF2-40B4-BE49-F238E27FC236}">
                <a16:creationId xmlns:a16="http://schemas.microsoft.com/office/drawing/2014/main" id="{47A6601C-0A57-4507-ABCF-5BD8397011D0}"/>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4" name="Slide Number Placeholder 5">
            <a:extLst>
              <a:ext uri="{FF2B5EF4-FFF2-40B4-BE49-F238E27FC236}">
                <a16:creationId xmlns:a16="http://schemas.microsoft.com/office/drawing/2014/main" id="{63661EC1-289B-40DA-8B22-7783293B0FE7}"/>
              </a:ext>
            </a:extLst>
          </p:cNvPr>
          <p:cNvSpPr>
            <a:spLocks noGrp="1"/>
          </p:cNvSpPr>
          <p:nvPr>
            <p:ph type="sldNum" sz="quarter" idx="12"/>
          </p:nvPr>
        </p:nvSpPr>
        <p:spPr/>
        <p:txBody>
          <a:bodyPr/>
          <a:lstStyle>
            <a:lvl1pPr>
              <a:defRPr/>
            </a:lvl1pPr>
          </a:lstStyle>
          <a:p>
            <a:fld id="{12609F9F-0477-46F3-8DDC-037320DF4F22}" type="slidenum">
              <a:rPr lang="en-US" altLang="en-US"/>
              <a:pPr/>
              <a:t>‹#›</a:t>
            </a:fld>
            <a:r>
              <a:rPr lang="en-US" altLang="en-US"/>
              <a:t>/21</a:t>
            </a:r>
          </a:p>
        </p:txBody>
      </p:sp>
    </p:spTree>
    <p:extLst>
      <p:ext uri="{BB962C8B-B14F-4D97-AF65-F5344CB8AC3E}">
        <p14:creationId xmlns:p14="http://schemas.microsoft.com/office/powerpoint/2010/main" val="155444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FC026B6-5C91-4554-BB36-7C90EE6EF4E1}"/>
              </a:ext>
            </a:extLst>
          </p:cNvPr>
          <p:cNvSpPr>
            <a:spLocks noGrp="1"/>
          </p:cNvSpPr>
          <p:nvPr>
            <p:ph type="dt" sz="half" idx="10"/>
          </p:nvPr>
        </p:nvSpPr>
        <p:spPr/>
        <p:txBody>
          <a:bodyPr/>
          <a:lstStyle>
            <a:lvl1pPr>
              <a:defRPr/>
            </a:lvl1pPr>
          </a:lstStyle>
          <a:p>
            <a:pPr>
              <a:defRPr/>
            </a:pPr>
            <a:fld id="{C6271EC7-D81F-4F3D-BC47-38AD8BB502E9}" type="datetime1">
              <a:rPr lang="en-US"/>
              <a:pPr>
                <a:defRPr/>
              </a:pPr>
              <a:t>10/5/2021</a:t>
            </a:fld>
            <a:endParaRPr lang="en-US"/>
          </a:p>
        </p:txBody>
      </p:sp>
      <p:sp>
        <p:nvSpPr>
          <p:cNvPr id="6" name="Footer Placeholder 4">
            <a:extLst>
              <a:ext uri="{FF2B5EF4-FFF2-40B4-BE49-F238E27FC236}">
                <a16:creationId xmlns:a16="http://schemas.microsoft.com/office/drawing/2014/main" id="{C9935BCB-71BA-4187-A630-40322740C0CD}"/>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CA00D4A9-E7DB-49DE-8E93-F65A825FFF61}"/>
              </a:ext>
            </a:extLst>
          </p:cNvPr>
          <p:cNvSpPr>
            <a:spLocks noGrp="1"/>
          </p:cNvSpPr>
          <p:nvPr>
            <p:ph type="sldNum" sz="quarter" idx="12"/>
          </p:nvPr>
        </p:nvSpPr>
        <p:spPr/>
        <p:txBody>
          <a:bodyPr/>
          <a:lstStyle>
            <a:lvl1pPr>
              <a:defRPr/>
            </a:lvl1pPr>
          </a:lstStyle>
          <a:p>
            <a:fld id="{EE06CA22-5EA0-4CDD-9CC2-5E7F98153622}" type="slidenum">
              <a:rPr lang="en-US" altLang="en-US"/>
              <a:pPr/>
              <a:t>‹#›</a:t>
            </a:fld>
            <a:r>
              <a:rPr lang="en-US" altLang="en-US"/>
              <a:t>/21</a:t>
            </a:r>
          </a:p>
        </p:txBody>
      </p:sp>
    </p:spTree>
    <p:extLst>
      <p:ext uri="{BB962C8B-B14F-4D97-AF65-F5344CB8AC3E}">
        <p14:creationId xmlns:p14="http://schemas.microsoft.com/office/powerpoint/2010/main" val="344874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A8BADDA-8455-4207-8DB6-5950E2BB58AA}"/>
              </a:ext>
            </a:extLst>
          </p:cNvPr>
          <p:cNvSpPr>
            <a:spLocks noGrp="1"/>
          </p:cNvSpPr>
          <p:nvPr>
            <p:ph type="dt" sz="half" idx="10"/>
          </p:nvPr>
        </p:nvSpPr>
        <p:spPr/>
        <p:txBody>
          <a:bodyPr/>
          <a:lstStyle>
            <a:lvl1pPr>
              <a:defRPr/>
            </a:lvl1pPr>
          </a:lstStyle>
          <a:p>
            <a:pPr>
              <a:defRPr/>
            </a:pPr>
            <a:fld id="{29BE1CFC-24FE-4682-BDD1-90E28C13AE0D}" type="datetime1">
              <a:rPr lang="en-US"/>
              <a:pPr>
                <a:defRPr/>
              </a:pPr>
              <a:t>10/5/2021</a:t>
            </a:fld>
            <a:endParaRPr lang="en-US"/>
          </a:p>
        </p:txBody>
      </p:sp>
      <p:sp>
        <p:nvSpPr>
          <p:cNvPr id="6" name="Footer Placeholder 4">
            <a:extLst>
              <a:ext uri="{FF2B5EF4-FFF2-40B4-BE49-F238E27FC236}">
                <a16:creationId xmlns:a16="http://schemas.microsoft.com/office/drawing/2014/main" id="{BE23AE9A-0012-4002-9FED-F7B980945645}"/>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7E201B0C-8EBA-42D2-8C7A-31C8E21A47BD}"/>
              </a:ext>
            </a:extLst>
          </p:cNvPr>
          <p:cNvSpPr>
            <a:spLocks noGrp="1"/>
          </p:cNvSpPr>
          <p:nvPr>
            <p:ph type="sldNum" sz="quarter" idx="12"/>
          </p:nvPr>
        </p:nvSpPr>
        <p:spPr/>
        <p:txBody>
          <a:bodyPr/>
          <a:lstStyle>
            <a:lvl1pPr>
              <a:defRPr/>
            </a:lvl1pPr>
          </a:lstStyle>
          <a:p>
            <a:fld id="{4089BF8E-B32A-4F14-AA8D-00DE88555EB9}" type="slidenum">
              <a:rPr lang="en-US" altLang="en-US"/>
              <a:pPr/>
              <a:t>‹#›</a:t>
            </a:fld>
            <a:r>
              <a:rPr lang="en-US" altLang="en-US"/>
              <a:t>/21</a:t>
            </a:r>
          </a:p>
        </p:txBody>
      </p:sp>
    </p:spTree>
    <p:extLst>
      <p:ext uri="{BB962C8B-B14F-4D97-AF65-F5344CB8AC3E}">
        <p14:creationId xmlns:p14="http://schemas.microsoft.com/office/powerpoint/2010/main" val="401220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8A8C1DD-95BA-41CF-8BE1-DFBDA54E843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46C53466-53BC-437A-A006-6EE3407ADA9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C10075A-27CE-475A-96E5-823CED92BF1F}"/>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0" smtClean="0">
                <a:solidFill>
                  <a:srgbClr val="898989"/>
                </a:solidFill>
              </a:defRPr>
            </a:lvl1pPr>
          </a:lstStyle>
          <a:p>
            <a:pPr>
              <a:defRPr/>
            </a:pPr>
            <a:fld id="{62F023C7-70B7-4681-92EB-24C9BEAE1352}" type="datetime1">
              <a:rPr lang="en-US"/>
              <a:pPr>
                <a:defRPr/>
              </a:pPr>
              <a:t>10/5/2021</a:t>
            </a:fld>
            <a:endParaRPr lang="en-US"/>
          </a:p>
        </p:txBody>
      </p:sp>
      <p:sp>
        <p:nvSpPr>
          <p:cNvPr id="5" name="Footer Placeholder 4">
            <a:extLst>
              <a:ext uri="{FF2B5EF4-FFF2-40B4-BE49-F238E27FC236}">
                <a16:creationId xmlns:a16="http://schemas.microsoft.com/office/drawing/2014/main" id="{A90C37FC-621F-4454-B83D-1C06A48360FF}"/>
              </a:ext>
            </a:extLst>
          </p:cNvPr>
          <p:cNvSpPr>
            <a:spLocks noGrp="1"/>
          </p:cNvSpPr>
          <p:nvPr>
            <p:ph type="ftr" sz="quarter" idx="3"/>
          </p:nvPr>
        </p:nvSpPr>
        <p:spPr>
          <a:xfrm>
            <a:off x="2895600" y="6356350"/>
            <a:ext cx="3352800" cy="365125"/>
          </a:xfrm>
          <a:prstGeom prst="rect">
            <a:avLst/>
          </a:prstGeom>
        </p:spPr>
        <p:txBody>
          <a:bodyPr vert="horz" wrap="square" lIns="91440" tIns="45720" rIns="91440" bIns="45720" numCol="1" anchor="ctr" anchorCtr="0" compatLnSpc="1">
            <a:prstTxWarp prst="textNoShape">
              <a:avLst/>
            </a:prstTxWarp>
          </a:bodyPr>
          <a:lstStyle>
            <a:lvl1pPr algn="ctr">
              <a:defRPr sz="1200" b="0" smtClean="0">
                <a:solidFill>
                  <a:srgbClr val="898989"/>
                </a:solidFill>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2BAC5FA5-67F2-47C3-8636-11C60A293E3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0">
                <a:solidFill>
                  <a:srgbClr val="898989"/>
                </a:solidFill>
              </a:defRPr>
            </a:lvl1pPr>
          </a:lstStyle>
          <a:p>
            <a:fld id="{CBBE7244-6DE9-44BB-AE53-3A009CF98DDB}" type="slidenum">
              <a:rPr lang="en-US" altLang="en-US"/>
              <a:pPr/>
              <a:t>‹#›</a:t>
            </a:fld>
            <a:r>
              <a:rPr lang="en-US" altLang="en-US"/>
              <a:t>/21</a:t>
            </a:r>
          </a:p>
        </p:txBody>
      </p:sp>
      <p:pic>
        <p:nvPicPr>
          <p:cNvPr id="1031" name="Picture 10" descr="logo05">
            <a:extLst>
              <a:ext uri="{FF2B5EF4-FFF2-40B4-BE49-F238E27FC236}">
                <a16:creationId xmlns:a16="http://schemas.microsoft.com/office/drawing/2014/main" id="{3B8B6030-8A7F-4951-9C6D-550786B1879F}"/>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en.wikipedia.org/wiki/Round-robin" TargetMode="External"/><Relationship Id="rId3" Type="http://schemas.openxmlformats.org/officeDocument/2006/relationships/hyperlink" Target="http://en.wikipedia.org/wiki/Computer_process" TargetMode="External"/><Relationship Id="rId7" Type="http://schemas.openxmlformats.org/officeDocument/2006/relationships/hyperlink" Target="http://en.wikipedia.org/wiki/Resource_starvation" TargetMode="External"/><Relationship Id="rId2" Type="http://schemas.openxmlformats.org/officeDocument/2006/relationships/hyperlink" Target="http://en.wikipedia.org/wiki/Scheduling_algorithm" TargetMode="External"/><Relationship Id="rId1" Type="http://schemas.openxmlformats.org/officeDocument/2006/relationships/slideLayout" Target="../slideLayouts/slideLayout12.xml"/><Relationship Id="rId6" Type="http://schemas.openxmlformats.org/officeDocument/2006/relationships/hyperlink" Target="http://en.wikipedia.org/wiki/Priority" TargetMode="External"/><Relationship Id="rId5" Type="http://schemas.openxmlformats.org/officeDocument/2006/relationships/hyperlink" Target="http://en.wikipedia.org/wiki/Preemption_%28computing%29#Time_slice" TargetMode="External"/><Relationship Id="rId4" Type="http://schemas.openxmlformats.org/officeDocument/2006/relationships/hyperlink" Target="http://en.wikipedia.org/wiki/Operating_syste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Footer Placeholder 4">
            <a:extLst>
              <a:ext uri="{FF2B5EF4-FFF2-40B4-BE49-F238E27FC236}">
                <a16:creationId xmlns:a16="http://schemas.microsoft.com/office/drawing/2014/main" id="{1CFAF4C9-EED3-46AD-95C4-C6CB47F9F7C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051" name="Slide Number Placeholder 5">
            <a:extLst>
              <a:ext uri="{FF2B5EF4-FFF2-40B4-BE49-F238E27FC236}">
                <a16:creationId xmlns:a16="http://schemas.microsoft.com/office/drawing/2014/main" id="{9F0E62C3-3E5E-4818-BB6E-11EE59A3107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8E1755A2-3C08-4504-8615-C7682F3CE090}" type="slidenum">
              <a:rPr lang="en-US" altLang="en-US" sz="1200" b="0">
                <a:solidFill>
                  <a:srgbClr val="898989"/>
                </a:solidFill>
              </a:rPr>
              <a:pPr eaLnBrk="1" hangingPunct="1"/>
              <a:t>1</a:t>
            </a:fld>
            <a:r>
              <a:rPr lang="en-US" altLang="en-US" sz="1200" b="0">
                <a:solidFill>
                  <a:srgbClr val="898989"/>
                </a:solidFill>
              </a:rPr>
              <a:t>/21</a:t>
            </a:r>
          </a:p>
        </p:txBody>
      </p:sp>
      <p:sp>
        <p:nvSpPr>
          <p:cNvPr id="2052" name="Title 1">
            <a:extLst>
              <a:ext uri="{FF2B5EF4-FFF2-40B4-BE49-F238E27FC236}">
                <a16:creationId xmlns:a16="http://schemas.microsoft.com/office/drawing/2014/main" id="{6D7A94C4-C9E8-4B0B-B1DB-FDC3FE866E4C}"/>
              </a:ext>
            </a:extLst>
          </p:cNvPr>
          <p:cNvSpPr>
            <a:spLocks noGrp="1"/>
          </p:cNvSpPr>
          <p:nvPr>
            <p:ph type="ctrTitle" idx="4294967295"/>
          </p:nvPr>
        </p:nvSpPr>
        <p:spPr>
          <a:xfrm>
            <a:off x="533400" y="2438400"/>
            <a:ext cx="7620000" cy="1066800"/>
          </a:xfrm>
        </p:spPr>
        <p:txBody>
          <a:bodyPr/>
          <a:lstStyle/>
          <a:p>
            <a:pPr eaLnBrk="1" hangingPunct="1"/>
            <a:r>
              <a:rPr lang="en-US" altLang="en-US" b="1">
                <a:solidFill>
                  <a:schemeClr val="tx2"/>
                </a:solidFill>
                <a:latin typeface="Arial" panose="020B0604020202020204" pitchFamily="34" charset="0"/>
                <a:cs typeface="Arial" panose="020B0604020202020204" pitchFamily="34" charset="0"/>
              </a:rPr>
              <a:t> 2. Stack and Queue</a:t>
            </a:r>
            <a:endParaRPr lang="en-US" altLang="en-US" b="1">
              <a:solidFill>
                <a:schemeClr val="tx2"/>
              </a:solidFill>
            </a:endParaRPr>
          </a:p>
        </p:txBody>
      </p:sp>
      <p:sp>
        <p:nvSpPr>
          <p:cNvPr id="2053" name="Text Box 3">
            <a:extLst>
              <a:ext uri="{FF2B5EF4-FFF2-40B4-BE49-F238E27FC236}">
                <a16:creationId xmlns:a16="http://schemas.microsoft.com/office/drawing/2014/main" id="{3B115AE5-A277-438A-B494-D05B2384A752}"/>
              </a:ext>
            </a:extLst>
          </p:cNvPr>
          <p:cNvSpPr txBox="1">
            <a:spLocks noChangeArrowheads="1"/>
          </p:cNvSpPr>
          <p:nvPr/>
        </p:nvSpPr>
        <p:spPr bwMode="auto">
          <a:xfrm>
            <a:off x="2819400" y="3429000"/>
            <a:ext cx="335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3600">
                <a:solidFill>
                  <a:schemeClr val="hlink"/>
                </a:solidFill>
              </a:rPr>
              <a:t>Part 2: Queue</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Footer Placeholder 4">
            <a:extLst>
              <a:ext uri="{FF2B5EF4-FFF2-40B4-BE49-F238E27FC236}">
                <a16:creationId xmlns:a16="http://schemas.microsoft.com/office/drawing/2014/main" id="{164C6F48-3BD0-4E09-A034-CC0F3CFA27A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1267" name="Slide Number Placeholder 5">
            <a:extLst>
              <a:ext uri="{FF2B5EF4-FFF2-40B4-BE49-F238E27FC236}">
                <a16:creationId xmlns:a16="http://schemas.microsoft.com/office/drawing/2014/main" id="{F9B36BCD-5A02-489D-AD23-723D5C7084A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C948EE7F-1F90-4E69-BB8A-C863B842AD6F}" type="slidenum">
              <a:rPr lang="en-US" altLang="en-US" sz="1200" b="0">
                <a:solidFill>
                  <a:srgbClr val="898989"/>
                </a:solidFill>
              </a:rPr>
              <a:pPr eaLnBrk="1" hangingPunct="1"/>
              <a:t>10</a:t>
            </a:fld>
            <a:r>
              <a:rPr lang="en-US" altLang="en-US" sz="1200" b="0">
                <a:solidFill>
                  <a:srgbClr val="898989"/>
                </a:solidFill>
              </a:rPr>
              <a:t>/21</a:t>
            </a:r>
          </a:p>
        </p:txBody>
      </p:sp>
      <p:sp>
        <p:nvSpPr>
          <p:cNvPr id="11268" name="Rectangle 7">
            <a:extLst>
              <a:ext uri="{FF2B5EF4-FFF2-40B4-BE49-F238E27FC236}">
                <a16:creationId xmlns:a16="http://schemas.microsoft.com/office/drawing/2014/main" id="{297D7501-1AD4-41B9-8B0E-AC36FFA5B559}"/>
              </a:ext>
            </a:extLst>
          </p:cNvPr>
          <p:cNvSpPr>
            <a:spLocks noGrp="1" noChangeArrowheads="1"/>
          </p:cNvSpPr>
          <p:nvPr>
            <p:ph type="title" idx="4294967295"/>
          </p:nvPr>
        </p:nvSpPr>
        <p:spPr>
          <a:xfrm>
            <a:off x="228600" y="258763"/>
            <a:ext cx="8610600" cy="641350"/>
          </a:xfrm>
        </p:spPr>
        <p:txBody>
          <a:bodyPr>
            <a:spAutoFit/>
          </a:bodyPr>
          <a:lstStyle/>
          <a:p>
            <a:r>
              <a:rPr lang="en-US" altLang="en-US" sz="3600" b="1">
                <a:solidFill>
                  <a:schemeClr val="hlink"/>
                </a:solidFill>
              </a:rPr>
              <a:t>Array implementation of a queue - 1</a:t>
            </a:r>
          </a:p>
        </p:txBody>
      </p:sp>
      <p:sp>
        <p:nvSpPr>
          <p:cNvPr id="5" name="Slide Number Placeholder 3">
            <a:extLst>
              <a:ext uri="{FF2B5EF4-FFF2-40B4-BE49-F238E27FC236}">
                <a16:creationId xmlns:a16="http://schemas.microsoft.com/office/drawing/2014/main" id="{47E6D10C-4EA7-4838-A865-A61E5698B8C8}"/>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062DFB87-D862-4EC6-8580-EA457A2F4CFD}" type="slidenum">
              <a:rPr lang="en-US" altLang="en-US" sz="1200">
                <a:solidFill>
                  <a:srgbClr val="FFFFFF"/>
                </a:solidFill>
              </a:rPr>
              <a:pPr algn="ctr" eaLnBrk="1" hangingPunct="1">
                <a:lnSpc>
                  <a:spcPct val="80000"/>
                </a:lnSpc>
              </a:pPr>
              <a:t>10</a:t>
            </a:fld>
            <a:endParaRPr lang="en-US" altLang="en-US" sz="1200">
              <a:solidFill>
                <a:srgbClr val="FFFFFF"/>
              </a:solidFill>
            </a:endParaRPr>
          </a:p>
        </p:txBody>
      </p:sp>
      <p:sp>
        <p:nvSpPr>
          <p:cNvPr id="11270" name="Content Placeholder 5">
            <a:extLst>
              <a:ext uri="{FF2B5EF4-FFF2-40B4-BE49-F238E27FC236}">
                <a16:creationId xmlns:a16="http://schemas.microsoft.com/office/drawing/2014/main" id="{895617E6-B00D-4880-9980-3355948CC226}"/>
              </a:ext>
            </a:extLst>
          </p:cNvPr>
          <p:cNvSpPr txBox="1">
            <a:spLocks/>
          </p:cNvSpPr>
          <p:nvPr/>
        </p:nvSpPr>
        <p:spPr bwMode="auto">
          <a:xfrm>
            <a:off x="152400" y="914400"/>
            <a:ext cx="4111625" cy="5603875"/>
          </a:xfrm>
          <a:prstGeom prst="rect">
            <a:avLst/>
          </a:prstGeom>
          <a:solidFill>
            <a:srgbClr val="CCECFF"/>
          </a:solidFill>
          <a:ln w="19050" algn="ctr">
            <a:solidFill>
              <a:schemeClr val="accent2"/>
            </a:solidFill>
            <a:miter lim="800000"/>
            <a:headEnd/>
            <a:tailEnd/>
          </a:ln>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b="0"/>
              <a:t>class ArrayQueue</a:t>
            </a:r>
          </a:p>
          <a:p>
            <a:pPr eaLnBrk="1" hangingPunct="1"/>
            <a:r>
              <a:rPr lang="en-US" altLang="en-US" sz="1800" b="0"/>
              <a:t>  { protected Object [] a;</a:t>
            </a:r>
          </a:p>
          <a:p>
            <a:pPr eaLnBrk="1" hangingPunct="1"/>
            <a:r>
              <a:rPr lang="en-US" altLang="en-US" sz="1800" b="0"/>
              <a:t>    protected int max;</a:t>
            </a:r>
          </a:p>
          <a:p>
            <a:pPr eaLnBrk="1" hangingPunct="1"/>
            <a:r>
              <a:rPr lang="en-US" altLang="en-US" sz="1800" b="0"/>
              <a:t>    protected int first, last;</a:t>
            </a:r>
          </a:p>
          <a:p>
            <a:pPr eaLnBrk="1" hangingPunct="1"/>
            <a:endParaRPr lang="en-US" altLang="en-US" sz="1800" b="0"/>
          </a:p>
          <a:p>
            <a:pPr eaLnBrk="1" hangingPunct="1"/>
            <a:r>
              <a:rPr lang="en-US" altLang="en-US" sz="1800" b="0"/>
              <a:t>    public ArrayQueue() </a:t>
            </a:r>
          </a:p>
          <a:p>
            <a:pPr eaLnBrk="1" hangingPunct="1"/>
            <a:r>
              <a:rPr lang="en-US" altLang="en-US" sz="1800" b="0"/>
              <a:t>      { this(10);</a:t>
            </a:r>
          </a:p>
          <a:p>
            <a:pPr eaLnBrk="1" hangingPunct="1"/>
            <a:r>
              <a:rPr lang="en-US" altLang="en-US" sz="1800" b="0"/>
              <a:t>      }</a:t>
            </a:r>
          </a:p>
          <a:p>
            <a:pPr eaLnBrk="1" hangingPunct="1"/>
            <a:r>
              <a:rPr lang="en-US" altLang="en-US" sz="1800" b="0"/>
              <a:t>    public ArrayQueue(int max1) </a:t>
            </a:r>
          </a:p>
          <a:p>
            <a:pPr eaLnBrk="1" hangingPunct="1"/>
            <a:r>
              <a:rPr lang="en-US" altLang="en-US" sz="1800" b="0"/>
              <a:t>      { max = max1;</a:t>
            </a:r>
          </a:p>
          <a:p>
            <a:pPr eaLnBrk="1" hangingPunct="1"/>
            <a:r>
              <a:rPr lang="en-US" altLang="en-US" sz="1800" b="0"/>
              <a:t>        a = new Object[max];</a:t>
            </a:r>
          </a:p>
          <a:p>
            <a:pPr eaLnBrk="1" hangingPunct="1"/>
            <a:r>
              <a:rPr lang="en-US" altLang="en-US" sz="1800" b="0"/>
              <a:t>        first = last = -1;</a:t>
            </a:r>
          </a:p>
          <a:p>
            <a:pPr eaLnBrk="1" hangingPunct="1"/>
            <a:r>
              <a:rPr lang="en-US" altLang="en-US" sz="1800" b="0"/>
              <a:t>      }</a:t>
            </a:r>
          </a:p>
          <a:p>
            <a:pPr eaLnBrk="1" hangingPunct="1"/>
            <a:r>
              <a:rPr lang="en-US" altLang="en-US" sz="1800"/>
              <a:t>    </a:t>
            </a:r>
            <a:r>
              <a:rPr lang="en-US" altLang="en-US" sz="1800" b="0"/>
              <a:t>public boolean isEmpty()</a:t>
            </a:r>
          </a:p>
          <a:p>
            <a:pPr eaLnBrk="1" hangingPunct="1"/>
            <a:r>
              <a:rPr lang="en-US" altLang="en-US" sz="1800" b="0"/>
              <a:t>      { return(first==-1);}</a:t>
            </a:r>
          </a:p>
          <a:p>
            <a:pPr eaLnBrk="1" hangingPunct="1"/>
            <a:endParaRPr lang="en-US" altLang="en-US" sz="1800" b="0"/>
          </a:p>
          <a:p>
            <a:pPr eaLnBrk="1" hangingPunct="1"/>
            <a:r>
              <a:rPr lang="en-US" altLang="en-US" sz="1800" b="0"/>
              <a:t>    public boolean isFull()</a:t>
            </a:r>
          </a:p>
          <a:p>
            <a:pPr eaLnBrk="1" hangingPunct="1"/>
            <a:r>
              <a:rPr lang="en-US" altLang="en-US" sz="1800" b="0"/>
              <a:t>      { return((first == 0 &amp;&amp; </a:t>
            </a:r>
          </a:p>
          <a:p>
            <a:pPr eaLnBrk="1" hangingPunct="1"/>
            <a:r>
              <a:rPr lang="en-US" altLang="en-US" sz="1800" b="0"/>
              <a:t>        last == max-1) || first == last+1);</a:t>
            </a:r>
          </a:p>
          <a:p>
            <a:pPr eaLnBrk="1" hangingPunct="1"/>
            <a:r>
              <a:rPr lang="en-US" altLang="en-US" sz="1800" b="0"/>
              <a:t>      }</a:t>
            </a:r>
          </a:p>
        </p:txBody>
      </p:sp>
      <p:sp>
        <p:nvSpPr>
          <p:cNvPr id="11271" name="Content Placeholder 5">
            <a:extLst>
              <a:ext uri="{FF2B5EF4-FFF2-40B4-BE49-F238E27FC236}">
                <a16:creationId xmlns:a16="http://schemas.microsoft.com/office/drawing/2014/main" id="{B2DB5187-BDBB-4E36-8B6B-F69B9854293B}"/>
              </a:ext>
            </a:extLst>
          </p:cNvPr>
          <p:cNvSpPr txBox="1">
            <a:spLocks/>
          </p:cNvSpPr>
          <p:nvPr/>
        </p:nvSpPr>
        <p:spPr bwMode="auto">
          <a:xfrm>
            <a:off x="4343400" y="914400"/>
            <a:ext cx="4572000" cy="5329238"/>
          </a:xfrm>
          <a:prstGeom prst="rect">
            <a:avLst/>
          </a:prstGeom>
          <a:solidFill>
            <a:srgbClr val="CCECFF"/>
          </a:solidFill>
          <a:ln w="19050" algn="ctr">
            <a:solidFill>
              <a:schemeClr val="accent2"/>
            </a:solidFill>
            <a:miter lim="800000"/>
            <a:headEnd/>
            <a:tailEnd/>
          </a:ln>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a:t> </a:t>
            </a:r>
            <a:r>
              <a:rPr lang="en-US" altLang="en-US" sz="1800" b="0"/>
              <a:t>private boolean grow()</a:t>
            </a:r>
          </a:p>
          <a:p>
            <a:pPr eaLnBrk="1" hangingPunct="1"/>
            <a:r>
              <a:rPr lang="en-US" altLang="en-US" sz="1800" b="0"/>
              <a:t>       { int i,j;</a:t>
            </a:r>
          </a:p>
          <a:p>
            <a:pPr eaLnBrk="1" hangingPunct="1"/>
            <a:r>
              <a:rPr lang="en-US" altLang="en-US" sz="1800" b="0"/>
              <a:t>         int max1 = max + max/2;</a:t>
            </a:r>
          </a:p>
          <a:p>
            <a:pPr eaLnBrk="1" hangingPunct="1"/>
            <a:r>
              <a:rPr lang="en-US" altLang="en-US" sz="1800" b="0"/>
              <a:t>         Object [] a1 = new Object[max1];</a:t>
            </a:r>
          </a:p>
          <a:p>
            <a:pPr eaLnBrk="1" hangingPunct="1"/>
            <a:r>
              <a:rPr lang="en-US" altLang="en-US" sz="1800" b="0"/>
              <a:t>         if(a1 == null) return(false);</a:t>
            </a:r>
          </a:p>
          <a:p>
            <a:pPr eaLnBrk="1" hangingPunct="1"/>
            <a:r>
              <a:rPr lang="en-US" altLang="en-US" sz="1800" b="0"/>
              <a:t>         if(last&gt;=first)</a:t>
            </a:r>
          </a:p>
          <a:p>
            <a:pPr eaLnBrk="1" hangingPunct="1"/>
            <a:r>
              <a:rPr lang="en-US" altLang="en-US" sz="1800" b="0"/>
              <a:t>           for(i=first;i&lt;=last;i++) a1[i-first]=a[i];</a:t>
            </a:r>
          </a:p>
          <a:p>
            <a:pPr eaLnBrk="1" hangingPunct="1"/>
            <a:r>
              <a:rPr lang="en-US" altLang="en-US" sz="1800" b="0"/>
              <a:t>           else</a:t>
            </a:r>
          </a:p>
          <a:p>
            <a:pPr eaLnBrk="1" hangingPunct="1"/>
            <a:r>
              <a:rPr lang="en-US" altLang="en-US" sz="1800" b="0"/>
              <a:t>           { for(i=first;i&lt;max;i++) a1[i-first]=a[i];</a:t>
            </a:r>
          </a:p>
          <a:p>
            <a:pPr eaLnBrk="1" hangingPunct="1"/>
            <a:r>
              <a:rPr lang="en-US" altLang="en-US" sz="1800" b="0"/>
              <a:t>             i = max-first;</a:t>
            </a:r>
          </a:p>
          <a:p>
            <a:pPr eaLnBrk="1" hangingPunct="1"/>
            <a:r>
              <a:rPr lang="en-US" altLang="en-US" sz="1800" b="0"/>
              <a:t>             for(j=0;j&lt;=last;j++) a1[i+j]=a[j];</a:t>
            </a:r>
          </a:p>
          <a:p>
            <a:pPr eaLnBrk="1" hangingPunct="1"/>
            <a:r>
              <a:rPr lang="en-US" altLang="en-US" sz="1800" b="0"/>
              <a:t>           }</a:t>
            </a:r>
          </a:p>
          <a:p>
            <a:pPr eaLnBrk="1" hangingPunct="1"/>
            <a:r>
              <a:rPr lang="en-US" altLang="en-US" sz="1800" b="0"/>
              <a:t>         a = a1;</a:t>
            </a:r>
          </a:p>
          <a:p>
            <a:pPr eaLnBrk="1" hangingPunct="1"/>
            <a:r>
              <a:rPr lang="en-US" altLang="en-US" sz="1800" b="0"/>
              <a:t>         first = 0;         </a:t>
            </a:r>
          </a:p>
          <a:p>
            <a:pPr eaLnBrk="1" hangingPunct="1"/>
            <a:r>
              <a:rPr lang="en-US" altLang="en-US" sz="1800" b="0"/>
              <a:t>         last = max-1;</a:t>
            </a:r>
          </a:p>
          <a:p>
            <a:pPr eaLnBrk="1" hangingPunct="1"/>
            <a:r>
              <a:rPr lang="en-US" altLang="en-US" sz="1800" b="0"/>
              <a:t>         max = max1;</a:t>
            </a:r>
          </a:p>
          <a:p>
            <a:pPr eaLnBrk="1" hangingPunct="1"/>
            <a:r>
              <a:rPr lang="en-US" altLang="en-US" sz="1800" b="0"/>
              <a:t>         return(true); </a:t>
            </a:r>
          </a:p>
          <a:p>
            <a:pPr eaLnBrk="1" hangingPunct="1"/>
            <a:r>
              <a:rPr lang="en-US" altLang="en-US" sz="1800" b="0"/>
              <a:t>       }</a:t>
            </a:r>
          </a:p>
          <a:p>
            <a:pPr eaLnBrk="1" hangingPunct="1"/>
            <a:endParaRPr lang="en-US" altLang="en-US" sz="1800" b="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Footer Placeholder 4">
            <a:extLst>
              <a:ext uri="{FF2B5EF4-FFF2-40B4-BE49-F238E27FC236}">
                <a16:creationId xmlns:a16="http://schemas.microsoft.com/office/drawing/2014/main" id="{D99A0067-9268-46FC-907B-3ABDEF74BEA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2291" name="Slide Number Placeholder 5">
            <a:extLst>
              <a:ext uri="{FF2B5EF4-FFF2-40B4-BE49-F238E27FC236}">
                <a16:creationId xmlns:a16="http://schemas.microsoft.com/office/drawing/2014/main" id="{F7692E73-F527-4302-958D-2E6AD8A57DF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DEA4C4A4-E176-491A-90AE-DBF168476906}" type="slidenum">
              <a:rPr lang="en-US" altLang="en-US" sz="1200" b="0">
                <a:solidFill>
                  <a:srgbClr val="898989"/>
                </a:solidFill>
              </a:rPr>
              <a:pPr eaLnBrk="1" hangingPunct="1"/>
              <a:t>11</a:t>
            </a:fld>
            <a:r>
              <a:rPr lang="en-US" altLang="en-US" sz="1200" b="0">
                <a:solidFill>
                  <a:srgbClr val="898989"/>
                </a:solidFill>
              </a:rPr>
              <a:t>/21</a:t>
            </a:r>
          </a:p>
        </p:txBody>
      </p:sp>
      <p:sp>
        <p:nvSpPr>
          <p:cNvPr id="12292" name="Rectangle 7">
            <a:extLst>
              <a:ext uri="{FF2B5EF4-FFF2-40B4-BE49-F238E27FC236}">
                <a16:creationId xmlns:a16="http://schemas.microsoft.com/office/drawing/2014/main" id="{66EE891C-D748-4F4C-A9C9-7FEFA76DF99F}"/>
              </a:ext>
            </a:extLst>
          </p:cNvPr>
          <p:cNvSpPr>
            <a:spLocks noGrp="1" noChangeArrowheads="1"/>
          </p:cNvSpPr>
          <p:nvPr>
            <p:ph type="title" idx="4294967295"/>
          </p:nvPr>
        </p:nvSpPr>
        <p:spPr>
          <a:xfrm>
            <a:off x="228600" y="228600"/>
            <a:ext cx="8610600" cy="641350"/>
          </a:xfrm>
        </p:spPr>
        <p:txBody>
          <a:bodyPr>
            <a:spAutoFit/>
          </a:bodyPr>
          <a:lstStyle/>
          <a:p>
            <a:r>
              <a:rPr lang="en-US" altLang="en-US" sz="3600" b="1">
                <a:solidFill>
                  <a:schemeClr val="hlink"/>
                </a:solidFill>
              </a:rPr>
              <a:t>Array implementation of a queue - 2</a:t>
            </a:r>
          </a:p>
        </p:txBody>
      </p:sp>
      <p:sp>
        <p:nvSpPr>
          <p:cNvPr id="5" name="Slide Number Placeholder 3">
            <a:extLst>
              <a:ext uri="{FF2B5EF4-FFF2-40B4-BE49-F238E27FC236}">
                <a16:creationId xmlns:a16="http://schemas.microsoft.com/office/drawing/2014/main" id="{9846022E-3656-4993-AF6A-D3736B26987F}"/>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6BA500C1-7A16-4D37-BC81-C9C69472DD87}" type="slidenum">
              <a:rPr lang="en-US" altLang="en-US" sz="1200">
                <a:solidFill>
                  <a:srgbClr val="FFFFFF"/>
                </a:solidFill>
              </a:rPr>
              <a:pPr algn="ctr" eaLnBrk="1" hangingPunct="1">
                <a:lnSpc>
                  <a:spcPct val="80000"/>
                </a:lnSpc>
              </a:pPr>
              <a:t>11</a:t>
            </a:fld>
            <a:endParaRPr lang="en-US" altLang="en-US" sz="1200">
              <a:solidFill>
                <a:srgbClr val="FFFFFF"/>
              </a:solidFill>
            </a:endParaRPr>
          </a:p>
        </p:txBody>
      </p:sp>
      <p:sp>
        <p:nvSpPr>
          <p:cNvPr id="12294" name="Content Placeholder 5">
            <a:extLst>
              <a:ext uri="{FF2B5EF4-FFF2-40B4-BE49-F238E27FC236}">
                <a16:creationId xmlns:a16="http://schemas.microsoft.com/office/drawing/2014/main" id="{93EA1795-BB7D-4D39-B684-EFDE12376559}"/>
              </a:ext>
            </a:extLst>
          </p:cNvPr>
          <p:cNvSpPr txBox="1">
            <a:spLocks/>
          </p:cNvSpPr>
          <p:nvPr/>
        </p:nvSpPr>
        <p:spPr bwMode="auto">
          <a:xfrm>
            <a:off x="2133600" y="914400"/>
            <a:ext cx="4724400" cy="5734050"/>
          </a:xfrm>
          <a:prstGeom prst="rect">
            <a:avLst/>
          </a:prstGeom>
          <a:solidFill>
            <a:srgbClr val="CCECFF"/>
          </a:solidFill>
          <a:ln w="19050" algn="ctr">
            <a:solidFill>
              <a:schemeClr val="accent2"/>
            </a:solidFill>
            <a:miter lim="800000"/>
            <a:headEnd/>
            <a:tailEnd/>
          </a:ln>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a:t>  </a:t>
            </a:r>
            <a:r>
              <a:rPr lang="en-US" altLang="en-US" sz="1600" b="0"/>
              <a:t>void enqueue(Object x)</a:t>
            </a:r>
          </a:p>
          <a:p>
            <a:pPr eaLnBrk="1" hangingPunct="1"/>
            <a:r>
              <a:rPr lang="en-US" altLang="en-US" sz="1600" b="0"/>
              <a:t>      { if(isFull() &amp;&amp; !grow()) return;</a:t>
            </a:r>
          </a:p>
          <a:p>
            <a:pPr eaLnBrk="1" hangingPunct="1"/>
            <a:r>
              <a:rPr lang="en-US" altLang="en-US" sz="1600" b="0"/>
              <a:t>        if(last == max-1 || last == -1)</a:t>
            </a:r>
          </a:p>
          <a:p>
            <a:pPr eaLnBrk="1" hangingPunct="1"/>
            <a:r>
              <a:rPr lang="en-US" altLang="en-US" sz="1600" b="0"/>
              <a:t>           { a[0] = x; last=0;</a:t>
            </a:r>
          </a:p>
          <a:p>
            <a:pPr eaLnBrk="1" hangingPunct="1"/>
            <a:r>
              <a:rPr lang="en-US" altLang="en-US" sz="1600" b="0"/>
              <a:t>             if(first==-1) first = 0;</a:t>
            </a:r>
          </a:p>
          <a:p>
            <a:pPr eaLnBrk="1" hangingPunct="1"/>
            <a:r>
              <a:rPr lang="en-US" altLang="en-US" sz="1600" b="0"/>
              <a:t>           }</a:t>
            </a:r>
          </a:p>
          <a:p>
            <a:pPr eaLnBrk="1" hangingPunct="1"/>
            <a:r>
              <a:rPr lang="en-US" altLang="en-US" sz="1600" b="0"/>
              <a:t>          else   a[++last] = x;</a:t>
            </a:r>
          </a:p>
          <a:p>
            <a:pPr eaLnBrk="1" hangingPunct="1"/>
            <a:r>
              <a:rPr lang="en-US" altLang="en-US" sz="1600" b="0"/>
              <a:t>      }</a:t>
            </a:r>
          </a:p>
          <a:p>
            <a:pPr eaLnBrk="1" hangingPunct="1"/>
            <a:r>
              <a:rPr lang="en-US" altLang="en-US" sz="1600" b="0"/>
              <a:t>  Object front() throws Exception</a:t>
            </a:r>
          </a:p>
          <a:p>
            <a:pPr eaLnBrk="1" hangingPunct="1"/>
            <a:r>
              <a:rPr lang="en-US" altLang="en-US" sz="1600" b="0"/>
              <a:t>      { if(isEmpty()) throw new Exception();</a:t>
            </a:r>
          </a:p>
          <a:p>
            <a:pPr eaLnBrk="1" hangingPunct="1"/>
            <a:r>
              <a:rPr lang="en-US" altLang="en-US" sz="1600" b="0"/>
              <a:t>        return(a[first]);</a:t>
            </a:r>
          </a:p>
          <a:p>
            <a:pPr eaLnBrk="1" hangingPunct="1"/>
            <a:r>
              <a:rPr lang="en-US" altLang="en-US" sz="1600" b="0"/>
              <a:t>      }</a:t>
            </a:r>
          </a:p>
          <a:p>
            <a:pPr eaLnBrk="1" hangingPunct="1"/>
            <a:r>
              <a:rPr lang="en-US" altLang="en-US" sz="1600" b="0"/>
              <a:t>  public Object dequeue() throws Exception</a:t>
            </a:r>
          </a:p>
          <a:p>
            <a:pPr eaLnBrk="1" hangingPunct="1"/>
            <a:r>
              <a:rPr lang="en-US" altLang="en-US" sz="1600" b="0"/>
              <a:t>      { if(isEmpty()) throw new Exception();</a:t>
            </a:r>
          </a:p>
          <a:p>
            <a:pPr eaLnBrk="1" hangingPunct="1"/>
            <a:r>
              <a:rPr lang="en-US" altLang="en-US" sz="1600" b="0"/>
              <a:t>        Object x = a[first];</a:t>
            </a:r>
          </a:p>
          <a:p>
            <a:pPr eaLnBrk="1" hangingPunct="1"/>
            <a:r>
              <a:rPr lang="en-US" altLang="en-US" sz="1600" b="0"/>
              <a:t>        if(first == last)	// only one element</a:t>
            </a:r>
          </a:p>
          <a:p>
            <a:pPr eaLnBrk="1" hangingPunct="1"/>
            <a:r>
              <a:rPr lang="en-US" altLang="en-US" sz="1600" b="0"/>
              <a:t>           {first = last = -1;}</a:t>
            </a:r>
          </a:p>
          <a:p>
            <a:pPr eaLnBrk="1" hangingPunct="1"/>
            <a:r>
              <a:rPr lang="en-US" altLang="en-US" sz="1600" b="0"/>
              <a:t>           else if(first==max-1)</a:t>
            </a:r>
          </a:p>
          <a:p>
            <a:pPr eaLnBrk="1" hangingPunct="1"/>
            <a:r>
              <a:rPr lang="en-US" altLang="en-US" sz="1600" b="0"/>
              <a:t>             first = 0;</a:t>
            </a:r>
          </a:p>
          <a:p>
            <a:pPr eaLnBrk="1" hangingPunct="1"/>
            <a:r>
              <a:rPr lang="en-US" altLang="en-US" sz="1600" b="0"/>
              <a:t>             else</a:t>
            </a:r>
          </a:p>
          <a:p>
            <a:pPr eaLnBrk="1" hangingPunct="1"/>
            <a:r>
              <a:rPr lang="en-US" altLang="en-US" sz="1600" b="0"/>
              <a:t>             first++;</a:t>
            </a:r>
          </a:p>
          <a:p>
            <a:pPr eaLnBrk="1" hangingPunct="1"/>
            <a:r>
              <a:rPr lang="en-US" altLang="en-US" sz="1600" b="0"/>
              <a:t>        return(x);</a:t>
            </a:r>
          </a:p>
          <a:p>
            <a:pPr eaLnBrk="1" hangingPunct="1"/>
            <a:r>
              <a:rPr lang="en-US" altLang="en-US" sz="1600" b="0"/>
              <a:t>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Footer Placeholder 4">
            <a:extLst>
              <a:ext uri="{FF2B5EF4-FFF2-40B4-BE49-F238E27FC236}">
                <a16:creationId xmlns:a16="http://schemas.microsoft.com/office/drawing/2014/main" id="{0327D766-0343-41B2-B755-9A84E68EECF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3315" name="Slide Number Placeholder 5">
            <a:extLst>
              <a:ext uri="{FF2B5EF4-FFF2-40B4-BE49-F238E27FC236}">
                <a16:creationId xmlns:a16="http://schemas.microsoft.com/office/drawing/2014/main" id="{FF6235A2-667D-434F-9340-384CBD0154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C5CC3027-6FD3-468F-A4A3-B3DDA5D2EBF1}" type="slidenum">
              <a:rPr lang="en-US" altLang="en-US" sz="1200" b="0">
                <a:solidFill>
                  <a:srgbClr val="898989"/>
                </a:solidFill>
              </a:rPr>
              <a:pPr eaLnBrk="1" hangingPunct="1"/>
              <a:t>12</a:t>
            </a:fld>
            <a:r>
              <a:rPr lang="en-US" altLang="en-US" sz="1200" b="0">
                <a:solidFill>
                  <a:srgbClr val="898989"/>
                </a:solidFill>
              </a:rPr>
              <a:t>/21</a:t>
            </a:r>
          </a:p>
        </p:txBody>
      </p:sp>
      <p:sp>
        <p:nvSpPr>
          <p:cNvPr id="13316" name="Rectangle 7">
            <a:extLst>
              <a:ext uri="{FF2B5EF4-FFF2-40B4-BE49-F238E27FC236}">
                <a16:creationId xmlns:a16="http://schemas.microsoft.com/office/drawing/2014/main" id="{08D643E4-A1C3-49E5-9BC5-2546DC1363DF}"/>
              </a:ext>
            </a:extLst>
          </p:cNvPr>
          <p:cNvSpPr>
            <a:spLocks noGrp="1" noChangeArrowheads="1"/>
          </p:cNvSpPr>
          <p:nvPr>
            <p:ph type="title" idx="4294967295"/>
          </p:nvPr>
        </p:nvSpPr>
        <p:spPr>
          <a:xfrm>
            <a:off x="228600" y="457200"/>
            <a:ext cx="8610600" cy="579438"/>
          </a:xfrm>
        </p:spPr>
        <p:txBody>
          <a:bodyPr>
            <a:spAutoFit/>
          </a:bodyPr>
          <a:lstStyle/>
          <a:p>
            <a:r>
              <a:rPr lang="en-US" altLang="en-US" sz="3200" b="1">
                <a:solidFill>
                  <a:srgbClr val="CC3300"/>
                </a:solidFill>
              </a:rPr>
              <a:t>Linked list implementation of a queue</a:t>
            </a:r>
          </a:p>
        </p:txBody>
      </p:sp>
      <p:sp>
        <p:nvSpPr>
          <p:cNvPr id="5" name="Slide Number Placeholder 3">
            <a:extLst>
              <a:ext uri="{FF2B5EF4-FFF2-40B4-BE49-F238E27FC236}">
                <a16:creationId xmlns:a16="http://schemas.microsoft.com/office/drawing/2014/main" id="{805FEC7D-91F5-4F58-88D3-9C507E89692C}"/>
              </a:ext>
            </a:extLst>
          </p:cNvPr>
          <p:cNvSpPr txBox="1">
            <a:spLocks noGrp="1"/>
          </p:cNvSpPr>
          <p:nvPr/>
        </p:nvSpPr>
        <p:spPr>
          <a:xfrm>
            <a:off x="0" y="11191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DE81F8B8-0F10-41F7-A8C4-61602CA2F700}" type="slidenum">
              <a:rPr lang="en-US" altLang="en-US" sz="1200">
                <a:solidFill>
                  <a:srgbClr val="FFFFFF"/>
                </a:solidFill>
              </a:rPr>
              <a:pPr algn="ctr" eaLnBrk="1" hangingPunct="1">
                <a:lnSpc>
                  <a:spcPct val="80000"/>
                </a:lnSpc>
              </a:pPr>
              <a:t>12</a:t>
            </a:fld>
            <a:endParaRPr lang="en-US" altLang="en-US" sz="1200">
              <a:solidFill>
                <a:srgbClr val="FFFFFF"/>
              </a:solidFill>
            </a:endParaRPr>
          </a:p>
        </p:txBody>
      </p:sp>
      <p:sp>
        <p:nvSpPr>
          <p:cNvPr id="13318" name="Content Placeholder 5">
            <a:extLst>
              <a:ext uri="{FF2B5EF4-FFF2-40B4-BE49-F238E27FC236}">
                <a16:creationId xmlns:a16="http://schemas.microsoft.com/office/drawing/2014/main" id="{539B4500-751A-4AC1-A267-361D75072D95}"/>
              </a:ext>
            </a:extLst>
          </p:cNvPr>
          <p:cNvSpPr txBox="1">
            <a:spLocks/>
          </p:cNvSpPr>
          <p:nvPr/>
        </p:nvSpPr>
        <p:spPr bwMode="auto">
          <a:xfrm>
            <a:off x="304800" y="1130300"/>
            <a:ext cx="3352800" cy="2066925"/>
          </a:xfrm>
          <a:prstGeom prst="rect">
            <a:avLst/>
          </a:prstGeom>
          <a:solidFill>
            <a:srgbClr val="CCECFF"/>
          </a:solidFill>
          <a:ln w="19050" algn="ctr">
            <a:solidFill>
              <a:schemeClr val="accent2"/>
            </a:solidFill>
            <a:miter lim="800000"/>
            <a:headEnd/>
            <a:tailEnd/>
          </a:ln>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class Node</a:t>
            </a:r>
          </a:p>
          <a:p>
            <a:pPr eaLnBrk="1" hangingPunct="1"/>
            <a:r>
              <a:rPr lang="en-US" altLang="en-US" sz="1600" b="0"/>
              <a:t>  { public Object info;</a:t>
            </a:r>
          </a:p>
          <a:p>
            <a:pPr eaLnBrk="1" hangingPunct="1"/>
            <a:r>
              <a:rPr lang="en-US" altLang="en-US" sz="1600" b="0"/>
              <a:t>    public Node  next;</a:t>
            </a:r>
          </a:p>
          <a:p>
            <a:pPr eaLnBrk="1" hangingPunct="1"/>
            <a:r>
              <a:rPr lang="en-US" altLang="en-US" sz="1600" b="0"/>
              <a:t>    public Node(Object x, Node p)</a:t>
            </a:r>
          </a:p>
          <a:p>
            <a:pPr eaLnBrk="1" hangingPunct="1"/>
            <a:r>
              <a:rPr lang="en-US" altLang="en-US" sz="1600" b="0"/>
              <a:t>      { info=x; next=p; }</a:t>
            </a:r>
          </a:p>
          <a:p>
            <a:pPr eaLnBrk="1" hangingPunct="1"/>
            <a:r>
              <a:rPr lang="en-US" altLang="en-US" sz="1600" b="0"/>
              <a:t>    public Node(Object x)</a:t>
            </a:r>
          </a:p>
          <a:p>
            <a:pPr eaLnBrk="1" hangingPunct="1"/>
            <a:r>
              <a:rPr lang="en-US" altLang="en-US" sz="1600" b="0"/>
              <a:t>      { this(x,null); }</a:t>
            </a:r>
          </a:p>
          <a:p>
            <a:pPr eaLnBrk="1" hangingPunct="1"/>
            <a:r>
              <a:rPr lang="en-US" altLang="en-US" sz="1600" b="0"/>
              <a:t>  };</a:t>
            </a:r>
          </a:p>
        </p:txBody>
      </p:sp>
      <p:sp>
        <p:nvSpPr>
          <p:cNvPr id="13319" name="Content Placeholder 5">
            <a:extLst>
              <a:ext uri="{FF2B5EF4-FFF2-40B4-BE49-F238E27FC236}">
                <a16:creationId xmlns:a16="http://schemas.microsoft.com/office/drawing/2014/main" id="{75EA9D4A-89A3-425D-B7F6-ADB74B0A4A8E}"/>
              </a:ext>
            </a:extLst>
          </p:cNvPr>
          <p:cNvSpPr txBox="1">
            <a:spLocks/>
          </p:cNvSpPr>
          <p:nvPr/>
        </p:nvSpPr>
        <p:spPr bwMode="auto">
          <a:xfrm>
            <a:off x="304800" y="3263900"/>
            <a:ext cx="4038600" cy="3289300"/>
          </a:xfrm>
          <a:prstGeom prst="rect">
            <a:avLst/>
          </a:prstGeom>
          <a:solidFill>
            <a:srgbClr val="CCECFF"/>
          </a:solidFill>
          <a:ln w="19050" algn="ctr">
            <a:solidFill>
              <a:schemeClr val="accent2"/>
            </a:solidFill>
            <a:miter lim="800000"/>
            <a:headEnd/>
            <a:tailEnd/>
          </a:ln>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class MyQueue</a:t>
            </a:r>
          </a:p>
          <a:p>
            <a:pPr eaLnBrk="1" hangingPunct="1"/>
            <a:r>
              <a:rPr lang="en-US" altLang="en-US" sz="1600" b="0"/>
              <a:t>  { protected Node head,tail;</a:t>
            </a:r>
          </a:p>
          <a:p>
            <a:pPr eaLnBrk="1" hangingPunct="1"/>
            <a:endParaRPr lang="en-US" altLang="en-US" sz="1600" b="0"/>
          </a:p>
          <a:p>
            <a:pPr eaLnBrk="1" hangingPunct="1"/>
            <a:r>
              <a:rPr lang="en-US" altLang="en-US" sz="1600" b="0"/>
              <a:t>    public MyQueue() </a:t>
            </a:r>
          </a:p>
          <a:p>
            <a:pPr eaLnBrk="1" hangingPunct="1"/>
            <a:r>
              <a:rPr lang="en-US" altLang="en-US" sz="1600" b="0"/>
              <a:t>      { head = tail = null; }</a:t>
            </a:r>
          </a:p>
          <a:p>
            <a:pPr eaLnBrk="1" hangingPunct="1"/>
            <a:endParaRPr lang="en-US" altLang="en-US" sz="1600" b="0"/>
          </a:p>
          <a:p>
            <a:pPr eaLnBrk="1" hangingPunct="1"/>
            <a:r>
              <a:rPr lang="en-US" altLang="en-US" sz="1600" b="0"/>
              <a:t>    public boolean isEmpty()</a:t>
            </a:r>
          </a:p>
          <a:p>
            <a:pPr eaLnBrk="1" hangingPunct="1"/>
            <a:r>
              <a:rPr lang="en-US" altLang="en-US" sz="1600" b="0"/>
              <a:t>      { return(head==null);}</a:t>
            </a:r>
          </a:p>
          <a:p>
            <a:pPr eaLnBrk="1" hangingPunct="1"/>
            <a:endParaRPr lang="en-US" altLang="en-US" sz="1600" b="0"/>
          </a:p>
          <a:p>
            <a:pPr eaLnBrk="1" hangingPunct="1"/>
            <a:r>
              <a:rPr lang="en-US" altLang="en-US" sz="1600" b="0"/>
              <a:t>    Object front() throws Exception</a:t>
            </a:r>
          </a:p>
          <a:p>
            <a:pPr eaLnBrk="1" hangingPunct="1"/>
            <a:r>
              <a:rPr lang="en-US" altLang="en-US" sz="1600" b="0"/>
              <a:t>      { if(isEmpty()) throw new Exception();</a:t>
            </a:r>
          </a:p>
          <a:p>
            <a:pPr eaLnBrk="1" hangingPunct="1"/>
            <a:r>
              <a:rPr lang="en-US" altLang="en-US" sz="1600" b="0"/>
              <a:t>        return(head.info);</a:t>
            </a:r>
          </a:p>
          <a:p>
            <a:pPr eaLnBrk="1" hangingPunct="1"/>
            <a:r>
              <a:rPr lang="en-US" altLang="en-US" sz="1600" b="0"/>
              <a:t>      }</a:t>
            </a:r>
          </a:p>
        </p:txBody>
      </p:sp>
      <p:sp>
        <p:nvSpPr>
          <p:cNvPr id="13320" name="Content Placeholder 5">
            <a:extLst>
              <a:ext uri="{FF2B5EF4-FFF2-40B4-BE49-F238E27FC236}">
                <a16:creationId xmlns:a16="http://schemas.microsoft.com/office/drawing/2014/main" id="{6E77F515-75A4-465C-B2A0-9F71F07C504C}"/>
              </a:ext>
            </a:extLst>
          </p:cNvPr>
          <p:cNvSpPr txBox="1">
            <a:spLocks/>
          </p:cNvSpPr>
          <p:nvPr/>
        </p:nvSpPr>
        <p:spPr bwMode="auto">
          <a:xfrm>
            <a:off x="4572000" y="1295400"/>
            <a:ext cx="4267200" cy="4022725"/>
          </a:xfrm>
          <a:prstGeom prst="rect">
            <a:avLst/>
          </a:prstGeom>
          <a:solidFill>
            <a:srgbClr val="CCECFF"/>
          </a:solidFill>
          <a:ln w="19050" algn="ctr">
            <a:solidFill>
              <a:schemeClr val="accent2"/>
            </a:solidFill>
            <a:miter lim="800000"/>
            <a:headEnd/>
            <a:tailEnd/>
          </a:ln>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a:t> </a:t>
            </a:r>
            <a:r>
              <a:rPr lang="en-US" altLang="en-US" sz="1600" b="0"/>
              <a:t>public Object dequeue() throws Exception</a:t>
            </a:r>
          </a:p>
          <a:p>
            <a:pPr eaLnBrk="1" hangingPunct="1"/>
            <a:r>
              <a:rPr lang="en-US" altLang="en-US" sz="1600" b="0"/>
              <a:t>   { if(isEmpty()) throw new Exception();</a:t>
            </a:r>
          </a:p>
          <a:p>
            <a:pPr eaLnBrk="1" hangingPunct="1"/>
            <a:r>
              <a:rPr lang="en-US" altLang="en-US" sz="1600" b="0"/>
              <a:t>     Object x = head.info;</a:t>
            </a:r>
          </a:p>
          <a:p>
            <a:pPr eaLnBrk="1" hangingPunct="1"/>
            <a:r>
              <a:rPr lang="en-US" altLang="en-US" sz="1600" b="0"/>
              <a:t>     head=head.next;</a:t>
            </a:r>
          </a:p>
          <a:p>
            <a:pPr eaLnBrk="1" hangingPunct="1"/>
            <a:r>
              <a:rPr lang="en-US" altLang="en-US" sz="1600" b="0"/>
              <a:t>     if(head==null) tail=null;</a:t>
            </a:r>
          </a:p>
          <a:p>
            <a:pPr eaLnBrk="1" hangingPunct="1"/>
            <a:r>
              <a:rPr lang="en-US" altLang="en-US" sz="1600" b="0"/>
              <a:t>         return(x);</a:t>
            </a:r>
          </a:p>
          <a:p>
            <a:pPr eaLnBrk="1" hangingPunct="1"/>
            <a:r>
              <a:rPr lang="en-US" altLang="en-US" sz="1600" b="0"/>
              <a:t>   }</a:t>
            </a:r>
          </a:p>
          <a:p>
            <a:pPr eaLnBrk="1" hangingPunct="1"/>
            <a:endParaRPr lang="en-US" altLang="en-US" sz="1600" b="0"/>
          </a:p>
          <a:p>
            <a:pPr eaLnBrk="1" hangingPunct="1"/>
            <a:r>
              <a:rPr lang="en-US" altLang="en-US" sz="1600" b="0"/>
              <a:t> void enqueue(Object x)</a:t>
            </a:r>
          </a:p>
          <a:p>
            <a:pPr eaLnBrk="1" hangingPunct="1"/>
            <a:r>
              <a:rPr lang="en-US" altLang="en-US" sz="1600" b="0"/>
              <a:t>   { if(isEmpty())</a:t>
            </a:r>
          </a:p>
          <a:p>
            <a:pPr eaLnBrk="1" hangingPunct="1"/>
            <a:r>
              <a:rPr lang="en-US" altLang="en-US" sz="1600" b="0"/>
              <a:t>     head = tail = new Node(x);</a:t>
            </a:r>
          </a:p>
          <a:p>
            <a:pPr eaLnBrk="1" hangingPunct="1"/>
            <a:r>
              <a:rPr lang="en-US" altLang="en-US" sz="1600" b="0"/>
              <a:t>     else</a:t>
            </a:r>
          </a:p>
          <a:p>
            <a:pPr eaLnBrk="1" hangingPunct="1"/>
            <a:r>
              <a:rPr lang="en-US" altLang="en-US" sz="1600" b="0"/>
              <a:t>       { tail.next = new Node(x);</a:t>
            </a:r>
          </a:p>
          <a:p>
            <a:pPr eaLnBrk="1" hangingPunct="1"/>
            <a:r>
              <a:rPr lang="en-US" altLang="en-US" sz="1600" b="0"/>
              <a:t>         tail = tail.next;</a:t>
            </a:r>
          </a:p>
          <a:p>
            <a:pPr eaLnBrk="1" hangingPunct="1"/>
            <a:r>
              <a:rPr lang="en-US" altLang="en-US" sz="1600" b="0"/>
              <a:t>       }</a:t>
            </a:r>
          </a:p>
          <a:p>
            <a:pPr eaLnBrk="1" hangingPunct="1"/>
            <a:r>
              <a:rPr lang="en-US" altLang="en-US" sz="1600" b="0"/>
              <a:t>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Footer Placeholder 4">
            <a:extLst>
              <a:ext uri="{FF2B5EF4-FFF2-40B4-BE49-F238E27FC236}">
                <a16:creationId xmlns:a16="http://schemas.microsoft.com/office/drawing/2014/main" id="{2F2C4524-764B-49B4-A00C-BDDA6E819B8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4339" name="Slide Number Placeholder 5">
            <a:extLst>
              <a:ext uri="{FF2B5EF4-FFF2-40B4-BE49-F238E27FC236}">
                <a16:creationId xmlns:a16="http://schemas.microsoft.com/office/drawing/2014/main" id="{85F64025-3B04-46C5-90C2-A15C1C0E49B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FC34F9A3-F4BD-4296-9719-1E20430C9450}" type="slidenum">
              <a:rPr lang="en-US" altLang="en-US" sz="1200" b="0">
                <a:solidFill>
                  <a:srgbClr val="898989"/>
                </a:solidFill>
              </a:rPr>
              <a:pPr eaLnBrk="1" hangingPunct="1"/>
              <a:t>13</a:t>
            </a:fld>
            <a:r>
              <a:rPr lang="en-US" altLang="en-US" sz="1200" b="0">
                <a:solidFill>
                  <a:srgbClr val="898989"/>
                </a:solidFill>
              </a:rPr>
              <a:t>/21</a:t>
            </a:r>
          </a:p>
        </p:txBody>
      </p:sp>
      <p:sp>
        <p:nvSpPr>
          <p:cNvPr id="14340" name="Rectangle 7">
            <a:extLst>
              <a:ext uri="{FF2B5EF4-FFF2-40B4-BE49-F238E27FC236}">
                <a16:creationId xmlns:a16="http://schemas.microsoft.com/office/drawing/2014/main" id="{671DDF0B-D1CA-4C79-AD21-5F8D03318A79}"/>
              </a:ext>
            </a:extLst>
          </p:cNvPr>
          <p:cNvSpPr>
            <a:spLocks noGrp="1" noChangeArrowheads="1"/>
          </p:cNvSpPr>
          <p:nvPr>
            <p:ph type="title" idx="4294967295"/>
          </p:nvPr>
        </p:nvSpPr>
        <p:spPr>
          <a:xfrm>
            <a:off x="914400" y="228600"/>
            <a:ext cx="7391400" cy="701675"/>
          </a:xfrm>
        </p:spPr>
        <p:txBody>
          <a:bodyPr>
            <a:spAutoFit/>
          </a:bodyPr>
          <a:lstStyle/>
          <a:p>
            <a:r>
              <a:rPr lang="en-US" altLang="en-US" sz="4000" b="1">
                <a:solidFill>
                  <a:srgbClr val="CC3300"/>
                </a:solidFill>
              </a:rPr>
              <a:t>A Circular Queue</a:t>
            </a:r>
          </a:p>
        </p:txBody>
      </p:sp>
      <p:sp>
        <p:nvSpPr>
          <p:cNvPr id="14341" name="Text Box 7">
            <a:extLst>
              <a:ext uri="{FF2B5EF4-FFF2-40B4-BE49-F238E27FC236}">
                <a16:creationId xmlns:a16="http://schemas.microsoft.com/office/drawing/2014/main" id="{BFB425AF-0AA9-4AA8-9F2D-7679EAA0BF03}"/>
              </a:ext>
            </a:extLst>
          </p:cNvPr>
          <p:cNvSpPr txBox="1">
            <a:spLocks noChangeArrowheads="1"/>
          </p:cNvSpPr>
          <p:nvPr/>
        </p:nvSpPr>
        <p:spPr bwMode="auto">
          <a:xfrm>
            <a:off x="304800" y="990600"/>
            <a:ext cx="8534400"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b="0"/>
              <a:t>In previous chapter , we implemented a </a:t>
            </a:r>
            <a:r>
              <a:rPr lang="en-US" altLang="en-US" sz="1800" i="1"/>
              <a:t>circularly linked list </a:t>
            </a:r>
            <a:r>
              <a:rPr lang="en-US" altLang="en-US" sz="1800" b="0"/>
              <a:t>class that supports all behaviors of a singly linked list, and an additional rotate( ) method that efficiently moves the first element to the end of the list. We can generalize the Queue interface to define a new CircularQueue interface with such a behavior, as shown below:</a:t>
            </a:r>
          </a:p>
          <a:p>
            <a:pPr eaLnBrk="1" hangingPunct="1"/>
            <a:r>
              <a:rPr lang="en-US" altLang="en-US" sz="1800" b="0"/>
              <a:t> public interface CircularQueue extends Queue { </a:t>
            </a:r>
          </a:p>
          <a:p>
            <a:pPr eaLnBrk="1" hangingPunct="1"/>
            <a:r>
              <a:rPr lang="en-US" altLang="en-US" sz="1800" b="0"/>
              <a:t>   /*Rotates the front element of the queue to the back of the queue.</a:t>
            </a:r>
          </a:p>
          <a:p>
            <a:pPr eaLnBrk="1" hangingPunct="1"/>
            <a:r>
              <a:rPr lang="en-US" altLang="en-US" sz="1800" b="0"/>
              <a:t>     This does nothing if the queue is empty.*/</a:t>
            </a:r>
          </a:p>
          <a:p>
            <a:pPr eaLnBrk="1" hangingPunct="1"/>
            <a:r>
              <a:rPr lang="en-US" altLang="en-US" sz="1800" b="0"/>
              <a:t>   void rotate( );</a:t>
            </a:r>
          </a:p>
          <a:p>
            <a:pPr eaLnBrk="1" hangingPunct="1"/>
            <a:r>
              <a:rPr lang="en-US" altLang="en-US" sz="1800" b="0"/>
              <a:t>  }</a:t>
            </a:r>
          </a:p>
          <a:p>
            <a:pPr eaLnBrk="1" hangingPunct="1"/>
            <a:r>
              <a:rPr lang="en-US" altLang="en-US" sz="1800" b="0"/>
              <a:t>A Java interface, CircularQueue, that extends the Queue ADT with a new rotate( ) method. This interface can easily be implemented by adapting the CircularlyLinkedList class to produce a new LinkedCircularQueue class. This class has an advantage over the traditional LinkedQueue, because a call to Q.rotate( ) is implemented more efficiently than the combination of calls, Q.enqueue(Q.dequeue( )), because no nodes are created, destroyed, or relinked by the implementation of a rotate operation on a circularly linked list.</a:t>
            </a:r>
          </a:p>
          <a:p>
            <a:pPr eaLnBrk="1" hangingPunct="1"/>
            <a:r>
              <a:rPr lang="en-US" altLang="en-US" sz="1800" b="0"/>
              <a:t>A circular queue is an excellent abstraction for applications in which elements are cyclically arranged, such as for </a:t>
            </a:r>
            <a:r>
              <a:rPr lang="en-US" altLang="en-US" sz="1800"/>
              <a:t>multiplayer, turn-based games, or round-robin scheduling of computing processes.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Footer Placeholder 4">
            <a:extLst>
              <a:ext uri="{FF2B5EF4-FFF2-40B4-BE49-F238E27FC236}">
                <a16:creationId xmlns:a16="http://schemas.microsoft.com/office/drawing/2014/main" id="{5F5096CF-967B-44D9-9A0B-6F9D611E81D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5363" name="Slide Number Placeholder 5">
            <a:extLst>
              <a:ext uri="{FF2B5EF4-FFF2-40B4-BE49-F238E27FC236}">
                <a16:creationId xmlns:a16="http://schemas.microsoft.com/office/drawing/2014/main" id="{9B19138A-73B6-4D87-9500-75A9C0C2E0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12773C72-EE30-44B1-A465-396DA99F35F0}" type="slidenum">
              <a:rPr lang="en-US" altLang="en-US" sz="1200" b="0">
                <a:solidFill>
                  <a:srgbClr val="898989"/>
                </a:solidFill>
              </a:rPr>
              <a:pPr eaLnBrk="1" hangingPunct="1"/>
              <a:t>14</a:t>
            </a:fld>
            <a:r>
              <a:rPr lang="en-US" altLang="en-US" sz="1200" b="0">
                <a:solidFill>
                  <a:srgbClr val="898989"/>
                </a:solidFill>
              </a:rPr>
              <a:t>/21</a:t>
            </a:r>
          </a:p>
        </p:txBody>
      </p:sp>
      <p:sp>
        <p:nvSpPr>
          <p:cNvPr id="15364" name="Rectangle 2">
            <a:extLst>
              <a:ext uri="{FF2B5EF4-FFF2-40B4-BE49-F238E27FC236}">
                <a16:creationId xmlns:a16="http://schemas.microsoft.com/office/drawing/2014/main" id="{08F5FBC2-0C77-4DA1-84DF-573E8F5C4548}"/>
              </a:ext>
            </a:extLst>
          </p:cNvPr>
          <p:cNvSpPr>
            <a:spLocks noGrp="1"/>
          </p:cNvSpPr>
          <p:nvPr>
            <p:ph type="title"/>
          </p:nvPr>
        </p:nvSpPr>
        <p:spPr>
          <a:xfrm>
            <a:off x="457200" y="495300"/>
            <a:ext cx="8229600" cy="701675"/>
          </a:xfrm>
          <a:noFill/>
        </p:spPr>
        <p:txBody>
          <a:bodyPr>
            <a:spAutoFit/>
          </a:bodyPr>
          <a:lstStyle/>
          <a:p>
            <a:r>
              <a:rPr lang="en-US" altLang="en-US" sz="4000" b="1">
                <a:solidFill>
                  <a:schemeClr val="hlink"/>
                </a:solidFill>
                <a:latin typeface="Calibri" panose="020F0502020204030204" pitchFamily="34" charset="0"/>
              </a:rPr>
              <a:t>Queue Interface in Java - 1</a:t>
            </a:r>
          </a:p>
        </p:txBody>
      </p:sp>
      <p:sp>
        <p:nvSpPr>
          <p:cNvPr id="15365" name="Rectangle 3">
            <a:extLst>
              <a:ext uri="{FF2B5EF4-FFF2-40B4-BE49-F238E27FC236}">
                <a16:creationId xmlns:a16="http://schemas.microsoft.com/office/drawing/2014/main" id="{A9351725-A75B-4CA8-B1B7-8F8EBB7E85E2}"/>
              </a:ext>
            </a:extLst>
          </p:cNvPr>
          <p:cNvSpPr>
            <a:spLocks noGrp="1"/>
          </p:cNvSpPr>
          <p:nvPr>
            <p:ph type="body" idx="1"/>
          </p:nvPr>
        </p:nvSpPr>
        <p:spPr>
          <a:xfrm>
            <a:off x="609600" y="1795463"/>
            <a:ext cx="3581400" cy="4038600"/>
          </a:xfrm>
        </p:spPr>
        <p:txBody>
          <a:bodyPr/>
          <a:lstStyle/>
          <a:p>
            <a:pPr>
              <a:buClrTx/>
              <a:buSzTx/>
              <a:buFont typeface="Arial" panose="020B0604020202020204" pitchFamily="34" charset="0"/>
              <a:buChar char="•"/>
            </a:pPr>
            <a:r>
              <a:rPr lang="en-US" altLang="en-US" sz="2800">
                <a:latin typeface="Calibri" panose="020F0502020204030204" pitchFamily="34" charset="0"/>
              </a:rPr>
              <a:t>Java interface corresponding to our Queue ADT</a:t>
            </a:r>
          </a:p>
          <a:p>
            <a:pPr>
              <a:buClrTx/>
              <a:buSzTx/>
              <a:buFont typeface="Arial" panose="020B0604020202020204" pitchFamily="34" charset="0"/>
              <a:buChar char="•"/>
            </a:pPr>
            <a:r>
              <a:rPr lang="en-US" altLang="en-US" sz="2800">
                <a:latin typeface="Calibri" panose="020F0502020204030204" pitchFamily="34" charset="0"/>
              </a:rPr>
              <a:t>Requires the definition of class </a:t>
            </a:r>
            <a:r>
              <a:rPr lang="en-US" altLang="en-US" sz="2800">
                <a:solidFill>
                  <a:schemeClr val="hlink"/>
                </a:solidFill>
                <a:latin typeface="Arial Narrow" panose="020B0606020202030204" pitchFamily="34" charset="0"/>
              </a:rPr>
              <a:t>EmptyQueueException</a:t>
            </a:r>
            <a:endParaRPr lang="en-US" altLang="en-US" sz="2800">
              <a:latin typeface="Calibri" panose="020F0502020204030204" pitchFamily="34" charset="0"/>
            </a:endParaRPr>
          </a:p>
          <a:p>
            <a:pPr>
              <a:buClrTx/>
              <a:buSzTx/>
              <a:buFont typeface="Arial" panose="020B0604020202020204" pitchFamily="34" charset="0"/>
              <a:buChar char="•"/>
            </a:pPr>
            <a:r>
              <a:rPr lang="en-US" altLang="en-US" sz="2800">
                <a:latin typeface="Calibri" panose="020F0502020204030204" pitchFamily="34" charset="0"/>
              </a:rPr>
              <a:t>No corresponding built-in Java class</a:t>
            </a:r>
            <a:endParaRPr lang="en-US" altLang="en-US" sz="2800">
              <a:solidFill>
                <a:schemeClr val="tx2"/>
              </a:solidFill>
              <a:latin typeface="Arial Narrow" panose="020B0606020202030204" pitchFamily="34" charset="0"/>
            </a:endParaRPr>
          </a:p>
        </p:txBody>
      </p:sp>
      <p:sp>
        <p:nvSpPr>
          <p:cNvPr id="15366" name="Text Box 4">
            <a:extLst>
              <a:ext uri="{FF2B5EF4-FFF2-40B4-BE49-F238E27FC236}">
                <a16:creationId xmlns:a16="http://schemas.microsoft.com/office/drawing/2014/main" id="{07322EF7-32A3-4B8F-AFBB-D444387D310C}"/>
              </a:ext>
            </a:extLst>
          </p:cNvPr>
          <p:cNvSpPr txBox="1">
            <a:spLocks noChangeArrowheads="1"/>
          </p:cNvSpPr>
          <p:nvPr/>
        </p:nvSpPr>
        <p:spPr bwMode="auto">
          <a:xfrm>
            <a:off x="4343400" y="1643063"/>
            <a:ext cx="4419600" cy="43005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228600" eaLnBrk="0" hangingPunct="0">
              <a:defRPr sz="4400" b="1">
                <a:solidFill>
                  <a:schemeClr val="tx1"/>
                </a:solidFill>
                <a:latin typeface="Arial" panose="020B0604020202020204" pitchFamily="34" charset="0"/>
              </a:defRPr>
            </a:lvl1pPr>
            <a:lvl2pPr marL="742950" indent="-285750" defTabSz="228600" eaLnBrk="0" hangingPunct="0">
              <a:defRPr sz="4400" b="1">
                <a:solidFill>
                  <a:schemeClr val="tx1"/>
                </a:solidFill>
                <a:latin typeface="Arial" panose="020B0604020202020204" pitchFamily="34" charset="0"/>
              </a:defRPr>
            </a:lvl2pPr>
            <a:lvl3pPr marL="1143000" indent="-228600" defTabSz="228600" eaLnBrk="0" hangingPunct="0">
              <a:defRPr sz="4400" b="1">
                <a:solidFill>
                  <a:schemeClr val="tx1"/>
                </a:solidFill>
                <a:latin typeface="Arial" panose="020B0604020202020204" pitchFamily="34" charset="0"/>
              </a:defRPr>
            </a:lvl3pPr>
            <a:lvl4pPr marL="1600200" indent="-228600" defTabSz="228600" eaLnBrk="0" hangingPunct="0">
              <a:defRPr sz="4400" b="1">
                <a:solidFill>
                  <a:schemeClr val="tx1"/>
                </a:solidFill>
                <a:latin typeface="Arial" panose="020B0604020202020204" pitchFamily="34" charset="0"/>
              </a:defRPr>
            </a:lvl4pPr>
            <a:lvl5pPr marL="2057400" indent="-228600" defTabSz="228600" eaLnBrk="0" hangingPunct="0">
              <a:defRPr sz="4400" b="1">
                <a:solidFill>
                  <a:schemeClr val="tx1"/>
                </a:solidFill>
                <a:latin typeface="Arial" panose="020B0604020202020204" pitchFamily="34" charset="0"/>
              </a:defRPr>
            </a:lvl5pPr>
            <a:lvl6pPr marL="2514600" indent="-228600" defTabSz="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defTabSz="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defTabSz="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defTabSz="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50000"/>
              </a:spcBef>
            </a:pPr>
            <a:r>
              <a:rPr lang="en-US" altLang="en-US" sz="2400" b="0">
                <a:solidFill>
                  <a:srgbClr val="000000"/>
                </a:solidFill>
                <a:latin typeface="Arial Narrow" panose="020B0606020202030204" pitchFamily="34" charset="0"/>
              </a:rPr>
              <a:t>public interface</a:t>
            </a:r>
            <a:r>
              <a:rPr lang="en-US" altLang="en-US" sz="2400" b="0">
                <a:latin typeface="Arial Narrow" panose="020B0606020202030204" pitchFamily="34" charset="0"/>
              </a:rPr>
              <a:t> </a:t>
            </a:r>
            <a:r>
              <a:rPr lang="en-US" altLang="en-US" sz="2400" b="0">
                <a:solidFill>
                  <a:schemeClr val="tx2"/>
                </a:solidFill>
                <a:latin typeface="Arial Narrow" panose="020B0606020202030204" pitchFamily="34" charset="0"/>
              </a:rPr>
              <a:t>Queue</a:t>
            </a:r>
            <a:r>
              <a:rPr lang="en-US" altLang="en-US" sz="2400" b="0">
                <a:latin typeface="Arial Narrow" panose="020B0606020202030204" pitchFamily="34" charset="0"/>
              </a:rPr>
              <a:t> </a:t>
            </a:r>
            <a:r>
              <a:rPr lang="en-US" altLang="en-US" sz="2400" b="0">
                <a:solidFill>
                  <a:srgbClr val="000000"/>
                </a:solidFill>
                <a:latin typeface="Arial Narrow" panose="020B0606020202030204" pitchFamily="34" charset="0"/>
              </a:rPr>
              <a:t>{</a:t>
            </a:r>
          </a:p>
          <a:p>
            <a:pPr eaLnBrk="1" hangingPunct="1">
              <a:spcBef>
                <a:spcPct val="50000"/>
              </a:spcBef>
            </a:pPr>
            <a:r>
              <a:rPr lang="en-US" altLang="en-US" sz="2400" b="0">
                <a:latin typeface="Arial Narrow" panose="020B0606020202030204" pitchFamily="34" charset="0"/>
              </a:rPr>
              <a:t>	</a:t>
            </a:r>
            <a:r>
              <a:rPr lang="en-US" altLang="en-US" sz="2400" b="0">
                <a:solidFill>
                  <a:srgbClr val="000000"/>
                </a:solidFill>
                <a:latin typeface="Arial Narrow" panose="020B0606020202030204" pitchFamily="34" charset="0"/>
              </a:rPr>
              <a:t>public</a:t>
            </a:r>
            <a:r>
              <a:rPr lang="en-US" altLang="en-US" sz="2400" b="0">
                <a:latin typeface="Arial Narrow" panose="020B0606020202030204" pitchFamily="34" charset="0"/>
              </a:rPr>
              <a:t> int </a:t>
            </a:r>
            <a:r>
              <a:rPr lang="en-US" altLang="en-US" sz="2400" b="0">
                <a:solidFill>
                  <a:schemeClr val="tx2"/>
                </a:solidFill>
                <a:latin typeface="Arial Narrow" panose="020B0606020202030204" pitchFamily="34" charset="0"/>
              </a:rPr>
              <a:t>size()</a:t>
            </a:r>
            <a:r>
              <a:rPr lang="en-US" altLang="en-US" sz="2400" b="0">
                <a:latin typeface="Arial Narrow" panose="020B0606020202030204" pitchFamily="34" charset="0"/>
              </a:rPr>
              <a:t>;</a:t>
            </a:r>
          </a:p>
          <a:p>
            <a:pPr eaLnBrk="1" hangingPunct="1">
              <a:spcBef>
                <a:spcPct val="50000"/>
              </a:spcBef>
            </a:pPr>
            <a:r>
              <a:rPr lang="en-US" altLang="en-US" sz="2400" b="0">
                <a:latin typeface="Arial Narrow" panose="020B0606020202030204" pitchFamily="34" charset="0"/>
              </a:rPr>
              <a:t>	</a:t>
            </a:r>
            <a:r>
              <a:rPr lang="en-US" altLang="en-US" sz="2400" b="0">
                <a:solidFill>
                  <a:srgbClr val="000000"/>
                </a:solidFill>
                <a:latin typeface="Arial Narrow" panose="020B0606020202030204" pitchFamily="34" charset="0"/>
              </a:rPr>
              <a:t>public</a:t>
            </a:r>
            <a:r>
              <a:rPr lang="en-US" altLang="en-US" sz="2400" b="0">
                <a:latin typeface="Arial Narrow" panose="020B0606020202030204" pitchFamily="34" charset="0"/>
              </a:rPr>
              <a:t> boolean </a:t>
            </a:r>
            <a:r>
              <a:rPr lang="en-US" altLang="en-US" sz="2400" b="0">
                <a:solidFill>
                  <a:schemeClr val="tx2"/>
                </a:solidFill>
                <a:latin typeface="Arial Narrow" panose="020B0606020202030204" pitchFamily="34" charset="0"/>
              </a:rPr>
              <a:t>isEmpty()</a:t>
            </a:r>
            <a:r>
              <a:rPr lang="en-US" altLang="en-US" sz="2400" b="0">
                <a:latin typeface="Arial Narrow" panose="020B0606020202030204" pitchFamily="34" charset="0"/>
              </a:rPr>
              <a:t>;</a:t>
            </a:r>
          </a:p>
          <a:p>
            <a:pPr eaLnBrk="1" hangingPunct="1">
              <a:spcBef>
                <a:spcPct val="50000"/>
              </a:spcBef>
            </a:pPr>
            <a:r>
              <a:rPr lang="en-US" altLang="en-US" sz="2400" b="0">
                <a:latin typeface="Arial Narrow" panose="020B0606020202030204" pitchFamily="34" charset="0"/>
              </a:rPr>
              <a:t>	</a:t>
            </a:r>
            <a:r>
              <a:rPr lang="en-US" altLang="en-US" sz="2400" b="0">
                <a:solidFill>
                  <a:srgbClr val="000000"/>
                </a:solidFill>
                <a:latin typeface="Arial Narrow" panose="020B0606020202030204" pitchFamily="34" charset="0"/>
              </a:rPr>
              <a:t>public</a:t>
            </a:r>
            <a:r>
              <a:rPr lang="en-US" altLang="en-US" sz="2400" b="0">
                <a:latin typeface="Arial Narrow" panose="020B0606020202030204" pitchFamily="34" charset="0"/>
              </a:rPr>
              <a:t> Object </a:t>
            </a:r>
            <a:r>
              <a:rPr lang="en-US" altLang="en-US" sz="2400" b="0">
                <a:solidFill>
                  <a:schemeClr val="tx2"/>
                </a:solidFill>
                <a:latin typeface="Arial Narrow" panose="020B0606020202030204" pitchFamily="34" charset="0"/>
              </a:rPr>
              <a:t>front()</a:t>
            </a:r>
            <a:br>
              <a:rPr lang="en-US" altLang="en-US" sz="2400" b="0">
                <a:latin typeface="Arial Narrow" panose="020B0606020202030204" pitchFamily="34" charset="0"/>
              </a:rPr>
            </a:br>
            <a:r>
              <a:rPr lang="en-US" altLang="en-US" sz="2400" b="0">
                <a:latin typeface="Arial Narrow" panose="020B0606020202030204" pitchFamily="34" charset="0"/>
              </a:rPr>
              <a:t>			</a:t>
            </a:r>
            <a:r>
              <a:rPr lang="en-US" altLang="en-US" sz="2400" b="0">
                <a:solidFill>
                  <a:srgbClr val="000000"/>
                </a:solidFill>
                <a:latin typeface="Arial Narrow" panose="020B0606020202030204" pitchFamily="34" charset="0"/>
              </a:rPr>
              <a:t>throws</a:t>
            </a:r>
            <a:r>
              <a:rPr lang="en-US" altLang="en-US" sz="2400" b="0">
                <a:latin typeface="Arial Narrow" panose="020B0606020202030204" pitchFamily="34" charset="0"/>
              </a:rPr>
              <a:t> </a:t>
            </a:r>
            <a:r>
              <a:rPr lang="en-US" altLang="en-US" sz="2400" b="0">
                <a:solidFill>
                  <a:schemeClr val="hlink"/>
                </a:solidFill>
                <a:latin typeface="Arial Narrow" panose="020B0606020202030204" pitchFamily="34" charset="0"/>
              </a:rPr>
              <a:t>EmptyQueueException</a:t>
            </a:r>
            <a:r>
              <a:rPr lang="en-US" altLang="en-US" sz="2400" b="0">
                <a:latin typeface="Arial Narrow" panose="020B0606020202030204" pitchFamily="34" charset="0"/>
              </a:rPr>
              <a:t>;</a:t>
            </a:r>
          </a:p>
          <a:p>
            <a:pPr eaLnBrk="1" hangingPunct="1">
              <a:spcBef>
                <a:spcPct val="50000"/>
              </a:spcBef>
            </a:pPr>
            <a:r>
              <a:rPr lang="en-US" altLang="en-US" sz="2400" b="0">
                <a:latin typeface="Arial Narrow" panose="020B0606020202030204" pitchFamily="34" charset="0"/>
              </a:rPr>
              <a:t>	</a:t>
            </a:r>
            <a:r>
              <a:rPr lang="en-US" altLang="en-US" sz="2400" b="0">
                <a:solidFill>
                  <a:srgbClr val="000000"/>
                </a:solidFill>
                <a:latin typeface="Arial Narrow" panose="020B0606020202030204" pitchFamily="34" charset="0"/>
              </a:rPr>
              <a:t>public void</a:t>
            </a:r>
            <a:r>
              <a:rPr lang="en-US" altLang="en-US" sz="2400" b="0">
                <a:latin typeface="Arial Narrow" panose="020B0606020202030204" pitchFamily="34" charset="0"/>
              </a:rPr>
              <a:t> </a:t>
            </a:r>
            <a:r>
              <a:rPr lang="en-US" altLang="en-US" sz="2400" b="0">
                <a:solidFill>
                  <a:schemeClr val="tx2"/>
                </a:solidFill>
                <a:latin typeface="Arial Narrow" panose="020B0606020202030204" pitchFamily="34" charset="0"/>
              </a:rPr>
              <a:t>enqueue(Object o)</a:t>
            </a:r>
            <a:r>
              <a:rPr lang="en-US" altLang="en-US" sz="2400" b="0">
                <a:latin typeface="Arial Narrow" panose="020B0606020202030204" pitchFamily="34" charset="0"/>
              </a:rPr>
              <a:t>;</a:t>
            </a:r>
          </a:p>
          <a:p>
            <a:pPr eaLnBrk="1" hangingPunct="1">
              <a:spcBef>
                <a:spcPct val="50000"/>
              </a:spcBef>
            </a:pPr>
            <a:r>
              <a:rPr lang="en-US" altLang="en-US" sz="2400" b="0">
                <a:latin typeface="Arial Narrow" panose="020B0606020202030204" pitchFamily="34" charset="0"/>
              </a:rPr>
              <a:t>	</a:t>
            </a:r>
            <a:r>
              <a:rPr lang="en-US" altLang="en-US" sz="2400" b="0">
                <a:solidFill>
                  <a:srgbClr val="000000"/>
                </a:solidFill>
                <a:latin typeface="Arial Narrow" panose="020B0606020202030204" pitchFamily="34" charset="0"/>
              </a:rPr>
              <a:t>public</a:t>
            </a:r>
            <a:r>
              <a:rPr lang="en-US" altLang="en-US" sz="2400" b="0">
                <a:latin typeface="Arial Narrow" panose="020B0606020202030204" pitchFamily="34" charset="0"/>
              </a:rPr>
              <a:t> Object </a:t>
            </a:r>
            <a:r>
              <a:rPr lang="en-US" altLang="en-US" sz="2400" b="0">
                <a:solidFill>
                  <a:schemeClr val="tx2"/>
                </a:solidFill>
                <a:latin typeface="Arial Narrow" panose="020B0606020202030204" pitchFamily="34" charset="0"/>
              </a:rPr>
              <a:t>dequeue()</a:t>
            </a:r>
            <a:br>
              <a:rPr lang="en-US" altLang="en-US" sz="2400" b="0">
                <a:latin typeface="Arial Narrow" panose="020B0606020202030204" pitchFamily="34" charset="0"/>
              </a:rPr>
            </a:br>
            <a:r>
              <a:rPr lang="en-US" altLang="en-US" sz="2400" b="0">
                <a:latin typeface="Arial Narrow" panose="020B0606020202030204" pitchFamily="34" charset="0"/>
              </a:rPr>
              <a:t>			 </a:t>
            </a:r>
            <a:r>
              <a:rPr lang="en-US" altLang="en-US" sz="2400" b="0">
                <a:solidFill>
                  <a:srgbClr val="000000"/>
                </a:solidFill>
                <a:latin typeface="Arial Narrow" panose="020B0606020202030204" pitchFamily="34" charset="0"/>
              </a:rPr>
              <a:t>throws</a:t>
            </a:r>
            <a:r>
              <a:rPr lang="en-US" altLang="en-US" sz="2400" b="0">
                <a:latin typeface="Arial Narrow" panose="020B0606020202030204" pitchFamily="34" charset="0"/>
              </a:rPr>
              <a:t> </a:t>
            </a:r>
            <a:r>
              <a:rPr lang="en-US" altLang="en-US" sz="2400" b="0">
                <a:solidFill>
                  <a:schemeClr val="hlink"/>
                </a:solidFill>
                <a:latin typeface="Arial Narrow" panose="020B0606020202030204" pitchFamily="34" charset="0"/>
              </a:rPr>
              <a:t>EmptyQueueException</a:t>
            </a:r>
            <a:r>
              <a:rPr lang="en-US" altLang="en-US" sz="2400" b="0">
                <a:latin typeface="Arial Narrow" panose="020B0606020202030204" pitchFamily="34" charset="0"/>
              </a:rPr>
              <a:t>;</a:t>
            </a:r>
            <a:br>
              <a:rPr lang="en-US" altLang="en-US" sz="2400" b="0">
                <a:latin typeface="Arial Narrow" panose="020B0606020202030204" pitchFamily="34" charset="0"/>
              </a:rPr>
            </a:br>
            <a:r>
              <a:rPr lang="en-US" altLang="en-US" sz="2400" b="0">
                <a:solidFill>
                  <a:srgbClr val="000000"/>
                </a:solidFill>
                <a:latin typeface="Arial Narrow" panose="020B0606020202030204" pitchFamily="34"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Footer Placeholder 4">
            <a:extLst>
              <a:ext uri="{FF2B5EF4-FFF2-40B4-BE49-F238E27FC236}">
                <a16:creationId xmlns:a16="http://schemas.microsoft.com/office/drawing/2014/main" id="{3953C38E-77B4-40EB-94F5-BD6E6D0A255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6387" name="Slide Number Placeholder 5">
            <a:extLst>
              <a:ext uri="{FF2B5EF4-FFF2-40B4-BE49-F238E27FC236}">
                <a16:creationId xmlns:a16="http://schemas.microsoft.com/office/drawing/2014/main" id="{6A6AC368-EAEB-49D5-A32E-977922CFD0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9CBF3731-5FC4-4FFC-B3B6-0DF9D59DBBCC}" type="slidenum">
              <a:rPr lang="en-US" altLang="en-US" sz="1200" b="0">
                <a:solidFill>
                  <a:srgbClr val="898989"/>
                </a:solidFill>
              </a:rPr>
              <a:pPr eaLnBrk="1" hangingPunct="1"/>
              <a:t>15</a:t>
            </a:fld>
            <a:r>
              <a:rPr lang="en-US" altLang="en-US" sz="1200" b="0">
                <a:solidFill>
                  <a:srgbClr val="898989"/>
                </a:solidFill>
              </a:rPr>
              <a:t>/21</a:t>
            </a:r>
          </a:p>
        </p:txBody>
      </p:sp>
      <p:sp>
        <p:nvSpPr>
          <p:cNvPr id="16388" name="Rectangle 2">
            <a:extLst>
              <a:ext uri="{FF2B5EF4-FFF2-40B4-BE49-F238E27FC236}">
                <a16:creationId xmlns:a16="http://schemas.microsoft.com/office/drawing/2014/main" id="{80A57677-B443-4655-BB56-3D65EC8D7A2F}"/>
              </a:ext>
            </a:extLst>
          </p:cNvPr>
          <p:cNvSpPr>
            <a:spLocks noGrp="1" noChangeArrowheads="1"/>
          </p:cNvSpPr>
          <p:nvPr>
            <p:ph type="title" idx="4294967295"/>
          </p:nvPr>
        </p:nvSpPr>
        <p:spPr>
          <a:xfrm>
            <a:off x="304800" y="533400"/>
            <a:ext cx="8229600" cy="641350"/>
          </a:xfrm>
        </p:spPr>
        <p:txBody>
          <a:bodyPr>
            <a:spAutoFit/>
          </a:bodyPr>
          <a:lstStyle/>
          <a:p>
            <a:r>
              <a:rPr lang="en-US" altLang="en-US" sz="3600" b="1">
                <a:solidFill>
                  <a:srgbClr val="CC3300"/>
                </a:solidFill>
              </a:rPr>
              <a:t>Double-Ended Queues (Deque) - 1</a:t>
            </a:r>
          </a:p>
        </p:txBody>
      </p:sp>
      <p:sp>
        <p:nvSpPr>
          <p:cNvPr id="4" name="Slide Number Placeholder 3">
            <a:extLst>
              <a:ext uri="{FF2B5EF4-FFF2-40B4-BE49-F238E27FC236}">
                <a16:creationId xmlns:a16="http://schemas.microsoft.com/office/drawing/2014/main" id="{FB663675-39C5-46B1-BAD7-A138B14B6597}"/>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71095D5F-59F1-4724-9175-FD383BD931B7}" type="slidenum">
              <a:rPr lang="en-US" altLang="en-US" sz="1200">
                <a:solidFill>
                  <a:srgbClr val="FFFFFF"/>
                </a:solidFill>
              </a:rPr>
              <a:pPr algn="ctr" eaLnBrk="1" hangingPunct="1">
                <a:lnSpc>
                  <a:spcPct val="80000"/>
                </a:lnSpc>
              </a:pPr>
              <a:t>15</a:t>
            </a:fld>
            <a:endParaRPr lang="en-US" altLang="en-US" sz="1200">
              <a:solidFill>
                <a:srgbClr val="FFFFFF"/>
              </a:solidFill>
            </a:endParaRPr>
          </a:p>
        </p:txBody>
      </p:sp>
      <p:sp>
        <p:nvSpPr>
          <p:cNvPr id="16390" name="Text Box 5">
            <a:extLst>
              <a:ext uri="{FF2B5EF4-FFF2-40B4-BE49-F238E27FC236}">
                <a16:creationId xmlns:a16="http://schemas.microsoft.com/office/drawing/2014/main" id="{624E30C4-5C4F-45CE-A00F-EF5C4FCAE006}"/>
              </a:ext>
            </a:extLst>
          </p:cNvPr>
          <p:cNvSpPr txBox="1">
            <a:spLocks noChangeArrowheads="1"/>
          </p:cNvSpPr>
          <p:nvPr/>
        </p:nvSpPr>
        <p:spPr bwMode="auto">
          <a:xfrm>
            <a:off x="304800" y="1447800"/>
            <a:ext cx="85344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200" b="0"/>
              <a:t>We next consider a queue-like data structure that supports insertion and deletion at both the front and the back of the queue. Such a structure is called a </a:t>
            </a:r>
            <a:r>
              <a:rPr lang="en-US" altLang="en-US" sz="2200" i="1"/>
              <a:t>doubleended queue</a:t>
            </a:r>
            <a:r>
              <a:rPr lang="en-US" altLang="en-US" sz="2200" b="0"/>
              <a:t>, or </a:t>
            </a:r>
            <a:r>
              <a:rPr lang="en-US" altLang="en-US" sz="2200" i="1"/>
              <a:t>deque</a:t>
            </a:r>
            <a:r>
              <a:rPr lang="en-US" altLang="en-US" sz="2200" b="0"/>
              <a:t>, which is usually pronounced “deck” to avoid confusion with the dequeue method of the regular queue ADT, which is pronounced like the abbreviation “D.Q.”</a:t>
            </a:r>
          </a:p>
          <a:p>
            <a:pPr eaLnBrk="1" hangingPunct="1"/>
            <a:r>
              <a:rPr lang="en-US" altLang="en-US" sz="2200" b="0"/>
              <a:t>The deque abstract data type is more general than both the stack and the queue ADTs. The extra generality can be useful in some applications. For example, we described a restaurant using a queue to maintain a waitlist. Occasionally, the first person might be removed from the queue only to find that a table was not available; typically, the restaurant will reinsert the person at the </a:t>
            </a:r>
            <a:r>
              <a:rPr lang="en-US" altLang="en-US" sz="2200" b="0" i="1"/>
              <a:t>first </a:t>
            </a:r>
            <a:r>
              <a:rPr lang="en-US" altLang="en-US" sz="2200" b="0"/>
              <a:t>position in the queue. It may also be that a customer at the end of the queue may grow impatient and leave the restaurant.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Footer Placeholder 4">
            <a:extLst>
              <a:ext uri="{FF2B5EF4-FFF2-40B4-BE49-F238E27FC236}">
                <a16:creationId xmlns:a16="http://schemas.microsoft.com/office/drawing/2014/main" id="{2CDBB9C1-CE3F-494E-B88D-9C2ABBE05CC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7411" name="Slide Number Placeholder 5">
            <a:extLst>
              <a:ext uri="{FF2B5EF4-FFF2-40B4-BE49-F238E27FC236}">
                <a16:creationId xmlns:a16="http://schemas.microsoft.com/office/drawing/2014/main" id="{65DAA49B-5680-421F-89BB-0CE9F6113F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07DE94B3-C761-47EF-AA27-B4CB8BB4E6F7}" type="slidenum">
              <a:rPr lang="en-US" altLang="en-US" sz="1200" b="0">
                <a:solidFill>
                  <a:srgbClr val="898989"/>
                </a:solidFill>
              </a:rPr>
              <a:pPr eaLnBrk="1" hangingPunct="1"/>
              <a:t>16</a:t>
            </a:fld>
            <a:r>
              <a:rPr lang="en-US" altLang="en-US" sz="1200" b="0">
                <a:solidFill>
                  <a:srgbClr val="898989"/>
                </a:solidFill>
              </a:rPr>
              <a:t>/21</a:t>
            </a:r>
          </a:p>
        </p:txBody>
      </p:sp>
      <p:sp>
        <p:nvSpPr>
          <p:cNvPr id="17412" name="Rectangle 2">
            <a:extLst>
              <a:ext uri="{FF2B5EF4-FFF2-40B4-BE49-F238E27FC236}">
                <a16:creationId xmlns:a16="http://schemas.microsoft.com/office/drawing/2014/main" id="{D71BA97F-60DD-49F7-892C-200945D0E9BC}"/>
              </a:ext>
            </a:extLst>
          </p:cNvPr>
          <p:cNvSpPr>
            <a:spLocks noGrp="1" noChangeArrowheads="1"/>
          </p:cNvSpPr>
          <p:nvPr>
            <p:ph type="title" idx="4294967295"/>
          </p:nvPr>
        </p:nvSpPr>
        <p:spPr>
          <a:xfrm>
            <a:off x="304800" y="533400"/>
            <a:ext cx="8229600" cy="641350"/>
          </a:xfrm>
        </p:spPr>
        <p:txBody>
          <a:bodyPr>
            <a:spAutoFit/>
          </a:bodyPr>
          <a:lstStyle/>
          <a:p>
            <a:r>
              <a:rPr lang="en-US" altLang="en-US" sz="3600" b="1">
                <a:solidFill>
                  <a:srgbClr val="CC3300"/>
                </a:solidFill>
              </a:rPr>
              <a:t>Double-Ended Queues (Deque) - 2</a:t>
            </a:r>
          </a:p>
        </p:txBody>
      </p:sp>
      <p:sp>
        <p:nvSpPr>
          <p:cNvPr id="4" name="Slide Number Placeholder 3">
            <a:extLst>
              <a:ext uri="{FF2B5EF4-FFF2-40B4-BE49-F238E27FC236}">
                <a16:creationId xmlns:a16="http://schemas.microsoft.com/office/drawing/2014/main" id="{49A1408D-2517-4FD4-B9E8-AFD7E14DF62A}"/>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A57CC340-9441-447C-8FFB-CADE6D38EEE2}" type="slidenum">
              <a:rPr lang="en-US" altLang="en-US" sz="1200">
                <a:solidFill>
                  <a:srgbClr val="FFFFFF"/>
                </a:solidFill>
              </a:rPr>
              <a:pPr algn="ctr" eaLnBrk="1" hangingPunct="1">
                <a:lnSpc>
                  <a:spcPct val="80000"/>
                </a:lnSpc>
              </a:pPr>
              <a:t>16</a:t>
            </a:fld>
            <a:endParaRPr lang="en-US" altLang="en-US" sz="1200">
              <a:solidFill>
                <a:srgbClr val="FFFFFF"/>
              </a:solidFill>
            </a:endParaRPr>
          </a:p>
        </p:txBody>
      </p:sp>
      <p:sp>
        <p:nvSpPr>
          <p:cNvPr id="17414" name="Text Box 4">
            <a:extLst>
              <a:ext uri="{FF2B5EF4-FFF2-40B4-BE49-F238E27FC236}">
                <a16:creationId xmlns:a16="http://schemas.microsoft.com/office/drawing/2014/main" id="{62DFAF7D-8A62-4AA3-919C-12395802104F}"/>
              </a:ext>
            </a:extLst>
          </p:cNvPr>
          <p:cNvSpPr txBox="1">
            <a:spLocks noChangeArrowheads="1"/>
          </p:cNvSpPr>
          <p:nvPr/>
        </p:nvSpPr>
        <p:spPr bwMode="auto">
          <a:xfrm>
            <a:off x="304800" y="1295400"/>
            <a:ext cx="85344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b="0"/>
              <a:t>The deque abstract data type is richer than both the stack and the queue ADTs. To provide a symmetrical abstraction, the deque ADT is defined to support the following update methods:</a:t>
            </a:r>
          </a:p>
          <a:p>
            <a:pPr eaLnBrk="1" hangingPunct="1"/>
            <a:r>
              <a:rPr lang="en-US" altLang="en-US" sz="2000" b="0"/>
              <a:t>addFirst(</a:t>
            </a:r>
            <a:r>
              <a:rPr lang="en-US" altLang="en-US" sz="2000" b="0" i="1"/>
              <a:t>e</a:t>
            </a:r>
            <a:r>
              <a:rPr lang="en-US" altLang="en-US" sz="2000" b="0"/>
              <a:t>): Insert a new element </a:t>
            </a:r>
            <a:r>
              <a:rPr lang="en-US" altLang="en-US" sz="2000" b="0" i="1"/>
              <a:t>e </a:t>
            </a:r>
            <a:r>
              <a:rPr lang="en-US" altLang="en-US" sz="2000" b="0"/>
              <a:t>at the front of the deque.</a:t>
            </a:r>
          </a:p>
          <a:p>
            <a:pPr eaLnBrk="1" hangingPunct="1"/>
            <a:r>
              <a:rPr lang="en-US" altLang="en-US" sz="2000" b="0"/>
              <a:t>addLast(</a:t>
            </a:r>
            <a:r>
              <a:rPr lang="en-US" altLang="en-US" sz="2000" b="0" i="1"/>
              <a:t>e</a:t>
            </a:r>
            <a:r>
              <a:rPr lang="en-US" altLang="en-US" sz="2000" b="0"/>
              <a:t>): Insert a new element </a:t>
            </a:r>
            <a:r>
              <a:rPr lang="en-US" altLang="en-US" sz="2000" b="0" i="1"/>
              <a:t>e </a:t>
            </a:r>
            <a:r>
              <a:rPr lang="en-US" altLang="en-US" sz="2000" b="0"/>
              <a:t>at the back of the deque.</a:t>
            </a:r>
          </a:p>
          <a:p>
            <a:pPr eaLnBrk="1" hangingPunct="1"/>
            <a:r>
              <a:rPr lang="en-US" altLang="en-US" sz="2000" b="0"/>
              <a:t>removeFirst( ): Remove and return the first element of the deque (or null if the deque is empty).</a:t>
            </a:r>
          </a:p>
          <a:p>
            <a:pPr eaLnBrk="1" hangingPunct="1"/>
            <a:r>
              <a:rPr lang="en-US" altLang="en-US" sz="2000" b="0"/>
              <a:t>removeLast( ): Remove and return the last element of the deque (or null if the deque is empty).</a:t>
            </a:r>
          </a:p>
          <a:p>
            <a:pPr eaLnBrk="1" hangingPunct="1"/>
            <a:r>
              <a:rPr lang="en-US" altLang="en-US" sz="2000" b="0"/>
              <a:t>Additionally, the deque ADT will include the following accessors:</a:t>
            </a:r>
          </a:p>
          <a:p>
            <a:pPr eaLnBrk="1" hangingPunct="1"/>
            <a:r>
              <a:rPr lang="en-US" altLang="en-US" sz="2000" b="0"/>
              <a:t>first( ): Returns the first element of the deque, without removing it (or null if the deque is empty).</a:t>
            </a:r>
          </a:p>
          <a:p>
            <a:pPr eaLnBrk="1" hangingPunct="1"/>
            <a:r>
              <a:rPr lang="en-US" altLang="en-US" sz="2000" b="0"/>
              <a:t>last( ): Returns the last element of the deque, without removing it (or null if the deque is empty).</a:t>
            </a:r>
          </a:p>
          <a:p>
            <a:pPr eaLnBrk="1" hangingPunct="1"/>
            <a:r>
              <a:rPr lang="en-US" altLang="en-US" sz="2000" b="0"/>
              <a:t>size( ): Returns the number of elements in the deque.</a:t>
            </a:r>
          </a:p>
          <a:p>
            <a:pPr eaLnBrk="1" hangingPunct="1"/>
            <a:r>
              <a:rPr lang="en-US" altLang="en-US" sz="2000" b="0"/>
              <a:t>isEmpty( ): Returns a boolean indicating whether the deque is empty.</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Footer Placeholder 4">
            <a:extLst>
              <a:ext uri="{FF2B5EF4-FFF2-40B4-BE49-F238E27FC236}">
                <a16:creationId xmlns:a16="http://schemas.microsoft.com/office/drawing/2014/main" id="{B1EE5325-5DC8-4E3D-9764-F8BEA01B1C8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8435" name="Slide Number Placeholder 5">
            <a:extLst>
              <a:ext uri="{FF2B5EF4-FFF2-40B4-BE49-F238E27FC236}">
                <a16:creationId xmlns:a16="http://schemas.microsoft.com/office/drawing/2014/main" id="{7FCC92D2-62AB-4F93-83B5-FF54B71667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2CBBD3DC-BACE-493E-AACF-D82924B773A7}" type="slidenum">
              <a:rPr lang="en-US" altLang="en-US" sz="1200" b="0">
                <a:solidFill>
                  <a:srgbClr val="898989"/>
                </a:solidFill>
              </a:rPr>
              <a:pPr eaLnBrk="1" hangingPunct="1"/>
              <a:t>17</a:t>
            </a:fld>
            <a:r>
              <a:rPr lang="en-US" altLang="en-US" sz="1200" b="0">
                <a:solidFill>
                  <a:srgbClr val="898989"/>
                </a:solidFill>
              </a:rPr>
              <a:t>/21</a:t>
            </a:r>
          </a:p>
        </p:txBody>
      </p:sp>
      <p:sp>
        <p:nvSpPr>
          <p:cNvPr id="18436" name="Rectangle 2">
            <a:extLst>
              <a:ext uri="{FF2B5EF4-FFF2-40B4-BE49-F238E27FC236}">
                <a16:creationId xmlns:a16="http://schemas.microsoft.com/office/drawing/2014/main" id="{89AF4DAF-948D-481E-85F8-4B95195D0052}"/>
              </a:ext>
            </a:extLst>
          </p:cNvPr>
          <p:cNvSpPr>
            <a:spLocks noGrp="1" noChangeArrowheads="1"/>
          </p:cNvSpPr>
          <p:nvPr>
            <p:ph type="title" idx="4294967295"/>
          </p:nvPr>
        </p:nvSpPr>
        <p:spPr>
          <a:xfrm>
            <a:off x="460375" y="495300"/>
            <a:ext cx="8229600" cy="701675"/>
          </a:xfrm>
        </p:spPr>
        <p:txBody>
          <a:bodyPr>
            <a:spAutoFit/>
          </a:bodyPr>
          <a:lstStyle/>
          <a:p>
            <a:r>
              <a:rPr lang="en-US" altLang="en-US" sz="4000" b="1">
                <a:solidFill>
                  <a:srgbClr val="CC3300"/>
                </a:solidFill>
              </a:rPr>
              <a:t>Priority Queues</a:t>
            </a:r>
          </a:p>
        </p:txBody>
      </p:sp>
      <p:sp>
        <p:nvSpPr>
          <p:cNvPr id="4" name="Slide Number Placeholder 3">
            <a:extLst>
              <a:ext uri="{FF2B5EF4-FFF2-40B4-BE49-F238E27FC236}">
                <a16:creationId xmlns:a16="http://schemas.microsoft.com/office/drawing/2014/main" id="{9AD7FE38-D818-4A99-95FE-32BB5E657475}"/>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D39D1243-D7F7-43A5-A632-AACC24CFF72D}" type="slidenum">
              <a:rPr lang="en-US" altLang="en-US" sz="1200">
                <a:solidFill>
                  <a:srgbClr val="FFFFFF"/>
                </a:solidFill>
              </a:rPr>
              <a:pPr algn="ctr" eaLnBrk="1" hangingPunct="1">
                <a:lnSpc>
                  <a:spcPct val="80000"/>
                </a:lnSpc>
              </a:pPr>
              <a:t>17</a:t>
            </a:fld>
            <a:endParaRPr lang="en-US" altLang="en-US" sz="1200">
              <a:solidFill>
                <a:srgbClr val="FFFFFF"/>
              </a:solidFill>
            </a:endParaRPr>
          </a:p>
        </p:txBody>
      </p:sp>
      <p:sp>
        <p:nvSpPr>
          <p:cNvPr id="18438" name="Rectangle 3">
            <a:extLst>
              <a:ext uri="{FF2B5EF4-FFF2-40B4-BE49-F238E27FC236}">
                <a16:creationId xmlns:a16="http://schemas.microsoft.com/office/drawing/2014/main" id="{5D7DC6FF-B7B7-40D8-9995-5643CEF4F0FF}"/>
              </a:ext>
            </a:extLst>
          </p:cNvPr>
          <p:cNvSpPr>
            <a:spLocks noGrp="1" noChangeArrowheads="1"/>
          </p:cNvSpPr>
          <p:nvPr>
            <p:ph sz="quarter" idx="4294967295"/>
          </p:nvPr>
        </p:nvSpPr>
        <p:spPr>
          <a:xfrm>
            <a:off x="457200" y="1600200"/>
            <a:ext cx="8229600" cy="4184650"/>
          </a:xfrm>
        </p:spPr>
        <p:txBody>
          <a:bodyPr>
            <a:spAutoFit/>
          </a:bodyPr>
          <a:lstStyle/>
          <a:p>
            <a:pPr marL="457200" indent="-457200"/>
            <a:r>
              <a:rPr lang="en-US" altLang="en-US"/>
              <a:t>A </a:t>
            </a:r>
            <a:r>
              <a:rPr lang="en-US" altLang="en-US" b="1"/>
              <a:t>priority queue</a:t>
            </a:r>
            <a:r>
              <a:rPr lang="en-US" altLang="en-US"/>
              <a:t> can be assigned to enable a particular process, or event, to be executed out of sequence without affecting overall system operation </a:t>
            </a:r>
          </a:p>
          <a:p>
            <a:pPr marL="457200" indent="-457200"/>
            <a:r>
              <a:rPr lang="en-US" altLang="en-US"/>
              <a:t>FIFO rule is broken in these situations</a:t>
            </a:r>
          </a:p>
          <a:p>
            <a:pPr marL="457200" indent="-457200"/>
            <a:r>
              <a:rPr lang="en-US" altLang="en-US"/>
              <a:t>In priority queues, elements are dequeued according to their priority and their current queue position</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Footer Placeholder 4">
            <a:extLst>
              <a:ext uri="{FF2B5EF4-FFF2-40B4-BE49-F238E27FC236}">
                <a16:creationId xmlns:a16="http://schemas.microsoft.com/office/drawing/2014/main" id="{D50A7168-EF4B-4D14-8D42-939277CACDA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9459" name="Slide Number Placeholder 5">
            <a:extLst>
              <a:ext uri="{FF2B5EF4-FFF2-40B4-BE49-F238E27FC236}">
                <a16:creationId xmlns:a16="http://schemas.microsoft.com/office/drawing/2014/main" id="{83EBEF5A-BD7D-4646-9AA1-8E54540F9D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4C81FBDC-350F-4F37-90A0-B483EFBB28BF}" type="slidenum">
              <a:rPr lang="en-US" altLang="en-US" sz="1200" b="0">
                <a:solidFill>
                  <a:srgbClr val="898989"/>
                </a:solidFill>
              </a:rPr>
              <a:pPr eaLnBrk="1" hangingPunct="1"/>
              <a:t>18</a:t>
            </a:fld>
            <a:r>
              <a:rPr lang="en-US" altLang="en-US" sz="1200" b="0">
                <a:solidFill>
                  <a:srgbClr val="898989"/>
                </a:solidFill>
              </a:rPr>
              <a:t>/21</a:t>
            </a:r>
          </a:p>
        </p:txBody>
      </p:sp>
      <p:sp>
        <p:nvSpPr>
          <p:cNvPr id="19460" name="Rectangle 7">
            <a:extLst>
              <a:ext uri="{FF2B5EF4-FFF2-40B4-BE49-F238E27FC236}">
                <a16:creationId xmlns:a16="http://schemas.microsoft.com/office/drawing/2014/main" id="{75354E18-0B7F-4054-8B47-D9B7FC1FA5A5}"/>
              </a:ext>
            </a:extLst>
          </p:cNvPr>
          <p:cNvSpPr>
            <a:spLocks noGrp="1" noChangeArrowheads="1"/>
          </p:cNvSpPr>
          <p:nvPr>
            <p:ph type="title" idx="4294967295"/>
          </p:nvPr>
        </p:nvSpPr>
        <p:spPr>
          <a:xfrm>
            <a:off x="152400" y="334963"/>
            <a:ext cx="8610600" cy="579437"/>
          </a:xfrm>
        </p:spPr>
        <p:txBody>
          <a:bodyPr>
            <a:spAutoFit/>
          </a:bodyPr>
          <a:lstStyle/>
          <a:p>
            <a:r>
              <a:rPr lang="en-US" altLang="en-US" sz="3200" b="1">
                <a:solidFill>
                  <a:srgbClr val="CC3300"/>
                </a:solidFill>
              </a:rPr>
              <a:t>Array implementation of a priority queue - 1</a:t>
            </a:r>
          </a:p>
        </p:txBody>
      </p:sp>
      <p:sp>
        <p:nvSpPr>
          <p:cNvPr id="5" name="Slide Number Placeholder 3">
            <a:extLst>
              <a:ext uri="{FF2B5EF4-FFF2-40B4-BE49-F238E27FC236}">
                <a16:creationId xmlns:a16="http://schemas.microsoft.com/office/drawing/2014/main" id="{52B91D5E-0518-4A2C-9335-C7949D9C2ADC}"/>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C49418C8-1E7A-44CC-9D9D-52A64D1CABF6}" type="slidenum">
              <a:rPr lang="en-US" altLang="en-US" sz="1200">
                <a:solidFill>
                  <a:srgbClr val="FFFFFF"/>
                </a:solidFill>
              </a:rPr>
              <a:pPr algn="ctr" eaLnBrk="1" hangingPunct="1">
                <a:lnSpc>
                  <a:spcPct val="80000"/>
                </a:lnSpc>
              </a:pPr>
              <a:t>18</a:t>
            </a:fld>
            <a:endParaRPr lang="en-US" altLang="en-US" sz="1200">
              <a:solidFill>
                <a:srgbClr val="FFFFFF"/>
              </a:solidFill>
            </a:endParaRPr>
          </a:p>
        </p:txBody>
      </p:sp>
      <p:sp>
        <p:nvSpPr>
          <p:cNvPr id="19462" name="Content Placeholder 5">
            <a:extLst>
              <a:ext uri="{FF2B5EF4-FFF2-40B4-BE49-F238E27FC236}">
                <a16:creationId xmlns:a16="http://schemas.microsoft.com/office/drawing/2014/main" id="{DBE9A574-1879-4FD8-8937-062133F20753}"/>
              </a:ext>
            </a:extLst>
          </p:cNvPr>
          <p:cNvSpPr txBox="1">
            <a:spLocks/>
          </p:cNvSpPr>
          <p:nvPr/>
        </p:nvSpPr>
        <p:spPr bwMode="auto">
          <a:xfrm>
            <a:off x="457200" y="1066800"/>
            <a:ext cx="3886200" cy="5329238"/>
          </a:xfrm>
          <a:prstGeom prst="rect">
            <a:avLst/>
          </a:prstGeom>
          <a:solidFill>
            <a:srgbClr val="CCECFF"/>
          </a:solidFill>
          <a:ln w="19050" algn="ctr">
            <a:solidFill>
              <a:schemeClr val="accent2"/>
            </a:solidFill>
            <a:miter lim="800000"/>
            <a:headEnd/>
            <a:tailEnd/>
          </a:ln>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b="0"/>
              <a:t>class PriorityQueue</a:t>
            </a:r>
          </a:p>
          <a:p>
            <a:pPr eaLnBrk="1" hangingPunct="1"/>
            <a:r>
              <a:rPr lang="en-US" altLang="en-US" sz="1800" b="0"/>
              <a:t>  { protected  float [] a; int top, max;</a:t>
            </a:r>
          </a:p>
          <a:p>
            <a:pPr eaLnBrk="1" hangingPunct="1"/>
            <a:r>
              <a:rPr lang="en-US" altLang="en-US" sz="1800" b="0"/>
              <a:t>    public PriorityQueue() </a:t>
            </a:r>
          </a:p>
          <a:p>
            <a:pPr eaLnBrk="1" hangingPunct="1"/>
            <a:r>
              <a:rPr lang="en-US" altLang="en-US" sz="1800" b="0"/>
              <a:t>      { this(50);</a:t>
            </a:r>
          </a:p>
          <a:p>
            <a:pPr eaLnBrk="1" hangingPunct="1"/>
            <a:r>
              <a:rPr lang="en-US" altLang="en-US" sz="1800" b="0"/>
              <a:t>      }</a:t>
            </a:r>
          </a:p>
          <a:p>
            <a:pPr eaLnBrk="1" hangingPunct="1"/>
            <a:r>
              <a:rPr lang="en-US" altLang="en-US" sz="1800" b="0"/>
              <a:t>    public PriorityQueue(int max1) </a:t>
            </a:r>
          </a:p>
          <a:p>
            <a:pPr eaLnBrk="1" hangingPunct="1"/>
            <a:r>
              <a:rPr lang="en-US" altLang="en-US" sz="1800" b="0"/>
              <a:t>      { max = max1;</a:t>
            </a:r>
          </a:p>
          <a:p>
            <a:pPr eaLnBrk="1" hangingPunct="1"/>
            <a:r>
              <a:rPr lang="en-US" altLang="en-US" sz="1800" b="0"/>
              <a:t>        a =  new float[max];</a:t>
            </a:r>
          </a:p>
          <a:p>
            <a:pPr eaLnBrk="1" hangingPunct="1"/>
            <a:r>
              <a:rPr lang="en-US" altLang="en-US" sz="1800" b="0"/>
              <a:t>        top = -1;</a:t>
            </a:r>
          </a:p>
          <a:p>
            <a:pPr eaLnBrk="1" hangingPunct="1"/>
            <a:r>
              <a:rPr lang="en-US" altLang="en-US" sz="1800" b="0"/>
              <a:t>      }</a:t>
            </a:r>
          </a:p>
          <a:p>
            <a:pPr eaLnBrk="1" hangingPunct="1"/>
            <a:r>
              <a:rPr lang="en-US" altLang="en-US" sz="1800" b="0"/>
              <a:t>    protected  boolean grow()</a:t>
            </a:r>
          </a:p>
          <a:p>
            <a:pPr eaLnBrk="1" hangingPunct="1"/>
            <a:r>
              <a:rPr lang="en-US" altLang="en-US" sz="1800" b="0"/>
              <a:t>      { int max1 = max + max/2;</a:t>
            </a:r>
          </a:p>
          <a:p>
            <a:pPr eaLnBrk="1" hangingPunct="1"/>
            <a:r>
              <a:rPr lang="en-US" altLang="en-US" sz="1800" b="0"/>
              <a:t>        float [] a1 = new float[max1];</a:t>
            </a:r>
          </a:p>
          <a:p>
            <a:pPr eaLnBrk="1" hangingPunct="1"/>
            <a:r>
              <a:rPr lang="en-US" altLang="en-US" sz="1800" b="0"/>
              <a:t>        if(a1 == null) return(false);</a:t>
            </a:r>
          </a:p>
          <a:p>
            <a:pPr eaLnBrk="1" hangingPunct="1"/>
            <a:r>
              <a:rPr lang="en-US" altLang="en-US" sz="1800" b="0"/>
              <a:t>        for(int i =0; i&lt;=top; i++)</a:t>
            </a:r>
          </a:p>
          <a:p>
            <a:pPr eaLnBrk="1" hangingPunct="1"/>
            <a:r>
              <a:rPr lang="en-US" altLang="en-US" sz="1800" b="0"/>
              <a:t>             a1[i] = a[i];</a:t>
            </a:r>
          </a:p>
          <a:p>
            <a:pPr eaLnBrk="1" hangingPunct="1"/>
            <a:r>
              <a:rPr lang="en-US" altLang="en-US" sz="1800" b="0"/>
              <a:t>         a = a1;</a:t>
            </a:r>
          </a:p>
          <a:p>
            <a:pPr eaLnBrk="1" hangingPunct="1"/>
            <a:r>
              <a:rPr lang="en-US" altLang="en-US" sz="1800" b="0"/>
              <a:t>        return(true);</a:t>
            </a:r>
          </a:p>
          <a:p>
            <a:pPr eaLnBrk="1" hangingPunct="1"/>
            <a:r>
              <a:rPr lang="en-US" altLang="en-US" sz="1800" b="0"/>
              <a:t>      }</a:t>
            </a:r>
          </a:p>
        </p:txBody>
      </p:sp>
      <p:sp>
        <p:nvSpPr>
          <p:cNvPr id="19463" name="Content Placeholder 5">
            <a:extLst>
              <a:ext uri="{FF2B5EF4-FFF2-40B4-BE49-F238E27FC236}">
                <a16:creationId xmlns:a16="http://schemas.microsoft.com/office/drawing/2014/main" id="{C7926993-BC75-48DE-AF83-518A9A549D21}"/>
              </a:ext>
            </a:extLst>
          </p:cNvPr>
          <p:cNvSpPr txBox="1">
            <a:spLocks/>
          </p:cNvSpPr>
          <p:nvPr/>
        </p:nvSpPr>
        <p:spPr bwMode="auto">
          <a:xfrm>
            <a:off x="4648200" y="1071563"/>
            <a:ext cx="3886200" cy="5329237"/>
          </a:xfrm>
          <a:prstGeom prst="rect">
            <a:avLst/>
          </a:prstGeom>
          <a:solidFill>
            <a:srgbClr val="CCECFF"/>
          </a:solidFill>
          <a:ln w="19050" algn="ctr">
            <a:solidFill>
              <a:schemeClr val="accent2"/>
            </a:solidFill>
            <a:miter lim="800000"/>
            <a:headEnd/>
            <a:tailEnd/>
          </a:ln>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a:t>    </a:t>
            </a:r>
            <a:r>
              <a:rPr lang="en-US" altLang="en-US" sz="1800" b="0"/>
              <a:t>public boolean isEmpty()</a:t>
            </a:r>
          </a:p>
          <a:p>
            <a:pPr eaLnBrk="1" hangingPunct="1"/>
            <a:r>
              <a:rPr lang="en-US" altLang="en-US" sz="1800" b="0"/>
              <a:t>      { return(top==-1);}</a:t>
            </a:r>
          </a:p>
          <a:p>
            <a:pPr eaLnBrk="1" hangingPunct="1"/>
            <a:r>
              <a:rPr lang="en-US" altLang="en-US" sz="1800" b="0"/>
              <a:t>    public boolean isFull()</a:t>
            </a:r>
          </a:p>
          <a:p>
            <a:pPr eaLnBrk="1" hangingPunct="1"/>
            <a:r>
              <a:rPr lang="en-US" altLang="en-US" sz="1800" b="0"/>
              <a:t>      { return(top==max-1);}</a:t>
            </a:r>
          </a:p>
          <a:p>
            <a:pPr eaLnBrk="1" hangingPunct="1"/>
            <a:r>
              <a:rPr lang="en-US" altLang="en-US" sz="1800" b="0"/>
              <a:t>    public void clear()</a:t>
            </a:r>
          </a:p>
          <a:p>
            <a:pPr eaLnBrk="1" hangingPunct="1"/>
            <a:r>
              <a:rPr lang="en-US" altLang="en-US" sz="1800" b="0"/>
              <a:t>      { top=-1;}</a:t>
            </a:r>
          </a:p>
          <a:p>
            <a:pPr eaLnBrk="1" hangingPunct="1"/>
            <a:r>
              <a:rPr lang="en-US" altLang="en-US" sz="1800" b="0"/>
              <a:t>    public void enqueue(float x)</a:t>
            </a:r>
          </a:p>
          <a:p>
            <a:pPr eaLnBrk="1" hangingPunct="1"/>
            <a:r>
              <a:rPr lang="en-US" altLang="en-US" sz="1800" b="0"/>
              <a:t>      { if(isFull() &amp;&amp; !grow()) return;</a:t>
            </a:r>
          </a:p>
          <a:p>
            <a:pPr eaLnBrk="1" hangingPunct="1"/>
            <a:r>
              <a:rPr lang="en-US" altLang="en-US" sz="1800" b="0"/>
              <a:t>        if(top==-1)</a:t>
            </a:r>
          </a:p>
          <a:p>
            <a:pPr eaLnBrk="1" hangingPunct="1"/>
            <a:r>
              <a:rPr lang="en-US" altLang="en-US" sz="1800" b="0"/>
              <a:t>           { a[0] = x; top = 0;</a:t>
            </a:r>
          </a:p>
          <a:p>
            <a:pPr eaLnBrk="1" hangingPunct="1"/>
            <a:r>
              <a:rPr lang="en-US" altLang="en-US" sz="1800" b="0"/>
              <a:t>             return;</a:t>
            </a:r>
          </a:p>
          <a:p>
            <a:pPr eaLnBrk="1" hangingPunct="1"/>
            <a:r>
              <a:rPr lang="en-US" altLang="en-US" sz="1800" b="0"/>
              <a:t>           }</a:t>
            </a:r>
          </a:p>
          <a:p>
            <a:pPr eaLnBrk="1" hangingPunct="1"/>
            <a:r>
              <a:rPr lang="en-US" altLang="en-US" sz="1800" b="0"/>
              <a:t>        int i = top; </a:t>
            </a:r>
          </a:p>
          <a:p>
            <a:pPr eaLnBrk="1" hangingPunct="1"/>
            <a:r>
              <a:rPr lang="en-US" altLang="en-US" sz="1800" b="0"/>
              <a:t>        while(i&gt;=0 &amp;&amp; x&lt;a[i]) </a:t>
            </a:r>
          </a:p>
          <a:p>
            <a:pPr eaLnBrk="1" hangingPunct="1"/>
            <a:r>
              <a:rPr lang="en-US" altLang="en-US" sz="1800" b="0"/>
              <a:t>           {  a[i+1] = a[i];</a:t>
            </a:r>
          </a:p>
          <a:p>
            <a:pPr eaLnBrk="1" hangingPunct="1"/>
            <a:r>
              <a:rPr lang="en-US" altLang="en-US" sz="1800" b="0"/>
              <a:t>              i--;</a:t>
            </a:r>
          </a:p>
          <a:p>
            <a:pPr eaLnBrk="1" hangingPunct="1"/>
            <a:r>
              <a:rPr lang="en-US" altLang="en-US" sz="1800" b="0"/>
              <a:t>            }      </a:t>
            </a:r>
          </a:p>
          <a:p>
            <a:pPr eaLnBrk="1" hangingPunct="1"/>
            <a:r>
              <a:rPr lang="en-US" altLang="en-US" sz="1800" b="0"/>
              <a:t>        a[i+1] = x;  top++;</a:t>
            </a:r>
          </a:p>
          <a:p>
            <a:pPr eaLnBrk="1" hangingPunct="1"/>
            <a:r>
              <a:rPr lang="en-US" altLang="en-US" sz="1800" b="0"/>
              <a:t>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Footer Placeholder 4">
            <a:extLst>
              <a:ext uri="{FF2B5EF4-FFF2-40B4-BE49-F238E27FC236}">
                <a16:creationId xmlns:a16="http://schemas.microsoft.com/office/drawing/2014/main" id="{96CDDB2C-9AD1-46FD-9BEE-A36A76246A4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0483" name="Slide Number Placeholder 5">
            <a:extLst>
              <a:ext uri="{FF2B5EF4-FFF2-40B4-BE49-F238E27FC236}">
                <a16:creationId xmlns:a16="http://schemas.microsoft.com/office/drawing/2014/main" id="{33916441-FB68-49FB-8468-4C2264C6DE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C658007F-6B00-4067-B8C8-06FC7AF6D4BF}" type="slidenum">
              <a:rPr lang="en-US" altLang="en-US" sz="1200" b="0">
                <a:solidFill>
                  <a:srgbClr val="898989"/>
                </a:solidFill>
              </a:rPr>
              <a:pPr eaLnBrk="1" hangingPunct="1"/>
              <a:t>19</a:t>
            </a:fld>
            <a:r>
              <a:rPr lang="en-US" altLang="en-US" sz="1200" b="0">
                <a:solidFill>
                  <a:srgbClr val="898989"/>
                </a:solidFill>
              </a:rPr>
              <a:t>/21</a:t>
            </a:r>
          </a:p>
        </p:txBody>
      </p:sp>
      <p:sp>
        <p:nvSpPr>
          <p:cNvPr id="20484" name="Rectangle 7">
            <a:extLst>
              <a:ext uri="{FF2B5EF4-FFF2-40B4-BE49-F238E27FC236}">
                <a16:creationId xmlns:a16="http://schemas.microsoft.com/office/drawing/2014/main" id="{68FEE164-A825-4104-8967-9B53FB08021C}"/>
              </a:ext>
            </a:extLst>
          </p:cNvPr>
          <p:cNvSpPr>
            <a:spLocks noGrp="1" noChangeArrowheads="1"/>
          </p:cNvSpPr>
          <p:nvPr>
            <p:ph type="title" idx="4294967295"/>
          </p:nvPr>
        </p:nvSpPr>
        <p:spPr>
          <a:xfrm>
            <a:off x="127000" y="639763"/>
            <a:ext cx="8915400" cy="579437"/>
          </a:xfrm>
        </p:spPr>
        <p:txBody>
          <a:bodyPr>
            <a:spAutoFit/>
          </a:bodyPr>
          <a:lstStyle/>
          <a:p>
            <a:r>
              <a:rPr lang="en-US" altLang="en-US" sz="3200" b="1">
                <a:solidFill>
                  <a:srgbClr val="CC3300"/>
                </a:solidFill>
              </a:rPr>
              <a:t>Array implementation of a priority queue - 2</a:t>
            </a:r>
          </a:p>
        </p:txBody>
      </p:sp>
      <p:sp>
        <p:nvSpPr>
          <p:cNvPr id="5" name="Slide Number Placeholder 3">
            <a:extLst>
              <a:ext uri="{FF2B5EF4-FFF2-40B4-BE49-F238E27FC236}">
                <a16:creationId xmlns:a16="http://schemas.microsoft.com/office/drawing/2014/main" id="{6E56D995-21B5-4D17-A5E1-B221D1227E85}"/>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69926B8A-ECD3-41B1-98D6-7B7051F5FBC6}" type="slidenum">
              <a:rPr lang="en-US" altLang="en-US" sz="1200">
                <a:solidFill>
                  <a:srgbClr val="FFFFFF"/>
                </a:solidFill>
              </a:rPr>
              <a:pPr algn="ctr" eaLnBrk="1" hangingPunct="1">
                <a:lnSpc>
                  <a:spcPct val="80000"/>
                </a:lnSpc>
              </a:pPr>
              <a:t>19</a:t>
            </a:fld>
            <a:endParaRPr lang="en-US" altLang="en-US" sz="1200">
              <a:solidFill>
                <a:srgbClr val="FFFFFF"/>
              </a:solidFill>
            </a:endParaRPr>
          </a:p>
        </p:txBody>
      </p:sp>
      <p:sp>
        <p:nvSpPr>
          <p:cNvPr id="20486" name="Content Placeholder 5">
            <a:extLst>
              <a:ext uri="{FF2B5EF4-FFF2-40B4-BE49-F238E27FC236}">
                <a16:creationId xmlns:a16="http://schemas.microsoft.com/office/drawing/2014/main" id="{64AB66B7-1B06-40E0-9415-CECE55965309}"/>
              </a:ext>
            </a:extLst>
          </p:cNvPr>
          <p:cNvSpPr txBox="1">
            <a:spLocks/>
          </p:cNvSpPr>
          <p:nvPr/>
        </p:nvSpPr>
        <p:spPr bwMode="auto">
          <a:xfrm>
            <a:off x="1295400" y="1668463"/>
            <a:ext cx="6324600" cy="3132137"/>
          </a:xfrm>
          <a:prstGeom prst="rect">
            <a:avLst/>
          </a:prstGeom>
          <a:solidFill>
            <a:srgbClr val="CCECFF"/>
          </a:solidFill>
          <a:ln w="19050" algn="ctr">
            <a:solidFill>
              <a:schemeClr val="accent2"/>
            </a:solidFill>
            <a:miter lim="800000"/>
            <a:headEnd/>
            <a:tailEnd/>
          </a:ln>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a:t>    </a:t>
            </a:r>
            <a:r>
              <a:rPr lang="en-US" altLang="en-US" sz="1800" b="0"/>
              <a:t>public</a:t>
            </a:r>
            <a:r>
              <a:rPr lang="en-US" altLang="en-US" sz="1800"/>
              <a:t> </a:t>
            </a:r>
            <a:r>
              <a:rPr lang="en-US" altLang="en-US" sz="1800" b="0"/>
              <a:t>float front()</a:t>
            </a:r>
          </a:p>
          <a:p>
            <a:pPr eaLnBrk="1" hangingPunct="1"/>
            <a:r>
              <a:rPr lang="en-US" altLang="en-US" sz="1800" b="0"/>
              <a:t>      { assert(!isEmpty());</a:t>
            </a:r>
          </a:p>
          <a:p>
            <a:pPr eaLnBrk="1" hangingPunct="1"/>
            <a:r>
              <a:rPr lang="en-US" altLang="en-US" sz="1800" b="0"/>
              <a:t>        return(a[top]);</a:t>
            </a:r>
          </a:p>
          <a:p>
            <a:pPr eaLnBrk="1" hangingPunct="1"/>
            <a:r>
              <a:rPr lang="en-US" altLang="en-US" sz="1800" b="0"/>
              <a:t>      }</a:t>
            </a:r>
          </a:p>
          <a:p>
            <a:pPr eaLnBrk="1" hangingPunct="1"/>
            <a:endParaRPr lang="en-US" altLang="en-US" sz="1800" b="0"/>
          </a:p>
          <a:p>
            <a:pPr eaLnBrk="1" hangingPunct="1"/>
            <a:r>
              <a:rPr lang="en-US" altLang="en-US" sz="1800" b="0"/>
              <a:t>    public float dequeue()</a:t>
            </a:r>
          </a:p>
          <a:p>
            <a:pPr eaLnBrk="1" hangingPunct="1"/>
            <a:r>
              <a:rPr lang="en-US" altLang="en-US" sz="1800" b="0"/>
              <a:t>     {assert(!isEmpty());</a:t>
            </a:r>
          </a:p>
          <a:p>
            <a:pPr eaLnBrk="1" hangingPunct="1"/>
            <a:r>
              <a:rPr lang="en-US" altLang="en-US" sz="1800" b="0"/>
              <a:t>        float x = a[top];</a:t>
            </a:r>
          </a:p>
          <a:p>
            <a:pPr eaLnBrk="1" hangingPunct="1"/>
            <a:r>
              <a:rPr lang="en-US" altLang="en-US" sz="1800" b="0"/>
              <a:t>        top--;</a:t>
            </a:r>
          </a:p>
          <a:p>
            <a:pPr eaLnBrk="1" hangingPunct="1"/>
            <a:r>
              <a:rPr lang="en-US" altLang="en-US" sz="1800" b="0"/>
              <a:t>        return(x);</a:t>
            </a:r>
          </a:p>
          <a:p>
            <a:pPr eaLnBrk="1" hangingPunct="1"/>
            <a:r>
              <a:rPr lang="en-US" altLang="en-US" sz="1800" b="0"/>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Footer Placeholder 4">
            <a:extLst>
              <a:ext uri="{FF2B5EF4-FFF2-40B4-BE49-F238E27FC236}">
                <a16:creationId xmlns:a16="http://schemas.microsoft.com/office/drawing/2014/main" id="{C9A7BC5E-C9A0-4E82-AF7E-630FFE150C3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3075" name="Slide Number Placeholder 5">
            <a:extLst>
              <a:ext uri="{FF2B5EF4-FFF2-40B4-BE49-F238E27FC236}">
                <a16:creationId xmlns:a16="http://schemas.microsoft.com/office/drawing/2014/main" id="{B8E764AA-30A6-4C60-A465-19EBD666B28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F642583D-3632-4477-AB43-7E92A802484A}" type="slidenum">
              <a:rPr lang="en-US" altLang="en-US" sz="1200" b="0">
                <a:solidFill>
                  <a:srgbClr val="898989"/>
                </a:solidFill>
              </a:rPr>
              <a:pPr eaLnBrk="1" hangingPunct="1"/>
              <a:t>2</a:t>
            </a:fld>
            <a:r>
              <a:rPr lang="en-US" altLang="en-US" sz="1200" b="0">
                <a:solidFill>
                  <a:srgbClr val="898989"/>
                </a:solidFill>
              </a:rPr>
              <a:t>/21</a:t>
            </a:r>
          </a:p>
        </p:txBody>
      </p:sp>
      <p:sp>
        <p:nvSpPr>
          <p:cNvPr id="3076" name="Rectangle 2">
            <a:extLst>
              <a:ext uri="{FF2B5EF4-FFF2-40B4-BE49-F238E27FC236}">
                <a16:creationId xmlns:a16="http://schemas.microsoft.com/office/drawing/2014/main" id="{977EBF9A-F8EA-477F-B2C1-71869DB22B21}"/>
              </a:ext>
            </a:extLst>
          </p:cNvPr>
          <p:cNvSpPr>
            <a:spLocks noGrp="1"/>
          </p:cNvSpPr>
          <p:nvPr>
            <p:ph type="title"/>
          </p:nvPr>
        </p:nvSpPr>
        <p:spPr>
          <a:xfrm>
            <a:off x="990600" y="822325"/>
            <a:ext cx="6934200" cy="701675"/>
          </a:xfrm>
          <a:noFill/>
        </p:spPr>
        <p:txBody>
          <a:bodyPr>
            <a:spAutoFit/>
          </a:bodyPr>
          <a:lstStyle/>
          <a:p>
            <a:r>
              <a:rPr lang="en-US" altLang="en-US" sz="4000" b="1">
                <a:solidFill>
                  <a:schemeClr val="hlink"/>
                </a:solidFill>
                <a:latin typeface="Calibri" panose="020F0502020204030204" pitchFamily="34" charset="0"/>
              </a:rPr>
              <a:t>Queues</a:t>
            </a:r>
          </a:p>
        </p:txBody>
      </p:sp>
      <p:sp>
        <p:nvSpPr>
          <p:cNvPr id="3077" name="Rectangle 2">
            <a:extLst>
              <a:ext uri="{FF2B5EF4-FFF2-40B4-BE49-F238E27FC236}">
                <a16:creationId xmlns:a16="http://schemas.microsoft.com/office/drawing/2014/main" id="{01E8FEDB-3020-453C-98E6-BCD0F02B35E9}"/>
              </a:ext>
            </a:extLst>
          </p:cNvPr>
          <p:cNvSpPr>
            <a:spLocks noChangeArrowheads="1"/>
          </p:cNvSpPr>
          <p:nvPr/>
        </p:nvSpPr>
        <p:spPr bwMode="auto">
          <a:xfrm>
            <a:off x="990600" y="2027238"/>
            <a:ext cx="4492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3600">
                <a:solidFill>
                  <a:srgbClr val="CC3300"/>
                </a:solidFill>
                <a:latin typeface="Calibri" panose="020F0502020204030204" pitchFamily="34" charset="0"/>
              </a:rPr>
              <a:t>Objectives</a:t>
            </a:r>
          </a:p>
        </p:txBody>
      </p:sp>
      <p:sp>
        <p:nvSpPr>
          <p:cNvPr id="3078" name="Rectangle 3">
            <a:extLst>
              <a:ext uri="{FF2B5EF4-FFF2-40B4-BE49-F238E27FC236}">
                <a16:creationId xmlns:a16="http://schemas.microsoft.com/office/drawing/2014/main" id="{88DBF76A-5248-4666-AB32-F4A0559B0C6C}"/>
              </a:ext>
            </a:extLst>
          </p:cNvPr>
          <p:cNvSpPr>
            <a:spLocks noChangeArrowheads="1"/>
          </p:cNvSpPr>
          <p:nvPr/>
        </p:nvSpPr>
        <p:spPr bwMode="auto">
          <a:xfrm>
            <a:off x="990600" y="2895600"/>
            <a:ext cx="7010400"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spcBef>
                <a:spcPct val="20000"/>
              </a:spcBef>
              <a:buFont typeface="Arial" panose="020B0604020202020204" pitchFamily="34" charset="0"/>
              <a:buChar char="•"/>
            </a:pPr>
            <a:r>
              <a:rPr lang="en-US" altLang="en-US" sz="3200" b="0">
                <a:latin typeface="Calibri" panose="020F0502020204030204" pitchFamily="34" charset="0"/>
              </a:rPr>
              <a:t>Queues</a:t>
            </a:r>
          </a:p>
          <a:p>
            <a:pPr>
              <a:spcBef>
                <a:spcPct val="20000"/>
              </a:spcBef>
              <a:buFont typeface="Arial" panose="020B0604020202020204" pitchFamily="34" charset="0"/>
              <a:buChar char="•"/>
            </a:pPr>
            <a:r>
              <a:rPr lang="en-US" altLang="en-US" sz="3200" b="0">
                <a:latin typeface="Calibri" panose="020F0502020204030204" pitchFamily="34" charset="0"/>
              </a:rPr>
              <a:t>Priority Queues</a:t>
            </a:r>
          </a:p>
          <a:p>
            <a:pPr>
              <a:spcBef>
                <a:spcPct val="20000"/>
              </a:spcBef>
              <a:buFont typeface="Arial" panose="020B0604020202020204" pitchFamily="34" charset="0"/>
              <a:buChar char="•"/>
            </a:pPr>
            <a:r>
              <a:rPr lang="en-US" altLang="en-US" sz="3200" b="0">
                <a:latin typeface="Calibri" panose="020F0502020204030204" pitchFamily="34" charset="0"/>
              </a:rPr>
              <a:t>Queue interface in java.util</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4">
            <a:extLst>
              <a:ext uri="{FF2B5EF4-FFF2-40B4-BE49-F238E27FC236}">
                <a16:creationId xmlns:a16="http://schemas.microsoft.com/office/drawing/2014/main" id="{864FA8A6-08AB-4A29-AF65-01128F5875E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1507" name="Slide Number Placeholder 5">
            <a:extLst>
              <a:ext uri="{FF2B5EF4-FFF2-40B4-BE49-F238E27FC236}">
                <a16:creationId xmlns:a16="http://schemas.microsoft.com/office/drawing/2014/main" id="{2C3A144F-50A6-4AAF-B302-82DF6F4790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DA8DAC3D-276E-47C0-BCE0-6101127DA4C9}" type="slidenum">
              <a:rPr lang="en-US" altLang="en-US" sz="1200" b="0">
                <a:solidFill>
                  <a:srgbClr val="898989"/>
                </a:solidFill>
              </a:rPr>
              <a:pPr eaLnBrk="1" hangingPunct="1"/>
              <a:t>20</a:t>
            </a:fld>
            <a:r>
              <a:rPr lang="en-US" altLang="en-US" sz="1200" b="0">
                <a:solidFill>
                  <a:srgbClr val="898989"/>
                </a:solidFill>
              </a:rPr>
              <a:t>/21</a:t>
            </a:r>
          </a:p>
        </p:txBody>
      </p:sp>
      <p:sp>
        <p:nvSpPr>
          <p:cNvPr id="21508" name="Rectangle 2">
            <a:extLst>
              <a:ext uri="{FF2B5EF4-FFF2-40B4-BE49-F238E27FC236}">
                <a16:creationId xmlns:a16="http://schemas.microsoft.com/office/drawing/2014/main" id="{8C877D92-9580-4B93-9C87-13BBB18C1B1D}"/>
              </a:ext>
            </a:extLst>
          </p:cNvPr>
          <p:cNvSpPr>
            <a:spLocks noGrp="1" noChangeArrowheads="1"/>
          </p:cNvSpPr>
          <p:nvPr>
            <p:ph type="title" idx="4294967295"/>
          </p:nvPr>
        </p:nvSpPr>
        <p:spPr>
          <a:xfrm>
            <a:off x="612775" y="495300"/>
            <a:ext cx="7540625" cy="701675"/>
          </a:xfrm>
        </p:spPr>
        <p:txBody>
          <a:bodyPr>
            <a:spAutoFit/>
          </a:bodyPr>
          <a:lstStyle/>
          <a:p>
            <a:r>
              <a:rPr lang="en-US" altLang="en-US" sz="4000" b="1">
                <a:solidFill>
                  <a:srgbClr val="CC3300"/>
                </a:solidFill>
              </a:rPr>
              <a:t>Summary</a:t>
            </a:r>
          </a:p>
        </p:txBody>
      </p:sp>
      <p:sp>
        <p:nvSpPr>
          <p:cNvPr id="4" name="Slide Number Placeholder 3">
            <a:extLst>
              <a:ext uri="{FF2B5EF4-FFF2-40B4-BE49-F238E27FC236}">
                <a16:creationId xmlns:a16="http://schemas.microsoft.com/office/drawing/2014/main" id="{6EBD0476-27C0-40F8-9B71-FBEEED35AE05}"/>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4FDB4961-3A99-403E-B14A-258447A3EF7A}" type="slidenum">
              <a:rPr lang="en-US" altLang="en-US" sz="1200">
                <a:solidFill>
                  <a:srgbClr val="FFFFFF"/>
                </a:solidFill>
              </a:rPr>
              <a:pPr algn="ctr" eaLnBrk="1" hangingPunct="1">
                <a:lnSpc>
                  <a:spcPct val="80000"/>
                </a:lnSpc>
              </a:pPr>
              <a:t>20</a:t>
            </a:fld>
            <a:endParaRPr lang="en-US" altLang="en-US" sz="1200">
              <a:solidFill>
                <a:srgbClr val="FFFFFF"/>
              </a:solidFill>
            </a:endParaRPr>
          </a:p>
        </p:txBody>
      </p:sp>
      <p:sp>
        <p:nvSpPr>
          <p:cNvPr id="21510" name="Rectangle 3">
            <a:extLst>
              <a:ext uri="{FF2B5EF4-FFF2-40B4-BE49-F238E27FC236}">
                <a16:creationId xmlns:a16="http://schemas.microsoft.com/office/drawing/2014/main" id="{1C38A426-5197-40BC-A44D-779A6D8CE302}"/>
              </a:ext>
            </a:extLst>
          </p:cNvPr>
          <p:cNvSpPr>
            <a:spLocks noGrp="1" noChangeArrowheads="1"/>
          </p:cNvSpPr>
          <p:nvPr>
            <p:ph sz="quarter" idx="4294967295"/>
          </p:nvPr>
        </p:nvSpPr>
        <p:spPr>
          <a:xfrm>
            <a:off x="457200" y="1219200"/>
            <a:ext cx="8229600" cy="5130800"/>
          </a:xfrm>
        </p:spPr>
        <p:txBody>
          <a:bodyPr>
            <a:spAutoFit/>
          </a:bodyPr>
          <a:lstStyle/>
          <a:p>
            <a:pPr marL="319088" indent="-319088"/>
            <a:r>
              <a:rPr lang="en-US" altLang="en-US" sz="2400"/>
              <a:t>A queue</a:t>
            </a:r>
            <a:r>
              <a:rPr lang="en-US" altLang="en-US" sz="2400" i="1"/>
              <a:t> </a:t>
            </a:r>
            <a:r>
              <a:rPr lang="en-US" altLang="en-US" sz="2400"/>
              <a:t>is a waiting line that grows by adding elements to its end and shrinks by taking elements from its front.</a:t>
            </a:r>
          </a:p>
          <a:p>
            <a:pPr marL="319088" indent="-319088"/>
            <a:r>
              <a:rPr lang="en-US" altLang="en-US" sz="2400"/>
              <a:t>A queue is an FIFO</a:t>
            </a:r>
            <a:r>
              <a:rPr lang="en-US" altLang="en-US" sz="2400" i="1"/>
              <a:t> </a:t>
            </a:r>
            <a:r>
              <a:rPr lang="en-US" altLang="en-US" sz="2400"/>
              <a:t>structure: first in/first out.</a:t>
            </a:r>
          </a:p>
          <a:p>
            <a:pPr marL="319088" indent="-319088"/>
            <a:r>
              <a:rPr lang="en-US" altLang="en-US" sz="2400"/>
              <a:t>In queuing theory, various scenarios are analyzed and models are built that use queues for processing requests or other information in a predetermined sequence (order).</a:t>
            </a:r>
          </a:p>
          <a:p>
            <a:pPr marL="319088" indent="-319088"/>
            <a:r>
              <a:rPr lang="en-US" altLang="en-US" sz="2400"/>
              <a:t>A priority queue can be assigned to enable a particular process, or event, to be executed out of sequence without affecting overall system operation.</a:t>
            </a:r>
          </a:p>
          <a:p>
            <a:pPr marL="319088" indent="-319088"/>
            <a:r>
              <a:rPr lang="en-US" altLang="en-US" sz="2400"/>
              <a:t>In priority queues, elements are dequeued according to their priority and their current </a:t>
            </a:r>
            <a:br>
              <a:rPr lang="en-US" altLang="en-US" sz="2400"/>
            </a:br>
            <a:r>
              <a:rPr lang="en-US" altLang="en-US" sz="2400"/>
              <a:t>queue position.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4">
            <a:extLst>
              <a:ext uri="{FF2B5EF4-FFF2-40B4-BE49-F238E27FC236}">
                <a16:creationId xmlns:a16="http://schemas.microsoft.com/office/drawing/2014/main" id="{DB5334DB-86B3-4A29-80F6-C24C19FC494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2531" name="Slide Number Placeholder 5">
            <a:extLst>
              <a:ext uri="{FF2B5EF4-FFF2-40B4-BE49-F238E27FC236}">
                <a16:creationId xmlns:a16="http://schemas.microsoft.com/office/drawing/2014/main" id="{16CECF37-4CB5-482B-A74B-284BE178D9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8F7670A9-1AF1-4F2E-A8CF-05DE5DF9E849}" type="slidenum">
              <a:rPr lang="en-US" altLang="en-US" sz="1200" b="0">
                <a:solidFill>
                  <a:srgbClr val="898989"/>
                </a:solidFill>
              </a:rPr>
              <a:pPr eaLnBrk="1" hangingPunct="1"/>
              <a:t>21</a:t>
            </a:fld>
            <a:r>
              <a:rPr lang="en-US" altLang="en-US" sz="1200" b="0">
                <a:solidFill>
                  <a:srgbClr val="898989"/>
                </a:solidFill>
              </a:rPr>
              <a:t>/21</a:t>
            </a:r>
          </a:p>
        </p:txBody>
      </p:sp>
      <p:sp>
        <p:nvSpPr>
          <p:cNvPr id="22532" name="Rectangle 2">
            <a:extLst>
              <a:ext uri="{FF2B5EF4-FFF2-40B4-BE49-F238E27FC236}">
                <a16:creationId xmlns:a16="http://schemas.microsoft.com/office/drawing/2014/main" id="{56C0105C-BA2F-40E1-8BA9-F58FE8E431CA}"/>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Reading at home</a:t>
            </a:r>
          </a:p>
        </p:txBody>
      </p:sp>
      <p:sp>
        <p:nvSpPr>
          <p:cNvPr id="22533" name="Text Box 3">
            <a:extLst>
              <a:ext uri="{FF2B5EF4-FFF2-40B4-BE49-F238E27FC236}">
                <a16:creationId xmlns:a16="http://schemas.microsoft.com/office/drawing/2014/main" id="{4AD4106E-6BBF-40A7-9B06-F544E7204FC0}"/>
              </a:ext>
            </a:extLst>
          </p:cNvPr>
          <p:cNvSpPr txBox="1">
            <a:spLocks noChangeArrowheads="1"/>
          </p:cNvSpPr>
          <p:nvPr/>
        </p:nvSpPr>
        <p:spPr bwMode="auto">
          <a:xfrm>
            <a:off x="1524000" y="1219200"/>
            <a:ext cx="5791200" cy="376238"/>
          </a:xfrm>
          <a:prstGeom prst="rect">
            <a:avLst/>
          </a:prstGeom>
          <a:solidFill>
            <a:srgbClr val="FFCC99"/>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800"/>
              <a:t>Text book: Data Structures and Algorithms in Java</a:t>
            </a:r>
          </a:p>
        </p:txBody>
      </p:sp>
      <p:sp>
        <p:nvSpPr>
          <p:cNvPr id="22534" name="Rectangle 3">
            <a:extLst>
              <a:ext uri="{FF2B5EF4-FFF2-40B4-BE49-F238E27FC236}">
                <a16:creationId xmlns:a16="http://schemas.microsoft.com/office/drawing/2014/main" id="{C73626D9-F0CD-4852-99FA-382A23AD41A9}"/>
              </a:ext>
            </a:extLst>
          </p:cNvPr>
          <p:cNvSpPr>
            <a:spLocks noChangeArrowheads="1"/>
          </p:cNvSpPr>
          <p:nvPr/>
        </p:nvSpPr>
        <p:spPr bwMode="auto">
          <a:xfrm>
            <a:off x="1295400" y="2895600"/>
            <a:ext cx="65532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spcBef>
                <a:spcPct val="20000"/>
              </a:spcBef>
              <a:buFont typeface="Arial" panose="020B0604020202020204" pitchFamily="34" charset="0"/>
              <a:buChar char="•"/>
            </a:pPr>
            <a:r>
              <a:rPr lang="en-US" altLang="en-US" sz="2400" b="0">
                <a:latin typeface="Calibri" panose="020F0502020204030204" pitchFamily="34" charset="0"/>
              </a:rPr>
              <a:t>6.2 Queues   -    238</a:t>
            </a:r>
          </a:p>
          <a:p>
            <a:pPr>
              <a:spcBef>
                <a:spcPct val="20000"/>
              </a:spcBef>
              <a:buFont typeface="Arial" panose="020B0604020202020204" pitchFamily="34" charset="0"/>
              <a:buChar char="•"/>
            </a:pPr>
            <a:r>
              <a:rPr lang="en-US" altLang="en-US" sz="2400" b="0">
                <a:latin typeface="Calibri" panose="020F0502020204030204" pitchFamily="34" charset="0"/>
              </a:rPr>
              <a:t>6.3 Double-Ended Queues (Deque)  -  248</a:t>
            </a:r>
          </a:p>
          <a:p>
            <a:pPr>
              <a:spcBef>
                <a:spcPct val="20000"/>
              </a:spcBef>
              <a:buFont typeface="Arial" panose="020B0604020202020204" pitchFamily="34" charset="0"/>
              <a:buChar char="•"/>
            </a:pPr>
            <a:r>
              <a:rPr lang="en-US" altLang="en-US" sz="2400" b="0">
                <a:latin typeface="Calibri" panose="020F0502020204030204" pitchFamily="34" charset="0"/>
              </a:rPr>
              <a:t>9.1 The Priority Queue Abstract Data Type - 360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Footer Placeholder 4">
            <a:extLst>
              <a:ext uri="{FF2B5EF4-FFF2-40B4-BE49-F238E27FC236}">
                <a16:creationId xmlns:a16="http://schemas.microsoft.com/office/drawing/2014/main" id="{D43D1E85-40C7-4558-B9B3-CFF903FC903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4099" name="Slide Number Placeholder 5">
            <a:extLst>
              <a:ext uri="{FF2B5EF4-FFF2-40B4-BE49-F238E27FC236}">
                <a16:creationId xmlns:a16="http://schemas.microsoft.com/office/drawing/2014/main" id="{D48635CD-0163-462F-93D6-AACD7A4650D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FC2C8C5A-FA76-4640-8646-833AA2C7574E}" type="slidenum">
              <a:rPr lang="en-US" altLang="en-US" sz="1200" b="0">
                <a:solidFill>
                  <a:srgbClr val="898989"/>
                </a:solidFill>
              </a:rPr>
              <a:pPr eaLnBrk="1" hangingPunct="1"/>
              <a:t>3</a:t>
            </a:fld>
            <a:r>
              <a:rPr lang="en-US" altLang="en-US" sz="1200" b="0">
                <a:solidFill>
                  <a:srgbClr val="898989"/>
                </a:solidFill>
              </a:rPr>
              <a:t>/21</a:t>
            </a:r>
          </a:p>
        </p:txBody>
      </p:sp>
      <p:sp>
        <p:nvSpPr>
          <p:cNvPr id="4100" name="Rectangle 2">
            <a:extLst>
              <a:ext uri="{FF2B5EF4-FFF2-40B4-BE49-F238E27FC236}">
                <a16:creationId xmlns:a16="http://schemas.microsoft.com/office/drawing/2014/main" id="{D969AEB5-54B7-4F27-89CC-793A31A9E46D}"/>
              </a:ext>
            </a:extLst>
          </p:cNvPr>
          <p:cNvSpPr>
            <a:spLocks noGrp="1" noChangeArrowheads="1"/>
          </p:cNvSpPr>
          <p:nvPr>
            <p:ph type="title" idx="4294967295"/>
          </p:nvPr>
        </p:nvSpPr>
        <p:spPr>
          <a:xfrm>
            <a:off x="460375" y="495300"/>
            <a:ext cx="8229600" cy="701675"/>
          </a:xfrm>
        </p:spPr>
        <p:txBody>
          <a:bodyPr>
            <a:spAutoFit/>
          </a:bodyPr>
          <a:lstStyle/>
          <a:p>
            <a:r>
              <a:rPr lang="en-US" altLang="en-US" sz="4000" b="1">
                <a:solidFill>
                  <a:srgbClr val="CC3300"/>
                </a:solidFill>
              </a:rPr>
              <a:t>What is a queue?</a:t>
            </a:r>
          </a:p>
        </p:txBody>
      </p:sp>
      <p:sp>
        <p:nvSpPr>
          <p:cNvPr id="4" name="Slide Number Placeholder 3">
            <a:extLst>
              <a:ext uri="{FF2B5EF4-FFF2-40B4-BE49-F238E27FC236}">
                <a16:creationId xmlns:a16="http://schemas.microsoft.com/office/drawing/2014/main" id="{D381BCCF-C12C-4382-9BA4-21AFDDD87781}"/>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286743EC-486A-47F5-AF35-918DBC6E2FBE}" type="slidenum">
              <a:rPr lang="en-US" altLang="en-US" sz="1200">
                <a:solidFill>
                  <a:srgbClr val="FFFFFF"/>
                </a:solidFill>
              </a:rPr>
              <a:pPr algn="ctr" eaLnBrk="1" hangingPunct="1">
                <a:lnSpc>
                  <a:spcPct val="80000"/>
                </a:lnSpc>
              </a:pPr>
              <a:t>3</a:t>
            </a:fld>
            <a:endParaRPr lang="en-US" altLang="en-US" sz="1200">
              <a:solidFill>
                <a:srgbClr val="FFFFFF"/>
              </a:solidFill>
            </a:endParaRPr>
          </a:p>
        </p:txBody>
      </p:sp>
      <p:sp>
        <p:nvSpPr>
          <p:cNvPr id="4102" name="Rectangle 3">
            <a:extLst>
              <a:ext uri="{FF2B5EF4-FFF2-40B4-BE49-F238E27FC236}">
                <a16:creationId xmlns:a16="http://schemas.microsoft.com/office/drawing/2014/main" id="{872CF845-1299-4A17-A331-1E5559978B51}"/>
              </a:ext>
            </a:extLst>
          </p:cNvPr>
          <p:cNvSpPr>
            <a:spLocks noGrp="1" noChangeArrowheads="1"/>
          </p:cNvSpPr>
          <p:nvPr>
            <p:ph sz="quarter" idx="4294967295"/>
          </p:nvPr>
        </p:nvSpPr>
        <p:spPr>
          <a:xfrm>
            <a:off x="457200" y="1600200"/>
            <a:ext cx="8229600" cy="4495800"/>
          </a:xfrm>
        </p:spPr>
        <p:txBody>
          <a:bodyPr/>
          <a:lstStyle/>
          <a:p>
            <a:pPr marL="319088" indent="-319088"/>
            <a:r>
              <a:rPr lang="en-US" altLang="en-US"/>
              <a:t>A </a:t>
            </a:r>
            <a:r>
              <a:rPr lang="en-US" altLang="en-US" b="1"/>
              <a:t>queue</a:t>
            </a:r>
            <a:r>
              <a:rPr lang="en-US" altLang="en-US" i="1"/>
              <a:t> </a:t>
            </a:r>
            <a:r>
              <a:rPr lang="en-US" altLang="en-US"/>
              <a:t>is a waiting line that grows by adding elements to its end and shrinks by taking elements from its front</a:t>
            </a:r>
          </a:p>
          <a:p>
            <a:pPr marL="319088" indent="-319088"/>
            <a:r>
              <a:rPr lang="en-US" altLang="en-US"/>
              <a:t>A queue is a structure in which both ends are used: </a:t>
            </a:r>
          </a:p>
          <a:p>
            <a:pPr marL="639763" lvl="1" indent="-273050"/>
            <a:r>
              <a:rPr lang="en-US" altLang="en-US" sz="2600"/>
              <a:t>One for adding new elements </a:t>
            </a:r>
          </a:p>
          <a:p>
            <a:pPr marL="639763" lvl="1" indent="-273050"/>
            <a:r>
              <a:rPr lang="en-US" altLang="en-US" sz="2600"/>
              <a:t>One for removing them</a:t>
            </a:r>
          </a:p>
          <a:p>
            <a:pPr marL="319088" indent="-319088"/>
            <a:r>
              <a:rPr lang="en-US" altLang="en-US"/>
              <a:t>A queue is an </a:t>
            </a:r>
            <a:r>
              <a:rPr lang="en-US" altLang="en-US" b="1"/>
              <a:t>FIFO</a:t>
            </a:r>
            <a:r>
              <a:rPr lang="en-US" altLang="en-US" i="1"/>
              <a:t> </a:t>
            </a:r>
            <a:r>
              <a:rPr lang="en-US" altLang="en-US"/>
              <a:t>structure: </a:t>
            </a:r>
            <a:r>
              <a:rPr lang="en-US" altLang="en-US" b="1"/>
              <a:t>F</a:t>
            </a:r>
            <a:r>
              <a:rPr lang="en-US" altLang="en-US"/>
              <a:t>irst </a:t>
            </a:r>
            <a:r>
              <a:rPr lang="en-US" altLang="en-US" b="1"/>
              <a:t>I</a:t>
            </a:r>
            <a:r>
              <a:rPr lang="en-US" altLang="en-US"/>
              <a:t>n/</a:t>
            </a:r>
            <a:r>
              <a:rPr lang="en-US" altLang="en-US" b="1"/>
              <a:t>F</a:t>
            </a:r>
            <a:r>
              <a:rPr lang="en-US" altLang="en-US"/>
              <a:t>irst </a:t>
            </a:r>
            <a:r>
              <a:rPr lang="en-US" altLang="en-US" b="1"/>
              <a:t>O</a:t>
            </a:r>
            <a:r>
              <a:rPr lang="en-US" altLang="en-US"/>
              <a:t>ut</a:t>
            </a:r>
          </a:p>
          <a:p>
            <a:pPr marL="319088" indent="-319088"/>
            <a:endParaRPr lang="en-US"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Footer Placeholder 4">
            <a:extLst>
              <a:ext uri="{FF2B5EF4-FFF2-40B4-BE49-F238E27FC236}">
                <a16:creationId xmlns:a16="http://schemas.microsoft.com/office/drawing/2014/main" id="{44ABC8C2-B1CD-4B06-83A5-529B1F9C2DB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5123" name="Slide Number Placeholder 5">
            <a:extLst>
              <a:ext uri="{FF2B5EF4-FFF2-40B4-BE49-F238E27FC236}">
                <a16:creationId xmlns:a16="http://schemas.microsoft.com/office/drawing/2014/main" id="{7E64AB57-BEEF-4F61-912B-E9EFDDA596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A214FF2C-9ACD-4374-932F-80FE5776495E}" type="slidenum">
              <a:rPr lang="en-US" altLang="en-US" sz="1200" b="0">
                <a:solidFill>
                  <a:srgbClr val="898989"/>
                </a:solidFill>
              </a:rPr>
              <a:pPr eaLnBrk="1" hangingPunct="1"/>
              <a:t>4</a:t>
            </a:fld>
            <a:r>
              <a:rPr lang="en-US" altLang="en-US" sz="1200" b="0">
                <a:solidFill>
                  <a:srgbClr val="898989"/>
                </a:solidFill>
              </a:rPr>
              <a:t>/21</a:t>
            </a:r>
          </a:p>
        </p:txBody>
      </p:sp>
      <p:sp>
        <p:nvSpPr>
          <p:cNvPr id="5124" name="Rectangle 2">
            <a:extLst>
              <a:ext uri="{FF2B5EF4-FFF2-40B4-BE49-F238E27FC236}">
                <a16:creationId xmlns:a16="http://schemas.microsoft.com/office/drawing/2014/main" id="{051507A6-A847-4E99-ACB2-43987ADDBDA2}"/>
              </a:ext>
            </a:extLst>
          </p:cNvPr>
          <p:cNvSpPr>
            <a:spLocks noGrp="1" noChangeArrowheads="1"/>
          </p:cNvSpPr>
          <p:nvPr>
            <p:ph type="title" idx="4294967295"/>
          </p:nvPr>
        </p:nvSpPr>
        <p:spPr>
          <a:xfrm>
            <a:off x="460375" y="495300"/>
            <a:ext cx="8229600" cy="701675"/>
          </a:xfrm>
        </p:spPr>
        <p:txBody>
          <a:bodyPr>
            <a:spAutoFit/>
          </a:bodyPr>
          <a:lstStyle/>
          <a:p>
            <a:r>
              <a:rPr lang="en-US" altLang="en-US" sz="4000" b="1">
                <a:solidFill>
                  <a:srgbClr val="CC3300"/>
                </a:solidFill>
              </a:rPr>
              <a:t>Operations on a queue</a:t>
            </a:r>
          </a:p>
        </p:txBody>
      </p:sp>
      <p:sp>
        <p:nvSpPr>
          <p:cNvPr id="4" name="Slide Number Placeholder 3">
            <a:extLst>
              <a:ext uri="{FF2B5EF4-FFF2-40B4-BE49-F238E27FC236}">
                <a16:creationId xmlns:a16="http://schemas.microsoft.com/office/drawing/2014/main" id="{89BA59DC-95FA-4621-9DB9-867F6FD30D0B}"/>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138CC03E-95CB-46BE-A185-6CF6AE56C670}" type="slidenum">
              <a:rPr lang="en-US" altLang="en-US" sz="1200">
                <a:solidFill>
                  <a:srgbClr val="FFFFFF"/>
                </a:solidFill>
              </a:rPr>
              <a:pPr algn="ctr" eaLnBrk="1" hangingPunct="1">
                <a:lnSpc>
                  <a:spcPct val="80000"/>
                </a:lnSpc>
              </a:pPr>
              <a:t>4</a:t>
            </a:fld>
            <a:endParaRPr lang="en-US" altLang="en-US" sz="1200">
              <a:solidFill>
                <a:srgbClr val="FFFFFF"/>
              </a:solidFill>
            </a:endParaRPr>
          </a:p>
        </p:txBody>
      </p:sp>
      <p:sp>
        <p:nvSpPr>
          <p:cNvPr id="5126" name="Rectangle 3">
            <a:extLst>
              <a:ext uri="{FF2B5EF4-FFF2-40B4-BE49-F238E27FC236}">
                <a16:creationId xmlns:a16="http://schemas.microsoft.com/office/drawing/2014/main" id="{3EC38A7F-C947-4144-BF64-231808E68DA5}"/>
              </a:ext>
            </a:extLst>
          </p:cNvPr>
          <p:cNvSpPr>
            <a:spLocks noGrp="1" noChangeArrowheads="1"/>
          </p:cNvSpPr>
          <p:nvPr>
            <p:ph sz="quarter" idx="4294967295"/>
          </p:nvPr>
        </p:nvSpPr>
        <p:spPr>
          <a:xfrm>
            <a:off x="457200" y="1447800"/>
            <a:ext cx="8229600" cy="4619625"/>
          </a:xfrm>
        </p:spPr>
        <p:txBody>
          <a:bodyPr>
            <a:spAutoFit/>
          </a:bodyPr>
          <a:lstStyle/>
          <a:p>
            <a:pPr marL="319088" indent="-319088"/>
            <a:r>
              <a:rPr lang="en-US" altLang="en-US" sz="2400"/>
              <a:t>The following operations are needed to properly manage a queue:</a:t>
            </a:r>
          </a:p>
          <a:p>
            <a:pPr marL="639763" lvl="1" indent="-273050"/>
            <a:r>
              <a:rPr lang="en-US" altLang="en-US" sz="2400" i="1"/>
              <a:t>clear() </a:t>
            </a:r>
            <a:r>
              <a:rPr lang="en-US" altLang="en-US" sz="2400"/>
              <a:t>— Clear the queue</a:t>
            </a:r>
          </a:p>
          <a:p>
            <a:pPr marL="639763" lvl="1" indent="-273050"/>
            <a:r>
              <a:rPr lang="en-US" altLang="en-US" sz="2400" i="1"/>
              <a:t>isEmpty() </a:t>
            </a:r>
            <a:r>
              <a:rPr lang="en-US" altLang="en-US" sz="2400"/>
              <a:t>— Check to see if the queue is empty</a:t>
            </a:r>
          </a:p>
          <a:p>
            <a:pPr marL="639763" lvl="1" indent="-273050"/>
            <a:r>
              <a:rPr lang="en-US" altLang="en-US" sz="2400" i="1"/>
              <a:t>enqueue(el) </a:t>
            </a:r>
            <a:r>
              <a:rPr lang="en-US" altLang="en-US" sz="2400"/>
              <a:t>— Put the element </a:t>
            </a:r>
            <a:r>
              <a:rPr lang="en-US" altLang="en-US" sz="2400" i="1"/>
              <a:t>el </a:t>
            </a:r>
            <a:r>
              <a:rPr lang="en-US" altLang="en-US" sz="2400"/>
              <a:t>at the end of the queue</a:t>
            </a:r>
          </a:p>
          <a:p>
            <a:pPr marL="639763" lvl="1" indent="-273050"/>
            <a:r>
              <a:rPr lang="en-US" altLang="en-US" sz="2400" i="1"/>
              <a:t>dequeue() </a:t>
            </a:r>
            <a:r>
              <a:rPr lang="en-US" altLang="en-US" sz="2400"/>
              <a:t>— Take the first element from the queue</a:t>
            </a:r>
          </a:p>
          <a:p>
            <a:pPr marL="639763" lvl="1" indent="-273050"/>
            <a:r>
              <a:rPr lang="en-US" altLang="en-US" sz="2400" i="1"/>
              <a:t>front() </a:t>
            </a:r>
            <a:r>
              <a:rPr lang="en-US" altLang="en-US" sz="2400"/>
              <a:t>— Return the first element in the queue without removing it</a:t>
            </a:r>
          </a:p>
          <a:p>
            <a:pPr marL="319088" indent="-319088"/>
            <a:r>
              <a:rPr lang="en-US" altLang="en-US" sz="2400"/>
              <a:t>Exceptions</a:t>
            </a:r>
          </a:p>
          <a:p>
            <a:pPr marL="639763" lvl="1" indent="-273050"/>
            <a:r>
              <a:rPr lang="en-US" altLang="en-US" sz="2400"/>
              <a:t>Attempting the execution of dequeue or front on an empty queue throws an EmptyQueueException </a:t>
            </a:r>
          </a:p>
        </p:txBody>
      </p:sp>
      <p:sp>
        <p:nvSpPr>
          <p:cNvPr id="5127" name="Text Box 5">
            <a:extLst>
              <a:ext uri="{FF2B5EF4-FFF2-40B4-BE49-F238E27FC236}">
                <a16:creationId xmlns:a16="http://schemas.microsoft.com/office/drawing/2014/main" id="{1A34A419-CB4E-404F-842C-3EC7C971ECB3}"/>
              </a:ext>
            </a:extLst>
          </p:cNvPr>
          <p:cNvSpPr txBox="1">
            <a:spLocks noChangeArrowheads="1"/>
          </p:cNvSpPr>
          <p:nvPr/>
        </p:nvSpPr>
        <p:spPr bwMode="auto">
          <a:xfrm>
            <a:off x="2743200" y="4495800"/>
            <a:ext cx="5410200" cy="376238"/>
          </a:xfrm>
          <a:prstGeom prst="rect">
            <a:avLst/>
          </a:prstGeom>
          <a:solidFill>
            <a:srgbClr val="99C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800" b="0"/>
              <a:t>sometimes the peek() is named instead of front().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Footer Placeholder 4">
            <a:extLst>
              <a:ext uri="{FF2B5EF4-FFF2-40B4-BE49-F238E27FC236}">
                <a16:creationId xmlns:a16="http://schemas.microsoft.com/office/drawing/2014/main" id="{DCB983D9-E611-4B84-9363-14BDD7CC869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6147" name="Slide Number Placeholder 5">
            <a:extLst>
              <a:ext uri="{FF2B5EF4-FFF2-40B4-BE49-F238E27FC236}">
                <a16:creationId xmlns:a16="http://schemas.microsoft.com/office/drawing/2014/main" id="{BE71C3D5-65F5-44AB-8E26-6B595D095A4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626AEB9B-01E2-474A-AE59-E1F258A5250F}" type="slidenum">
              <a:rPr lang="en-US" altLang="en-US" sz="1200" b="0">
                <a:solidFill>
                  <a:srgbClr val="898989"/>
                </a:solidFill>
              </a:rPr>
              <a:pPr eaLnBrk="1" hangingPunct="1"/>
              <a:t>5</a:t>
            </a:fld>
            <a:r>
              <a:rPr lang="en-US" altLang="en-US" sz="1200" b="0">
                <a:solidFill>
                  <a:srgbClr val="898989"/>
                </a:solidFill>
              </a:rPr>
              <a:t>/21</a:t>
            </a:r>
          </a:p>
        </p:txBody>
      </p:sp>
      <p:sp>
        <p:nvSpPr>
          <p:cNvPr id="5" name="Slide Number Placeholder 3">
            <a:extLst>
              <a:ext uri="{FF2B5EF4-FFF2-40B4-BE49-F238E27FC236}">
                <a16:creationId xmlns:a16="http://schemas.microsoft.com/office/drawing/2014/main" id="{F034AC83-C84E-4AEF-BBC8-6C38B7C71D88}"/>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3A2BE36E-503B-411B-87AD-70B59D173030}" type="slidenum">
              <a:rPr lang="en-US" altLang="en-US" sz="1200">
                <a:solidFill>
                  <a:srgbClr val="FFFFFF"/>
                </a:solidFill>
              </a:rPr>
              <a:pPr algn="ctr" eaLnBrk="1" hangingPunct="1">
                <a:lnSpc>
                  <a:spcPct val="80000"/>
                </a:lnSpc>
              </a:pPr>
              <a:t>5</a:t>
            </a:fld>
            <a:endParaRPr lang="en-US" altLang="en-US" sz="1200">
              <a:solidFill>
                <a:srgbClr val="FFFFFF"/>
              </a:solidFill>
            </a:endParaRPr>
          </a:p>
        </p:txBody>
      </p:sp>
      <p:sp>
        <p:nvSpPr>
          <p:cNvPr id="6149" name="Rectangle 2">
            <a:extLst>
              <a:ext uri="{FF2B5EF4-FFF2-40B4-BE49-F238E27FC236}">
                <a16:creationId xmlns:a16="http://schemas.microsoft.com/office/drawing/2014/main" id="{C9E6BC49-8489-4D02-808F-CE5387D22569}"/>
              </a:ext>
            </a:extLst>
          </p:cNvPr>
          <p:cNvSpPr>
            <a:spLocks noChangeArrowheads="1"/>
          </p:cNvSpPr>
          <p:nvPr/>
        </p:nvSpPr>
        <p:spPr bwMode="auto">
          <a:xfrm>
            <a:off x="460375" y="457200"/>
            <a:ext cx="792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4000">
                <a:solidFill>
                  <a:srgbClr val="CC3300"/>
                </a:solidFill>
                <a:latin typeface="Calibri" panose="020F0502020204030204" pitchFamily="34" charset="0"/>
              </a:rPr>
              <a:t>Queue example</a:t>
            </a:r>
          </a:p>
        </p:txBody>
      </p:sp>
      <p:sp>
        <p:nvSpPr>
          <p:cNvPr id="6150" name="Rectangle 4" descr="Rectangle: Click to edit Master text styles&#10;Second level&#10;Third level&#10;Fourth level&#10;Fifth level">
            <a:extLst>
              <a:ext uri="{FF2B5EF4-FFF2-40B4-BE49-F238E27FC236}">
                <a16:creationId xmlns:a16="http://schemas.microsoft.com/office/drawing/2014/main" id="{DB38E5AC-8932-4A2D-8F5C-43A3765F05D6}"/>
              </a:ext>
            </a:extLst>
          </p:cNvPr>
          <p:cNvSpPr>
            <a:spLocks noChangeArrowheads="1"/>
          </p:cNvSpPr>
          <p:nvPr/>
        </p:nvSpPr>
        <p:spPr bwMode="auto">
          <a:xfrm>
            <a:off x="838200" y="1371600"/>
            <a:ext cx="7772400"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nSpc>
                <a:spcPct val="90000"/>
              </a:lnSpc>
              <a:spcBef>
                <a:spcPct val="20000"/>
              </a:spcBef>
              <a:buFont typeface="Arial" panose="020B0604020202020204" pitchFamily="34" charset="0"/>
              <a:buNone/>
            </a:pPr>
            <a:r>
              <a:rPr lang="en-US" altLang="en-US" sz="1800" i="1">
                <a:solidFill>
                  <a:srgbClr val="000000"/>
                </a:solidFill>
                <a:latin typeface="Times" panose="02020603050405020304" pitchFamily="18" charset="0"/>
              </a:rPr>
              <a:t>Operation			Output	</a:t>
            </a:r>
            <a:r>
              <a:rPr lang="en-US" altLang="en-US" sz="1800" b="0" i="1">
                <a:solidFill>
                  <a:srgbClr val="000000"/>
                </a:solidFill>
                <a:latin typeface="Times" panose="02020603050405020304" pitchFamily="18" charset="0"/>
              </a:rPr>
              <a:t>Q </a:t>
            </a:r>
            <a:r>
              <a:rPr lang="en-US" altLang="en-US" sz="1800" b="0" i="1">
                <a:solidFill>
                  <a:srgbClr val="000000"/>
                </a:solidFill>
                <a:latin typeface="CMSY10" charset="-127"/>
              </a:rPr>
              <a:t>  </a:t>
            </a:r>
            <a:r>
              <a:rPr lang="en-US" altLang="en-US" sz="1800" b="0" i="1">
                <a:solidFill>
                  <a:srgbClr val="000000"/>
                </a:solidFill>
                <a:latin typeface="CMSSI10" charset="0"/>
              </a:rPr>
              <a:t>	</a:t>
            </a:r>
          </a:p>
          <a:p>
            <a:pPr>
              <a:lnSpc>
                <a:spcPct val="90000"/>
              </a:lnSpc>
              <a:spcBef>
                <a:spcPct val="20000"/>
              </a:spcBef>
              <a:buFont typeface="Arial" panose="020B0604020202020204" pitchFamily="34" charset="0"/>
              <a:buNone/>
            </a:pPr>
            <a:r>
              <a:rPr lang="en-US" altLang="en-US" sz="1800" b="0">
                <a:solidFill>
                  <a:srgbClr val="000000"/>
                </a:solidFill>
                <a:latin typeface="CMSS10" charset="0"/>
              </a:rPr>
              <a:t>enqueue</a:t>
            </a:r>
            <a:r>
              <a:rPr lang="en-US" altLang="en-US" sz="1800" b="0">
                <a:solidFill>
                  <a:srgbClr val="000000"/>
                </a:solidFill>
                <a:latin typeface="CMR10" charset="0"/>
              </a:rPr>
              <a:t>(</a:t>
            </a:r>
            <a:r>
              <a:rPr lang="en-US" altLang="en-US" sz="1800" b="0">
                <a:solidFill>
                  <a:srgbClr val="000000"/>
                </a:solidFill>
                <a:latin typeface="Times" panose="02020603050405020304" pitchFamily="18" charset="0"/>
              </a:rPr>
              <a:t>5</a:t>
            </a:r>
            <a:r>
              <a:rPr lang="en-US" altLang="en-US" sz="1800" b="0">
                <a:solidFill>
                  <a:srgbClr val="000000"/>
                </a:solidFill>
                <a:latin typeface="CMR10" charset="0"/>
              </a:rPr>
              <a:t>)		</a:t>
            </a:r>
            <a:r>
              <a:rPr lang="en-US" altLang="en-US" sz="1800" b="0" i="1">
                <a:solidFill>
                  <a:srgbClr val="000000"/>
                </a:solidFill>
                <a:latin typeface="Times" panose="02020603050405020304" pitchFamily="18" charset="0"/>
              </a:rPr>
              <a:t>–	</a:t>
            </a:r>
            <a:r>
              <a:rPr lang="en-US" altLang="en-US" sz="1800" b="0">
                <a:solidFill>
                  <a:srgbClr val="000000"/>
                </a:solidFill>
                <a:latin typeface="CMR10" charset="0"/>
              </a:rPr>
              <a:t>(</a:t>
            </a:r>
            <a:r>
              <a:rPr lang="en-US" altLang="en-US" sz="1800" b="0">
                <a:solidFill>
                  <a:srgbClr val="000000"/>
                </a:solidFill>
                <a:latin typeface="Times" panose="02020603050405020304" pitchFamily="18" charset="0"/>
              </a:rPr>
              <a:t>5</a:t>
            </a:r>
            <a:r>
              <a:rPr lang="en-US" altLang="en-US" sz="1800" b="0">
                <a:solidFill>
                  <a:srgbClr val="000000"/>
                </a:solidFill>
                <a:latin typeface="CMR10" charset="0"/>
              </a:rPr>
              <a:t>)	</a:t>
            </a:r>
          </a:p>
          <a:p>
            <a:pPr>
              <a:lnSpc>
                <a:spcPct val="90000"/>
              </a:lnSpc>
              <a:spcBef>
                <a:spcPct val="20000"/>
              </a:spcBef>
              <a:buFont typeface="Arial" panose="020B0604020202020204" pitchFamily="34" charset="0"/>
              <a:buNone/>
            </a:pPr>
            <a:r>
              <a:rPr lang="en-US" altLang="en-US" sz="1800" b="0">
                <a:solidFill>
                  <a:srgbClr val="000000"/>
                </a:solidFill>
                <a:latin typeface="CMSS10" charset="0"/>
              </a:rPr>
              <a:t>enqueue</a:t>
            </a:r>
            <a:r>
              <a:rPr lang="en-US" altLang="en-US" sz="1800" b="0">
                <a:solidFill>
                  <a:srgbClr val="000000"/>
                </a:solidFill>
                <a:latin typeface="CMR10" charset="0"/>
              </a:rPr>
              <a:t>(</a:t>
            </a:r>
            <a:r>
              <a:rPr lang="en-US" altLang="en-US" sz="1800" b="0">
                <a:solidFill>
                  <a:srgbClr val="000000"/>
                </a:solidFill>
                <a:latin typeface="Times" panose="02020603050405020304" pitchFamily="18" charset="0"/>
              </a:rPr>
              <a:t>3</a:t>
            </a:r>
            <a:r>
              <a:rPr lang="en-US" altLang="en-US" sz="1800" b="0">
                <a:solidFill>
                  <a:srgbClr val="000000"/>
                </a:solidFill>
                <a:latin typeface="CMR10" charset="0"/>
              </a:rPr>
              <a:t>)		</a:t>
            </a:r>
            <a:r>
              <a:rPr lang="en-US" altLang="en-US" sz="1800" b="0" i="1">
                <a:solidFill>
                  <a:srgbClr val="000000"/>
                </a:solidFill>
                <a:latin typeface="Times" panose="02020603050405020304" pitchFamily="18" charset="0"/>
              </a:rPr>
              <a:t>–	</a:t>
            </a:r>
            <a:r>
              <a:rPr lang="en-US" altLang="en-US" sz="1800" b="0">
                <a:solidFill>
                  <a:srgbClr val="000000"/>
                </a:solidFill>
                <a:latin typeface="CMR10" charset="0"/>
              </a:rPr>
              <a:t>(</a:t>
            </a:r>
            <a:r>
              <a:rPr lang="en-US" altLang="en-US" sz="1800" b="0">
                <a:solidFill>
                  <a:srgbClr val="000000"/>
                </a:solidFill>
                <a:latin typeface="Times" panose="02020603050405020304" pitchFamily="18" charset="0"/>
              </a:rPr>
              <a:t>5</a:t>
            </a:r>
            <a:r>
              <a:rPr lang="en-US" altLang="en-US" sz="1800" b="0" i="1">
                <a:solidFill>
                  <a:srgbClr val="000000"/>
                </a:solidFill>
                <a:latin typeface="CMMI10" charset="0"/>
              </a:rPr>
              <a:t>, </a:t>
            </a:r>
            <a:r>
              <a:rPr lang="en-US" altLang="en-US" sz="1800" b="0">
                <a:solidFill>
                  <a:srgbClr val="000000"/>
                </a:solidFill>
                <a:latin typeface="Times" panose="02020603050405020304" pitchFamily="18" charset="0"/>
              </a:rPr>
              <a:t>3</a:t>
            </a:r>
            <a:r>
              <a:rPr lang="en-US" altLang="en-US" sz="1800" b="0">
                <a:solidFill>
                  <a:srgbClr val="000000"/>
                </a:solidFill>
                <a:latin typeface="CMR10" charset="0"/>
              </a:rPr>
              <a:t>)	</a:t>
            </a:r>
          </a:p>
          <a:p>
            <a:pPr>
              <a:lnSpc>
                <a:spcPct val="90000"/>
              </a:lnSpc>
              <a:spcBef>
                <a:spcPct val="20000"/>
              </a:spcBef>
              <a:buFont typeface="Arial" panose="020B0604020202020204" pitchFamily="34" charset="0"/>
              <a:buNone/>
            </a:pPr>
            <a:r>
              <a:rPr lang="en-US" altLang="en-US" sz="1800" b="0">
                <a:solidFill>
                  <a:srgbClr val="000000"/>
                </a:solidFill>
                <a:latin typeface="CMSS10" charset="0"/>
              </a:rPr>
              <a:t>dequeue</a:t>
            </a:r>
            <a:r>
              <a:rPr lang="en-US" altLang="en-US" sz="1800" b="0">
                <a:solidFill>
                  <a:srgbClr val="000000"/>
                </a:solidFill>
                <a:latin typeface="CMR10" charset="0"/>
              </a:rPr>
              <a:t>()		</a:t>
            </a:r>
            <a:r>
              <a:rPr lang="en-US" altLang="en-US" sz="1800" b="0" i="1">
                <a:solidFill>
                  <a:srgbClr val="000000"/>
                </a:solidFill>
                <a:latin typeface="Times" panose="02020603050405020304" pitchFamily="18" charset="0"/>
              </a:rPr>
              <a:t>5	</a:t>
            </a:r>
            <a:r>
              <a:rPr lang="en-US" altLang="en-US" sz="1800" b="0">
                <a:solidFill>
                  <a:srgbClr val="000000"/>
                </a:solidFill>
                <a:latin typeface="CMR10" charset="0"/>
              </a:rPr>
              <a:t>(</a:t>
            </a:r>
            <a:r>
              <a:rPr lang="en-US" altLang="en-US" sz="1800" b="0">
                <a:solidFill>
                  <a:srgbClr val="000000"/>
                </a:solidFill>
                <a:latin typeface="Times" panose="02020603050405020304" pitchFamily="18" charset="0"/>
              </a:rPr>
              <a:t>3</a:t>
            </a:r>
            <a:r>
              <a:rPr lang="en-US" altLang="en-US" sz="1800" b="0">
                <a:solidFill>
                  <a:srgbClr val="000000"/>
                </a:solidFill>
                <a:latin typeface="CMR10" charset="0"/>
              </a:rPr>
              <a:t>)	</a:t>
            </a:r>
          </a:p>
          <a:p>
            <a:pPr>
              <a:lnSpc>
                <a:spcPct val="90000"/>
              </a:lnSpc>
              <a:spcBef>
                <a:spcPct val="20000"/>
              </a:spcBef>
              <a:buFont typeface="Arial" panose="020B0604020202020204" pitchFamily="34" charset="0"/>
              <a:buNone/>
            </a:pPr>
            <a:r>
              <a:rPr lang="en-US" altLang="en-US" sz="1800" b="0">
                <a:solidFill>
                  <a:srgbClr val="000000"/>
                </a:solidFill>
                <a:latin typeface="CMSS10" charset="0"/>
              </a:rPr>
              <a:t>enqueue</a:t>
            </a:r>
            <a:r>
              <a:rPr lang="en-US" altLang="en-US" sz="1800" b="0">
                <a:solidFill>
                  <a:srgbClr val="000000"/>
                </a:solidFill>
                <a:latin typeface="CMR10" charset="0"/>
              </a:rPr>
              <a:t>(</a:t>
            </a:r>
            <a:r>
              <a:rPr lang="en-US" altLang="en-US" sz="1800" b="0">
                <a:solidFill>
                  <a:srgbClr val="000000"/>
                </a:solidFill>
                <a:latin typeface="Times" panose="02020603050405020304" pitchFamily="18" charset="0"/>
              </a:rPr>
              <a:t>7</a:t>
            </a:r>
            <a:r>
              <a:rPr lang="en-US" altLang="en-US" sz="1800" b="0">
                <a:solidFill>
                  <a:srgbClr val="000000"/>
                </a:solidFill>
                <a:latin typeface="CMR10" charset="0"/>
              </a:rPr>
              <a:t>)		</a:t>
            </a:r>
            <a:r>
              <a:rPr lang="en-US" altLang="en-US" sz="1800" b="0" i="1">
                <a:solidFill>
                  <a:srgbClr val="000000"/>
                </a:solidFill>
                <a:latin typeface="Times" panose="02020603050405020304" pitchFamily="18" charset="0"/>
              </a:rPr>
              <a:t>–	</a:t>
            </a:r>
            <a:r>
              <a:rPr lang="en-US" altLang="en-US" sz="1800" b="0">
                <a:solidFill>
                  <a:srgbClr val="000000"/>
                </a:solidFill>
                <a:latin typeface="CMR10" charset="0"/>
              </a:rPr>
              <a:t>(</a:t>
            </a:r>
            <a:r>
              <a:rPr lang="en-US" altLang="en-US" sz="1800" b="0">
                <a:solidFill>
                  <a:srgbClr val="000000"/>
                </a:solidFill>
                <a:latin typeface="Times" panose="02020603050405020304" pitchFamily="18" charset="0"/>
              </a:rPr>
              <a:t>3</a:t>
            </a:r>
            <a:r>
              <a:rPr lang="en-US" altLang="en-US" sz="1800" b="0" i="1">
                <a:solidFill>
                  <a:srgbClr val="000000"/>
                </a:solidFill>
                <a:latin typeface="CMMI10" charset="0"/>
              </a:rPr>
              <a:t>, </a:t>
            </a:r>
            <a:r>
              <a:rPr lang="en-US" altLang="en-US" sz="1800" b="0">
                <a:solidFill>
                  <a:srgbClr val="000000"/>
                </a:solidFill>
                <a:latin typeface="Times" panose="02020603050405020304" pitchFamily="18" charset="0"/>
              </a:rPr>
              <a:t>7</a:t>
            </a:r>
            <a:r>
              <a:rPr lang="en-US" altLang="en-US" sz="1800" b="0">
                <a:solidFill>
                  <a:srgbClr val="000000"/>
                </a:solidFill>
                <a:latin typeface="CMR10" charset="0"/>
              </a:rPr>
              <a:t>)	</a:t>
            </a:r>
          </a:p>
          <a:p>
            <a:pPr>
              <a:lnSpc>
                <a:spcPct val="90000"/>
              </a:lnSpc>
              <a:spcBef>
                <a:spcPct val="20000"/>
              </a:spcBef>
              <a:buFont typeface="Arial" panose="020B0604020202020204" pitchFamily="34" charset="0"/>
              <a:buNone/>
            </a:pPr>
            <a:r>
              <a:rPr lang="en-US" altLang="en-US" sz="1800" b="0">
                <a:solidFill>
                  <a:srgbClr val="000000"/>
                </a:solidFill>
                <a:latin typeface="CMSS10" charset="0"/>
              </a:rPr>
              <a:t>dequeue</a:t>
            </a:r>
            <a:r>
              <a:rPr lang="en-US" altLang="en-US" sz="1800" b="0">
                <a:solidFill>
                  <a:srgbClr val="000000"/>
                </a:solidFill>
                <a:latin typeface="CMR10" charset="0"/>
              </a:rPr>
              <a:t>()		</a:t>
            </a:r>
            <a:r>
              <a:rPr lang="en-US" altLang="en-US" sz="1800" b="0" i="1">
                <a:solidFill>
                  <a:srgbClr val="000000"/>
                </a:solidFill>
                <a:latin typeface="Times" panose="02020603050405020304" pitchFamily="18" charset="0"/>
              </a:rPr>
              <a:t>3	</a:t>
            </a:r>
            <a:r>
              <a:rPr lang="en-US" altLang="en-US" sz="1800" b="0">
                <a:solidFill>
                  <a:srgbClr val="000000"/>
                </a:solidFill>
                <a:latin typeface="CMR10" charset="0"/>
              </a:rPr>
              <a:t>(</a:t>
            </a:r>
            <a:r>
              <a:rPr lang="en-US" altLang="en-US" sz="1800" b="0">
                <a:solidFill>
                  <a:srgbClr val="000000"/>
                </a:solidFill>
                <a:latin typeface="Times" panose="02020603050405020304" pitchFamily="18" charset="0"/>
              </a:rPr>
              <a:t>7</a:t>
            </a:r>
            <a:r>
              <a:rPr lang="en-US" altLang="en-US" sz="1800" b="0">
                <a:solidFill>
                  <a:srgbClr val="000000"/>
                </a:solidFill>
                <a:latin typeface="CMR10" charset="0"/>
              </a:rPr>
              <a:t>)	</a:t>
            </a:r>
          </a:p>
          <a:p>
            <a:pPr>
              <a:lnSpc>
                <a:spcPct val="90000"/>
              </a:lnSpc>
              <a:spcBef>
                <a:spcPct val="20000"/>
              </a:spcBef>
              <a:buFont typeface="Arial" panose="020B0604020202020204" pitchFamily="34" charset="0"/>
              <a:buNone/>
            </a:pPr>
            <a:r>
              <a:rPr lang="en-US" altLang="en-US" sz="1800" b="0">
                <a:solidFill>
                  <a:srgbClr val="000000"/>
                </a:solidFill>
                <a:latin typeface="CMSS10" charset="0"/>
              </a:rPr>
              <a:t>front</a:t>
            </a:r>
            <a:r>
              <a:rPr lang="en-US" altLang="en-US" sz="1800" b="0">
                <a:solidFill>
                  <a:srgbClr val="000000"/>
                </a:solidFill>
                <a:latin typeface="CMR10" charset="0"/>
              </a:rPr>
              <a:t>()			</a:t>
            </a:r>
            <a:r>
              <a:rPr lang="en-US" altLang="en-US" sz="1800" b="0" i="1">
                <a:solidFill>
                  <a:srgbClr val="000000"/>
                </a:solidFill>
                <a:latin typeface="Times" panose="02020603050405020304" pitchFamily="18" charset="0"/>
              </a:rPr>
              <a:t>7	</a:t>
            </a:r>
            <a:r>
              <a:rPr lang="en-US" altLang="en-US" sz="1800" b="0">
                <a:solidFill>
                  <a:srgbClr val="000000"/>
                </a:solidFill>
                <a:latin typeface="CMR10" charset="0"/>
              </a:rPr>
              <a:t>(</a:t>
            </a:r>
            <a:r>
              <a:rPr lang="en-US" altLang="en-US" sz="1800" b="0">
                <a:solidFill>
                  <a:srgbClr val="000000"/>
                </a:solidFill>
                <a:latin typeface="Times" panose="02020603050405020304" pitchFamily="18" charset="0"/>
              </a:rPr>
              <a:t>7</a:t>
            </a:r>
            <a:r>
              <a:rPr lang="en-US" altLang="en-US" sz="1800" b="0">
                <a:solidFill>
                  <a:srgbClr val="000000"/>
                </a:solidFill>
                <a:latin typeface="CMR10" charset="0"/>
              </a:rPr>
              <a:t>)	</a:t>
            </a:r>
          </a:p>
          <a:p>
            <a:pPr>
              <a:lnSpc>
                <a:spcPct val="90000"/>
              </a:lnSpc>
              <a:spcBef>
                <a:spcPct val="20000"/>
              </a:spcBef>
              <a:buFont typeface="Arial" panose="020B0604020202020204" pitchFamily="34" charset="0"/>
              <a:buNone/>
            </a:pPr>
            <a:r>
              <a:rPr lang="en-US" altLang="en-US" sz="1800" b="0">
                <a:solidFill>
                  <a:srgbClr val="000000"/>
                </a:solidFill>
                <a:latin typeface="CMSS10" charset="0"/>
              </a:rPr>
              <a:t>dequeue</a:t>
            </a:r>
            <a:r>
              <a:rPr lang="en-US" altLang="en-US" sz="1800" b="0">
                <a:solidFill>
                  <a:srgbClr val="000000"/>
                </a:solidFill>
                <a:latin typeface="CMR10" charset="0"/>
              </a:rPr>
              <a:t>()		</a:t>
            </a:r>
            <a:r>
              <a:rPr lang="en-US" altLang="en-US" sz="1800" b="0" i="1">
                <a:solidFill>
                  <a:srgbClr val="000000"/>
                </a:solidFill>
                <a:latin typeface="Times" panose="02020603050405020304" pitchFamily="18" charset="0"/>
              </a:rPr>
              <a:t>7	</a:t>
            </a:r>
            <a:r>
              <a:rPr lang="en-US" altLang="en-US" sz="1800" b="0">
                <a:solidFill>
                  <a:srgbClr val="000000"/>
                </a:solidFill>
                <a:latin typeface="CMR10" charset="0"/>
              </a:rPr>
              <a:t>()	</a:t>
            </a:r>
          </a:p>
          <a:p>
            <a:pPr>
              <a:lnSpc>
                <a:spcPct val="90000"/>
              </a:lnSpc>
              <a:spcBef>
                <a:spcPct val="20000"/>
              </a:spcBef>
              <a:buFont typeface="Arial" panose="020B0604020202020204" pitchFamily="34" charset="0"/>
              <a:buNone/>
            </a:pPr>
            <a:r>
              <a:rPr lang="en-US" altLang="en-US" sz="1800" b="0">
                <a:solidFill>
                  <a:srgbClr val="000000"/>
                </a:solidFill>
                <a:latin typeface="CMSS10" charset="0"/>
              </a:rPr>
              <a:t>dequeue</a:t>
            </a:r>
            <a:r>
              <a:rPr lang="en-US" altLang="en-US" sz="1800" b="0">
                <a:solidFill>
                  <a:srgbClr val="000000"/>
                </a:solidFill>
                <a:latin typeface="CMR10" charset="0"/>
              </a:rPr>
              <a:t>()		</a:t>
            </a:r>
            <a:r>
              <a:rPr lang="en-US" altLang="en-US" sz="1800" b="0" i="1">
                <a:solidFill>
                  <a:srgbClr val="000000"/>
                </a:solidFill>
                <a:latin typeface="Times" panose="02020603050405020304" pitchFamily="18" charset="0"/>
              </a:rPr>
              <a:t>“error”	</a:t>
            </a:r>
            <a:r>
              <a:rPr lang="en-US" altLang="en-US" sz="1800" b="0">
                <a:solidFill>
                  <a:srgbClr val="000000"/>
                </a:solidFill>
                <a:latin typeface="CMR10" charset="0"/>
              </a:rPr>
              <a:t>()	</a:t>
            </a:r>
          </a:p>
          <a:p>
            <a:pPr>
              <a:lnSpc>
                <a:spcPct val="90000"/>
              </a:lnSpc>
              <a:spcBef>
                <a:spcPct val="20000"/>
              </a:spcBef>
              <a:buFont typeface="Arial" panose="020B0604020202020204" pitchFamily="34" charset="0"/>
              <a:buNone/>
            </a:pPr>
            <a:r>
              <a:rPr lang="en-US" altLang="en-US" sz="1800" b="0">
                <a:solidFill>
                  <a:srgbClr val="000000"/>
                </a:solidFill>
                <a:latin typeface="CMSS10" charset="0"/>
              </a:rPr>
              <a:t>isEmpty</a:t>
            </a:r>
            <a:r>
              <a:rPr lang="en-US" altLang="en-US" sz="1800" b="0">
                <a:solidFill>
                  <a:srgbClr val="000000"/>
                </a:solidFill>
                <a:latin typeface="CMR10" charset="0"/>
              </a:rPr>
              <a:t>()			</a:t>
            </a:r>
            <a:r>
              <a:rPr lang="en-US" altLang="en-US" sz="1800" b="0" i="1">
                <a:solidFill>
                  <a:srgbClr val="000000"/>
                </a:solidFill>
                <a:latin typeface="Times" panose="02020603050405020304" pitchFamily="18" charset="0"/>
              </a:rPr>
              <a:t>true	</a:t>
            </a:r>
            <a:r>
              <a:rPr lang="en-US" altLang="en-US" sz="1800" b="0">
                <a:solidFill>
                  <a:srgbClr val="000000"/>
                </a:solidFill>
                <a:latin typeface="CMR10" charset="0"/>
              </a:rPr>
              <a:t>()	</a:t>
            </a:r>
          </a:p>
          <a:p>
            <a:pPr>
              <a:lnSpc>
                <a:spcPct val="90000"/>
              </a:lnSpc>
              <a:spcBef>
                <a:spcPct val="20000"/>
              </a:spcBef>
              <a:buFont typeface="Arial" panose="020B0604020202020204" pitchFamily="34" charset="0"/>
              <a:buNone/>
            </a:pPr>
            <a:r>
              <a:rPr lang="en-US" altLang="en-US" sz="1800" b="0">
                <a:solidFill>
                  <a:srgbClr val="000000"/>
                </a:solidFill>
                <a:latin typeface="CMSS10" charset="0"/>
              </a:rPr>
              <a:t>enqueue</a:t>
            </a:r>
            <a:r>
              <a:rPr lang="en-US" altLang="en-US" sz="1800" b="0">
                <a:solidFill>
                  <a:srgbClr val="000000"/>
                </a:solidFill>
                <a:latin typeface="CMR10" charset="0"/>
              </a:rPr>
              <a:t>(</a:t>
            </a:r>
            <a:r>
              <a:rPr lang="en-US" altLang="en-US" sz="1800" b="0">
                <a:solidFill>
                  <a:srgbClr val="000000"/>
                </a:solidFill>
                <a:latin typeface="Times" panose="02020603050405020304" pitchFamily="18" charset="0"/>
              </a:rPr>
              <a:t>9</a:t>
            </a:r>
            <a:r>
              <a:rPr lang="en-US" altLang="en-US" sz="1800" b="0">
                <a:solidFill>
                  <a:srgbClr val="000000"/>
                </a:solidFill>
                <a:latin typeface="CMR10" charset="0"/>
              </a:rPr>
              <a:t>)		</a:t>
            </a:r>
            <a:r>
              <a:rPr lang="en-US" altLang="en-US" sz="1800" b="0" i="1">
                <a:solidFill>
                  <a:srgbClr val="000000"/>
                </a:solidFill>
                <a:latin typeface="Times" panose="02020603050405020304" pitchFamily="18" charset="0"/>
              </a:rPr>
              <a:t>–	</a:t>
            </a:r>
            <a:r>
              <a:rPr lang="en-US" altLang="en-US" sz="1800" b="0">
                <a:solidFill>
                  <a:srgbClr val="000000"/>
                </a:solidFill>
                <a:latin typeface="CMR10" charset="0"/>
              </a:rPr>
              <a:t>(</a:t>
            </a:r>
            <a:r>
              <a:rPr lang="en-US" altLang="en-US" sz="1800" b="0">
                <a:solidFill>
                  <a:srgbClr val="000000"/>
                </a:solidFill>
                <a:latin typeface="Times" panose="02020603050405020304" pitchFamily="18" charset="0"/>
              </a:rPr>
              <a:t>9</a:t>
            </a:r>
            <a:r>
              <a:rPr lang="en-US" altLang="en-US" sz="1800" b="0">
                <a:solidFill>
                  <a:srgbClr val="000000"/>
                </a:solidFill>
                <a:latin typeface="CMR10" charset="0"/>
              </a:rPr>
              <a:t>)	</a:t>
            </a:r>
          </a:p>
          <a:p>
            <a:pPr>
              <a:lnSpc>
                <a:spcPct val="90000"/>
              </a:lnSpc>
              <a:spcBef>
                <a:spcPct val="20000"/>
              </a:spcBef>
              <a:buFont typeface="Arial" panose="020B0604020202020204" pitchFamily="34" charset="0"/>
              <a:buNone/>
            </a:pPr>
            <a:r>
              <a:rPr lang="en-US" altLang="en-US" sz="1800" b="0">
                <a:solidFill>
                  <a:srgbClr val="000000"/>
                </a:solidFill>
                <a:latin typeface="CMSS10" charset="0"/>
              </a:rPr>
              <a:t>enqueue</a:t>
            </a:r>
            <a:r>
              <a:rPr lang="en-US" altLang="en-US" sz="1800" b="0">
                <a:solidFill>
                  <a:srgbClr val="000000"/>
                </a:solidFill>
                <a:latin typeface="CMR10" charset="0"/>
              </a:rPr>
              <a:t>(</a:t>
            </a:r>
            <a:r>
              <a:rPr lang="en-US" altLang="en-US" sz="1800" b="0">
                <a:solidFill>
                  <a:srgbClr val="000000"/>
                </a:solidFill>
                <a:latin typeface="Times" panose="02020603050405020304" pitchFamily="18" charset="0"/>
              </a:rPr>
              <a:t>7</a:t>
            </a:r>
            <a:r>
              <a:rPr lang="en-US" altLang="en-US" sz="1800" b="0">
                <a:solidFill>
                  <a:srgbClr val="000000"/>
                </a:solidFill>
                <a:latin typeface="CMR10" charset="0"/>
              </a:rPr>
              <a:t>)		</a:t>
            </a:r>
            <a:r>
              <a:rPr lang="en-US" altLang="en-US" sz="1800" b="0" i="1">
                <a:solidFill>
                  <a:srgbClr val="000000"/>
                </a:solidFill>
                <a:latin typeface="Times" panose="02020603050405020304" pitchFamily="18" charset="0"/>
              </a:rPr>
              <a:t>–	</a:t>
            </a:r>
            <a:r>
              <a:rPr lang="en-US" altLang="en-US" sz="1800" b="0">
                <a:solidFill>
                  <a:srgbClr val="000000"/>
                </a:solidFill>
                <a:latin typeface="CMR10" charset="0"/>
              </a:rPr>
              <a:t>(</a:t>
            </a:r>
            <a:r>
              <a:rPr lang="en-US" altLang="en-US" sz="1800" b="0">
                <a:solidFill>
                  <a:srgbClr val="000000"/>
                </a:solidFill>
                <a:latin typeface="Times" panose="02020603050405020304" pitchFamily="18" charset="0"/>
              </a:rPr>
              <a:t>9</a:t>
            </a:r>
            <a:r>
              <a:rPr lang="en-US" altLang="en-US" sz="1800" b="0" i="1">
                <a:solidFill>
                  <a:srgbClr val="000000"/>
                </a:solidFill>
                <a:latin typeface="CMMI10" charset="0"/>
              </a:rPr>
              <a:t>, </a:t>
            </a:r>
            <a:r>
              <a:rPr lang="en-US" altLang="en-US" sz="1800" b="0">
                <a:solidFill>
                  <a:srgbClr val="000000"/>
                </a:solidFill>
                <a:latin typeface="Times" panose="02020603050405020304" pitchFamily="18" charset="0"/>
              </a:rPr>
              <a:t>7</a:t>
            </a:r>
            <a:r>
              <a:rPr lang="en-US" altLang="en-US" sz="1800" b="0">
                <a:solidFill>
                  <a:srgbClr val="000000"/>
                </a:solidFill>
                <a:latin typeface="CMR10" charset="0"/>
              </a:rPr>
              <a:t>)	</a:t>
            </a:r>
          </a:p>
          <a:p>
            <a:pPr>
              <a:lnSpc>
                <a:spcPct val="90000"/>
              </a:lnSpc>
              <a:spcBef>
                <a:spcPct val="20000"/>
              </a:spcBef>
              <a:buFont typeface="Arial" panose="020B0604020202020204" pitchFamily="34" charset="0"/>
              <a:buNone/>
            </a:pPr>
            <a:r>
              <a:rPr lang="en-US" altLang="en-US" sz="1800" b="0">
                <a:solidFill>
                  <a:srgbClr val="000000"/>
                </a:solidFill>
                <a:latin typeface="CMSS10" charset="0"/>
              </a:rPr>
              <a:t>size</a:t>
            </a:r>
            <a:r>
              <a:rPr lang="en-US" altLang="en-US" sz="1800" b="0">
                <a:solidFill>
                  <a:srgbClr val="000000"/>
                </a:solidFill>
                <a:latin typeface="CMR10" charset="0"/>
              </a:rPr>
              <a:t>(</a:t>
            </a:r>
            <a:r>
              <a:rPr lang="en-US" altLang="en-US" sz="1800" b="0" i="1">
                <a:solidFill>
                  <a:srgbClr val="000000"/>
                </a:solidFill>
                <a:latin typeface="Times" panose="02020603050405020304" pitchFamily="18" charset="0"/>
              </a:rPr>
              <a:t>)			2	</a:t>
            </a:r>
            <a:r>
              <a:rPr lang="en-US" altLang="en-US" sz="1800" b="0">
                <a:solidFill>
                  <a:srgbClr val="000000"/>
                </a:solidFill>
                <a:latin typeface="CMR10" charset="0"/>
              </a:rPr>
              <a:t>(</a:t>
            </a:r>
            <a:r>
              <a:rPr lang="en-US" altLang="en-US" sz="1800" b="0">
                <a:solidFill>
                  <a:srgbClr val="000000"/>
                </a:solidFill>
                <a:latin typeface="Times" panose="02020603050405020304" pitchFamily="18" charset="0"/>
              </a:rPr>
              <a:t>9</a:t>
            </a:r>
            <a:r>
              <a:rPr lang="en-US" altLang="en-US" sz="1800" b="0" i="1">
                <a:solidFill>
                  <a:srgbClr val="000000"/>
                </a:solidFill>
                <a:latin typeface="CMMI10" charset="0"/>
              </a:rPr>
              <a:t>, </a:t>
            </a:r>
            <a:r>
              <a:rPr lang="en-US" altLang="en-US" sz="1800" b="0">
                <a:solidFill>
                  <a:srgbClr val="000000"/>
                </a:solidFill>
                <a:latin typeface="Times" panose="02020603050405020304" pitchFamily="18" charset="0"/>
              </a:rPr>
              <a:t>7</a:t>
            </a:r>
            <a:r>
              <a:rPr lang="en-US" altLang="en-US" sz="1800" b="0">
                <a:solidFill>
                  <a:srgbClr val="000000"/>
                </a:solidFill>
                <a:latin typeface="CMR10" charset="0"/>
              </a:rPr>
              <a:t>)	</a:t>
            </a:r>
          </a:p>
          <a:p>
            <a:pPr>
              <a:lnSpc>
                <a:spcPct val="90000"/>
              </a:lnSpc>
              <a:spcBef>
                <a:spcPct val="20000"/>
              </a:spcBef>
              <a:buFont typeface="Arial" panose="020B0604020202020204" pitchFamily="34" charset="0"/>
              <a:buNone/>
            </a:pPr>
            <a:r>
              <a:rPr lang="en-US" altLang="en-US" sz="1800" b="0">
                <a:solidFill>
                  <a:srgbClr val="000000"/>
                </a:solidFill>
                <a:latin typeface="CMSS10" charset="0"/>
              </a:rPr>
              <a:t>enqueue</a:t>
            </a:r>
            <a:r>
              <a:rPr lang="en-US" altLang="en-US" sz="1800" b="0">
                <a:solidFill>
                  <a:srgbClr val="000000"/>
                </a:solidFill>
                <a:latin typeface="CMR10" charset="0"/>
              </a:rPr>
              <a:t>(</a:t>
            </a:r>
            <a:r>
              <a:rPr lang="en-US" altLang="en-US" sz="1800" b="0">
                <a:solidFill>
                  <a:srgbClr val="000000"/>
                </a:solidFill>
                <a:latin typeface="Times" panose="02020603050405020304" pitchFamily="18" charset="0"/>
              </a:rPr>
              <a:t>3</a:t>
            </a:r>
            <a:r>
              <a:rPr lang="en-US" altLang="en-US" sz="1800" b="0">
                <a:solidFill>
                  <a:srgbClr val="000000"/>
                </a:solidFill>
                <a:latin typeface="CMR10" charset="0"/>
              </a:rPr>
              <a:t>)		</a:t>
            </a:r>
            <a:r>
              <a:rPr lang="en-US" altLang="en-US" sz="1800" b="0" i="1">
                <a:solidFill>
                  <a:srgbClr val="000000"/>
                </a:solidFill>
                <a:latin typeface="Times" panose="02020603050405020304" pitchFamily="18" charset="0"/>
              </a:rPr>
              <a:t>–	</a:t>
            </a:r>
            <a:r>
              <a:rPr lang="en-US" altLang="en-US" sz="1800" b="0">
                <a:solidFill>
                  <a:srgbClr val="000000"/>
                </a:solidFill>
                <a:latin typeface="CMR10" charset="0"/>
              </a:rPr>
              <a:t>(</a:t>
            </a:r>
            <a:r>
              <a:rPr lang="en-US" altLang="en-US" sz="1800" b="0">
                <a:solidFill>
                  <a:srgbClr val="000000"/>
                </a:solidFill>
                <a:latin typeface="Times" panose="02020603050405020304" pitchFamily="18" charset="0"/>
              </a:rPr>
              <a:t>9</a:t>
            </a:r>
            <a:r>
              <a:rPr lang="en-US" altLang="en-US" sz="1800" b="0" i="1">
                <a:solidFill>
                  <a:srgbClr val="000000"/>
                </a:solidFill>
                <a:latin typeface="CMMI10" charset="0"/>
              </a:rPr>
              <a:t>, </a:t>
            </a:r>
            <a:r>
              <a:rPr lang="en-US" altLang="en-US" sz="1800" b="0">
                <a:solidFill>
                  <a:srgbClr val="000000"/>
                </a:solidFill>
                <a:latin typeface="Times" panose="02020603050405020304" pitchFamily="18" charset="0"/>
              </a:rPr>
              <a:t>7</a:t>
            </a:r>
            <a:r>
              <a:rPr lang="en-US" altLang="en-US" sz="1800" b="0" i="1">
                <a:solidFill>
                  <a:srgbClr val="000000"/>
                </a:solidFill>
                <a:latin typeface="CMMI10" charset="0"/>
              </a:rPr>
              <a:t>, </a:t>
            </a:r>
            <a:r>
              <a:rPr lang="en-US" altLang="en-US" sz="1800" b="0">
                <a:solidFill>
                  <a:srgbClr val="000000"/>
                </a:solidFill>
                <a:latin typeface="Times" panose="02020603050405020304" pitchFamily="18" charset="0"/>
              </a:rPr>
              <a:t>3</a:t>
            </a:r>
            <a:r>
              <a:rPr lang="en-US" altLang="en-US" sz="1800" b="0">
                <a:solidFill>
                  <a:srgbClr val="000000"/>
                </a:solidFill>
                <a:latin typeface="CMR10" charset="0"/>
              </a:rPr>
              <a:t>)	</a:t>
            </a:r>
          </a:p>
          <a:p>
            <a:pPr>
              <a:lnSpc>
                <a:spcPct val="90000"/>
              </a:lnSpc>
              <a:spcBef>
                <a:spcPct val="20000"/>
              </a:spcBef>
              <a:buFont typeface="Arial" panose="020B0604020202020204" pitchFamily="34" charset="0"/>
              <a:buNone/>
            </a:pPr>
            <a:r>
              <a:rPr lang="en-US" altLang="en-US" sz="1800" b="0">
                <a:solidFill>
                  <a:srgbClr val="000000"/>
                </a:solidFill>
                <a:latin typeface="CMSS10" charset="0"/>
              </a:rPr>
              <a:t>enqueue</a:t>
            </a:r>
            <a:r>
              <a:rPr lang="en-US" altLang="en-US" sz="1800" b="0">
                <a:solidFill>
                  <a:srgbClr val="000000"/>
                </a:solidFill>
                <a:latin typeface="CMR10" charset="0"/>
              </a:rPr>
              <a:t>(</a:t>
            </a:r>
            <a:r>
              <a:rPr lang="en-US" altLang="en-US" sz="1800" b="0">
                <a:solidFill>
                  <a:srgbClr val="000000"/>
                </a:solidFill>
                <a:latin typeface="Times" panose="02020603050405020304" pitchFamily="18" charset="0"/>
              </a:rPr>
              <a:t>5</a:t>
            </a:r>
            <a:r>
              <a:rPr lang="en-US" altLang="en-US" sz="1800" b="0">
                <a:solidFill>
                  <a:srgbClr val="000000"/>
                </a:solidFill>
                <a:latin typeface="CMR10" charset="0"/>
              </a:rPr>
              <a:t>)		</a:t>
            </a:r>
            <a:r>
              <a:rPr lang="en-US" altLang="en-US" sz="1800" b="0" i="1">
                <a:solidFill>
                  <a:srgbClr val="000000"/>
                </a:solidFill>
                <a:latin typeface="Times" panose="02020603050405020304" pitchFamily="18" charset="0"/>
              </a:rPr>
              <a:t>–	</a:t>
            </a:r>
            <a:r>
              <a:rPr lang="en-US" altLang="en-US" sz="1800" b="0">
                <a:solidFill>
                  <a:srgbClr val="000000"/>
                </a:solidFill>
                <a:latin typeface="CMR10" charset="0"/>
              </a:rPr>
              <a:t>(</a:t>
            </a:r>
            <a:r>
              <a:rPr lang="en-US" altLang="en-US" sz="1800" b="0">
                <a:solidFill>
                  <a:srgbClr val="000000"/>
                </a:solidFill>
                <a:latin typeface="Times" panose="02020603050405020304" pitchFamily="18" charset="0"/>
              </a:rPr>
              <a:t>9</a:t>
            </a:r>
            <a:r>
              <a:rPr lang="en-US" altLang="en-US" sz="1800" b="0" i="1">
                <a:solidFill>
                  <a:srgbClr val="000000"/>
                </a:solidFill>
                <a:latin typeface="CMMI10" charset="0"/>
              </a:rPr>
              <a:t>, </a:t>
            </a:r>
            <a:r>
              <a:rPr lang="en-US" altLang="en-US" sz="1800" b="0">
                <a:solidFill>
                  <a:srgbClr val="000000"/>
                </a:solidFill>
                <a:latin typeface="Times" panose="02020603050405020304" pitchFamily="18" charset="0"/>
              </a:rPr>
              <a:t>7</a:t>
            </a:r>
            <a:r>
              <a:rPr lang="en-US" altLang="en-US" sz="1800" b="0" i="1">
                <a:solidFill>
                  <a:srgbClr val="000000"/>
                </a:solidFill>
                <a:latin typeface="CMMI10" charset="0"/>
              </a:rPr>
              <a:t>, </a:t>
            </a:r>
            <a:r>
              <a:rPr lang="en-US" altLang="en-US" sz="1800" b="0">
                <a:solidFill>
                  <a:srgbClr val="000000"/>
                </a:solidFill>
                <a:latin typeface="Times" panose="02020603050405020304" pitchFamily="18" charset="0"/>
              </a:rPr>
              <a:t>3</a:t>
            </a:r>
            <a:r>
              <a:rPr lang="en-US" altLang="en-US" sz="1800" b="0" i="1">
                <a:solidFill>
                  <a:srgbClr val="000000"/>
                </a:solidFill>
                <a:latin typeface="CMMI10" charset="0"/>
              </a:rPr>
              <a:t>, </a:t>
            </a:r>
            <a:r>
              <a:rPr lang="en-US" altLang="en-US" sz="1800" b="0">
                <a:solidFill>
                  <a:srgbClr val="000000"/>
                </a:solidFill>
                <a:latin typeface="Times" panose="02020603050405020304" pitchFamily="18" charset="0"/>
              </a:rPr>
              <a:t>5</a:t>
            </a:r>
            <a:r>
              <a:rPr lang="en-US" altLang="en-US" sz="1800" b="0">
                <a:solidFill>
                  <a:srgbClr val="000000"/>
                </a:solidFill>
                <a:latin typeface="CMR10" charset="0"/>
              </a:rPr>
              <a:t>)	</a:t>
            </a:r>
          </a:p>
          <a:p>
            <a:pPr>
              <a:lnSpc>
                <a:spcPct val="90000"/>
              </a:lnSpc>
              <a:spcBef>
                <a:spcPct val="20000"/>
              </a:spcBef>
              <a:buFont typeface="Arial" panose="020B0604020202020204" pitchFamily="34" charset="0"/>
              <a:buNone/>
            </a:pPr>
            <a:r>
              <a:rPr lang="en-US" altLang="en-US" sz="1800" b="0">
                <a:solidFill>
                  <a:srgbClr val="000000"/>
                </a:solidFill>
                <a:latin typeface="CMSS10" charset="0"/>
              </a:rPr>
              <a:t>dequeue</a:t>
            </a:r>
            <a:r>
              <a:rPr lang="en-US" altLang="en-US" sz="1800" b="0">
                <a:solidFill>
                  <a:srgbClr val="000000"/>
                </a:solidFill>
                <a:latin typeface="CMR10" charset="0"/>
              </a:rPr>
              <a:t>()		</a:t>
            </a:r>
            <a:r>
              <a:rPr lang="en-US" altLang="en-US" sz="1800" b="0" i="1">
                <a:solidFill>
                  <a:srgbClr val="000000"/>
                </a:solidFill>
                <a:latin typeface="Times" panose="02020603050405020304" pitchFamily="18" charset="0"/>
              </a:rPr>
              <a:t>9	</a:t>
            </a:r>
            <a:r>
              <a:rPr lang="en-US" altLang="en-US" sz="1800" b="0">
                <a:solidFill>
                  <a:srgbClr val="000000"/>
                </a:solidFill>
                <a:latin typeface="CMR10" charset="0"/>
              </a:rPr>
              <a:t>(</a:t>
            </a:r>
            <a:r>
              <a:rPr lang="en-US" altLang="en-US" sz="1800" b="0">
                <a:solidFill>
                  <a:srgbClr val="000000"/>
                </a:solidFill>
                <a:latin typeface="Times" panose="02020603050405020304" pitchFamily="18" charset="0"/>
              </a:rPr>
              <a:t>7</a:t>
            </a:r>
            <a:r>
              <a:rPr lang="en-US" altLang="en-US" sz="1800" b="0" i="1">
                <a:solidFill>
                  <a:srgbClr val="000000"/>
                </a:solidFill>
                <a:latin typeface="CMMI10" charset="0"/>
              </a:rPr>
              <a:t>, </a:t>
            </a:r>
            <a:r>
              <a:rPr lang="en-US" altLang="en-US" sz="1800" b="0">
                <a:solidFill>
                  <a:srgbClr val="000000"/>
                </a:solidFill>
                <a:latin typeface="Times" panose="02020603050405020304" pitchFamily="18" charset="0"/>
              </a:rPr>
              <a:t>3</a:t>
            </a:r>
            <a:r>
              <a:rPr lang="en-US" altLang="en-US" sz="1800" b="0" i="1">
                <a:solidFill>
                  <a:srgbClr val="000000"/>
                </a:solidFill>
                <a:latin typeface="CMMI10" charset="0"/>
              </a:rPr>
              <a:t>, </a:t>
            </a:r>
            <a:r>
              <a:rPr lang="en-US" altLang="en-US" sz="1800" b="0">
                <a:solidFill>
                  <a:srgbClr val="000000"/>
                </a:solidFill>
                <a:latin typeface="Times" panose="02020603050405020304" pitchFamily="18" charset="0"/>
              </a:rPr>
              <a:t>5</a:t>
            </a:r>
            <a:r>
              <a:rPr lang="en-US" altLang="en-US" sz="1800" b="0">
                <a:solidFill>
                  <a:srgbClr val="000000"/>
                </a:solidFill>
                <a:latin typeface="CMR10" charset="0"/>
              </a:rPr>
              <a:t>)	</a:t>
            </a:r>
            <a:endParaRPr lang="en-US" altLang="en-US" sz="1800" b="0">
              <a:latin typeface="Calibri" panose="020F050202020403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Footer Placeholder 4">
            <a:extLst>
              <a:ext uri="{FF2B5EF4-FFF2-40B4-BE49-F238E27FC236}">
                <a16:creationId xmlns:a16="http://schemas.microsoft.com/office/drawing/2014/main" id="{7C57B618-46BE-4851-ADF8-375BED8EF52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7171" name="Slide Number Placeholder 5">
            <a:extLst>
              <a:ext uri="{FF2B5EF4-FFF2-40B4-BE49-F238E27FC236}">
                <a16:creationId xmlns:a16="http://schemas.microsoft.com/office/drawing/2014/main" id="{A4930002-6B2A-4760-B19A-E1A05E6F29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A0414F60-B253-4FFD-91D5-20E9EAF3E12E}" type="slidenum">
              <a:rPr lang="en-US" altLang="en-US" sz="1200" b="0">
                <a:solidFill>
                  <a:srgbClr val="898989"/>
                </a:solidFill>
              </a:rPr>
              <a:pPr eaLnBrk="1" hangingPunct="1"/>
              <a:t>6</a:t>
            </a:fld>
            <a:r>
              <a:rPr lang="en-US" altLang="en-US" sz="1200" b="0">
                <a:solidFill>
                  <a:srgbClr val="898989"/>
                </a:solidFill>
              </a:rPr>
              <a:t>/21</a:t>
            </a:r>
          </a:p>
        </p:txBody>
      </p:sp>
      <p:sp>
        <p:nvSpPr>
          <p:cNvPr id="7172" name="Rectangle 2">
            <a:extLst>
              <a:ext uri="{FF2B5EF4-FFF2-40B4-BE49-F238E27FC236}">
                <a16:creationId xmlns:a16="http://schemas.microsoft.com/office/drawing/2014/main" id="{51D72FCF-1430-4578-B719-9D22A4A21E02}"/>
              </a:ext>
            </a:extLst>
          </p:cNvPr>
          <p:cNvSpPr>
            <a:spLocks noGrp="1"/>
          </p:cNvSpPr>
          <p:nvPr>
            <p:ph type="title"/>
          </p:nvPr>
        </p:nvSpPr>
        <p:spPr>
          <a:xfrm>
            <a:off x="457200" y="495300"/>
            <a:ext cx="7924800" cy="701675"/>
          </a:xfrm>
          <a:noFill/>
        </p:spPr>
        <p:txBody>
          <a:bodyPr>
            <a:spAutoFit/>
          </a:bodyPr>
          <a:lstStyle/>
          <a:p>
            <a:r>
              <a:rPr lang="en-US" altLang="en-US" sz="4000" b="1">
                <a:solidFill>
                  <a:srgbClr val="CC3300"/>
                </a:solidFill>
                <a:latin typeface="Calibri" panose="020F0502020204030204" pitchFamily="34" charset="0"/>
              </a:rPr>
              <a:t>Applications of Queues</a:t>
            </a:r>
          </a:p>
        </p:txBody>
      </p:sp>
      <p:sp>
        <p:nvSpPr>
          <p:cNvPr id="7173" name="Rectangle 3">
            <a:extLst>
              <a:ext uri="{FF2B5EF4-FFF2-40B4-BE49-F238E27FC236}">
                <a16:creationId xmlns:a16="http://schemas.microsoft.com/office/drawing/2014/main" id="{B9F9C76A-3392-46A8-B2A4-E3AD53B0B3F5}"/>
              </a:ext>
            </a:extLst>
          </p:cNvPr>
          <p:cNvSpPr>
            <a:spLocks noGrp="1"/>
          </p:cNvSpPr>
          <p:nvPr>
            <p:ph type="body" idx="1"/>
          </p:nvPr>
        </p:nvSpPr>
        <p:spPr>
          <a:xfrm>
            <a:off x="533400" y="2895600"/>
            <a:ext cx="8229600" cy="3121025"/>
          </a:xfrm>
        </p:spPr>
        <p:txBody>
          <a:bodyPr>
            <a:spAutoFit/>
          </a:bodyPr>
          <a:lstStyle/>
          <a:p>
            <a:pPr>
              <a:buClrTx/>
              <a:buSzTx/>
              <a:buFont typeface="Arial" panose="020B0604020202020204" pitchFamily="34" charset="0"/>
              <a:buChar char="•"/>
            </a:pPr>
            <a:r>
              <a:rPr lang="en-US" altLang="en-US" sz="2400">
                <a:latin typeface="Calibri" panose="020F0502020204030204" pitchFamily="34" charset="0"/>
              </a:rPr>
              <a:t>Direct applications</a:t>
            </a:r>
          </a:p>
          <a:p>
            <a:pPr lvl="1"/>
            <a:r>
              <a:rPr lang="en-US" altLang="en-US" sz="2400"/>
              <a:t>Waiting lists</a:t>
            </a:r>
          </a:p>
          <a:p>
            <a:pPr lvl="1"/>
            <a:r>
              <a:rPr lang="en-US" altLang="en-US" sz="2400"/>
              <a:t>Access to shared resources (e.g., printer)</a:t>
            </a:r>
          </a:p>
          <a:p>
            <a:pPr lvl="1"/>
            <a:r>
              <a:rPr lang="en-US" altLang="en-US" sz="2400"/>
              <a:t>Multiprogramming</a:t>
            </a:r>
          </a:p>
          <a:p>
            <a:pPr>
              <a:buClrTx/>
              <a:buSzTx/>
              <a:buFont typeface="Arial" panose="020B0604020202020204" pitchFamily="34" charset="0"/>
              <a:buChar char="•"/>
            </a:pPr>
            <a:r>
              <a:rPr lang="en-US" altLang="en-US" sz="2400">
                <a:latin typeface="Calibri" panose="020F0502020204030204" pitchFamily="34" charset="0"/>
              </a:rPr>
              <a:t>Indirect applications</a:t>
            </a:r>
          </a:p>
          <a:p>
            <a:pPr lvl="1"/>
            <a:r>
              <a:rPr lang="en-US" altLang="en-US" sz="2400"/>
              <a:t>Auxiliary data structure for algorithms</a:t>
            </a:r>
          </a:p>
          <a:p>
            <a:pPr lvl="1"/>
            <a:r>
              <a:rPr lang="en-US" altLang="en-US" sz="2400"/>
              <a:t>Component of other data structures</a:t>
            </a:r>
          </a:p>
        </p:txBody>
      </p:sp>
      <p:sp>
        <p:nvSpPr>
          <p:cNvPr id="7174" name="TextBox 5">
            <a:extLst>
              <a:ext uri="{FF2B5EF4-FFF2-40B4-BE49-F238E27FC236}">
                <a16:creationId xmlns:a16="http://schemas.microsoft.com/office/drawing/2014/main" id="{F54A2FD5-FE00-45D7-AFBD-974B894537C7}"/>
              </a:ext>
            </a:extLst>
          </p:cNvPr>
          <p:cNvSpPr txBox="1">
            <a:spLocks noChangeArrowheads="1"/>
          </p:cNvSpPr>
          <p:nvPr/>
        </p:nvSpPr>
        <p:spPr bwMode="auto">
          <a:xfrm>
            <a:off x="457200" y="1295400"/>
            <a:ext cx="8077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t>Queue is used when things don’t have to be processed immediatly, but have to be processed in First In First Out order. This property of Queue makes it also useful in the following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Footer Placeholder 5">
            <a:extLst>
              <a:ext uri="{FF2B5EF4-FFF2-40B4-BE49-F238E27FC236}">
                <a16:creationId xmlns:a16="http://schemas.microsoft.com/office/drawing/2014/main" id="{0A0F3EB9-CABE-4300-9BF9-326082002C4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8195" name="Slide Number Placeholder 6">
            <a:extLst>
              <a:ext uri="{FF2B5EF4-FFF2-40B4-BE49-F238E27FC236}">
                <a16:creationId xmlns:a16="http://schemas.microsoft.com/office/drawing/2014/main" id="{4BEE6898-D538-42E4-9263-AB9A934AF9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CA95375E-9C86-4783-9A75-6EB992BD037E}" type="slidenum">
              <a:rPr lang="en-US" altLang="en-US" sz="1200" b="0">
                <a:solidFill>
                  <a:srgbClr val="898989"/>
                </a:solidFill>
              </a:rPr>
              <a:pPr eaLnBrk="1" hangingPunct="1"/>
              <a:t>7</a:t>
            </a:fld>
            <a:r>
              <a:rPr lang="en-US" altLang="en-US" sz="1200" b="0">
                <a:solidFill>
                  <a:srgbClr val="898989"/>
                </a:solidFill>
              </a:rPr>
              <a:t>/21</a:t>
            </a:r>
          </a:p>
        </p:txBody>
      </p:sp>
      <p:sp>
        <p:nvSpPr>
          <p:cNvPr id="8196" name="Rectangle 2">
            <a:extLst>
              <a:ext uri="{FF2B5EF4-FFF2-40B4-BE49-F238E27FC236}">
                <a16:creationId xmlns:a16="http://schemas.microsoft.com/office/drawing/2014/main" id="{11860842-FC1B-4265-80B8-CD31646E8FCA}"/>
              </a:ext>
            </a:extLst>
          </p:cNvPr>
          <p:cNvSpPr>
            <a:spLocks noGrp="1"/>
          </p:cNvSpPr>
          <p:nvPr>
            <p:ph type="title"/>
          </p:nvPr>
        </p:nvSpPr>
        <p:spPr>
          <a:xfrm>
            <a:off x="457200" y="334963"/>
            <a:ext cx="8229600" cy="579437"/>
          </a:xfrm>
          <a:noFill/>
        </p:spPr>
        <p:txBody>
          <a:bodyPr>
            <a:spAutoFit/>
          </a:bodyPr>
          <a:lstStyle/>
          <a:p>
            <a:r>
              <a:rPr lang="en-US" altLang="en-US" sz="3200" b="1">
                <a:solidFill>
                  <a:schemeClr val="hlink"/>
                </a:solidFill>
              </a:rPr>
              <a:t>Application: Round Robin Schedulers</a:t>
            </a:r>
          </a:p>
        </p:txBody>
      </p:sp>
      <p:sp>
        <p:nvSpPr>
          <p:cNvPr id="8197" name="Rectangle 3">
            <a:extLst>
              <a:ext uri="{FF2B5EF4-FFF2-40B4-BE49-F238E27FC236}">
                <a16:creationId xmlns:a16="http://schemas.microsoft.com/office/drawing/2014/main" id="{1D02C2C1-5575-47E4-88FE-CA0A978746C9}"/>
              </a:ext>
            </a:extLst>
          </p:cNvPr>
          <p:cNvSpPr>
            <a:spLocks noGrp="1"/>
          </p:cNvSpPr>
          <p:nvPr>
            <p:ph type="body" sz="half" idx="1"/>
          </p:nvPr>
        </p:nvSpPr>
        <p:spPr>
          <a:xfrm>
            <a:off x="508000" y="990600"/>
            <a:ext cx="8001000" cy="4114800"/>
          </a:xfrm>
        </p:spPr>
        <p:txBody>
          <a:bodyPr/>
          <a:lstStyle/>
          <a:p>
            <a:pPr marL="609600" indent="-609600">
              <a:buFont typeface="Arial" panose="020B0604020202020204" pitchFamily="34" charset="0"/>
              <a:buNone/>
            </a:pPr>
            <a:r>
              <a:rPr lang="en-US" altLang="en-US" sz="2400"/>
              <a:t>We can implement a round robin scheduler using a queue, </a:t>
            </a:r>
            <a:r>
              <a:rPr lang="en-US" altLang="en-US" sz="2400" i="1"/>
              <a:t>Q</a:t>
            </a:r>
            <a:r>
              <a:rPr lang="en-US" altLang="en-US" sz="2400"/>
              <a:t>,</a:t>
            </a:r>
          </a:p>
          <a:p>
            <a:pPr marL="609600" indent="-609600">
              <a:buFont typeface="Arial" panose="020B0604020202020204" pitchFamily="34" charset="0"/>
              <a:buNone/>
            </a:pPr>
            <a:r>
              <a:rPr lang="en-US" altLang="en-US" sz="2400"/>
              <a:t>by repeatedly performing the following steps:</a:t>
            </a:r>
          </a:p>
          <a:p>
            <a:pPr marL="990600" lvl="1" indent="-533400">
              <a:buFont typeface="Wingdings" panose="05000000000000000000" pitchFamily="2" charset="2"/>
              <a:buAutoNum type="arabicPeriod"/>
            </a:pPr>
            <a:r>
              <a:rPr lang="en-US" altLang="en-US" sz="2000"/>
              <a:t> </a:t>
            </a:r>
            <a:r>
              <a:rPr lang="en-US" altLang="en-US" sz="2000" i="1"/>
              <a:t>e = Q.</a:t>
            </a:r>
            <a:r>
              <a:rPr lang="en-US" altLang="en-US" sz="2000"/>
              <a:t>dequeue()</a:t>
            </a:r>
          </a:p>
          <a:p>
            <a:pPr marL="990600" lvl="1" indent="-533400">
              <a:buFont typeface="Wingdings" panose="05000000000000000000" pitchFamily="2" charset="2"/>
              <a:buAutoNum type="arabicPeriod"/>
            </a:pPr>
            <a:r>
              <a:rPr lang="en-US" altLang="en-US" sz="2000"/>
              <a:t> Service element </a:t>
            </a:r>
            <a:r>
              <a:rPr lang="en-US" altLang="en-US" sz="2000" i="1"/>
              <a:t>e</a:t>
            </a:r>
          </a:p>
          <a:p>
            <a:pPr marL="990600" lvl="1" indent="-533400">
              <a:buFont typeface="Wingdings" panose="05000000000000000000" pitchFamily="2" charset="2"/>
              <a:buAutoNum type="arabicPeriod"/>
            </a:pPr>
            <a:r>
              <a:rPr lang="en-US" altLang="en-US" sz="2000"/>
              <a:t> </a:t>
            </a:r>
            <a:r>
              <a:rPr lang="en-US" altLang="en-US" sz="2000" i="1"/>
              <a:t>Q.</a:t>
            </a:r>
            <a:r>
              <a:rPr lang="en-US" altLang="en-US" sz="2000"/>
              <a:t>enqueue(</a:t>
            </a:r>
            <a:r>
              <a:rPr lang="en-US" altLang="en-US" sz="2000" i="1"/>
              <a:t>e</a:t>
            </a:r>
            <a:r>
              <a:rPr lang="en-US" altLang="en-US" sz="2000"/>
              <a:t>)</a:t>
            </a:r>
          </a:p>
          <a:p>
            <a:pPr marL="990600" lvl="1" indent="-533400">
              <a:buFont typeface="Wingdings" panose="05000000000000000000" pitchFamily="2" charset="2"/>
              <a:buAutoNum type="arabicPeriod"/>
            </a:pPr>
            <a:endParaRPr lang="en-US" altLang="en-US" sz="1400"/>
          </a:p>
        </p:txBody>
      </p:sp>
      <p:grpSp>
        <p:nvGrpSpPr>
          <p:cNvPr id="8198" name="Group 4">
            <a:extLst>
              <a:ext uri="{FF2B5EF4-FFF2-40B4-BE49-F238E27FC236}">
                <a16:creationId xmlns:a16="http://schemas.microsoft.com/office/drawing/2014/main" id="{605E7C7F-AEC9-4D72-B949-BDBAA66E7856}"/>
              </a:ext>
            </a:extLst>
          </p:cNvPr>
          <p:cNvGrpSpPr>
            <a:grpSpLocks noChangeAspect="1"/>
          </p:cNvGrpSpPr>
          <p:nvPr/>
        </p:nvGrpSpPr>
        <p:grpSpPr bwMode="auto">
          <a:xfrm>
            <a:off x="3276600" y="1981200"/>
            <a:ext cx="5638800" cy="2209800"/>
            <a:chOff x="1248" y="2832"/>
            <a:chExt cx="3552" cy="1392"/>
          </a:xfrm>
        </p:grpSpPr>
        <p:sp>
          <p:nvSpPr>
            <p:cNvPr id="8201" name="AutoShape 5">
              <a:extLst>
                <a:ext uri="{FF2B5EF4-FFF2-40B4-BE49-F238E27FC236}">
                  <a16:creationId xmlns:a16="http://schemas.microsoft.com/office/drawing/2014/main" id="{7080A271-B50D-4BC1-94A9-F162E41325FF}"/>
                </a:ext>
              </a:extLst>
            </p:cNvPr>
            <p:cNvSpPr>
              <a:spLocks noChangeAspect="1" noChangeArrowheads="1" noTextEdit="1"/>
            </p:cNvSpPr>
            <p:nvPr/>
          </p:nvSpPr>
          <p:spPr bwMode="auto">
            <a:xfrm>
              <a:off x="1248" y="2832"/>
              <a:ext cx="3552"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02" name="Freeform 6">
              <a:extLst>
                <a:ext uri="{FF2B5EF4-FFF2-40B4-BE49-F238E27FC236}">
                  <a16:creationId xmlns:a16="http://schemas.microsoft.com/office/drawing/2014/main" id="{68791282-50AD-45AE-A6C1-CBC1BD9D3B0B}"/>
                </a:ext>
              </a:extLst>
            </p:cNvPr>
            <p:cNvSpPr>
              <a:spLocks/>
            </p:cNvSpPr>
            <p:nvPr/>
          </p:nvSpPr>
          <p:spPr bwMode="auto">
            <a:xfrm>
              <a:off x="1568" y="2845"/>
              <a:ext cx="2851" cy="403"/>
            </a:xfrm>
            <a:custGeom>
              <a:avLst/>
              <a:gdLst>
                <a:gd name="T0" fmla="*/ 9408 w 9600"/>
                <a:gd name="T1" fmla="*/ 1536 h 1536"/>
                <a:gd name="T2" fmla="*/ 9600 w 9600"/>
                <a:gd name="T3" fmla="*/ 1344 h 1536"/>
                <a:gd name="T4" fmla="*/ 9600 w 9600"/>
                <a:gd name="T5" fmla="*/ 1344 h 1536"/>
                <a:gd name="T6" fmla="*/ 9600 w 9600"/>
                <a:gd name="T7" fmla="*/ 192 h 1536"/>
                <a:gd name="T8" fmla="*/ 9408 w 9600"/>
                <a:gd name="T9" fmla="*/ 0 h 1536"/>
                <a:gd name="T10" fmla="*/ 9408 w 9600"/>
                <a:gd name="T11" fmla="*/ 0 h 1536"/>
                <a:gd name="T12" fmla="*/ 192 w 9600"/>
                <a:gd name="T13" fmla="*/ 0 h 1536"/>
                <a:gd name="T14" fmla="*/ 0 w 9600"/>
                <a:gd name="T15" fmla="*/ 192 h 1536"/>
                <a:gd name="T16" fmla="*/ 0 w 9600"/>
                <a:gd name="T17" fmla="*/ 192 h 1536"/>
                <a:gd name="T18" fmla="*/ 0 w 9600"/>
                <a:gd name="T19" fmla="*/ 1344 h 1536"/>
                <a:gd name="T20" fmla="*/ 192 w 9600"/>
                <a:gd name="T21" fmla="*/ 1536 h 1536"/>
                <a:gd name="T22" fmla="*/ 192 w 9600"/>
                <a:gd name="T23" fmla="*/ 1536 h 1536"/>
                <a:gd name="T24" fmla="*/ 9408 w 9600"/>
                <a:gd name="T25" fmla="*/ 1536 h 1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00"/>
                <a:gd name="T40" fmla="*/ 0 h 1536"/>
                <a:gd name="T41" fmla="*/ 9600 w 9600"/>
                <a:gd name="T42" fmla="*/ 1536 h 1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00" h="1536">
                  <a:moveTo>
                    <a:pt x="9408" y="1536"/>
                  </a:moveTo>
                  <a:cubicBezTo>
                    <a:pt x="9514" y="1536"/>
                    <a:pt x="9600" y="1450"/>
                    <a:pt x="9600" y="1344"/>
                  </a:cubicBezTo>
                  <a:lnTo>
                    <a:pt x="9600" y="192"/>
                  </a:lnTo>
                  <a:cubicBezTo>
                    <a:pt x="9600" y="86"/>
                    <a:pt x="9514" y="0"/>
                    <a:pt x="9408" y="0"/>
                  </a:cubicBezTo>
                  <a:lnTo>
                    <a:pt x="192" y="0"/>
                  </a:lnTo>
                  <a:cubicBezTo>
                    <a:pt x="86" y="0"/>
                    <a:pt x="0" y="86"/>
                    <a:pt x="0" y="192"/>
                  </a:cubicBezTo>
                  <a:lnTo>
                    <a:pt x="0" y="1344"/>
                  </a:lnTo>
                  <a:cubicBezTo>
                    <a:pt x="0" y="1450"/>
                    <a:pt x="86" y="1536"/>
                    <a:pt x="192" y="1536"/>
                  </a:cubicBezTo>
                  <a:lnTo>
                    <a:pt x="9408" y="1536"/>
                  </a:lnTo>
                  <a:close/>
                </a:path>
              </a:pathLst>
            </a:custGeom>
            <a:solidFill>
              <a:srgbClr val="FFFFFF"/>
            </a:solidFill>
            <a:ln w="0">
              <a:solidFill>
                <a:srgbClr val="000000"/>
              </a:solidFill>
              <a:prstDash val="solid"/>
              <a:round/>
              <a:headEnd/>
              <a:tailEnd/>
            </a:ln>
          </p:spPr>
          <p:txBody>
            <a:bodyPr/>
            <a:lstStyle/>
            <a:p>
              <a:endParaRPr lang="en-US"/>
            </a:p>
          </p:txBody>
        </p:sp>
        <p:sp>
          <p:nvSpPr>
            <p:cNvPr id="8203" name="Freeform 7">
              <a:extLst>
                <a:ext uri="{FF2B5EF4-FFF2-40B4-BE49-F238E27FC236}">
                  <a16:creationId xmlns:a16="http://schemas.microsoft.com/office/drawing/2014/main" id="{AABFFAB3-33E5-4C10-A19C-C666EDCA179B}"/>
                </a:ext>
              </a:extLst>
            </p:cNvPr>
            <p:cNvSpPr>
              <a:spLocks/>
            </p:cNvSpPr>
            <p:nvPr/>
          </p:nvSpPr>
          <p:spPr bwMode="auto">
            <a:xfrm>
              <a:off x="1568" y="2845"/>
              <a:ext cx="2851" cy="403"/>
            </a:xfrm>
            <a:custGeom>
              <a:avLst/>
              <a:gdLst>
                <a:gd name="T0" fmla="*/ 9408 w 9600"/>
                <a:gd name="T1" fmla="*/ 1536 h 1536"/>
                <a:gd name="T2" fmla="*/ 9600 w 9600"/>
                <a:gd name="T3" fmla="*/ 1344 h 1536"/>
                <a:gd name="T4" fmla="*/ 9600 w 9600"/>
                <a:gd name="T5" fmla="*/ 1344 h 1536"/>
                <a:gd name="T6" fmla="*/ 9600 w 9600"/>
                <a:gd name="T7" fmla="*/ 192 h 1536"/>
                <a:gd name="T8" fmla="*/ 9408 w 9600"/>
                <a:gd name="T9" fmla="*/ 0 h 1536"/>
                <a:gd name="T10" fmla="*/ 9408 w 9600"/>
                <a:gd name="T11" fmla="*/ 0 h 1536"/>
                <a:gd name="T12" fmla="*/ 192 w 9600"/>
                <a:gd name="T13" fmla="*/ 0 h 1536"/>
                <a:gd name="T14" fmla="*/ 0 w 9600"/>
                <a:gd name="T15" fmla="*/ 192 h 1536"/>
                <a:gd name="T16" fmla="*/ 0 w 9600"/>
                <a:gd name="T17" fmla="*/ 192 h 1536"/>
                <a:gd name="T18" fmla="*/ 0 w 9600"/>
                <a:gd name="T19" fmla="*/ 1344 h 1536"/>
                <a:gd name="T20" fmla="*/ 192 w 9600"/>
                <a:gd name="T21" fmla="*/ 1536 h 1536"/>
                <a:gd name="T22" fmla="*/ 192 w 9600"/>
                <a:gd name="T23" fmla="*/ 1536 h 1536"/>
                <a:gd name="T24" fmla="*/ 9408 w 9600"/>
                <a:gd name="T25" fmla="*/ 1536 h 1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00"/>
                <a:gd name="T40" fmla="*/ 0 h 1536"/>
                <a:gd name="T41" fmla="*/ 9600 w 9600"/>
                <a:gd name="T42" fmla="*/ 1536 h 1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00" h="1536">
                  <a:moveTo>
                    <a:pt x="9408" y="1536"/>
                  </a:moveTo>
                  <a:cubicBezTo>
                    <a:pt x="9514" y="1536"/>
                    <a:pt x="9600" y="1450"/>
                    <a:pt x="9600" y="1344"/>
                  </a:cubicBezTo>
                  <a:lnTo>
                    <a:pt x="9600" y="192"/>
                  </a:lnTo>
                  <a:cubicBezTo>
                    <a:pt x="9600" y="86"/>
                    <a:pt x="9514" y="0"/>
                    <a:pt x="9408" y="0"/>
                  </a:cubicBezTo>
                  <a:lnTo>
                    <a:pt x="192" y="0"/>
                  </a:lnTo>
                  <a:cubicBezTo>
                    <a:pt x="86" y="0"/>
                    <a:pt x="0" y="86"/>
                    <a:pt x="0" y="192"/>
                  </a:cubicBezTo>
                  <a:lnTo>
                    <a:pt x="0" y="1344"/>
                  </a:lnTo>
                  <a:cubicBezTo>
                    <a:pt x="0" y="1450"/>
                    <a:pt x="86" y="1536"/>
                    <a:pt x="192" y="1536"/>
                  </a:cubicBezTo>
                  <a:lnTo>
                    <a:pt x="9408" y="1536"/>
                  </a:lnTo>
                  <a:close/>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4" name="Rectangle 8">
              <a:extLst>
                <a:ext uri="{FF2B5EF4-FFF2-40B4-BE49-F238E27FC236}">
                  <a16:creationId xmlns:a16="http://schemas.microsoft.com/office/drawing/2014/main" id="{EA2D8BE9-25F7-4D15-BF6C-919CC5C02AB1}"/>
                </a:ext>
              </a:extLst>
            </p:cNvPr>
            <p:cNvSpPr>
              <a:spLocks noChangeArrowheads="1"/>
            </p:cNvSpPr>
            <p:nvPr/>
          </p:nvSpPr>
          <p:spPr bwMode="auto">
            <a:xfrm>
              <a:off x="1682" y="2946"/>
              <a:ext cx="342"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8205" name="Rectangle 9">
              <a:extLst>
                <a:ext uri="{FF2B5EF4-FFF2-40B4-BE49-F238E27FC236}">
                  <a16:creationId xmlns:a16="http://schemas.microsoft.com/office/drawing/2014/main" id="{1C2B1745-B554-43F3-B0FB-A2BD4EB410CF}"/>
                </a:ext>
              </a:extLst>
            </p:cNvPr>
            <p:cNvSpPr>
              <a:spLocks noChangeArrowheads="1"/>
            </p:cNvSpPr>
            <p:nvPr/>
          </p:nvSpPr>
          <p:spPr bwMode="auto">
            <a:xfrm>
              <a:off x="1682" y="2946"/>
              <a:ext cx="342" cy="201"/>
            </a:xfrm>
            <a:prstGeom prst="rect">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8206" name="Rectangle 10">
              <a:extLst>
                <a:ext uri="{FF2B5EF4-FFF2-40B4-BE49-F238E27FC236}">
                  <a16:creationId xmlns:a16="http://schemas.microsoft.com/office/drawing/2014/main" id="{71DD0604-9772-4265-A0C0-7576C66BA421}"/>
                </a:ext>
              </a:extLst>
            </p:cNvPr>
            <p:cNvSpPr>
              <a:spLocks noChangeArrowheads="1"/>
            </p:cNvSpPr>
            <p:nvPr/>
          </p:nvSpPr>
          <p:spPr bwMode="auto">
            <a:xfrm>
              <a:off x="3963" y="2946"/>
              <a:ext cx="342"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8207" name="Rectangle 11">
              <a:extLst>
                <a:ext uri="{FF2B5EF4-FFF2-40B4-BE49-F238E27FC236}">
                  <a16:creationId xmlns:a16="http://schemas.microsoft.com/office/drawing/2014/main" id="{AFCEEEA5-B974-4D72-AA1F-9470672127A1}"/>
                </a:ext>
              </a:extLst>
            </p:cNvPr>
            <p:cNvSpPr>
              <a:spLocks noChangeArrowheads="1"/>
            </p:cNvSpPr>
            <p:nvPr/>
          </p:nvSpPr>
          <p:spPr bwMode="auto">
            <a:xfrm>
              <a:off x="3963" y="2946"/>
              <a:ext cx="342" cy="201"/>
            </a:xfrm>
            <a:prstGeom prst="rect">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8208" name="Rectangle 12">
              <a:extLst>
                <a:ext uri="{FF2B5EF4-FFF2-40B4-BE49-F238E27FC236}">
                  <a16:creationId xmlns:a16="http://schemas.microsoft.com/office/drawing/2014/main" id="{FCF871D0-42A2-468D-867A-B9B68664A181}"/>
                </a:ext>
              </a:extLst>
            </p:cNvPr>
            <p:cNvSpPr>
              <a:spLocks noChangeArrowheads="1"/>
            </p:cNvSpPr>
            <p:nvPr/>
          </p:nvSpPr>
          <p:spPr bwMode="auto">
            <a:xfrm>
              <a:off x="3507" y="2946"/>
              <a:ext cx="342"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8209" name="Rectangle 13">
              <a:extLst>
                <a:ext uri="{FF2B5EF4-FFF2-40B4-BE49-F238E27FC236}">
                  <a16:creationId xmlns:a16="http://schemas.microsoft.com/office/drawing/2014/main" id="{DE8E4F56-4FD4-4751-A697-D98FE0CDF55E}"/>
                </a:ext>
              </a:extLst>
            </p:cNvPr>
            <p:cNvSpPr>
              <a:spLocks noChangeArrowheads="1"/>
            </p:cNvSpPr>
            <p:nvPr/>
          </p:nvSpPr>
          <p:spPr bwMode="auto">
            <a:xfrm>
              <a:off x="3507" y="2946"/>
              <a:ext cx="342" cy="201"/>
            </a:xfrm>
            <a:prstGeom prst="rect">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8210" name="Rectangle 14">
              <a:extLst>
                <a:ext uri="{FF2B5EF4-FFF2-40B4-BE49-F238E27FC236}">
                  <a16:creationId xmlns:a16="http://schemas.microsoft.com/office/drawing/2014/main" id="{64F76DBF-E49F-40DC-9DD5-909FBD42E982}"/>
                </a:ext>
              </a:extLst>
            </p:cNvPr>
            <p:cNvSpPr>
              <a:spLocks noChangeArrowheads="1"/>
            </p:cNvSpPr>
            <p:nvPr/>
          </p:nvSpPr>
          <p:spPr bwMode="auto">
            <a:xfrm>
              <a:off x="3050" y="2946"/>
              <a:ext cx="343"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8211" name="Rectangle 15">
              <a:extLst>
                <a:ext uri="{FF2B5EF4-FFF2-40B4-BE49-F238E27FC236}">
                  <a16:creationId xmlns:a16="http://schemas.microsoft.com/office/drawing/2014/main" id="{2555C9F3-EE5E-4F51-AC81-BC202C38C290}"/>
                </a:ext>
              </a:extLst>
            </p:cNvPr>
            <p:cNvSpPr>
              <a:spLocks noChangeArrowheads="1"/>
            </p:cNvSpPr>
            <p:nvPr/>
          </p:nvSpPr>
          <p:spPr bwMode="auto">
            <a:xfrm>
              <a:off x="3050" y="2946"/>
              <a:ext cx="343" cy="201"/>
            </a:xfrm>
            <a:prstGeom prst="rect">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8212" name="Rectangle 16">
              <a:extLst>
                <a:ext uri="{FF2B5EF4-FFF2-40B4-BE49-F238E27FC236}">
                  <a16:creationId xmlns:a16="http://schemas.microsoft.com/office/drawing/2014/main" id="{A9146A6D-58F9-44EC-A2E0-7854C04A3E86}"/>
                </a:ext>
              </a:extLst>
            </p:cNvPr>
            <p:cNvSpPr>
              <a:spLocks noChangeArrowheads="1"/>
            </p:cNvSpPr>
            <p:nvPr/>
          </p:nvSpPr>
          <p:spPr bwMode="auto">
            <a:xfrm>
              <a:off x="2594" y="2946"/>
              <a:ext cx="342"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8213" name="Rectangle 17">
              <a:extLst>
                <a:ext uri="{FF2B5EF4-FFF2-40B4-BE49-F238E27FC236}">
                  <a16:creationId xmlns:a16="http://schemas.microsoft.com/office/drawing/2014/main" id="{295FCDFE-982C-4E00-BF10-B1765CF408CD}"/>
                </a:ext>
              </a:extLst>
            </p:cNvPr>
            <p:cNvSpPr>
              <a:spLocks noChangeArrowheads="1"/>
            </p:cNvSpPr>
            <p:nvPr/>
          </p:nvSpPr>
          <p:spPr bwMode="auto">
            <a:xfrm>
              <a:off x="2594" y="2946"/>
              <a:ext cx="342" cy="201"/>
            </a:xfrm>
            <a:prstGeom prst="rect">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8214" name="Rectangle 18">
              <a:extLst>
                <a:ext uri="{FF2B5EF4-FFF2-40B4-BE49-F238E27FC236}">
                  <a16:creationId xmlns:a16="http://schemas.microsoft.com/office/drawing/2014/main" id="{C1BE94BF-4673-4C3D-8C9B-4BF985B509C3}"/>
                </a:ext>
              </a:extLst>
            </p:cNvPr>
            <p:cNvSpPr>
              <a:spLocks noChangeArrowheads="1"/>
            </p:cNvSpPr>
            <p:nvPr/>
          </p:nvSpPr>
          <p:spPr bwMode="auto">
            <a:xfrm>
              <a:off x="2138" y="2946"/>
              <a:ext cx="342"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8215" name="Rectangle 19">
              <a:extLst>
                <a:ext uri="{FF2B5EF4-FFF2-40B4-BE49-F238E27FC236}">
                  <a16:creationId xmlns:a16="http://schemas.microsoft.com/office/drawing/2014/main" id="{F3052889-4A42-45CA-8151-DAF8AA363B5A}"/>
                </a:ext>
              </a:extLst>
            </p:cNvPr>
            <p:cNvSpPr>
              <a:spLocks noChangeArrowheads="1"/>
            </p:cNvSpPr>
            <p:nvPr/>
          </p:nvSpPr>
          <p:spPr bwMode="auto">
            <a:xfrm>
              <a:off x="2138" y="2946"/>
              <a:ext cx="342" cy="201"/>
            </a:xfrm>
            <a:prstGeom prst="rect">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8216" name="Freeform 20">
              <a:extLst>
                <a:ext uri="{FF2B5EF4-FFF2-40B4-BE49-F238E27FC236}">
                  <a16:creationId xmlns:a16="http://schemas.microsoft.com/office/drawing/2014/main" id="{0CEB9543-CDF3-47A4-8481-C5C963BA5FD4}"/>
                </a:ext>
              </a:extLst>
            </p:cNvPr>
            <p:cNvSpPr>
              <a:spLocks/>
            </p:cNvSpPr>
            <p:nvPr/>
          </p:nvSpPr>
          <p:spPr bwMode="auto">
            <a:xfrm>
              <a:off x="2702" y="3500"/>
              <a:ext cx="526" cy="453"/>
            </a:xfrm>
            <a:custGeom>
              <a:avLst/>
              <a:gdLst>
                <a:gd name="T0" fmla="*/ 192 w 526"/>
                <a:gd name="T1" fmla="*/ 104 h 453"/>
                <a:gd name="T2" fmla="*/ 52 w 526"/>
                <a:gd name="T3" fmla="*/ 89 h 453"/>
                <a:gd name="T4" fmla="*/ 99 w 526"/>
                <a:gd name="T5" fmla="*/ 205 h 453"/>
                <a:gd name="T6" fmla="*/ 0 w 526"/>
                <a:gd name="T7" fmla="*/ 291 h 453"/>
                <a:gd name="T8" fmla="*/ 131 w 526"/>
                <a:gd name="T9" fmla="*/ 330 h 453"/>
                <a:gd name="T10" fmla="*/ 146 w 526"/>
                <a:gd name="T11" fmla="*/ 453 h 453"/>
                <a:gd name="T12" fmla="*/ 263 w 526"/>
                <a:gd name="T13" fmla="*/ 387 h 453"/>
                <a:gd name="T14" fmla="*/ 380 w 526"/>
                <a:gd name="T15" fmla="*/ 453 h 453"/>
                <a:gd name="T16" fmla="*/ 394 w 526"/>
                <a:gd name="T17" fmla="*/ 330 h 453"/>
                <a:gd name="T18" fmla="*/ 526 w 526"/>
                <a:gd name="T19" fmla="*/ 291 h 453"/>
                <a:gd name="T20" fmla="*/ 427 w 526"/>
                <a:gd name="T21" fmla="*/ 205 h 453"/>
                <a:gd name="T22" fmla="*/ 474 w 526"/>
                <a:gd name="T23" fmla="*/ 89 h 453"/>
                <a:gd name="T24" fmla="*/ 336 w 526"/>
                <a:gd name="T25" fmla="*/ 104 h 453"/>
                <a:gd name="T26" fmla="*/ 263 w 526"/>
                <a:gd name="T27" fmla="*/ 0 h 453"/>
                <a:gd name="T28" fmla="*/ 192 w 526"/>
                <a:gd name="T29" fmla="*/ 104 h 4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26"/>
                <a:gd name="T46" fmla="*/ 0 h 453"/>
                <a:gd name="T47" fmla="*/ 526 w 526"/>
                <a:gd name="T48" fmla="*/ 453 h 4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26" h="453">
                  <a:moveTo>
                    <a:pt x="192" y="104"/>
                  </a:moveTo>
                  <a:lnTo>
                    <a:pt x="52" y="89"/>
                  </a:lnTo>
                  <a:lnTo>
                    <a:pt x="99" y="205"/>
                  </a:lnTo>
                  <a:lnTo>
                    <a:pt x="0" y="291"/>
                  </a:lnTo>
                  <a:lnTo>
                    <a:pt x="131" y="330"/>
                  </a:lnTo>
                  <a:lnTo>
                    <a:pt x="146" y="453"/>
                  </a:lnTo>
                  <a:lnTo>
                    <a:pt x="263" y="387"/>
                  </a:lnTo>
                  <a:lnTo>
                    <a:pt x="380" y="453"/>
                  </a:lnTo>
                  <a:lnTo>
                    <a:pt x="394" y="330"/>
                  </a:lnTo>
                  <a:lnTo>
                    <a:pt x="526" y="291"/>
                  </a:lnTo>
                  <a:lnTo>
                    <a:pt x="427" y="205"/>
                  </a:lnTo>
                  <a:lnTo>
                    <a:pt x="474" y="89"/>
                  </a:lnTo>
                  <a:lnTo>
                    <a:pt x="336" y="104"/>
                  </a:lnTo>
                  <a:lnTo>
                    <a:pt x="263" y="0"/>
                  </a:lnTo>
                  <a:lnTo>
                    <a:pt x="192"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7" name="Freeform 21">
              <a:extLst>
                <a:ext uri="{FF2B5EF4-FFF2-40B4-BE49-F238E27FC236}">
                  <a16:creationId xmlns:a16="http://schemas.microsoft.com/office/drawing/2014/main" id="{7173B4EA-4706-4188-A4B8-BA7D2A8863C3}"/>
                </a:ext>
              </a:extLst>
            </p:cNvPr>
            <p:cNvSpPr>
              <a:spLocks/>
            </p:cNvSpPr>
            <p:nvPr/>
          </p:nvSpPr>
          <p:spPr bwMode="auto">
            <a:xfrm>
              <a:off x="2702" y="3500"/>
              <a:ext cx="526" cy="453"/>
            </a:xfrm>
            <a:custGeom>
              <a:avLst/>
              <a:gdLst>
                <a:gd name="T0" fmla="*/ 192 w 526"/>
                <a:gd name="T1" fmla="*/ 104 h 453"/>
                <a:gd name="T2" fmla="*/ 52 w 526"/>
                <a:gd name="T3" fmla="*/ 89 h 453"/>
                <a:gd name="T4" fmla="*/ 99 w 526"/>
                <a:gd name="T5" fmla="*/ 205 h 453"/>
                <a:gd name="T6" fmla="*/ 0 w 526"/>
                <a:gd name="T7" fmla="*/ 291 h 453"/>
                <a:gd name="T8" fmla="*/ 131 w 526"/>
                <a:gd name="T9" fmla="*/ 330 h 453"/>
                <a:gd name="T10" fmla="*/ 146 w 526"/>
                <a:gd name="T11" fmla="*/ 453 h 453"/>
                <a:gd name="T12" fmla="*/ 263 w 526"/>
                <a:gd name="T13" fmla="*/ 387 h 453"/>
                <a:gd name="T14" fmla="*/ 380 w 526"/>
                <a:gd name="T15" fmla="*/ 453 h 453"/>
                <a:gd name="T16" fmla="*/ 394 w 526"/>
                <a:gd name="T17" fmla="*/ 330 h 453"/>
                <a:gd name="T18" fmla="*/ 526 w 526"/>
                <a:gd name="T19" fmla="*/ 291 h 453"/>
                <a:gd name="T20" fmla="*/ 427 w 526"/>
                <a:gd name="T21" fmla="*/ 205 h 453"/>
                <a:gd name="T22" fmla="*/ 474 w 526"/>
                <a:gd name="T23" fmla="*/ 89 h 453"/>
                <a:gd name="T24" fmla="*/ 336 w 526"/>
                <a:gd name="T25" fmla="*/ 104 h 453"/>
                <a:gd name="T26" fmla="*/ 263 w 526"/>
                <a:gd name="T27" fmla="*/ 0 h 453"/>
                <a:gd name="T28" fmla="*/ 192 w 526"/>
                <a:gd name="T29" fmla="*/ 104 h 4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26"/>
                <a:gd name="T46" fmla="*/ 0 h 453"/>
                <a:gd name="T47" fmla="*/ 526 w 526"/>
                <a:gd name="T48" fmla="*/ 453 h 4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26" h="453">
                  <a:moveTo>
                    <a:pt x="192" y="104"/>
                  </a:moveTo>
                  <a:lnTo>
                    <a:pt x="52" y="89"/>
                  </a:lnTo>
                  <a:lnTo>
                    <a:pt x="99" y="205"/>
                  </a:lnTo>
                  <a:lnTo>
                    <a:pt x="0" y="291"/>
                  </a:lnTo>
                  <a:lnTo>
                    <a:pt x="131" y="330"/>
                  </a:lnTo>
                  <a:lnTo>
                    <a:pt x="146" y="453"/>
                  </a:lnTo>
                  <a:lnTo>
                    <a:pt x="263" y="387"/>
                  </a:lnTo>
                  <a:lnTo>
                    <a:pt x="380" y="453"/>
                  </a:lnTo>
                  <a:lnTo>
                    <a:pt x="394" y="330"/>
                  </a:lnTo>
                  <a:lnTo>
                    <a:pt x="526" y="291"/>
                  </a:lnTo>
                  <a:lnTo>
                    <a:pt x="427" y="205"/>
                  </a:lnTo>
                  <a:lnTo>
                    <a:pt x="474" y="89"/>
                  </a:lnTo>
                  <a:lnTo>
                    <a:pt x="336" y="104"/>
                  </a:lnTo>
                  <a:lnTo>
                    <a:pt x="263" y="0"/>
                  </a:lnTo>
                  <a:lnTo>
                    <a:pt x="192" y="104"/>
                  </a:lnTo>
                  <a:close/>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18" name="Freeform 22">
              <a:extLst>
                <a:ext uri="{FF2B5EF4-FFF2-40B4-BE49-F238E27FC236}">
                  <a16:creationId xmlns:a16="http://schemas.microsoft.com/office/drawing/2014/main" id="{36D2A966-FB37-4DDC-BADB-76C5D6597D56}"/>
                </a:ext>
              </a:extLst>
            </p:cNvPr>
            <p:cNvSpPr>
              <a:spLocks/>
            </p:cNvSpPr>
            <p:nvPr/>
          </p:nvSpPr>
          <p:spPr bwMode="auto">
            <a:xfrm>
              <a:off x="1380" y="3046"/>
              <a:ext cx="1257" cy="769"/>
            </a:xfrm>
            <a:custGeom>
              <a:avLst/>
              <a:gdLst>
                <a:gd name="T0" fmla="*/ 188 w 1257"/>
                <a:gd name="T1" fmla="*/ 0 h 769"/>
                <a:gd name="T2" fmla="*/ 21 w 1257"/>
                <a:gd name="T3" fmla="*/ 128 h 769"/>
                <a:gd name="T4" fmla="*/ 53 w 1257"/>
                <a:gd name="T5" fmla="*/ 366 h 769"/>
                <a:gd name="T6" fmla="*/ 487 w 1257"/>
                <a:gd name="T7" fmla="*/ 715 h 769"/>
                <a:gd name="T8" fmla="*/ 1257 w 1257"/>
                <a:gd name="T9" fmla="*/ 747 h 769"/>
                <a:gd name="T10" fmla="*/ 0 60000 65536"/>
                <a:gd name="T11" fmla="*/ 0 60000 65536"/>
                <a:gd name="T12" fmla="*/ 0 60000 65536"/>
                <a:gd name="T13" fmla="*/ 0 60000 65536"/>
                <a:gd name="T14" fmla="*/ 0 60000 65536"/>
                <a:gd name="T15" fmla="*/ 0 w 1257"/>
                <a:gd name="T16" fmla="*/ 0 h 769"/>
                <a:gd name="T17" fmla="*/ 1257 w 1257"/>
                <a:gd name="T18" fmla="*/ 769 h 769"/>
              </a:gdLst>
              <a:ahLst/>
              <a:cxnLst>
                <a:cxn ang="T10">
                  <a:pos x="T0" y="T1"/>
                </a:cxn>
                <a:cxn ang="T11">
                  <a:pos x="T2" y="T3"/>
                </a:cxn>
                <a:cxn ang="T12">
                  <a:pos x="T4" y="T5"/>
                </a:cxn>
                <a:cxn ang="T13">
                  <a:pos x="T6" y="T7"/>
                </a:cxn>
                <a:cxn ang="T14">
                  <a:pos x="T8" y="T9"/>
                </a:cxn>
              </a:cxnLst>
              <a:rect l="T15" t="T16" r="T17" b="T18"/>
              <a:pathLst>
                <a:path w="1257" h="769">
                  <a:moveTo>
                    <a:pt x="188" y="0"/>
                  </a:moveTo>
                  <a:cubicBezTo>
                    <a:pt x="75" y="0"/>
                    <a:pt x="36" y="65"/>
                    <a:pt x="21" y="128"/>
                  </a:cubicBezTo>
                  <a:cubicBezTo>
                    <a:pt x="0" y="214"/>
                    <a:pt x="23" y="297"/>
                    <a:pt x="53" y="366"/>
                  </a:cubicBezTo>
                  <a:cubicBezTo>
                    <a:pt x="151" y="597"/>
                    <a:pt x="315" y="675"/>
                    <a:pt x="487" y="715"/>
                  </a:cubicBezTo>
                  <a:cubicBezTo>
                    <a:pt x="713" y="769"/>
                    <a:pt x="952" y="758"/>
                    <a:pt x="1257" y="747"/>
                  </a:cubicBez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19" name="Freeform 23">
              <a:extLst>
                <a:ext uri="{FF2B5EF4-FFF2-40B4-BE49-F238E27FC236}">
                  <a16:creationId xmlns:a16="http://schemas.microsoft.com/office/drawing/2014/main" id="{833837AA-996C-42EF-AADD-FBD9FF82EB7C}"/>
                </a:ext>
              </a:extLst>
            </p:cNvPr>
            <p:cNvSpPr>
              <a:spLocks/>
            </p:cNvSpPr>
            <p:nvPr/>
          </p:nvSpPr>
          <p:spPr bwMode="auto">
            <a:xfrm>
              <a:off x="2630" y="3773"/>
              <a:ext cx="72" cy="41"/>
            </a:xfrm>
            <a:custGeom>
              <a:avLst/>
              <a:gdLst>
                <a:gd name="T0" fmla="*/ 0 w 72"/>
                <a:gd name="T1" fmla="*/ 0 h 41"/>
                <a:gd name="T2" fmla="*/ 72 w 72"/>
                <a:gd name="T3" fmla="*/ 18 h 41"/>
                <a:gd name="T4" fmla="*/ 2 w 72"/>
                <a:gd name="T5" fmla="*/ 41 h 41"/>
                <a:gd name="T6" fmla="*/ 0 w 72"/>
                <a:gd name="T7" fmla="*/ 0 h 41"/>
                <a:gd name="T8" fmla="*/ 0 60000 65536"/>
                <a:gd name="T9" fmla="*/ 0 60000 65536"/>
                <a:gd name="T10" fmla="*/ 0 60000 65536"/>
                <a:gd name="T11" fmla="*/ 0 60000 65536"/>
                <a:gd name="T12" fmla="*/ 0 w 72"/>
                <a:gd name="T13" fmla="*/ 0 h 41"/>
                <a:gd name="T14" fmla="*/ 72 w 72"/>
                <a:gd name="T15" fmla="*/ 41 h 41"/>
              </a:gdLst>
              <a:ahLst/>
              <a:cxnLst>
                <a:cxn ang="T8">
                  <a:pos x="T0" y="T1"/>
                </a:cxn>
                <a:cxn ang="T9">
                  <a:pos x="T2" y="T3"/>
                </a:cxn>
                <a:cxn ang="T10">
                  <a:pos x="T4" y="T5"/>
                </a:cxn>
                <a:cxn ang="T11">
                  <a:pos x="T6" y="T7"/>
                </a:cxn>
              </a:cxnLst>
              <a:rect l="T12" t="T13" r="T14" b="T15"/>
              <a:pathLst>
                <a:path w="72" h="41">
                  <a:moveTo>
                    <a:pt x="0" y="0"/>
                  </a:moveTo>
                  <a:lnTo>
                    <a:pt x="72" y="18"/>
                  </a:lnTo>
                  <a:lnTo>
                    <a:pt x="2" y="4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0" name="Freeform 24">
              <a:extLst>
                <a:ext uri="{FF2B5EF4-FFF2-40B4-BE49-F238E27FC236}">
                  <a16:creationId xmlns:a16="http://schemas.microsoft.com/office/drawing/2014/main" id="{8F17BB72-C66C-4B9B-AEEA-852D9B75CC00}"/>
                </a:ext>
              </a:extLst>
            </p:cNvPr>
            <p:cNvSpPr>
              <a:spLocks/>
            </p:cNvSpPr>
            <p:nvPr/>
          </p:nvSpPr>
          <p:spPr bwMode="auto">
            <a:xfrm>
              <a:off x="3228" y="3046"/>
              <a:ext cx="1509" cy="759"/>
            </a:xfrm>
            <a:custGeom>
              <a:avLst/>
              <a:gdLst>
                <a:gd name="T0" fmla="*/ 0 w 1509"/>
                <a:gd name="T1" fmla="*/ 745 h 759"/>
                <a:gd name="T2" fmla="*/ 132 w 1509"/>
                <a:gd name="T3" fmla="*/ 755 h 759"/>
                <a:gd name="T4" fmla="*/ 643 w 1509"/>
                <a:gd name="T5" fmla="*/ 730 h 759"/>
                <a:gd name="T6" fmla="*/ 1126 w 1509"/>
                <a:gd name="T7" fmla="*/ 656 h 759"/>
                <a:gd name="T8" fmla="*/ 1389 w 1509"/>
                <a:gd name="T9" fmla="*/ 494 h 759"/>
                <a:gd name="T10" fmla="*/ 1461 w 1509"/>
                <a:gd name="T11" fmla="*/ 361 h 759"/>
                <a:gd name="T12" fmla="*/ 1443 w 1509"/>
                <a:gd name="T13" fmla="*/ 47 h 759"/>
                <a:gd name="T14" fmla="*/ 1364 w 1509"/>
                <a:gd name="T15" fmla="*/ 8 h 759"/>
                <a:gd name="T16" fmla="*/ 1256 w 1509"/>
                <a:gd name="T17" fmla="*/ 1 h 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09"/>
                <a:gd name="T28" fmla="*/ 0 h 759"/>
                <a:gd name="T29" fmla="*/ 1509 w 1509"/>
                <a:gd name="T30" fmla="*/ 759 h 7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09" h="759">
                  <a:moveTo>
                    <a:pt x="0" y="745"/>
                  </a:moveTo>
                  <a:cubicBezTo>
                    <a:pt x="108" y="755"/>
                    <a:pt x="120" y="755"/>
                    <a:pt x="132" y="755"/>
                  </a:cubicBezTo>
                  <a:cubicBezTo>
                    <a:pt x="291" y="759"/>
                    <a:pt x="448" y="746"/>
                    <a:pt x="643" y="730"/>
                  </a:cubicBezTo>
                  <a:cubicBezTo>
                    <a:pt x="798" y="718"/>
                    <a:pt x="977" y="705"/>
                    <a:pt x="1126" y="656"/>
                  </a:cubicBezTo>
                  <a:cubicBezTo>
                    <a:pt x="1235" y="621"/>
                    <a:pt x="1328" y="567"/>
                    <a:pt x="1389" y="494"/>
                  </a:cubicBezTo>
                  <a:cubicBezTo>
                    <a:pt x="1421" y="456"/>
                    <a:pt x="1444" y="413"/>
                    <a:pt x="1461" y="361"/>
                  </a:cubicBezTo>
                  <a:cubicBezTo>
                    <a:pt x="1497" y="254"/>
                    <a:pt x="1509" y="111"/>
                    <a:pt x="1443" y="47"/>
                  </a:cubicBezTo>
                  <a:cubicBezTo>
                    <a:pt x="1422" y="27"/>
                    <a:pt x="1392" y="15"/>
                    <a:pt x="1364" y="8"/>
                  </a:cubicBezTo>
                  <a:cubicBezTo>
                    <a:pt x="1332" y="0"/>
                    <a:pt x="1302" y="1"/>
                    <a:pt x="1256" y="1"/>
                  </a:cubicBez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21" name="Freeform 25">
              <a:extLst>
                <a:ext uri="{FF2B5EF4-FFF2-40B4-BE49-F238E27FC236}">
                  <a16:creationId xmlns:a16="http://schemas.microsoft.com/office/drawing/2014/main" id="{FAF42CAE-1473-4340-8943-9A61E8DECB87}"/>
                </a:ext>
              </a:extLst>
            </p:cNvPr>
            <p:cNvSpPr>
              <a:spLocks/>
            </p:cNvSpPr>
            <p:nvPr/>
          </p:nvSpPr>
          <p:spPr bwMode="auto">
            <a:xfrm>
              <a:off x="4419" y="3026"/>
              <a:ext cx="71" cy="42"/>
            </a:xfrm>
            <a:custGeom>
              <a:avLst/>
              <a:gdLst>
                <a:gd name="T0" fmla="*/ 71 w 71"/>
                <a:gd name="T1" fmla="*/ 42 h 42"/>
                <a:gd name="T2" fmla="*/ 0 w 71"/>
                <a:gd name="T3" fmla="*/ 20 h 42"/>
                <a:gd name="T4" fmla="*/ 71 w 71"/>
                <a:gd name="T5" fmla="*/ 0 h 42"/>
                <a:gd name="T6" fmla="*/ 71 w 71"/>
                <a:gd name="T7" fmla="*/ 42 h 42"/>
                <a:gd name="T8" fmla="*/ 0 60000 65536"/>
                <a:gd name="T9" fmla="*/ 0 60000 65536"/>
                <a:gd name="T10" fmla="*/ 0 60000 65536"/>
                <a:gd name="T11" fmla="*/ 0 60000 65536"/>
                <a:gd name="T12" fmla="*/ 0 w 71"/>
                <a:gd name="T13" fmla="*/ 0 h 42"/>
                <a:gd name="T14" fmla="*/ 71 w 71"/>
                <a:gd name="T15" fmla="*/ 42 h 42"/>
              </a:gdLst>
              <a:ahLst/>
              <a:cxnLst>
                <a:cxn ang="T8">
                  <a:pos x="T0" y="T1"/>
                </a:cxn>
                <a:cxn ang="T9">
                  <a:pos x="T2" y="T3"/>
                </a:cxn>
                <a:cxn ang="T10">
                  <a:pos x="T4" y="T5"/>
                </a:cxn>
                <a:cxn ang="T11">
                  <a:pos x="T6" y="T7"/>
                </a:cxn>
              </a:cxnLst>
              <a:rect l="T12" t="T13" r="T14" b="T15"/>
              <a:pathLst>
                <a:path w="71" h="42">
                  <a:moveTo>
                    <a:pt x="71" y="42"/>
                  </a:moveTo>
                  <a:lnTo>
                    <a:pt x="0" y="20"/>
                  </a:lnTo>
                  <a:lnTo>
                    <a:pt x="71" y="0"/>
                  </a:lnTo>
                  <a:lnTo>
                    <a:pt x="7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2" name="Rectangle 26">
              <a:extLst>
                <a:ext uri="{FF2B5EF4-FFF2-40B4-BE49-F238E27FC236}">
                  <a16:creationId xmlns:a16="http://schemas.microsoft.com/office/drawing/2014/main" id="{9FFBE531-E010-4437-B990-26656782834F}"/>
                </a:ext>
              </a:extLst>
            </p:cNvPr>
            <p:cNvSpPr>
              <a:spLocks noChangeArrowheads="1"/>
            </p:cNvSpPr>
            <p:nvPr/>
          </p:nvSpPr>
          <p:spPr bwMode="auto">
            <a:xfrm>
              <a:off x="2812" y="2849"/>
              <a:ext cx="35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000" b="0">
                  <a:solidFill>
                    <a:srgbClr val="000000"/>
                  </a:solidFill>
                  <a:latin typeface="Times New Roman" panose="02020603050405020304" pitchFamily="18" charset="0"/>
                </a:rPr>
                <a:t>The Queue</a:t>
              </a:r>
              <a:endParaRPr lang="en-US" altLang="en-US" sz="2400" b="0">
                <a:latin typeface="Tahoma" panose="020B0604030504040204" pitchFamily="34" charset="0"/>
              </a:endParaRPr>
            </a:p>
          </p:txBody>
        </p:sp>
        <p:sp>
          <p:nvSpPr>
            <p:cNvPr id="8223" name="Rectangle 27">
              <a:extLst>
                <a:ext uri="{FF2B5EF4-FFF2-40B4-BE49-F238E27FC236}">
                  <a16:creationId xmlns:a16="http://schemas.microsoft.com/office/drawing/2014/main" id="{688DBC49-699D-4C3A-9B50-DF55DF0F14E1}"/>
                </a:ext>
              </a:extLst>
            </p:cNvPr>
            <p:cNvSpPr>
              <a:spLocks noChangeArrowheads="1"/>
            </p:cNvSpPr>
            <p:nvPr/>
          </p:nvSpPr>
          <p:spPr bwMode="auto">
            <a:xfrm>
              <a:off x="2840" y="3638"/>
              <a:ext cx="24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000" b="0">
                  <a:solidFill>
                    <a:srgbClr val="000000"/>
                  </a:solidFill>
                  <a:latin typeface="Times New Roman" panose="02020603050405020304" pitchFamily="18" charset="0"/>
                </a:rPr>
                <a:t>Shared </a:t>
              </a:r>
              <a:endParaRPr lang="en-US" altLang="en-US" sz="2400" b="0">
                <a:latin typeface="Tahoma" panose="020B0604030504040204" pitchFamily="34" charset="0"/>
              </a:endParaRPr>
            </a:p>
          </p:txBody>
        </p:sp>
        <p:sp>
          <p:nvSpPr>
            <p:cNvPr id="8224" name="Rectangle 28">
              <a:extLst>
                <a:ext uri="{FF2B5EF4-FFF2-40B4-BE49-F238E27FC236}">
                  <a16:creationId xmlns:a16="http://schemas.microsoft.com/office/drawing/2014/main" id="{99FBA8B0-EDC9-4B9D-9CDB-75B1C80AE9A7}"/>
                </a:ext>
              </a:extLst>
            </p:cNvPr>
            <p:cNvSpPr>
              <a:spLocks noChangeArrowheads="1"/>
            </p:cNvSpPr>
            <p:nvPr/>
          </p:nvSpPr>
          <p:spPr bwMode="auto">
            <a:xfrm>
              <a:off x="2831" y="3730"/>
              <a:ext cx="24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000" b="0">
                  <a:solidFill>
                    <a:srgbClr val="000000"/>
                  </a:solidFill>
                  <a:latin typeface="Times New Roman" panose="02020603050405020304" pitchFamily="18" charset="0"/>
                </a:rPr>
                <a:t>Service</a:t>
              </a:r>
              <a:endParaRPr lang="en-US" altLang="en-US" sz="2400" b="0">
                <a:latin typeface="Tahoma" panose="020B0604030504040204" pitchFamily="34" charset="0"/>
              </a:endParaRPr>
            </a:p>
          </p:txBody>
        </p:sp>
        <p:sp>
          <p:nvSpPr>
            <p:cNvPr id="8225" name="Rectangle 29">
              <a:extLst>
                <a:ext uri="{FF2B5EF4-FFF2-40B4-BE49-F238E27FC236}">
                  <a16:creationId xmlns:a16="http://schemas.microsoft.com/office/drawing/2014/main" id="{7DBEE2D8-88B6-43D5-8CEA-318C43FD47DF}"/>
                </a:ext>
              </a:extLst>
            </p:cNvPr>
            <p:cNvSpPr>
              <a:spLocks noChangeArrowheads="1"/>
            </p:cNvSpPr>
            <p:nvPr/>
          </p:nvSpPr>
          <p:spPr bwMode="auto">
            <a:xfrm>
              <a:off x="1514" y="3327"/>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000" b="0">
                  <a:solidFill>
                    <a:srgbClr val="000000"/>
                  </a:solidFill>
                  <a:latin typeface="Times New Roman" panose="02020603050405020304" pitchFamily="18" charset="0"/>
                </a:rPr>
                <a:t>1</a:t>
              </a:r>
              <a:endParaRPr lang="en-US" altLang="en-US" sz="2400" b="0">
                <a:latin typeface="Tahoma" panose="020B0604030504040204" pitchFamily="34" charset="0"/>
              </a:endParaRPr>
            </a:p>
          </p:txBody>
        </p:sp>
        <p:sp>
          <p:nvSpPr>
            <p:cNvPr id="8226" name="Rectangle 30">
              <a:extLst>
                <a:ext uri="{FF2B5EF4-FFF2-40B4-BE49-F238E27FC236}">
                  <a16:creationId xmlns:a16="http://schemas.microsoft.com/office/drawing/2014/main" id="{846EEC9C-5C4C-4802-8D52-308BB3FF9D39}"/>
                </a:ext>
              </a:extLst>
            </p:cNvPr>
            <p:cNvSpPr>
              <a:spLocks noChangeArrowheads="1"/>
            </p:cNvSpPr>
            <p:nvPr/>
          </p:nvSpPr>
          <p:spPr bwMode="auto">
            <a:xfrm>
              <a:off x="1557" y="3327"/>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000" b="0">
                  <a:solidFill>
                    <a:srgbClr val="000000"/>
                  </a:solidFill>
                  <a:latin typeface="Times New Roman" panose="02020603050405020304" pitchFamily="18" charset="0"/>
                </a:rPr>
                <a:t>. </a:t>
              </a:r>
              <a:endParaRPr lang="en-US" altLang="en-US" sz="2400" b="0">
                <a:latin typeface="Tahoma" panose="020B0604030504040204" pitchFamily="34" charset="0"/>
              </a:endParaRPr>
            </a:p>
          </p:txBody>
        </p:sp>
        <p:sp>
          <p:nvSpPr>
            <p:cNvPr id="8227" name="Rectangle 31">
              <a:extLst>
                <a:ext uri="{FF2B5EF4-FFF2-40B4-BE49-F238E27FC236}">
                  <a16:creationId xmlns:a16="http://schemas.microsoft.com/office/drawing/2014/main" id="{0580925B-8242-43D4-9466-49FCF6794668}"/>
                </a:ext>
              </a:extLst>
            </p:cNvPr>
            <p:cNvSpPr>
              <a:spLocks noChangeArrowheads="1"/>
            </p:cNvSpPr>
            <p:nvPr/>
          </p:nvSpPr>
          <p:spPr bwMode="auto">
            <a:xfrm>
              <a:off x="1600" y="3327"/>
              <a:ext cx="34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000" b="0">
                  <a:solidFill>
                    <a:srgbClr val="000000"/>
                  </a:solidFill>
                  <a:latin typeface="Times New Roman" panose="02020603050405020304" pitchFamily="18" charset="0"/>
                </a:rPr>
                <a:t>Deque the </a:t>
              </a:r>
              <a:endParaRPr lang="en-US" altLang="en-US" sz="2400" b="0">
                <a:latin typeface="Tahoma" panose="020B0604030504040204" pitchFamily="34" charset="0"/>
              </a:endParaRPr>
            </a:p>
          </p:txBody>
        </p:sp>
        <p:sp>
          <p:nvSpPr>
            <p:cNvPr id="8228" name="Rectangle 32">
              <a:extLst>
                <a:ext uri="{FF2B5EF4-FFF2-40B4-BE49-F238E27FC236}">
                  <a16:creationId xmlns:a16="http://schemas.microsoft.com/office/drawing/2014/main" id="{432D1919-BA92-4F53-9454-45CFB7BB0A57}"/>
                </a:ext>
              </a:extLst>
            </p:cNvPr>
            <p:cNvSpPr>
              <a:spLocks noChangeArrowheads="1"/>
            </p:cNvSpPr>
            <p:nvPr/>
          </p:nvSpPr>
          <p:spPr bwMode="auto">
            <a:xfrm>
              <a:off x="1509" y="3420"/>
              <a:ext cx="41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000" b="0">
                  <a:solidFill>
                    <a:srgbClr val="000000"/>
                  </a:solidFill>
                  <a:latin typeface="Times New Roman" panose="02020603050405020304" pitchFamily="18" charset="0"/>
                </a:rPr>
                <a:t>next element</a:t>
              </a:r>
              <a:endParaRPr lang="en-US" altLang="en-US" sz="2400" b="0">
                <a:latin typeface="Tahoma" panose="020B0604030504040204" pitchFamily="34" charset="0"/>
              </a:endParaRPr>
            </a:p>
          </p:txBody>
        </p:sp>
        <p:sp>
          <p:nvSpPr>
            <p:cNvPr id="8229" name="Rectangle 33">
              <a:extLst>
                <a:ext uri="{FF2B5EF4-FFF2-40B4-BE49-F238E27FC236}">
                  <a16:creationId xmlns:a16="http://schemas.microsoft.com/office/drawing/2014/main" id="{394A672C-182B-47CF-A704-089E4A376FAA}"/>
                </a:ext>
              </a:extLst>
            </p:cNvPr>
            <p:cNvSpPr>
              <a:spLocks noChangeArrowheads="1"/>
            </p:cNvSpPr>
            <p:nvPr/>
          </p:nvSpPr>
          <p:spPr bwMode="auto">
            <a:xfrm>
              <a:off x="4071" y="3323"/>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000" b="0">
                  <a:solidFill>
                    <a:srgbClr val="000000"/>
                  </a:solidFill>
                  <a:latin typeface="Times New Roman" panose="02020603050405020304" pitchFamily="18" charset="0"/>
                </a:rPr>
                <a:t>3</a:t>
              </a:r>
              <a:endParaRPr lang="en-US" altLang="en-US" sz="2400" b="0">
                <a:latin typeface="Tahoma" panose="020B0604030504040204" pitchFamily="34" charset="0"/>
              </a:endParaRPr>
            </a:p>
          </p:txBody>
        </p:sp>
        <p:sp>
          <p:nvSpPr>
            <p:cNvPr id="8230" name="Rectangle 34">
              <a:extLst>
                <a:ext uri="{FF2B5EF4-FFF2-40B4-BE49-F238E27FC236}">
                  <a16:creationId xmlns:a16="http://schemas.microsoft.com/office/drawing/2014/main" id="{66E9710E-6533-4DC7-9C19-257175B1964E}"/>
                </a:ext>
              </a:extLst>
            </p:cNvPr>
            <p:cNvSpPr>
              <a:spLocks noChangeArrowheads="1"/>
            </p:cNvSpPr>
            <p:nvPr/>
          </p:nvSpPr>
          <p:spPr bwMode="auto">
            <a:xfrm>
              <a:off x="4114" y="3323"/>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000" b="0">
                  <a:solidFill>
                    <a:srgbClr val="000000"/>
                  </a:solidFill>
                  <a:latin typeface="Times New Roman" panose="02020603050405020304" pitchFamily="18" charset="0"/>
                </a:rPr>
                <a:t>. </a:t>
              </a:r>
              <a:endParaRPr lang="en-US" altLang="en-US" sz="2400" b="0">
                <a:latin typeface="Tahoma" panose="020B0604030504040204" pitchFamily="34" charset="0"/>
              </a:endParaRPr>
            </a:p>
          </p:txBody>
        </p:sp>
        <p:sp>
          <p:nvSpPr>
            <p:cNvPr id="8231" name="Rectangle 35">
              <a:extLst>
                <a:ext uri="{FF2B5EF4-FFF2-40B4-BE49-F238E27FC236}">
                  <a16:creationId xmlns:a16="http://schemas.microsoft.com/office/drawing/2014/main" id="{34D4FB7C-7A79-490E-A456-D267B729C5A9}"/>
                </a:ext>
              </a:extLst>
            </p:cNvPr>
            <p:cNvSpPr>
              <a:spLocks noChangeArrowheads="1"/>
            </p:cNvSpPr>
            <p:nvPr/>
          </p:nvSpPr>
          <p:spPr bwMode="auto">
            <a:xfrm>
              <a:off x="4157" y="3323"/>
              <a:ext cx="41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000" b="0">
                  <a:solidFill>
                    <a:srgbClr val="000000"/>
                  </a:solidFill>
                  <a:latin typeface="Times New Roman" panose="02020603050405020304" pitchFamily="18" charset="0"/>
                </a:rPr>
                <a:t>Enqueue the </a:t>
              </a:r>
              <a:endParaRPr lang="en-US" altLang="en-US" sz="2400" b="0">
                <a:latin typeface="Tahoma" panose="020B0604030504040204" pitchFamily="34" charset="0"/>
              </a:endParaRPr>
            </a:p>
          </p:txBody>
        </p:sp>
        <p:sp>
          <p:nvSpPr>
            <p:cNvPr id="8232" name="Rectangle 36">
              <a:extLst>
                <a:ext uri="{FF2B5EF4-FFF2-40B4-BE49-F238E27FC236}">
                  <a16:creationId xmlns:a16="http://schemas.microsoft.com/office/drawing/2014/main" id="{274EA180-FA11-43AB-87B1-694A3F5C6CD7}"/>
                </a:ext>
              </a:extLst>
            </p:cNvPr>
            <p:cNvSpPr>
              <a:spLocks noChangeArrowheads="1"/>
            </p:cNvSpPr>
            <p:nvPr/>
          </p:nvSpPr>
          <p:spPr bwMode="auto">
            <a:xfrm>
              <a:off x="4033" y="3415"/>
              <a:ext cx="54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000" b="0">
                  <a:solidFill>
                    <a:srgbClr val="000000"/>
                  </a:solidFill>
                  <a:latin typeface="Times New Roman" panose="02020603050405020304" pitchFamily="18" charset="0"/>
                </a:rPr>
                <a:t>serviced element</a:t>
              </a:r>
              <a:endParaRPr lang="en-US" altLang="en-US" sz="2400" b="0">
                <a:latin typeface="Tahoma" panose="020B0604030504040204" pitchFamily="34" charset="0"/>
              </a:endParaRPr>
            </a:p>
          </p:txBody>
        </p:sp>
        <p:sp>
          <p:nvSpPr>
            <p:cNvPr id="8233" name="Rectangle 37">
              <a:extLst>
                <a:ext uri="{FF2B5EF4-FFF2-40B4-BE49-F238E27FC236}">
                  <a16:creationId xmlns:a16="http://schemas.microsoft.com/office/drawing/2014/main" id="{064D0638-3C62-46F8-B5CC-3EF1FD6D6340}"/>
                </a:ext>
              </a:extLst>
            </p:cNvPr>
            <p:cNvSpPr>
              <a:spLocks noChangeArrowheads="1"/>
            </p:cNvSpPr>
            <p:nvPr/>
          </p:nvSpPr>
          <p:spPr bwMode="auto">
            <a:xfrm>
              <a:off x="2721" y="3323"/>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000" b="0">
                  <a:solidFill>
                    <a:srgbClr val="000000"/>
                  </a:solidFill>
                  <a:latin typeface="Times New Roman" panose="02020603050405020304" pitchFamily="18" charset="0"/>
                </a:rPr>
                <a:t>2</a:t>
              </a:r>
              <a:endParaRPr lang="en-US" altLang="en-US" sz="2400" b="0">
                <a:latin typeface="Tahoma" panose="020B0604030504040204" pitchFamily="34" charset="0"/>
              </a:endParaRPr>
            </a:p>
          </p:txBody>
        </p:sp>
        <p:sp>
          <p:nvSpPr>
            <p:cNvPr id="8234" name="Rectangle 38">
              <a:extLst>
                <a:ext uri="{FF2B5EF4-FFF2-40B4-BE49-F238E27FC236}">
                  <a16:creationId xmlns:a16="http://schemas.microsoft.com/office/drawing/2014/main" id="{845A93EA-C8D7-4DB0-8070-28D21FF587B7}"/>
                </a:ext>
              </a:extLst>
            </p:cNvPr>
            <p:cNvSpPr>
              <a:spLocks noChangeArrowheads="1"/>
            </p:cNvSpPr>
            <p:nvPr/>
          </p:nvSpPr>
          <p:spPr bwMode="auto">
            <a:xfrm>
              <a:off x="2769" y="3323"/>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000" b="0">
                  <a:solidFill>
                    <a:srgbClr val="000000"/>
                  </a:solidFill>
                  <a:latin typeface="Times New Roman" panose="02020603050405020304" pitchFamily="18" charset="0"/>
                </a:rPr>
                <a:t>. </a:t>
              </a:r>
              <a:endParaRPr lang="en-US" altLang="en-US" sz="2400" b="0">
                <a:latin typeface="Tahoma" panose="020B0604030504040204" pitchFamily="34" charset="0"/>
              </a:endParaRPr>
            </a:p>
          </p:txBody>
        </p:sp>
        <p:sp>
          <p:nvSpPr>
            <p:cNvPr id="8235" name="Rectangle 39">
              <a:extLst>
                <a:ext uri="{FF2B5EF4-FFF2-40B4-BE49-F238E27FC236}">
                  <a16:creationId xmlns:a16="http://schemas.microsoft.com/office/drawing/2014/main" id="{0DB9F06A-2E9A-494B-9BD4-21F2EC3121C8}"/>
                </a:ext>
              </a:extLst>
            </p:cNvPr>
            <p:cNvSpPr>
              <a:spLocks noChangeArrowheads="1"/>
            </p:cNvSpPr>
            <p:nvPr/>
          </p:nvSpPr>
          <p:spPr bwMode="auto">
            <a:xfrm>
              <a:off x="2812" y="3323"/>
              <a:ext cx="37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000" b="0">
                  <a:solidFill>
                    <a:srgbClr val="000000"/>
                  </a:solidFill>
                  <a:latin typeface="Times New Roman" panose="02020603050405020304" pitchFamily="18" charset="0"/>
                </a:rPr>
                <a:t>Service the </a:t>
              </a:r>
              <a:endParaRPr lang="en-US" altLang="en-US" sz="2400" b="0">
                <a:latin typeface="Tahoma" panose="020B0604030504040204" pitchFamily="34" charset="0"/>
              </a:endParaRPr>
            </a:p>
          </p:txBody>
        </p:sp>
        <p:sp>
          <p:nvSpPr>
            <p:cNvPr id="8236" name="Rectangle 40">
              <a:extLst>
                <a:ext uri="{FF2B5EF4-FFF2-40B4-BE49-F238E27FC236}">
                  <a16:creationId xmlns:a16="http://schemas.microsoft.com/office/drawing/2014/main" id="{9BE5AC65-0DCD-4A1C-B9A0-A7CA63B3D4A2}"/>
                </a:ext>
              </a:extLst>
            </p:cNvPr>
            <p:cNvSpPr>
              <a:spLocks noChangeArrowheads="1"/>
            </p:cNvSpPr>
            <p:nvPr/>
          </p:nvSpPr>
          <p:spPr bwMode="auto">
            <a:xfrm>
              <a:off x="2736" y="3415"/>
              <a:ext cx="41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000" b="0">
                  <a:solidFill>
                    <a:srgbClr val="000000"/>
                  </a:solidFill>
                  <a:latin typeface="Times New Roman" panose="02020603050405020304" pitchFamily="18" charset="0"/>
                </a:rPr>
                <a:t>next element</a:t>
              </a:r>
              <a:endParaRPr lang="en-US" altLang="en-US" sz="2400" b="0">
                <a:latin typeface="Tahoma" panose="020B0604030504040204" pitchFamily="34" charset="0"/>
              </a:endParaRPr>
            </a:p>
          </p:txBody>
        </p:sp>
      </p:grpSp>
      <p:sp>
        <p:nvSpPr>
          <p:cNvPr id="8199" name="Text Box 41">
            <a:extLst>
              <a:ext uri="{FF2B5EF4-FFF2-40B4-BE49-F238E27FC236}">
                <a16:creationId xmlns:a16="http://schemas.microsoft.com/office/drawing/2014/main" id="{E156A1C6-709C-434E-865E-004238D419C7}"/>
              </a:ext>
            </a:extLst>
          </p:cNvPr>
          <p:cNvSpPr txBox="1">
            <a:spLocks noChangeArrowheads="1"/>
          </p:cNvSpPr>
          <p:nvPr/>
        </p:nvSpPr>
        <p:spPr bwMode="auto">
          <a:xfrm>
            <a:off x="609600" y="4267200"/>
            <a:ext cx="8153400" cy="2057400"/>
          </a:xfrm>
          <a:prstGeom prst="rect">
            <a:avLst/>
          </a:prstGeom>
          <a:solidFill>
            <a:srgbClr val="CCE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Round-robin (RR) is one of the simplest </a:t>
            </a:r>
            <a:r>
              <a:rPr lang="en-US" altLang="en-US" sz="1600" b="0">
                <a:hlinkClick r:id="rId2" tooltip="Scheduling algorithm"/>
              </a:rPr>
              <a:t>scheduling algorithms</a:t>
            </a:r>
            <a:r>
              <a:rPr lang="en-US" altLang="en-US" sz="1600" b="0"/>
              <a:t> for </a:t>
            </a:r>
            <a:r>
              <a:rPr lang="en-US" altLang="en-US" sz="1600" b="0">
                <a:hlinkClick r:id="rId3" tooltip="Computer process"/>
              </a:rPr>
              <a:t>processes</a:t>
            </a:r>
            <a:r>
              <a:rPr lang="en-US" altLang="en-US" sz="1600" b="0"/>
              <a:t> in an </a:t>
            </a:r>
            <a:r>
              <a:rPr lang="en-US" altLang="en-US" sz="1600" b="0">
                <a:hlinkClick r:id="rId4" tooltip="Operating system"/>
              </a:rPr>
              <a:t>operating system</a:t>
            </a:r>
            <a:r>
              <a:rPr lang="en-US" altLang="en-US" sz="1600" b="0"/>
              <a:t>, which assigns </a:t>
            </a:r>
            <a:r>
              <a:rPr lang="en-US" altLang="en-US" sz="1600" b="0">
                <a:hlinkClick r:id="rId5" tooltip="Preemption (computing)"/>
              </a:rPr>
              <a:t>time slices</a:t>
            </a:r>
            <a:r>
              <a:rPr lang="en-US" altLang="en-US" sz="1600" b="0"/>
              <a:t> to each process in equal portions and in circular order, handling all processes without </a:t>
            </a:r>
            <a:r>
              <a:rPr lang="en-US" altLang="en-US" sz="1600" b="0">
                <a:hlinkClick r:id="rId6" tooltip="Priority"/>
              </a:rPr>
              <a:t>priority</a:t>
            </a:r>
            <a:r>
              <a:rPr lang="en-US" altLang="en-US" sz="1600" b="0"/>
              <a:t>. Round-robin scheduling is both simple and easy to implement, and </a:t>
            </a:r>
            <a:r>
              <a:rPr lang="en-US" altLang="en-US" sz="1600" b="0">
                <a:hlinkClick r:id="rId7" tooltip="Resource starvation"/>
              </a:rPr>
              <a:t>starvation</a:t>
            </a:r>
            <a:r>
              <a:rPr lang="en-US" altLang="en-US" sz="1600" b="0"/>
              <a:t>-free. Round-robin scheduling can also be applied to other scheduling problems, such as data packet scheduling in computer networks.</a:t>
            </a:r>
          </a:p>
          <a:p>
            <a:pPr eaLnBrk="1" hangingPunct="1"/>
            <a:r>
              <a:rPr lang="en-US" altLang="en-US" sz="1600" b="0"/>
              <a:t>The name of the algorithm comes from the </a:t>
            </a:r>
            <a:r>
              <a:rPr lang="en-US" altLang="en-US" sz="1600" b="0">
                <a:hlinkClick r:id="rId8" tooltip="Round-robin"/>
              </a:rPr>
              <a:t>round-robin</a:t>
            </a:r>
            <a:r>
              <a:rPr lang="en-US" altLang="en-US" sz="1600" b="0"/>
              <a:t> principle known from other fields, where each person takes an equal share of something in turn</a:t>
            </a:r>
          </a:p>
        </p:txBody>
      </p:sp>
      <p:sp>
        <p:nvSpPr>
          <p:cNvPr id="8200" name="Text Box 42">
            <a:extLst>
              <a:ext uri="{FF2B5EF4-FFF2-40B4-BE49-F238E27FC236}">
                <a16:creationId xmlns:a16="http://schemas.microsoft.com/office/drawing/2014/main" id="{0EAC4DD4-9C1C-4D22-A166-6AFF96B3AE34}"/>
              </a:ext>
            </a:extLst>
          </p:cNvPr>
          <p:cNvSpPr txBox="1">
            <a:spLocks noChangeArrowheads="1"/>
          </p:cNvSpPr>
          <p:nvPr/>
        </p:nvSpPr>
        <p:spPr bwMode="auto">
          <a:xfrm>
            <a:off x="4419600" y="3886200"/>
            <a:ext cx="342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400"/>
              <a:t>Round Robin Schedulers</a:t>
            </a:r>
            <a:endParaRPr lang="en-US" altLang="en-US">
              <a:solidFill>
                <a:schemeClr val="hlink"/>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Footer Placeholder 4">
            <a:extLst>
              <a:ext uri="{FF2B5EF4-FFF2-40B4-BE49-F238E27FC236}">
                <a16:creationId xmlns:a16="http://schemas.microsoft.com/office/drawing/2014/main" id="{D4659E51-115A-436A-AFAB-4663023BCAE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9219" name="Slide Number Placeholder 5">
            <a:extLst>
              <a:ext uri="{FF2B5EF4-FFF2-40B4-BE49-F238E27FC236}">
                <a16:creationId xmlns:a16="http://schemas.microsoft.com/office/drawing/2014/main" id="{6E194CB3-76FC-489A-A7B0-94F5515B99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7717E865-F432-4F41-843E-0FE9260D238E}" type="slidenum">
              <a:rPr lang="en-US" altLang="en-US" sz="1200" b="0">
                <a:solidFill>
                  <a:srgbClr val="898989"/>
                </a:solidFill>
              </a:rPr>
              <a:pPr eaLnBrk="1" hangingPunct="1"/>
              <a:t>8</a:t>
            </a:fld>
            <a:r>
              <a:rPr lang="en-US" altLang="en-US" sz="1200" b="0">
                <a:solidFill>
                  <a:srgbClr val="898989"/>
                </a:solidFill>
              </a:rPr>
              <a:t>/21</a:t>
            </a:r>
          </a:p>
        </p:txBody>
      </p:sp>
      <p:sp>
        <p:nvSpPr>
          <p:cNvPr id="9220" name="Rectangle 2">
            <a:extLst>
              <a:ext uri="{FF2B5EF4-FFF2-40B4-BE49-F238E27FC236}">
                <a16:creationId xmlns:a16="http://schemas.microsoft.com/office/drawing/2014/main" id="{1B1EA224-F915-4341-9524-4F064131CFC7}"/>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rPr>
              <a:t>Array-based Queue - 1</a:t>
            </a:r>
          </a:p>
        </p:txBody>
      </p:sp>
      <p:sp>
        <p:nvSpPr>
          <p:cNvPr id="9221" name="Rectangle 3">
            <a:extLst>
              <a:ext uri="{FF2B5EF4-FFF2-40B4-BE49-F238E27FC236}">
                <a16:creationId xmlns:a16="http://schemas.microsoft.com/office/drawing/2014/main" id="{1510250B-0346-4C7F-A5D3-004D76D6E845}"/>
              </a:ext>
            </a:extLst>
          </p:cNvPr>
          <p:cNvSpPr>
            <a:spLocks noGrp="1"/>
          </p:cNvSpPr>
          <p:nvPr>
            <p:ph type="body" sz="half" idx="1"/>
          </p:nvPr>
        </p:nvSpPr>
        <p:spPr>
          <a:xfrm>
            <a:off x="838200" y="1600200"/>
            <a:ext cx="7467600" cy="1905000"/>
          </a:xfrm>
        </p:spPr>
        <p:txBody>
          <a:bodyPr/>
          <a:lstStyle/>
          <a:p>
            <a:r>
              <a:rPr lang="en-US" altLang="en-US" sz="2400"/>
              <a:t>Use an array of size </a:t>
            </a:r>
            <a:r>
              <a:rPr lang="en-US" altLang="en-US" sz="2400" b="1" i="1">
                <a:latin typeface="Times New Roman" panose="02020603050405020304" pitchFamily="18" charset="0"/>
              </a:rPr>
              <a:t>N</a:t>
            </a:r>
            <a:r>
              <a:rPr lang="en-US" altLang="en-US" sz="2400"/>
              <a:t> in a circular fashion</a:t>
            </a:r>
          </a:p>
          <a:p>
            <a:r>
              <a:rPr lang="en-US" altLang="en-US" sz="2400"/>
              <a:t>Two variables keep track of the first and last</a:t>
            </a:r>
          </a:p>
          <a:p>
            <a:pPr lvl="1">
              <a:buFont typeface="Times New Roman" panose="02020603050405020304" pitchFamily="18" charset="0"/>
              <a:buNone/>
            </a:pPr>
            <a:r>
              <a:rPr lang="en-US" altLang="en-US" sz="2000" b="1" i="1">
                <a:latin typeface="Times New Roman" panose="02020603050405020304" pitchFamily="18" charset="0"/>
              </a:rPr>
              <a:t>f</a:t>
            </a:r>
            <a:r>
              <a:rPr lang="en-US" altLang="en-US" sz="2000"/>
              <a:t>   index of the front element</a:t>
            </a:r>
          </a:p>
          <a:p>
            <a:pPr lvl="1">
              <a:buFont typeface="Arial" panose="020B0604020202020204" pitchFamily="34" charset="0"/>
              <a:buNone/>
            </a:pPr>
            <a:r>
              <a:rPr lang="en-US" altLang="en-US" sz="2000" b="1" i="1">
                <a:latin typeface="Times New Roman" panose="02020603050405020304" pitchFamily="18" charset="0"/>
              </a:rPr>
              <a:t>l</a:t>
            </a:r>
            <a:r>
              <a:rPr lang="en-US" altLang="en-US" sz="2000"/>
              <a:t>	index of the last element</a:t>
            </a:r>
          </a:p>
        </p:txBody>
      </p:sp>
      <p:grpSp>
        <p:nvGrpSpPr>
          <p:cNvPr id="9222" name="Group 54">
            <a:extLst>
              <a:ext uri="{FF2B5EF4-FFF2-40B4-BE49-F238E27FC236}">
                <a16:creationId xmlns:a16="http://schemas.microsoft.com/office/drawing/2014/main" id="{2A41DAED-5396-4875-808B-7A85520BC368}"/>
              </a:ext>
            </a:extLst>
          </p:cNvPr>
          <p:cNvGrpSpPr>
            <a:grpSpLocks/>
          </p:cNvGrpSpPr>
          <p:nvPr/>
        </p:nvGrpSpPr>
        <p:grpSpPr bwMode="auto">
          <a:xfrm>
            <a:off x="1447800" y="3200400"/>
            <a:ext cx="5638800" cy="2659063"/>
            <a:chOff x="960" y="2309"/>
            <a:chExt cx="3552" cy="1675"/>
          </a:xfrm>
        </p:grpSpPr>
        <p:grpSp>
          <p:nvGrpSpPr>
            <p:cNvPr id="9224" name="Group 4">
              <a:extLst>
                <a:ext uri="{FF2B5EF4-FFF2-40B4-BE49-F238E27FC236}">
                  <a16:creationId xmlns:a16="http://schemas.microsoft.com/office/drawing/2014/main" id="{E4149D64-91BC-41C8-AF22-9431E3CC014B}"/>
                </a:ext>
              </a:extLst>
            </p:cNvPr>
            <p:cNvGrpSpPr>
              <a:grpSpLocks/>
            </p:cNvGrpSpPr>
            <p:nvPr/>
          </p:nvGrpSpPr>
          <p:grpSpPr bwMode="auto">
            <a:xfrm>
              <a:off x="960" y="2597"/>
              <a:ext cx="3552" cy="475"/>
              <a:chOff x="960" y="2597"/>
              <a:chExt cx="3552" cy="475"/>
            </a:xfrm>
          </p:grpSpPr>
          <p:sp>
            <p:nvSpPr>
              <p:cNvPr id="9251" name="Rectangle 5">
                <a:extLst>
                  <a:ext uri="{FF2B5EF4-FFF2-40B4-BE49-F238E27FC236}">
                    <a16:creationId xmlns:a16="http://schemas.microsoft.com/office/drawing/2014/main" id="{9758E211-4678-4055-B83D-0EDA73E91666}"/>
                  </a:ext>
                </a:extLst>
              </p:cNvPr>
              <p:cNvSpPr>
                <a:spLocks noChangeArrowheads="1"/>
              </p:cNvSpPr>
              <p:nvPr/>
            </p:nvSpPr>
            <p:spPr bwMode="auto">
              <a:xfrm>
                <a:off x="960" y="2597"/>
                <a:ext cx="18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400" i="1">
                    <a:solidFill>
                      <a:schemeClr val="accent2"/>
                    </a:solidFill>
                    <a:latin typeface="Times New Roman" panose="02020603050405020304" pitchFamily="18" charset="0"/>
                  </a:rPr>
                  <a:t>Q</a:t>
                </a:r>
                <a:endParaRPr lang="en-US" altLang="en-US" sz="2400">
                  <a:solidFill>
                    <a:schemeClr val="accent2"/>
                  </a:solidFill>
                  <a:latin typeface="Tahoma" panose="020B0604030504040204" pitchFamily="34" charset="0"/>
                </a:endParaRPr>
              </a:p>
            </p:txBody>
          </p:sp>
          <p:sp>
            <p:nvSpPr>
              <p:cNvPr id="9252" name="Rectangle 6">
                <a:extLst>
                  <a:ext uri="{FF2B5EF4-FFF2-40B4-BE49-F238E27FC236}">
                    <a16:creationId xmlns:a16="http://schemas.microsoft.com/office/drawing/2014/main" id="{F078FE3A-07DD-4F67-9DFD-42F3EE2397DA}"/>
                  </a:ext>
                </a:extLst>
              </p:cNvPr>
              <p:cNvSpPr>
                <a:spLocks noChangeArrowheads="1"/>
              </p:cNvSpPr>
              <p:nvPr/>
            </p:nvSpPr>
            <p:spPr bwMode="auto">
              <a:xfrm>
                <a:off x="1296" y="284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solidFill>
                      <a:schemeClr val="accent2"/>
                    </a:solidFill>
                    <a:latin typeface="Times New Roman" panose="02020603050405020304" pitchFamily="18" charset="0"/>
                  </a:rPr>
                  <a:t>0</a:t>
                </a:r>
                <a:endParaRPr lang="en-US" altLang="en-US" sz="2400" b="0">
                  <a:solidFill>
                    <a:schemeClr val="accent2"/>
                  </a:solidFill>
                  <a:latin typeface="Tahoma" panose="020B0604030504040204" pitchFamily="34" charset="0"/>
                </a:endParaRPr>
              </a:p>
            </p:txBody>
          </p:sp>
          <p:sp>
            <p:nvSpPr>
              <p:cNvPr id="9253" name="Rectangle 7">
                <a:extLst>
                  <a:ext uri="{FF2B5EF4-FFF2-40B4-BE49-F238E27FC236}">
                    <a16:creationId xmlns:a16="http://schemas.microsoft.com/office/drawing/2014/main" id="{B30DB3FB-56E7-424E-A082-5D89AF163A69}"/>
                  </a:ext>
                </a:extLst>
              </p:cNvPr>
              <p:cNvSpPr>
                <a:spLocks noChangeArrowheads="1"/>
              </p:cNvSpPr>
              <p:nvPr/>
            </p:nvSpPr>
            <p:spPr bwMode="auto">
              <a:xfrm>
                <a:off x="1488" y="284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solidFill>
                      <a:schemeClr val="accent2"/>
                    </a:solidFill>
                    <a:latin typeface="Times New Roman" panose="02020603050405020304" pitchFamily="18" charset="0"/>
                  </a:rPr>
                  <a:t>1</a:t>
                </a:r>
                <a:endParaRPr lang="en-US" altLang="en-US" sz="2400" b="0">
                  <a:solidFill>
                    <a:schemeClr val="accent2"/>
                  </a:solidFill>
                  <a:latin typeface="Tahoma" panose="020B0604030504040204" pitchFamily="34" charset="0"/>
                </a:endParaRPr>
              </a:p>
            </p:txBody>
          </p:sp>
          <p:sp>
            <p:nvSpPr>
              <p:cNvPr id="9254" name="Rectangle 8">
                <a:extLst>
                  <a:ext uri="{FF2B5EF4-FFF2-40B4-BE49-F238E27FC236}">
                    <a16:creationId xmlns:a16="http://schemas.microsoft.com/office/drawing/2014/main" id="{10A6D128-5F73-4190-B68B-27E133CB25C0}"/>
                  </a:ext>
                </a:extLst>
              </p:cNvPr>
              <p:cNvSpPr>
                <a:spLocks noChangeArrowheads="1"/>
              </p:cNvSpPr>
              <p:nvPr/>
            </p:nvSpPr>
            <p:spPr bwMode="auto">
              <a:xfrm>
                <a:off x="1680" y="284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solidFill>
                      <a:schemeClr val="accent2"/>
                    </a:solidFill>
                    <a:latin typeface="Times New Roman" panose="02020603050405020304" pitchFamily="18" charset="0"/>
                  </a:rPr>
                  <a:t>2</a:t>
                </a:r>
                <a:endParaRPr lang="en-US" altLang="en-US" sz="2400" b="0">
                  <a:solidFill>
                    <a:schemeClr val="accent2"/>
                  </a:solidFill>
                  <a:latin typeface="Tahoma" panose="020B0604030504040204" pitchFamily="34" charset="0"/>
                </a:endParaRPr>
              </a:p>
            </p:txBody>
          </p:sp>
          <p:sp>
            <p:nvSpPr>
              <p:cNvPr id="9255" name="Rectangle 9">
                <a:extLst>
                  <a:ext uri="{FF2B5EF4-FFF2-40B4-BE49-F238E27FC236}">
                    <a16:creationId xmlns:a16="http://schemas.microsoft.com/office/drawing/2014/main" id="{7BF52595-C849-402C-9F4B-811E51E59323}"/>
                  </a:ext>
                </a:extLst>
              </p:cNvPr>
              <p:cNvSpPr>
                <a:spLocks noChangeArrowheads="1"/>
              </p:cNvSpPr>
              <p:nvPr/>
            </p:nvSpPr>
            <p:spPr bwMode="auto">
              <a:xfrm>
                <a:off x="3744" y="2842"/>
                <a:ext cx="17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400" i="1">
                    <a:solidFill>
                      <a:schemeClr val="accent2"/>
                    </a:solidFill>
                    <a:latin typeface="Times New Roman" panose="02020603050405020304" pitchFamily="18" charset="0"/>
                  </a:rPr>
                  <a:t>l</a:t>
                </a:r>
                <a:endParaRPr lang="en-US" altLang="en-US" sz="2400">
                  <a:solidFill>
                    <a:schemeClr val="accent2"/>
                  </a:solidFill>
                  <a:latin typeface="Tahoma" panose="020B0604030504040204" pitchFamily="34" charset="0"/>
                </a:endParaRPr>
              </a:p>
            </p:txBody>
          </p:sp>
          <p:sp>
            <p:nvSpPr>
              <p:cNvPr id="9256" name="Rectangle 10">
                <a:extLst>
                  <a:ext uri="{FF2B5EF4-FFF2-40B4-BE49-F238E27FC236}">
                    <a16:creationId xmlns:a16="http://schemas.microsoft.com/office/drawing/2014/main" id="{282B5E65-3313-4B03-A6A4-3C19C1A307AE}"/>
                  </a:ext>
                </a:extLst>
              </p:cNvPr>
              <p:cNvSpPr>
                <a:spLocks noChangeArrowheads="1"/>
              </p:cNvSpPr>
              <p:nvPr/>
            </p:nvSpPr>
            <p:spPr bwMode="auto">
              <a:xfrm>
                <a:off x="2016" y="2842"/>
                <a:ext cx="17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400" i="1">
                    <a:solidFill>
                      <a:schemeClr val="accent2"/>
                    </a:solidFill>
                    <a:latin typeface="Times New Roman" panose="02020603050405020304" pitchFamily="18" charset="0"/>
                  </a:rPr>
                  <a:t>f</a:t>
                </a:r>
                <a:endParaRPr lang="en-US" altLang="en-US" sz="2400">
                  <a:solidFill>
                    <a:schemeClr val="accent2"/>
                  </a:solidFill>
                  <a:latin typeface="Tahoma" panose="020B0604030504040204" pitchFamily="34" charset="0"/>
                </a:endParaRPr>
              </a:p>
            </p:txBody>
          </p:sp>
          <p:sp>
            <p:nvSpPr>
              <p:cNvPr id="9257" name="Rectangle 11">
                <a:extLst>
                  <a:ext uri="{FF2B5EF4-FFF2-40B4-BE49-F238E27FC236}">
                    <a16:creationId xmlns:a16="http://schemas.microsoft.com/office/drawing/2014/main" id="{10894192-7C49-4F09-80CF-EC9E9C95B51D}"/>
                  </a:ext>
                </a:extLst>
              </p:cNvPr>
              <p:cNvSpPr>
                <a:spLocks noChangeArrowheads="1"/>
              </p:cNvSpPr>
              <p:nvPr/>
            </p:nvSpPr>
            <p:spPr bwMode="auto">
              <a:xfrm>
                <a:off x="1248"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endParaRPr lang="en-US" altLang="en-US" sz="2400" b="0">
                  <a:latin typeface="Tahoma" panose="020B0604030504040204" pitchFamily="34" charset="0"/>
                </a:endParaRPr>
              </a:p>
            </p:txBody>
          </p:sp>
          <p:sp>
            <p:nvSpPr>
              <p:cNvPr id="9258" name="Rectangle 12">
                <a:extLst>
                  <a:ext uri="{FF2B5EF4-FFF2-40B4-BE49-F238E27FC236}">
                    <a16:creationId xmlns:a16="http://schemas.microsoft.com/office/drawing/2014/main" id="{6D34A13C-B709-447D-88F2-5448A043BE2D}"/>
                  </a:ext>
                </a:extLst>
              </p:cNvPr>
              <p:cNvSpPr>
                <a:spLocks noChangeArrowheads="1"/>
              </p:cNvSpPr>
              <p:nvPr/>
            </p:nvSpPr>
            <p:spPr bwMode="auto">
              <a:xfrm>
                <a:off x="1440"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59" name="Rectangle 13">
                <a:extLst>
                  <a:ext uri="{FF2B5EF4-FFF2-40B4-BE49-F238E27FC236}">
                    <a16:creationId xmlns:a16="http://schemas.microsoft.com/office/drawing/2014/main" id="{5FFB5346-BDA2-4D55-AD65-8DB9A4FB4ADC}"/>
                  </a:ext>
                </a:extLst>
              </p:cNvPr>
              <p:cNvSpPr>
                <a:spLocks noChangeArrowheads="1"/>
              </p:cNvSpPr>
              <p:nvPr/>
            </p:nvSpPr>
            <p:spPr bwMode="auto">
              <a:xfrm>
                <a:off x="1632"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0" name="Rectangle 14">
                <a:extLst>
                  <a:ext uri="{FF2B5EF4-FFF2-40B4-BE49-F238E27FC236}">
                    <a16:creationId xmlns:a16="http://schemas.microsoft.com/office/drawing/2014/main" id="{A6C36C0E-3252-4B24-9515-7B617CBFBD9B}"/>
                  </a:ext>
                </a:extLst>
              </p:cNvPr>
              <p:cNvSpPr>
                <a:spLocks noChangeArrowheads="1"/>
              </p:cNvSpPr>
              <p:nvPr/>
            </p:nvSpPr>
            <p:spPr bwMode="auto">
              <a:xfrm>
                <a:off x="1824"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1" name="Rectangle 15">
                <a:extLst>
                  <a:ext uri="{FF2B5EF4-FFF2-40B4-BE49-F238E27FC236}">
                    <a16:creationId xmlns:a16="http://schemas.microsoft.com/office/drawing/2014/main" id="{6284B31A-15FC-40B9-BCE4-BADB17AEC22C}"/>
                  </a:ext>
                </a:extLst>
              </p:cNvPr>
              <p:cNvSpPr>
                <a:spLocks noChangeArrowheads="1"/>
              </p:cNvSpPr>
              <p:nvPr/>
            </p:nvSpPr>
            <p:spPr bwMode="auto">
              <a:xfrm>
                <a:off x="2016"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2" name="Rectangle 16">
                <a:extLst>
                  <a:ext uri="{FF2B5EF4-FFF2-40B4-BE49-F238E27FC236}">
                    <a16:creationId xmlns:a16="http://schemas.microsoft.com/office/drawing/2014/main" id="{55C655CB-3EEC-49E6-B197-C62047559DE7}"/>
                  </a:ext>
                </a:extLst>
              </p:cNvPr>
              <p:cNvSpPr>
                <a:spLocks noChangeArrowheads="1"/>
              </p:cNvSpPr>
              <p:nvPr/>
            </p:nvSpPr>
            <p:spPr bwMode="auto">
              <a:xfrm>
                <a:off x="2208"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3" name="Rectangle 17">
                <a:extLst>
                  <a:ext uri="{FF2B5EF4-FFF2-40B4-BE49-F238E27FC236}">
                    <a16:creationId xmlns:a16="http://schemas.microsoft.com/office/drawing/2014/main" id="{556E8324-F66A-4DA3-88E1-46BD14E609F5}"/>
                  </a:ext>
                </a:extLst>
              </p:cNvPr>
              <p:cNvSpPr>
                <a:spLocks noChangeArrowheads="1"/>
              </p:cNvSpPr>
              <p:nvPr/>
            </p:nvSpPr>
            <p:spPr bwMode="auto">
              <a:xfrm>
                <a:off x="2400"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4" name="Rectangle 18">
                <a:extLst>
                  <a:ext uri="{FF2B5EF4-FFF2-40B4-BE49-F238E27FC236}">
                    <a16:creationId xmlns:a16="http://schemas.microsoft.com/office/drawing/2014/main" id="{A7E7C9DB-77EC-422A-9A4B-5DC04523E08E}"/>
                  </a:ext>
                </a:extLst>
              </p:cNvPr>
              <p:cNvSpPr>
                <a:spLocks noChangeArrowheads="1"/>
              </p:cNvSpPr>
              <p:nvPr/>
            </p:nvSpPr>
            <p:spPr bwMode="auto">
              <a:xfrm>
                <a:off x="2592"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5" name="Rectangle 19">
                <a:extLst>
                  <a:ext uri="{FF2B5EF4-FFF2-40B4-BE49-F238E27FC236}">
                    <a16:creationId xmlns:a16="http://schemas.microsoft.com/office/drawing/2014/main" id="{CDDA3D17-55AC-4FB3-A35F-7DFDE83F6D8A}"/>
                  </a:ext>
                </a:extLst>
              </p:cNvPr>
              <p:cNvSpPr>
                <a:spLocks noChangeArrowheads="1"/>
              </p:cNvSpPr>
              <p:nvPr/>
            </p:nvSpPr>
            <p:spPr bwMode="auto">
              <a:xfrm>
                <a:off x="2784"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6" name="Rectangle 20">
                <a:extLst>
                  <a:ext uri="{FF2B5EF4-FFF2-40B4-BE49-F238E27FC236}">
                    <a16:creationId xmlns:a16="http://schemas.microsoft.com/office/drawing/2014/main" id="{14FBB9C3-676E-49F3-B615-D7786ECC3DAC}"/>
                  </a:ext>
                </a:extLst>
              </p:cNvPr>
              <p:cNvSpPr>
                <a:spLocks noChangeArrowheads="1"/>
              </p:cNvSpPr>
              <p:nvPr/>
            </p:nvSpPr>
            <p:spPr bwMode="auto">
              <a:xfrm>
                <a:off x="2976"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7" name="Rectangle 21">
                <a:extLst>
                  <a:ext uri="{FF2B5EF4-FFF2-40B4-BE49-F238E27FC236}">
                    <a16:creationId xmlns:a16="http://schemas.microsoft.com/office/drawing/2014/main" id="{A88C4DF9-630C-4F06-AFBF-786D9B6B9DC7}"/>
                  </a:ext>
                </a:extLst>
              </p:cNvPr>
              <p:cNvSpPr>
                <a:spLocks noChangeArrowheads="1"/>
              </p:cNvSpPr>
              <p:nvPr/>
            </p:nvSpPr>
            <p:spPr bwMode="auto">
              <a:xfrm>
                <a:off x="3168"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8" name="Rectangle 22">
                <a:extLst>
                  <a:ext uri="{FF2B5EF4-FFF2-40B4-BE49-F238E27FC236}">
                    <a16:creationId xmlns:a16="http://schemas.microsoft.com/office/drawing/2014/main" id="{330D0359-6469-4C14-95E7-6EA7C01D1C20}"/>
                  </a:ext>
                </a:extLst>
              </p:cNvPr>
              <p:cNvSpPr>
                <a:spLocks noChangeArrowheads="1"/>
              </p:cNvSpPr>
              <p:nvPr/>
            </p:nvSpPr>
            <p:spPr bwMode="auto">
              <a:xfrm>
                <a:off x="3360"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9" name="Rectangle 23">
                <a:extLst>
                  <a:ext uri="{FF2B5EF4-FFF2-40B4-BE49-F238E27FC236}">
                    <a16:creationId xmlns:a16="http://schemas.microsoft.com/office/drawing/2014/main" id="{B48000D7-AB40-4DA7-9923-0420B3CD0FEA}"/>
                  </a:ext>
                </a:extLst>
              </p:cNvPr>
              <p:cNvSpPr>
                <a:spLocks noChangeArrowheads="1"/>
              </p:cNvSpPr>
              <p:nvPr/>
            </p:nvSpPr>
            <p:spPr bwMode="auto">
              <a:xfrm>
                <a:off x="3552"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70" name="Rectangle 24">
                <a:extLst>
                  <a:ext uri="{FF2B5EF4-FFF2-40B4-BE49-F238E27FC236}">
                    <a16:creationId xmlns:a16="http://schemas.microsoft.com/office/drawing/2014/main" id="{9501CE73-B006-449A-BBE4-65C8C6AE1ADC}"/>
                  </a:ext>
                </a:extLst>
              </p:cNvPr>
              <p:cNvSpPr>
                <a:spLocks noChangeArrowheads="1"/>
              </p:cNvSpPr>
              <p:nvPr/>
            </p:nvSpPr>
            <p:spPr bwMode="auto">
              <a:xfrm>
                <a:off x="3744" y="2645"/>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71" name="Rectangle 25">
                <a:extLst>
                  <a:ext uri="{FF2B5EF4-FFF2-40B4-BE49-F238E27FC236}">
                    <a16:creationId xmlns:a16="http://schemas.microsoft.com/office/drawing/2014/main" id="{18423991-EE4A-4C1E-BEAD-47CC1D93D4EC}"/>
                  </a:ext>
                </a:extLst>
              </p:cNvPr>
              <p:cNvSpPr>
                <a:spLocks noChangeArrowheads="1"/>
              </p:cNvSpPr>
              <p:nvPr/>
            </p:nvSpPr>
            <p:spPr bwMode="auto">
              <a:xfrm>
                <a:off x="3936"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72" name="Rectangle 26">
                <a:extLst>
                  <a:ext uri="{FF2B5EF4-FFF2-40B4-BE49-F238E27FC236}">
                    <a16:creationId xmlns:a16="http://schemas.microsoft.com/office/drawing/2014/main" id="{D7672D68-EA27-4A8E-85AE-2FA9BD1B5176}"/>
                  </a:ext>
                </a:extLst>
              </p:cNvPr>
              <p:cNvSpPr>
                <a:spLocks noChangeArrowheads="1"/>
              </p:cNvSpPr>
              <p:nvPr/>
            </p:nvSpPr>
            <p:spPr bwMode="auto">
              <a:xfrm>
                <a:off x="4128"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73" name="Rectangle 27">
                <a:extLst>
                  <a:ext uri="{FF2B5EF4-FFF2-40B4-BE49-F238E27FC236}">
                    <a16:creationId xmlns:a16="http://schemas.microsoft.com/office/drawing/2014/main" id="{410E7B21-CC8A-487D-9DBC-78BAF62A129B}"/>
                  </a:ext>
                </a:extLst>
              </p:cNvPr>
              <p:cNvSpPr>
                <a:spLocks noChangeArrowheads="1"/>
              </p:cNvSpPr>
              <p:nvPr/>
            </p:nvSpPr>
            <p:spPr bwMode="auto">
              <a:xfrm>
                <a:off x="4320" y="2645"/>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grpSp>
        <p:sp>
          <p:nvSpPr>
            <p:cNvPr id="9225" name="Text Box 28">
              <a:extLst>
                <a:ext uri="{FF2B5EF4-FFF2-40B4-BE49-F238E27FC236}">
                  <a16:creationId xmlns:a16="http://schemas.microsoft.com/office/drawing/2014/main" id="{9017655B-DFE0-41D2-8FD4-F4A915F8302A}"/>
                </a:ext>
              </a:extLst>
            </p:cNvPr>
            <p:cNvSpPr txBox="1">
              <a:spLocks noChangeArrowheads="1"/>
            </p:cNvSpPr>
            <p:nvPr/>
          </p:nvSpPr>
          <p:spPr bwMode="auto">
            <a:xfrm>
              <a:off x="1802" y="2309"/>
              <a:ext cx="18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400" b="0">
                  <a:latin typeface="Tahoma" panose="020B0604030504040204" pitchFamily="34" charset="0"/>
                </a:rPr>
                <a:t>normal configuration</a:t>
              </a:r>
            </a:p>
          </p:txBody>
        </p:sp>
        <p:sp>
          <p:nvSpPr>
            <p:cNvPr id="9226" name="Rectangle 29">
              <a:extLst>
                <a:ext uri="{FF2B5EF4-FFF2-40B4-BE49-F238E27FC236}">
                  <a16:creationId xmlns:a16="http://schemas.microsoft.com/office/drawing/2014/main" id="{0071974D-20AE-4C81-9E7D-DC85330A9B88}"/>
                </a:ext>
              </a:extLst>
            </p:cNvPr>
            <p:cNvSpPr>
              <a:spLocks noChangeArrowheads="1"/>
            </p:cNvSpPr>
            <p:nvPr/>
          </p:nvSpPr>
          <p:spPr bwMode="auto">
            <a:xfrm>
              <a:off x="960" y="3509"/>
              <a:ext cx="18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400" i="1">
                  <a:solidFill>
                    <a:schemeClr val="accent2"/>
                  </a:solidFill>
                  <a:latin typeface="Times New Roman" panose="02020603050405020304" pitchFamily="18" charset="0"/>
                </a:rPr>
                <a:t>Q</a:t>
              </a:r>
              <a:endParaRPr lang="en-US" altLang="en-US" sz="2400">
                <a:solidFill>
                  <a:schemeClr val="accent2"/>
                </a:solidFill>
                <a:latin typeface="Tahoma" panose="020B0604030504040204" pitchFamily="34" charset="0"/>
              </a:endParaRPr>
            </a:p>
          </p:txBody>
        </p:sp>
        <p:grpSp>
          <p:nvGrpSpPr>
            <p:cNvPr id="9227" name="Group 30">
              <a:extLst>
                <a:ext uri="{FF2B5EF4-FFF2-40B4-BE49-F238E27FC236}">
                  <a16:creationId xmlns:a16="http://schemas.microsoft.com/office/drawing/2014/main" id="{47CBF96A-C9D5-4D5D-809C-91E334C6BD33}"/>
                </a:ext>
              </a:extLst>
            </p:cNvPr>
            <p:cNvGrpSpPr>
              <a:grpSpLocks/>
            </p:cNvGrpSpPr>
            <p:nvPr/>
          </p:nvGrpSpPr>
          <p:grpSpPr bwMode="auto">
            <a:xfrm>
              <a:off x="1248" y="3557"/>
              <a:ext cx="3264" cy="427"/>
              <a:chOff x="1248" y="3557"/>
              <a:chExt cx="3264" cy="427"/>
            </a:xfrm>
          </p:grpSpPr>
          <p:sp>
            <p:nvSpPr>
              <p:cNvPr id="9229" name="Rectangle 31">
                <a:extLst>
                  <a:ext uri="{FF2B5EF4-FFF2-40B4-BE49-F238E27FC236}">
                    <a16:creationId xmlns:a16="http://schemas.microsoft.com/office/drawing/2014/main" id="{282B974B-7336-4EF5-90AC-21196756BB6B}"/>
                  </a:ext>
                </a:extLst>
              </p:cNvPr>
              <p:cNvSpPr>
                <a:spLocks noChangeArrowheads="1"/>
              </p:cNvSpPr>
              <p:nvPr/>
            </p:nvSpPr>
            <p:spPr bwMode="auto">
              <a:xfrm>
                <a:off x="1296" y="375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solidFill>
                      <a:schemeClr val="accent2"/>
                    </a:solidFill>
                    <a:latin typeface="Times New Roman" panose="02020603050405020304" pitchFamily="18" charset="0"/>
                  </a:rPr>
                  <a:t>0</a:t>
                </a:r>
                <a:endParaRPr lang="en-US" altLang="en-US" sz="2400" b="0">
                  <a:solidFill>
                    <a:schemeClr val="accent2"/>
                  </a:solidFill>
                  <a:latin typeface="Tahoma" panose="020B0604030504040204" pitchFamily="34" charset="0"/>
                </a:endParaRPr>
              </a:p>
            </p:txBody>
          </p:sp>
          <p:sp>
            <p:nvSpPr>
              <p:cNvPr id="9230" name="Rectangle 32">
                <a:extLst>
                  <a:ext uri="{FF2B5EF4-FFF2-40B4-BE49-F238E27FC236}">
                    <a16:creationId xmlns:a16="http://schemas.microsoft.com/office/drawing/2014/main" id="{3A0C461A-1B90-4B47-A7A8-3AD607EE8446}"/>
                  </a:ext>
                </a:extLst>
              </p:cNvPr>
              <p:cNvSpPr>
                <a:spLocks noChangeArrowheads="1"/>
              </p:cNvSpPr>
              <p:nvPr/>
            </p:nvSpPr>
            <p:spPr bwMode="auto">
              <a:xfrm>
                <a:off x="1488" y="375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solidFill>
                      <a:schemeClr val="accent2"/>
                    </a:solidFill>
                    <a:latin typeface="Times New Roman" panose="02020603050405020304" pitchFamily="18" charset="0"/>
                  </a:rPr>
                  <a:t>1</a:t>
                </a:r>
                <a:endParaRPr lang="en-US" altLang="en-US" sz="2400" b="0">
                  <a:solidFill>
                    <a:schemeClr val="accent2"/>
                  </a:solidFill>
                  <a:latin typeface="Tahoma" panose="020B0604030504040204" pitchFamily="34" charset="0"/>
                </a:endParaRPr>
              </a:p>
            </p:txBody>
          </p:sp>
          <p:sp>
            <p:nvSpPr>
              <p:cNvPr id="9231" name="Rectangle 33">
                <a:extLst>
                  <a:ext uri="{FF2B5EF4-FFF2-40B4-BE49-F238E27FC236}">
                    <a16:creationId xmlns:a16="http://schemas.microsoft.com/office/drawing/2014/main" id="{ACD261FF-5393-43AE-9CEE-C8F393ED89D6}"/>
                  </a:ext>
                </a:extLst>
              </p:cNvPr>
              <p:cNvSpPr>
                <a:spLocks noChangeArrowheads="1"/>
              </p:cNvSpPr>
              <p:nvPr/>
            </p:nvSpPr>
            <p:spPr bwMode="auto">
              <a:xfrm>
                <a:off x="1680" y="375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solidFill>
                      <a:schemeClr val="accent2"/>
                    </a:solidFill>
                    <a:latin typeface="Times New Roman" panose="02020603050405020304" pitchFamily="18" charset="0"/>
                  </a:rPr>
                  <a:t>2</a:t>
                </a:r>
                <a:endParaRPr lang="en-US" altLang="en-US" sz="2400" b="0">
                  <a:solidFill>
                    <a:schemeClr val="accent2"/>
                  </a:solidFill>
                  <a:latin typeface="Tahoma" panose="020B0604030504040204" pitchFamily="34" charset="0"/>
                </a:endParaRPr>
              </a:p>
            </p:txBody>
          </p:sp>
          <p:sp>
            <p:nvSpPr>
              <p:cNvPr id="9232" name="Rectangle 34">
                <a:extLst>
                  <a:ext uri="{FF2B5EF4-FFF2-40B4-BE49-F238E27FC236}">
                    <a16:creationId xmlns:a16="http://schemas.microsoft.com/office/drawing/2014/main" id="{D9E5F7C9-7525-476A-9B7B-D91F44773BF9}"/>
                  </a:ext>
                </a:extLst>
              </p:cNvPr>
              <p:cNvSpPr>
                <a:spLocks noChangeArrowheads="1"/>
              </p:cNvSpPr>
              <p:nvPr/>
            </p:nvSpPr>
            <p:spPr bwMode="auto">
              <a:xfrm>
                <a:off x="3360" y="3754"/>
                <a:ext cx="17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400" i="1">
                    <a:solidFill>
                      <a:schemeClr val="accent2"/>
                    </a:solidFill>
                    <a:latin typeface="Times New Roman" panose="02020603050405020304" pitchFamily="18" charset="0"/>
                  </a:rPr>
                  <a:t>f</a:t>
                </a:r>
                <a:endParaRPr lang="en-US" altLang="en-US" sz="2400">
                  <a:solidFill>
                    <a:schemeClr val="accent2"/>
                  </a:solidFill>
                  <a:latin typeface="Tahoma" panose="020B0604030504040204" pitchFamily="34" charset="0"/>
                </a:endParaRPr>
              </a:p>
            </p:txBody>
          </p:sp>
          <p:sp>
            <p:nvSpPr>
              <p:cNvPr id="9233" name="Rectangle 35">
                <a:extLst>
                  <a:ext uri="{FF2B5EF4-FFF2-40B4-BE49-F238E27FC236}">
                    <a16:creationId xmlns:a16="http://schemas.microsoft.com/office/drawing/2014/main" id="{6AEC7DFE-EBA0-4DAA-9320-14693E159212}"/>
                  </a:ext>
                </a:extLst>
              </p:cNvPr>
              <p:cNvSpPr>
                <a:spLocks noChangeArrowheads="1"/>
              </p:cNvSpPr>
              <p:nvPr/>
            </p:nvSpPr>
            <p:spPr bwMode="auto">
              <a:xfrm>
                <a:off x="1824" y="3754"/>
                <a:ext cx="17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400" i="1">
                    <a:solidFill>
                      <a:schemeClr val="accent2"/>
                    </a:solidFill>
                    <a:latin typeface="Times New Roman" panose="02020603050405020304" pitchFamily="18" charset="0"/>
                  </a:rPr>
                  <a:t>l</a:t>
                </a:r>
                <a:endParaRPr lang="en-US" altLang="en-US" sz="2400">
                  <a:solidFill>
                    <a:schemeClr val="accent2"/>
                  </a:solidFill>
                  <a:latin typeface="Tahoma" panose="020B0604030504040204" pitchFamily="34" charset="0"/>
                </a:endParaRPr>
              </a:p>
            </p:txBody>
          </p:sp>
          <p:sp>
            <p:nvSpPr>
              <p:cNvPr id="9234" name="Rectangle 36">
                <a:extLst>
                  <a:ext uri="{FF2B5EF4-FFF2-40B4-BE49-F238E27FC236}">
                    <a16:creationId xmlns:a16="http://schemas.microsoft.com/office/drawing/2014/main" id="{152E8514-424D-4024-8440-06BCC82851A0}"/>
                  </a:ext>
                </a:extLst>
              </p:cNvPr>
              <p:cNvSpPr>
                <a:spLocks noChangeArrowheads="1"/>
              </p:cNvSpPr>
              <p:nvPr/>
            </p:nvSpPr>
            <p:spPr bwMode="auto">
              <a:xfrm>
                <a:off x="1248" y="3557"/>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endParaRPr lang="en-US" altLang="en-US" sz="2400" b="0">
                  <a:latin typeface="Tahoma" panose="020B0604030504040204" pitchFamily="34" charset="0"/>
                </a:endParaRPr>
              </a:p>
            </p:txBody>
          </p:sp>
          <p:sp>
            <p:nvSpPr>
              <p:cNvPr id="9235" name="Rectangle 37">
                <a:extLst>
                  <a:ext uri="{FF2B5EF4-FFF2-40B4-BE49-F238E27FC236}">
                    <a16:creationId xmlns:a16="http://schemas.microsoft.com/office/drawing/2014/main" id="{E4C4D6FC-26D4-4540-A732-5D943C5B7132}"/>
                  </a:ext>
                </a:extLst>
              </p:cNvPr>
              <p:cNvSpPr>
                <a:spLocks noChangeArrowheads="1"/>
              </p:cNvSpPr>
              <p:nvPr/>
            </p:nvSpPr>
            <p:spPr bwMode="auto">
              <a:xfrm>
                <a:off x="1440" y="3557"/>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36" name="Rectangle 38">
                <a:extLst>
                  <a:ext uri="{FF2B5EF4-FFF2-40B4-BE49-F238E27FC236}">
                    <a16:creationId xmlns:a16="http://schemas.microsoft.com/office/drawing/2014/main" id="{84E4F9F3-0BA7-461D-8B54-D04E2A29D851}"/>
                  </a:ext>
                </a:extLst>
              </p:cNvPr>
              <p:cNvSpPr>
                <a:spLocks noChangeArrowheads="1"/>
              </p:cNvSpPr>
              <p:nvPr/>
            </p:nvSpPr>
            <p:spPr bwMode="auto">
              <a:xfrm>
                <a:off x="1632" y="3557"/>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37" name="Rectangle 39">
                <a:extLst>
                  <a:ext uri="{FF2B5EF4-FFF2-40B4-BE49-F238E27FC236}">
                    <a16:creationId xmlns:a16="http://schemas.microsoft.com/office/drawing/2014/main" id="{836BF176-59C4-494F-A20A-01D38A01895C}"/>
                  </a:ext>
                </a:extLst>
              </p:cNvPr>
              <p:cNvSpPr>
                <a:spLocks noChangeArrowheads="1"/>
              </p:cNvSpPr>
              <p:nvPr/>
            </p:nvSpPr>
            <p:spPr bwMode="auto">
              <a:xfrm>
                <a:off x="1824" y="3557"/>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38" name="Rectangle 40">
                <a:extLst>
                  <a:ext uri="{FF2B5EF4-FFF2-40B4-BE49-F238E27FC236}">
                    <a16:creationId xmlns:a16="http://schemas.microsoft.com/office/drawing/2014/main" id="{B8287FCF-C4B6-4E75-AD47-D8BCFDD901C1}"/>
                  </a:ext>
                </a:extLst>
              </p:cNvPr>
              <p:cNvSpPr>
                <a:spLocks noChangeArrowheads="1"/>
              </p:cNvSpPr>
              <p:nvPr/>
            </p:nvSpPr>
            <p:spPr bwMode="auto">
              <a:xfrm>
                <a:off x="2016" y="3557"/>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39" name="Rectangle 41">
                <a:extLst>
                  <a:ext uri="{FF2B5EF4-FFF2-40B4-BE49-F238E27FC236}">
                    <a16:creationId xmlns:a16="http://schemas.microsoft.com/office/drawing/2014/main" id="{8965138B-7A7D-4DC1-82CC-5284089E2F33}"/>
                  </a:ext>
                </a:extLst>
              </p:cNvPr>
              <p:cNvSpPr>
                <a:spLocks noChangeArrowheads="1"/>
              </p:cNvSpPr>
              <p:nvPr/>
            </p:nvSpPr>
            <p:spPr bwMode="auto">
              <a:xfrm>
                <a:off x="2208" y="3557"/>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0" name="Rectangle 42">
                <a:extLst>
                  <a:ext uri="{FF2B5EF4-FFF2-40B4-BE49-F238E27FC236}">
                    <a16:creationId xmlns:a16="http://schemas.microsoft.com/office/drawing/2014/main" id="{DB65BDAB-BC76-4BBF-AF7F-37A542428104}"/>
                  </a:ext>
                </a:extLst>
              </p:cNvPr>
              <p:cNvSpPr>
                <a:spLocks noChangeArrowheads="1"/>
              </p:cNvSpPr>
              <p:nvPr/>
            </p:nvSpPr>
            <p:spPr bwMode="auto">
              <a:xfrm>
                <a:off x="2400" y="3557"/>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1" name="Rectangle 43">
                <a:extLst>
                  <a:ext uri="{FF2B5EF4-FFF2-40B4-BE49-F238E27FC236}">
                    <a16:creationId xmlns:a16="http://schemas.microsoft.com/office/drawing/2014/main" id="{BF44ACDB-4BF2-4E06-9602-DB8DE02A62D8}"/>
                  </a:ext>
                </a:extLst>
              </p:cNvPr>
              <p:cNvSpPr>
                <a:spLocks noChangeArrowheads="1"/>
              </p:cNvSpPr>
              <p:nvPr/>
            </p:nvSpPr>
            <p:spPr bwMode="auto">
              <a:xfrm>
                <a:off x="2592" y="3557"/>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2" name="Rectangle 44">
                <a:extLst>
                  <a:ext uri="{FF2B5EF4-FFF2-40B4-BE49-F238E27FC236}">
                    <a16:creationId xmlns:a16="http://schemas.microsoft.com/office/drawing/2014/main" id="{8FBCA49B-5052-483A-A144-78770A961E77}"/>
                  </a:ext>
                </a:extLst>
              </p:cNvPr>
              <p:cNvSpPr>
                <a:spLocks noChangeArrowheads="1"/>
              </p:cNvSpPr>
              <p:nvPr/>
            </p:nvSpPr>
            <p:spPr bwMode="auto">
              <a:xfrm>
                <a:off x="2784" y="3557"/>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3" name="Rectangle 45">
                <a:extLst>
                  <a:ext uri="{FF2B5EF4-FFF2-40B4-BE49-F238E27FC236}">
                    <a16:creationId xmlns:a16="http://schemas.microsoft.com/office/drawing/2014/main" id="{379A2D7E-1301-475A-8B4C-7062F0030052}"/>
                  </a:ext>
                </a:extLst>
              </p:cNvPr>
              <p:cNvSpPr>
                <a:spLocks noChangeArrowheads="1"/>
              </p:cNvSpPr>
              <p:nvPr/>
            </p:nvSpPr>
            <p:spPr bwMode="auto">
              <a:xfrm>
                <a:off x="2976" y="3557"/>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4" name="Rectangle 46">
                <a:extLst>
                  <a:ext uri="{FF2B5EF4-FFF2-40B4-BE49-F238E27FC236}">
                    <a16:creationId xmlns:a16="http://schemas.microsoft.com/office/drawing/2014/main" id="{127799DB-8D0A-4992-9D8E-F83B882F45FE}"/>
                  </a:ext>
                </a:extLst>
              </p:cNvPr>
              <p:cNvSpPr>
                <a:spLocks noChangeArrowheads="1"/>
              </p:cNvSpPr>
              <p:nvPr/>
            </p:nvSpPr>
            <p:spPr bwMode="auto">
              <a:xfrm>
                <a:off x="3168" y="3557"/>
                <a:ext cx="192" cy="192"/>
              </a:xfrm>
              <a:prstGeom prst="rect">
                <a:avLst/>
              </a:prstGeom>
              <a:solidFill>
                <a:schemeClr val="bg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5" name="Rectangle 47">
                <a:extLst>
                  <a:ext uri="{FF2B5EF4-FFF2-40B4-BE49-F238E27FC236}">
                    <a16:creationId xmlns:a16="http://schemas.microsoft.com/office/drawing/2014/main" id="{68A1D803-6C59-4664-B331-0E35226D9EA9}"/>
                  </a:ext>
                </a:extLst>
              </p:cNvPr>
              <p:cNvSpPr>
                <a:spLocks noChangeArrowheads="1"/>
              </p:cNvSpPr>
              <p:nvPr/>
            </p:nvSpPr>
            <p:spPr bwMode="auto">
              <a:xfrm>
                <a:off x="3360" y="3557"/>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6" name="Rectangle 48">
                <a:extLst>
                  <a:ext uri="{FF2B5EF4-FFF2-40B4-BE49-F238E27FC236}">
                    <a16:creationId xmlns:a16="http://schemas.microsoft.com/office/drawing/2014/main" id="{D79C64FE-62AB-4F47-B2ED-E3807B77D3BB}"/>
                  </a:ext>
                </a:extLst>
              </p:cNvPr>
              <p:cNvSpPr>
                <a:spLocks noChangeArrowheads="1"/>
              </p:cNvSpPr>
              <p:nvPr/>
            </p:nvSpPr>
            <p:spPr bwMode="auto">
              <a:xfrm>
                <a:off x="3552" y="3557"/>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7" name="Rectangle 49">
                <a:extLst>
                  <a:ext uri="{FF2B5EF4-FFF2-40B4-BE49-F238E27FC236}">
                    <a16:creationId xmlns:a16="http://schemas.microsoft.com/office/drawing/2014/main" id="{85FAB789-303B-4888-8CD8-385AC1F745C6}"/>
                  </a:ext>
                </a:extLst>
              </p:cNvPr>
              <p:cNvSpPr>
                <a:spLocks noChangeArrowheads="1"/>
              </p:cNvSpPr>
              <p:nvPr/>
            </p:nvSpPr>
            <p:spPr bwMode="auto">
              <a:xfrm>
                <a:off x="3744" y="3557"/>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8" name="Rectangle 50">
                <a:extLst>
                  <a:ext uri="{FF2B5EF4-FFF2-40B4-BE49-F238E27FC236}">
                    <a16:creationId xmlns:a16="http://schemas.microsoft.com/office/drawing/2014/main" id="{380A5C55-43AA-4F90-80D9-2D4695575DBF}"/>
                  </a:ext>
                </a:extLst>
              </p:cNvPr>
              <p:cNvSpPr>
                <a:spLocks noChangeArrowheads="1"/>
              </p:cNvSpPr>
              <p:nvPr/>
            </p:nvSpPr>
            <p:spPr bwMode="auto">
              <a:xfrm>
                <a:off x="3936" y="3557"/>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9" name="Rectangle 51">
                <a:extLst>
                  <a:ext uri="{FF2B5EF4-FFF2-40B4-BE49-F238E27FC236}">
                    <a16:creationId xmlns:a16="http://schemas.microsoft.com/office/drawing/2014/main" id="{8E7563EE-D836-4A66-A3A5-72C786D65CD7}"/>
                  </a:ext>
                </a:extLst>
              </p:cNvPr>
              <p:cNvSpPr>
                <a:spLocks noChangeArrowheads="1"/>
              </p:cNvSpPr>
              <p:nvPr/>
            </p:nvSpPr>
            <p:spPr bwMode="auto">
              <a:xfrm>
                <a:off x="4128" y="3557"/>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50" name="Rectangle 52">
                <a:extLst>
                  <a:ext uri="{FF2B5EF4-FFF2-40B4-BE49-F238E27FC236}">
                    <a16:creationId xmlns:a16="http://schemas.microsoft.com/office/drawing/2014/main" id="{DCB9A0C3-A84E-48D5-B3F2-D02740EA672B}"/>
                  </a:ext>
                </a:extLst>
              </p:cNvPr>
              <p:cNvSpPr>
                <a:spLocks noChangeArrowheads="1"/>
              </p:cNvSpPr>
              <p:nvPr/>
            </p:nvSpPr>
            <p:spPr bwMode="auto">
              <a:xfrm>
                <a:off x="4320" y="3557"/>
                <a:ext cx="192" cy="192"/>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grpSp>
        <p:sp>
          <p:nvSpPr>
            <p:cNvPr id="9228" name="Text Box 53">
              <a:extLst>
                <a:ext uri="{FF2B5EF4-FFF2-40B4-BE49-F238E27FC236}">
                  <a16:creationId xmlns:a16="http://schemas.microsoft.com/office/drawing/2014/main" id="{48C15988-1419-448A-8E85-DE4D03652514}"/>
                </a:ext>
              </a:extLst>
            </p:cNvPr>
            <p:cNvSpPr txBox="1">
              <a:spLocks noChangeArrowheads="1"/>
            </p:cNvSpPr>
            <p:nvPr/>
          </p:nvSpPr>
          <p:spPr bwMode="auto">
            <a:xfrm>
              <a:off x="1397" y="3221"/>
              <a:ext cx="26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400" b="0">
                  <a:latin typeface="Tahoma" panose="020B0604030504040204" pitchFamily="34" charset="0"/>
                </a:rPr>
                <a:t>wrapped-around configuration</a:t>
              </a:r>
            </a:p>
          </p:txBody>
        </p:sp>
      </p:grpSp>
      <p:sp>
        <p:nvSpPr>
          <p:cNvPr id="9223" name="Text Box 55">
            <a:extLst>
              <a:ext uri="{FF2B5EF4-FFF2-40B4-BE49-F238E27FC236}">
                <a16:creationId xmlns:a16="http://schemas.microsoft.com/office/drawing/2014/main" id="{2EDE94C5-5542-4D4D-A037-9E3F14154FF3}"/>
              </a:ext>
            </a:extLst>
          </p:cNvPr>
          <p:cNvSpPr txBox="1">
            <a:spLocks noChangeArrowheads="1"/>
          </p:cNvSpPr>
          <p:nvPr/>
        </p:nvSpPr>
        <p:spPr bwMode="auto">
          <a:xfrm>
            <a:off x="2438400" y="5842000"/>
            <a:ext cx="434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400"/>
              <a:t>Array-based Queue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4">
            <a:extLst>
              <a:ext uri="{FF2B5EF4-FFF2-40B4-BE49-F238E27FC236}">
                <a16:creationId xmlns:a16="http://schemas.microsoft.com/office/drawing/2014/main" id="{BF704675-E039-43EE-85E9-CD6D1509577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0243" name="Slide Number Placeholder 5">
            <a:extLst>
              <a:ext uri="{FF2B5EF4-FFF2-40B4-BE49-F238E27FC236}">
                <a16:creationId xmlns:a16="http://schemas.microsoft.com/office/drawing/2014/main" id="{D513A165-C9EF-4AD0-8FE5-7A3E3A48DF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C859A984-0995-450E-AB3B-840CE7DD8149}" type="slidenum">
              <a:rPr lang="en-US" altLang="en-US" sz="1200" b="0">
                <a:solidFill>
                  <a:srgbClr val="898989"/>
                </a:solidFill>
              </a:rPr>
              <a:pPr eaLnBrk="1" hangingPunct="1"/>
              <a:t>9</a:t>
            </a:fld>
            <a:r>
              <a:rPr lang="en-US" altLang="en-US" sz="1200" b="0">
                <a:solidFill>
                  <a:srgbClr val="898989"/>
                </a:solidFill>
              </a:rPr>
              <a:t>/21</a:t>
            </a:r>
          </a:p>
        </p:txBody>
      </p:sp>
      <p:sp>
        <p:nvSpPr>
          <p:cNvPr id="10244" name="Rectangle 2">
            <a:extLst>
              <a:ext uri="{FF2B5EF4-FFF2-40B4-BE49-F238E27FC236}">
                <a16:creationId xmlns:a16="http://schemas.microsoft.com/office/drawing/2014/main" id="{7B6E0D2D-2293-44BA-A5C9-A56B41300DC6}"/>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rPr>
              <a:t>Array-based Queue - 2</a:t>
            </a:r>
          </a:p>
        </p:txBody>
      </p:sp>
      <p:pic>
        <p:nvPicPr>
          <p:cNvPr id="10245" name="Picture 4">
            <a:extLst>
              <a:ext uri="{FF2B5EF4-FFF2-40B4-BE49-F238E27FC236}">
                <a16:creationId xmlns:a16="http://schemas.microsoft.com/office/drawing/2014/main" id="{7567F265-F249-44DD-9B37-9FA97D75A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7162800"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4">
            <a:extLst>
              <a:ext uri="{FF2B5EF4-FFF2-40B4-BE49-F238E27FC236}">
                <a16:creationId xmlns:a16="http://schemas.microsoft.com/office/drawing/2014/main" id="{3EBC93EC-BD64-4043-BA6B-78DC39448CB8}"/>
              </a:ext>
            </a:extLst>
          </p:cNvPr>
          <p:cNvSpPr txBox="1">
            <a:spLocks noChangeArrowheads="1"/>
          </p:cNvSpPr>
          <p:nvPr/>
        </p:nvSpPr>
        <p:spPr bwMode="auto">
          <a:xfrm>
            <a:off x="2438400" y="5715000"/>
            <a:ext cx="434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400"/>
              <a:t>Array-based Queue in detail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1858</TotalTime>
  <Words>2691</Words>
  <Application>Microsoft Office PowerPoint</Application>
  <PresentationFormat>On-screen Show (4:3)</PresentationFormat>
  <Paragraphs>351</Paragraphs>
  <Slides>21</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CMMI10</vt:lpstr>
      <vt:lpstr>CMR10</vt:lpstr>
      <vt:lpstr>CMSS10</vt:lpstr>
      <vt:lpstr>CMSSI10</vt:lpstr>
      <vt:lpstr>CMSY10</vt:lpstr>
      <vt:lpstr>Arial</vt:lpstr>
      <vt:lpstr>Arial Narrow</vt:lpstr>
      <vt:lpstr>Calibri</vt:lpstr>
      <vt:lpstr>Tahoma</vt:lpstr>
      <vt:lpstr>Times</vt:lpstr>
      <vt:lpstr>Times New Roman</vt:lpstr>
      <vt:lpstr>Wingdings</vt:lpstr>
      <vt:lpstr>Office Theme</vt:lpstr>
      <vt:lpstr> 2. Stack and Queue</vt:lpstr>
      <vt:lpstr>Queues</vt:lpstr>
      <vt:lpstr>What is a queue?</vt:lpstr>
      <vt:lpstr>Operations on a queue</vt:lpstr>
      <vt:lpstr>PowerPoint Presentation</vt:lpstr>
      <vt:lpstr>Applications of Queues</vt:lpstr>
      <vt:lpstr>Application: Round Robin Schedulers</vt:lpstr>
      <vt:lpstr>Array-based Queue - 1</vt:lpstr>
      <vt:lpstr>Array-based Queue - 2</vt:lpstr>
      <vt:lpstr>Array implementation of a queue - 1</vt:lpstr>
      <vt:lpstr>Array implementation of a queue - 2</vt:lpstr>
      <vt:lpstr>Linked list implementation of a queue</vt:lpstr>
      <vt:lpstr>A Circular Queue</vt:lpstr>
      <vt:lpstr>Queue Interface in Java - 1</vt:lpstr>
      <vt:lpstr>Double-Ended Queues (Deque) - 1</vt:lpstr>
      <vt:lpstr>Double-Ended Queues (Deque) - 2</vt:lpstr>
      <vt:lpstr>Priority Queues</vt:lpstr>
      <vt:lpstr>Array implementation of a priority queue - 1</vt:lpstr>
      <vt:lpstr>Array implementation of a priority queue - 2</vt:lpstr>
      <vt:lpstr>Summary</vt:lpstr>
      <vt:lpstr>Reading at home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OOP-Session2-Data Structures</dc:title>
  <dc:creator>Phan Truong Lam</dc:creator>
  <cp:lastModifiedBy>Nguyen Dang Loc</cp:lastModifiedBy>
  <cp:revision>241</cp:revision>
  <dcterms:created xsi:type="dcterms:W3CDTF">2007-08-21T04:43:22Z</dcterms:created>
  <dcterms:modified xsi:type="dcterms:W3CDTF">2021-10-05T16:35:24Z</dcterms:modified>
</cp:coreProperties>
</file>