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notesMasterIdLst>
    <p:notesMasterId r:id="rId36"/>
  </p:notesMasterIdLst>
  <p:sldIdLst>
    <p:sldId id="428" r:id="rId2"/>
    <p:sldId id="431" r:id="rId3"/>
    <p:sldId id="468" r:id="rId4"/>
    <p:sldId id="469" r:id="rId5"/>
    <p:sldId id="503" r:id="rId6"/>
    <p:sldId id="504" r:id="rId7"/>
    <p:sldId id="496" r:id="rId8"/>
    <p:sldId id="498" r:id="rId9"/>
    <p:sldId id="500" r:id="rId10"/>
    <p:sldId id="501" r:id="rId11"/>
    <p:sldId id="437" r:id="rId12"/>
    <p:sldId id="493" r:id="rId13"/>
    <p:sldId id="497" r:id="rId14"/>
    <p:sldId id="476" r:id="rId15"/>
    <p:sldId id="478" r:id="rId16"/>
    <p:sldId id="488" r:id="rId17"/>
    <p:sldId id="495" r:id="rId18"/>
    <p:sldId id="491" r:id="rId19"/>
    <p:sldId id="439" r:id="rId20"/>
    <p:sldId id="490" r:id="rId21"/>
    <p:sldId id="482" r:id="rId22"/>
    <p:sldId id="475" r:id="rId23"/>
    <p:sldId id="470" r:id="rId24"/>
    <p:sldId id="471" r:id="rId25"/>
    <p:sldId id="450" r:id="rId26"/>
    <p:sldId id="483" r:id="rId27"/>
    <p:sldId id="452" r:id="rId28"/>
    <p:sldId id="453" r:id="rId29"/>
    <p:sldId id="454" r:id="rId30"/>
    <p:sldId id="455" r:id="rId31"/>
    <p:sldId id="457" r:id="rId32"/>
    <p:sldId id="458" r:id="rId33"/>
    <p:sldId id="484" r:id="rId34"/>
    <p:sldId id="492" r:id="rId35"/>
  </p:sldIdLst>
  <p:sldSz cx="9144000" cy="6858000" type="screen4x3"/>
  <p:notesSz cx="6858000" cy="9144000"/>
  <p:defaultTextStyle>
    <a:defPPr>
      <a:defRPr lang="en-US"/>
    </a:defPPr>
    <a:lvl1pPr algn="l" rtl="0" fontAlgn="base">
      <a:spcBef>
        <a:spcPct val="0"/>
      </a:spcBef>
      <a:spcAft>
        <a:spcPct val="0"/>
      </a:spcAft>
      <a:defRPr sz="4400"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44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44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44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4400" b="1" kern="1200">
        <a:solidFill>
          <a:schemeClr val="tx1"/>
        </a:solidFill>
        <a:latin typeface="Arial" panose="020B0604020202020204" pitchFamily="34" charset="0"/>
        <a:ea typeface="+mn-ea"/>
        <a:cs typeface="+mn-cs"/>
      </a:defRPr>
    </a:lvl5pPr>
    <a:lvl6pPr marL="2286000" algn="l" defTabSz="914400" rtl="0" eaLnBrk="1" latinLnBrk="0" hangingPunct="1">
      <a:defRPr sz="4400" b="1" kern="1200">
        <a:solidFill>
          <a:schemeClr val="tx1"/>
        </a:solidFill>
        <a:latin typeface="Arial" panose="020B0604020202020204" pitchFamily="34" charset="0"/>
        <a:ea typeface="+mn-ea"/>
        <a:cs typeface="+mn-cs"/>
      </a:defRPr>
    </a:lvl6pPr>
    <a:lvl7pPr marL="2743200" algn="l" defTabSz="914400" rtl="0" eaLnBrk="1" latinLnBrk="0" hangingPunct="1">
      <a:defRPr sz="4400" b="1" kern="1200">
        <a:solidFill>
          <a:schemeClr val="tx1"/>
        </a:solidFill>
        <a:latin typeface="Arial" panose="020B0604020202020204" pitchFamily="34" charset="0"/>
        <a:ea typeface="+mn-ea"/>
        <a:cs typeface="+mn-cs"/>
      </a:defRPr>
    </a:lvl7pPr>
    <a:lvl8pPr marL="3200400" algn="l" defTabSz="914400" rtl="0" eaLnBrk="1" latinLnBrk="0" hangingPunct="1">
      <a:defRPr sz="4400" b="1" kern="1200">
        <a:solidFill>
          <a:schemeClr val="tx1"/>
        </a:solidFill>
        <a:latin typeface="Arial" panose="020B0604020202020204" pitchFamily="34" charset="0"/>
        <a:ea typeface="+mn-ea"/>
        <a:cs typeface="+mn-cs"/>
      </a:defRPr>
    </a:lvl8pPr>
    <a:lvl9pPr marL="3657600" algn="l" defTabSz="914400" rtl="0" eaLnBrk="1" latinLnBrk="0" hangingPunct="1">
      <a:defRPr sz="4400" b="1"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Default Section" id="{1A087BA9-156F-4E5D-893A-511ED70856DB}">
          <p14:sldIdLst>
            <p14:sldId id="428"/>
            <p14:sldId id="431"/>
            <p14:sldId id="468"/>
            <p14:sldId id="469"/>
            <p14:sldId id="503"/>
            <p14:sldId id="504"/>
            <p14:sldId id="496"/>
            <p14:sldId id="498"/>
            <p14:sldId id="500"/>
            <p14:sldId id="501"/>
          </p14:sldIdLst>
        </p14:section>
        <p14:section name="BINARY TREE" id="{D9FBAD29-300E-45B2-BB82-12C10A763DAD}">
          <p14:sldIdLst>
            <p14:sldId id="437"/>
            <p14:sldId id="493"/>
            <p14:sldId id="497"/>
            <p14:sldId id="476"/>
            <p14:sldId id="478"/>
            <p14:sldId id="488"/>
            <p14:sldId id="495"/>
            <p14:sldId id="491"/>
            <p14:sldId id="439"/>
            <p14:sldId id="490"/>
            <p14:sldId id="482"/>
            <p14:sldId id="475"/>
            <p14:sldId id="470"/>
            <p14:sldId id="471"/>
            <p14:sldId id="450"/>
            <p14:sldId id="483"/>
            <p14:sldId id="452"/>
            <p14:sldId id="453"/>
            <p14:sldId id="454"/>
            <p14:sldId id="455"/>
            <p14:sldId id="457"/>
            <p14:sldId id="458"/>
            <p14:sldId id="484"/>
            <p14:sldId id="49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CC33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87" autoAdjust="0"/>
    <p:restoredTop sz="86323" autoAdjust="0"/>
  </p:normalViewPr>
  <p:slideViewPr>
    <p:cSldViewPr>
      <p:cViewPr varScale="1">
        <p:scale>
          <a:sx n="99" d="100"/>
          <a:sy n="99" d="100"/>
        </p:scale>
        <p:origin x="2046" y="84"/>
      </p:cViewPr>
      <p:guideLst>
        <p:guide orient="horz" pos="2160"/>
        <p:guide pos="2880"/>
      </p:guideLst>
    </p:cSldViewPr>
  </p:slideViewPr>
  <p:outlineViewPr>
    <p:cViewPr>
      <p:scale>
        <a:sx n="33" d="100"/>
        <a:sy n="33" d="100"/>
      </p:scale>
      <p:origin x="0" y="28860"/>
    </p:cViewPr>
    <p:sldLst>
      <p:sld r:id="rId1" collapse="1"/>
      <p:sld r:id="rId2" collapse="1"/>
      <p:sld r:id="rId3" collapse="1"/>
      <p:sld r:id="rId4" collapse="1"/>
      <p:sld r:id="rId5" collapse="1"/>
      <p:sld r:id="rId6" collapse="1"/>
      <p:sld r:id="rId7"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_rels/viewProps.xml.rels><?xml version="1.0" encoding="UTF-8" standalone="yes"?>
<Relationships xmlns="http://schemas.openxmlformats.org/package/2006/relationships"><Relationship Id="rId3" Type="http://schemas.openxmlformats.org/officeDocument/2006/relationships/slide" Target="slides/slide5.xml"/><Relationship Id="rId7" Type="http://schemas.openxmlformats.org/officeDocument/2006/relationships/slide" Target="slides/slide10.xml"/><Relationship Id="rId2" Type="http://schemas.openxmlformats.org/officeDocument/2006/relationships/slide" Target="slides/slide4.xml"/><Relationship Id="rId1" Type="http://schemas.openxmlformats.org/officeDocument/2006/relationships/slide" Target="slides/slide3.xml"/><Relationship Id="rId6" Type="http://schemas.openxmlformats.org/officeDocument/2006/relationships/slide" Target="slides/slide9.xml"/><Relationship Id="rId5" Type="http://schemas.openxmlformats.org/officeDocument/2006/relationships/slide" Target="slides/slide8.xml"/><Relationship Id="rId4"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E5D14A1-C514-406C-9DC8-7B7F57EE39AC}"/>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a:latin typeface="Arial" charset="0"/>
              </a:defRPr>
            </a:lvl1pPr>
          </a:lstStyle>
          <a:p>
            <a:pPr>
              <a:defRPr/>
            </a:pPr>
            <a:endParaRPr lang="en-US"/>
          </a:p>
        </p:txBody>
      </p:sp>
      <p:sp>
        <p:nvSpPr>
          <p:cNvPr id="3" name="Date Placeholder 2">
            <a:extLst>
              <a:ext uri="{FF2B5EF4-FFF2-40B4-BE49-F238E27FC236}">
                <a16:creationId xmlns:a16="http://schemas.microsoft.com/office/drawing/2014/main" id="{2CCE341B-970B-46F9-BCED-CB1C25EA1C0C}"/>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a:latin typeface="Arial" charset="0"/>
              </a:defRPr>
            </a:lvl1pPr>
          </a:lstStyle>
          <a:p>
            <a:pPr>
              <a:defRPr/>
            </a:pPr>
            <a:fld id="{B7596D99-5DB3-484A-9720-640A6D771D9E}" type="datetimeFigureOut">
              <a:rPr lang="en-US"/>
              <a:pPr>
                <a:defRPr/>
              </a:pPr>
              <a:t>11/13/2021</a:t>
            </a:fld>
            <a:endParaRPr lang="en-US"/>
          </a:p>
        </p:txBody>
      </p:sp>
      <p:sp>
        <p:nvSpPr>
          <p:cNvPr id="4" name="Slide Image Placeholder 3">
            <a:extLst>
              <a:ext uri="{FF2B5EF4-FFF2-40B4-BE49-F238E27FC236}">
                <a16:creationId xmlns:a16="http://schemas.microsoft.com/office/drawing/2014/main" id="{53063241-8462-4F14-994D-ECD73B273D38}"/>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9AB4CFC9-8AC4-427C-8AEE-0B14D012538A}"/>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0CD13CC6-EEFB-459D-9444-A71C76CCB230}"/>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a:latin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297F71CF-6A9B-4B9F-A4D8-C42E4EABEF1D}"/>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b="0"/>
            </a:lvl1pPr>
          </a:lstStyle>
          <a:p>
            <a:fld id="{26652B2C-8560-4A05-BE9A-F6E7F396EBFC}"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EA0D6A46-A3A8-4D21-A19B-3EFDAC090EF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a:extLst>
              <a:ext uri="{FF2B5EF4-FFF2-40B4-BE49-F238E27FC236}">
                <a16:creationId xmlns:a16="http://schemas.microsoft.com/office/drawing/2014/main" id="{7F9C0B4B-8087-468B-8E65-EEFD2D90037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5F101CC7-7F5F-4EC4-B263-083714AB3132}"/>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r" eaLnBrk="1" hangingPunct="1"/>
            <a:fld id="{B5343C38-B8EC-4701-8826-2023A60FB1FD}" type="slidenum">
              <a:rPr lang="en-US" altLang="en-US" sz="1200" b="0"/>
              <a:pPr algn="r" eaLnBrk="1" hangingPunct="1"/>
              <a:t>2</a:t>
            </a:fld>
            <a:endParaRPr lang="en-US" altLang="en-US" sz="1200" b="0"/>
          </a:p>
        </p:txBody>
      </p:sp>
      <p:sp>
        <p:nvSpPr>
          <p:cNvPr id="39939" name="Rectangle 2">
            <a:extLst>
              <a:ext uri="{FF2B5EF4-FFF2-40B4-BE49-F238E27FC236}">
                <a16:creationId xmlns:a16="http://schemas.microsoft.com/office/drawing/2014/main" id="{50B88BD0-A9D4-45CA-B835-7360CC3FD32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0" name="Rectangle 3">
            <a:extLst>
              <a:ext uri="{FF2B5EF4-FFF2-40B4-BE49-F238E27FC236}">
                <a16:creationId xmlns:a16="http://schemas.microsoft.com/office/drawing/2014/main" id="{3FDEE21D-9270-4B27-A50C-EB037EAFBF8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C05F8D02-D4E9-4BFC-A81E-6C821BCC8F7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a:extLst>
              <a:ext uri="{FF2B5EF4-FFF2-40B4-BE49-F238E27FC236}">
                <a16:creationId xmlns:a16="http://schemas.microsoft.com/office/drawing/2014/main" id="{DAF6C9CB-DC6A-4D28-9D13-4D194C61504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Image Source: JED</a:t>
            </a:r>
          </a:p>
          <a:p>
            <a:pPr eaLnBrk="1" hangingPunct="1"/>
            <a:r>
              <a:rPr lang="en-US" altLang="en-US"/>
              <a:t>Some books say: level of root = 0</a:t>
            </a:r>
          </a:p>
        </p:txBody>
      </p:sp>
      <p:sp>
        <p:nvSpPr>
          <p:cNvPr id="67588" name="Slide Number Placeholder 3">
            <a:extLst>
              <a:ext uri="{FF2B5EF4-FFF2-40B4-BE49-F238E27FC236}">
                <a16:creationId xmlns:a16="http://schemas.microsoft.com/office/drawing/2014/main" id="{FE59E46B-8D6D-4662-8B7D-97560C3742AC}"/>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r" eaLnBrk="1" hangingPunct="1"/>
            <a:fld id="{FD47093D-27F8-407D-A856-FAFA1D5890EB}" type="slidenum">
              <a:rPr lang="en-US" altLang="en-US" sz="1200" b="0"/>
              <a:pPr algn="r" eaLnBrk="1" hangingPunct="1"/>
              <a:t>6</a:t>
            </a:fld>
            <a:endParaRPr lang="en-US" altLang="en-US" sz="1200" b="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0D26804C-AB3A-4D1C-9282-3993FE0EC2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a:extLst>
              <a:ext uri="{FF2B5EF4-FFF2-40B4-BE49-F238E27FC236}">
                <a16:creationId xmlns:a16="http://schemas.microsoft.com/office/drawing/2014/main" id="{DF03B83F-4456-4EEA-8A2F-995F1643AD6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Image source: JEDI (https://jedi.dev.java.net/)</a:t>
            </a:r>
          </a:p>
        </p:txBody>
      </p:sp>
      <p:sp>
        <p:nvSpPr>
          <p:cNvPr id="41988" name="Slide Number Placeholder 3">
            <a:extLst>
              <a:ext uri="{FF2B5EF4-FFF2-40B4-BE49-F238E27FC236}">
                <a16:creationId xmlns:a16="http://schemas.microsoft.com/office/drawing/2014/main" id="{FBE638D0-B2F5-4CA4-9C76-701C129D0D11}"/>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r" eaLnBrk="1" hangingPunct="1"/>
            <a:fld id="{F7ADF931-3465-4215-A8FB-FDC397870656}" type="slidenum">
              <a:rPr lang="en-US" altLang="en-US" sz="1200" b="0"/>
              <a:pPr algn="r" eaLnBrk="1" hangingPunct="1"/>
              <a:t>12</a:t>
            </a:fld>
            <a:endParaRPr lang="en-US" altLang="en-US" sz="1200" b="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CA5DAB58-0C2F-4CDB-B892-2293875CD04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a:extLst>
              <a:ext uri="{FF2B5EF4-FFF2-40B4-BE49-F238E27FC236}">
                <a16:creationId xmlns:a16="http://schemas.microsoft.com/office/drawing/2014/main" id="{8FF290B1-A1DF-4216-849A-596BFB1FD65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Image Source: JED</a:t>
            </a:r>
          </a:p>
          <a:p>
            <a:pPr eaLnBrk="1" hangingPunct="1"/>
            <a:r>
              <a:rPr lang="en-US" altLang="en-US"/>
              <a:t>Some books say: level of root = 0</a:t>
            </a:r>
          </a:p>
        </p:txBody>
      </p:sp>
      <p:sp>
        <p:nvSpPr>
          <p:cNvPr id="43012" name="Slide Number Placeholder 3">
            <a:extLst>
              <a:ext uri="{FF2B5EF4-FFF2-40B4-BE49-F238E27FC236}">
                <a16:creationId xmlns:a16="http://schemas.microsoft.com/office/drawing/2014/main" id="{2ADE94AD-8D11-432F-B1CB-18DC761580F7}"/>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r" eaLnBrk="1" hangingPunct="1"/>
            <a:fld id="{FB42EE08-9229-458F-B0D4-C249397B0EBD}" type="slidenum">
              <a:rPr lang="en-US" altLang="en-US" sz="1200" b="0"/>
              <a:pPr algn="r" eaLnBrk="1" hangingPunct="1"/>
              <a:t>13</a:t>
            </a:fld>
            <a:endParaRPr lang="en-US" altLang="en-US" sz="1200" b="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684276B9-4652-4956-BFD9-7247008273D4}"/>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r" eaLnBrk="1" hangingPunct="1"/>
            <a:fld id="{376D331D-1EFA-488E-9F40-087CA9216859}" type="slidenum">
              <a:rPr lang="en-US" altLang="en-US" sz="1200" b="0"/>
              <a:pPr algn="r" eaLnBrk="1" hangingPunct="1"/>
              <a:t>33</a:t>
            </a:fld>
            <a:endParaRPr lang="en-US" altLang="en-US" sz="1200" b="0"/>
          </a:p>
        </p:txBody>
      </p:sp>
      <p:sp>
        <p:nvSpPr>
          <p:cNvPr id="44035" name="Rectangle 2">
            <a:extLst>
              <a:ext uri="{FF2B5EF4-FFF2-40B4-BE49-F238E27FC236}">
                <a16:creationId xmlns:a16="http://schemas.microsoft.com/office/drawing/2014/main" id="{3652B3EB-1F5B-4A65-B369-DAB95356FD6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6" name="Rectangle 3">
            <a:extLst>
              <a:ext uri="{FF2B5EF4-FFF2-40B4-BE49-F238E27FC236}">
                <a16:creationId xmlns:a16="http://schemas.microsoft.com/office/drawing/2014/main" id="{DCE630AE-68CA-4882-9CE0-42C7CE67A80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73E3D2AA-7780-4E89-BCBD-FCA75259CBA4}"/>
              </a:ext>
            </a:extLst>
          </p:cNvPr>
          <p:cNvSpPr>
            <a:spLocks noGrp="1"/>
          </p:cNvSpPr>
          <p:nvPr>
            <p:ph type="dt" sz="half" idx="10"/>
          </p:nvPr>
        </p:nvSpPr>
        <p:spPr/>
        <p:txBody>
          <a:bodyPr/>
          <a:lstStyle>
            <a:lvl1pPr>
              <a:defRPr/>
            </a:lvl1pPr>
          </a:lstStyle>
          <a:p>
            <a:pPr>
              <a:defRPr/>
            </a:pPr>
            <a:fld id="{3D2DACA9-F36C-4232-A937-4B86F06C410C}" type="datetime1">
              <a:rPr lang="en-US"/>
              <a:pPr>
                <a:defRPr/>
              </a:pPr>
              <a:t>11/13/2021</a:t>
            </a:fld>
            <a:endParaRPr lang="en-US"/>
          </a:p>
        </p:txBody>
      </p:sp>
      <p:sp>
        <p:nvSpPr>
          <p:cNvPr id="5" name="Footer Placeholder 4">
            <a:extLst>
              <a:ext uri="{FF2B5EF4-FFF2-40B4-BE49-F238E27FC236}">
                <a16:creationId xmlns:a16="http://schemas.microsoft.com/office/drawing/2014/main" id="{20D752B7-F8FF-4BA3-A0C9-C487CED83819}"/>
              </a:ext>
            </a:extLst>
          </p:cNvPr>
          <p:cNvSpPr>
            <a:spLocks noGrp="1"/>
          </p:cNvSpPr>
          <p:nvPr>
            <p:ph type="ftr" sz="quarter" idx="11"/>
          </p:nvPr>
        </p:nvSpPr>
        <p:spPr/>
        <p:txBody>
          <a:bodyPr/>
          <a:lstStyle>
            <a:lvl1pPr>
              <a:defRPr/>
            </a:lvl1pPr>
          </a:lstStyle>
          <a:p>
            <a:r>
              <a:rPr lang="en-US" altLang="en-US"/>
              <a:t>Data Structures and Algorithms in Java </a:t>
            </a:r>
          </a:p>
        </p:txBody>
      </p:sp>
      <p:sp>
        <p:nvSpPr>
          <p:cNvPr id="6" name="Slide Number Placeholder 5">
            <a:extLst>
              <a:ext uri="{FF2B5EF4-FFF2-40B4-BE49-F238E27FC236}">
                <a16:creationId xmlns:a16="http://schemas.microsoft.com/office/drawing/2014/main" id="{BAB4A41C-5DA4-49FA-8951-1EE1F58281AA}"/>
              </a:ext>
            </a:extLst>
          </p:cNvPr>
          <p:cNvSpPr>
            <a:spLocks noGrp="1"/>
          </p:cNvSpPr>
          <p:nvPr>
            <p:ph type="sldNum" sz="quarter" idx="12"/>
          </p:nvPr>
        </p:nvSpPr>
        <p:spPr/>
        <p:txBody>
          <a:bodyPr/>
          <a:lstStyle>
            <a:lvl1pPr>
              <a:defRPr/>
            </a:lvl1pPr>
          </a:lstStyle>
          <a:p>
            <a:fld id="{5A1A2849-AE04-4211-986C-3C1972D8D9BC}" type="slidenum">
              <a:rPr lang="en-US" altLang="en-US"/>
              <a:pPr/>
              <a:t>‹#›</a:t>
            </a:fld>
            <a:r>
              <a:rPr lang="en-US" altLang="en-US"/>
              <a:t>/34</a:t>
            </a:r>
          </a:p>
        </p:txBody>
      </p:sp>
    </p:spTree>
    <p:extLst>
      <p:ext uri="{BB962C8B-B14F-4D97-AF65-F5344CB8AC3E}">
        <p14:creationId xmlns:p14="http://schemas.microsoft.com/office/powerpoint/2010/main" val="2316788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52F735-9327-47E9-97EB-74B38CABAFED}"/>
              </a:ext>
            </a:extLst>
          </p:cNvPr>
          <p:cNvSpPr>
            <a:spLocks noGrp="1"/>
          </p:cNvSpPr>
          <p:nvPr>
            <p:ph type="dt" sz="half" idx="10"/>
          </p:nvPr>
        </p:nvSpPr>
        <p:spPr/>
        <p:txBody>
          <a:bodyPr/>
          <a:lstStyle>
            <a:lvl1pPr>
              <a:defRPr/>
            </a:lvl1pPr>
          </a:lstStyle>
          <a:p>
            <a:pPr>
              <a:defRPr/>
            </a:pPr>
            <a:fld id="{C0A96D03-0590-4A73-83E9-F7335D586DDB}" type="datetime1">
              <a:rPr lang="en-US"/>
              <a:pPr>
                <a:defRPr/>
              </a:pPr>
              <a:t>11/13/2021</a:t>
            </a:fld>
            <a:endParaRPr lang="en-US"/>
          </a:p>
        </p:txBody>
      </p:sp>
      <p:sp>
        <p:nvSpPr>
          <p:cNvPr id="5" name="Footer Placeholder 4">
            <a:extLst>
              <a:ext uri="{FF2B5EF4-FFF2-40B4-BE49-F238E27FC236}">
                <a16:creationId xmlns:a16="http://schemas.microsoft.com/office/drawing/2014/main" id="{851207EE-EA64-4112-B46F-5B771BF9EA70}"/>
              </a:ext>
            </a:extLst>
          </p:cNvPr>
          <p:cNvSpPr>
            <a:spLocks noGrp="1"/>
          </p:cNvSpPr>
          <p:nvPr>
            <p:ph type="ftr" sz="quarter" idx="11"/>
          </p:nvPr>
        </p:nvSpPr>
        <p:spPr/>
        <p:txBody>
          <a:bodyPr/>
          <a:lstStyle>
            <a:lvl1pPr>
              <a:defRPr/>
            </a:lvl1pPr>
          </a:lstStyle>
          <a:p>
            <a:r>
              <a:rPr lang="en-US" altLang="en-US"/>
              <a:t>Data Structures and Algorithms in Java </a:t>
            </a:r>
          </a:p>
        </p:txBody>
      </p:sp>
      <p:sp>
        <p:nvSpPr>
          <p:cNvPr id="6" name="Slide Number Placeholder 5">
            <a:extLst>
              <a:ext uri="{FF2B5EF4-FFF2-40B4-BE49-F238E27FC236}">
                <a16:creationId xmlns:a16="http://schemas.microsoft.com/office/drawing/2014/main" id="{B4A6CEF6-9662-44CD-9F47-14E97A574CEF}"/>
              </a:ext>
            </a:extLst>
          </p:cNvPr>
          <p:cNvSpPr>
            <a:spLocks noGrp="1"/>
          </p:cNvSpPr>
          <p:nvPr>
            <p:ph type="sldNum" sz="quarter" idx="12"/>
          </p:nvPr>
        </p:nvSpPr>
        <p:spPr/>
        <p:txBody>
          <a:bodyPr/>
          <a:lstStyle>
            <a:lvl1pPr>
              <a:defRPr/>
            </a:lvl1pPr>
          </a:lstStyle>
          <a:p>
            <a:fld id="{D30F7622-2914-4F0B-B427-ADA1F46CECFC}" type="slidenum">
              <a:rPr lang="en-US" altLang="en-US"/>
              <a:pPr/>
              <a:t>‹#›</a:t>
            </a:fld>
            <a:r>
              <a:rPr lang="en-US" altLang="en-US"/>
              <a:t>/34</a:t>
            </a:r>
          </a:p>
        </p:txBody>
      </p:sp>
    </p:spTree>
    <p:extLst>
      <p:ext uri="{BB962C8B-B14F-4D97-AF65-F5344CB8AC3E}">
        <p14:creationId xmlns:p14="http://schemas.microsoft.com/office/powerpoint/2010/main" val="1674940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74C94B-61CF-412F-B7DD-E32F374F4690}"/>
              </a:ext>
            </a:extLst>
          </p:cNvPr>
          <p:cNvSpPr>
            <a:spLocks noGrp="1"/>
          </p:cNvSpPr>
          <p:nvPr>
            <p:ph type="dt" sz="half" idx="10"/>
          </p:nvPr>
        </p:nvSpPr>
        <p:spPr/>
        <p:txBody>
          <a:bodyPr/>
          <a:lstStyle>
            <a:lvl1pPr>
              <a:defRPr/>
            </a:lvl1pPr>
          </a:lstStyle>
          <a:p>
            <a:pPr>
              <a:defRPr/>
            </a:pPr>
            <a:fld id="{574C2874-70E0-42EC-9534-8F3EDA1B5FDF}" type="datetime1">
              <a:rPr lang="en-US"/>
              <a:pPr>
                <a:defRPr/>
              </a:pPr>
              <a:t>11/13/2021</a:t>
            </a:fld>
            <a:endParaRPr lang="en-US"/>
          </a:p>
        </p:txBody>
      </p:sp>
      <p:sp>
        <p:nvSpPr>
          <p:cNvPr id="5" name="Footer Placeholder 4">
            <a:extLst>
              <a:ext uri="{FF2B5EF4-FFF2-40B4-BE49-F238E27FC236}">
                <a16:creationId xmlns:a16="http://schemas.microsoft.com/office/drawing/2014/main" id="{706D4F36-155B-4CD8-989B-2F702B8577BC}"/>
              </a:ext>
            </a:extLst>
          </p:cNvPr>
          <p:cNvSpPr>
            <a:spLocks noGrp="1"/>
          </p:cNvSpPr>
          <p:nvPr>
            <p:ph type="ftr" sz="quarter" idx="11"/>
          </p:nvPr>
        </p:nvSpPr>
        <p:spPr/>
        <p:txBody>
          <a:bodyPr/>
          <a:lstStyle>
            <a:lvl1pPr>
              <a:defRPr/>
            </a:lvl1pPr>
          </a:lstStyle>
          <a:p>
            <a:r>
              <a:rPr lang="en-US" altLang="en-US"/>
              <a:t>Data Structures and Algorithms in Java </a:t>
            </a:r>
          </a:p>
        </p:txBody>
      </p:sp>
      <p:sp>
        <p:nvSpPr>
          <p:cNvPr id="6" name="Slide Number Placeholder 5">
            <a:extLst>
              <a:ext uri="{FF2B5EF4-FFF2-40B4-BE49-F238E27FC236}">
                <a16:creationId xmlns:a16="http://schemas.microsoft.com/office/drawing/2014/main" id="{2CC6256B-A7F7-4D2D-B1CD-3BC144A3AFE7}"/>
              </a:ext>
            </a:extLst>
          </p:cNvPr>
          <p:cNvSpPr>
            <a:spLocks noGrp="1"/>
          </p:cNvSpPr>
          <p:nvPr>
            <p:ph type="sldNum" sz="quarter" idx="12"/>
          </p:nvPr>
        </p:nvSpPr>
        <p:spPr/>
        <p:txBody>
          <a:bodyPr/>
          <a:lstStyle>
            <a:lvl1pPr>
              <a:defRPr/>
            </a:lvl1pPr>
          </a:lstStyle>
          <a:p>
            <a:fld id="{E6883119-EB2E-4987-ACFE-1A9223B133F7}" type="slidenum">
              <a:rPr lang="en-US" altLang="en-US"/>
              <a:pPr/>
              <a:t>‹#›</a:t>
            </a:fld>
            <a:r>
              <a:rPr lang="en-US" altLang="en-US"/>
              <a:t>/34</a:t>
            </a:r>
          </a:p>
        </p:txBody>
      </p:sp>
    </p:spTree>
    <p:extLst>
      <p:ext uri="{BB962C8B-B14F-4D97-AF65-F5344CB8AC3E}">
        <p14:creationId xmlns:p14="http://schemas.microsoft.com/office/powerpoint/2010/main" val="3073814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buClr>
                <a:schemeClr val="tx2">
                  <a:lumMod val="60000"/>
                  <a:lumOff val="40000"/>
                </a:schemeClr>
              </a:buClr>
              <a:buSzPct val="80000"/>
              <a:buFont typeface="Wingdings" pitchFamily="2" charset="2"/>
              <a:buChar char="l"/>
              <a:defRPr>
                <a:latin typeface="Arial" pitchFamily="34" charset="0"/>
                <a:cs typeface="Arial" pitchFamily="34" charset="0"/>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CBDA3F-80E2-447D-8C99-9E39F961C5CD}"/>
              </a:ext>
            </a:extLst>
          </p:cNvPr>
          <p:cNvSpPr>
            <a:spLocks noGrp="1"/>
          </p:cNvSpPr>
          <p:nvPr>
            <p:ph type="dt" sz="half" idx="10"/>
          </p:nvPr>
        </p:nvSpPr>
        <p:spPr/>
        <p:txBody>
          <a:bodyPr/>
          <a:lstStyle>
            <a:lvl1pPr>
              <a:defRPr/>
            </a:lvl1pPr>
          </a:lstStyle>
          <a:p>
            <a:pPr>
              <a:defRPr/>
            </a:pPr>
            <a:fld id="{34B36DC6-24D6-4B56-BF93-FC272C2ABD90}" type="datetime1">
              <a:rPr lang="en-US"/>
              <a:pPr>
                <a:defRPr/>
              </a:pPr>
              <a:t>11/13/2021</a:t>
            </a:fld>
            <a:endParaRPr lang="en-US"/>
          </a:p>
        </p:txBody>
      </p:sp>
      <p:sp>
        <p:nvSpPr>
          <p:cNvPr id="5" name="Footer Placeholder 4">
            <a:extLst>
              <a:ext uri="{FF2B5EF4-FFF2-40B4-BE49-F238E27FC236}">
                <a16:creationId xmlns:a16="http://schemas.microsoft.com/office/drawing/2014/main" id="{A54207C8-4FE1-4A74-A62C-52E804FBC23B}"/>
              </a:ext>
            </a:extLst>
          </p:cNvPr>
          <p:cNvSpPr>
            <a:spLocks noGrp="1"/>
          </p:cNvSpPr>
          <p:nvPr>
            <p:ph type="ftr" sz="quarter" idx="11"/>
          </p:nvPr>
        </p:nvSpPr>
        <p:spPr/>
        <p:txBody>
          <a:bodyPr/>
          <a:lstStyle>
            <a:lvl1pPr>
              <a:defRPr/>
            </a:lvl1pPr>
          </a:lstStyle>
          <a:p>
            <a:r>
              <a:rPr lang="en-US" altLang="en-US"/>
              <a:t>Data Structures and Algorithms in Java </a:t>
            </a:r>
          </a:p>
        </p:txBody>
      </p:sp>
      <p:sp>
        <p:nvSpPr>
          <p:cNvPr id="6" name="Slide Number Placeholder 5">
            <a:extLst>
              <a:ext uri="{FF2B5EF4-FFF2-40B4-BE49-F238E27FC236}">
                <a16:creationId xmlns:a16="http://schemas.microsoft.com/office/drawing/2014/main" id="{12AA8283-04E6-4D32-A6E2-12303D59FBA8}"/>
              </a:ext>
            </a:extLst>
          </p:cNvPr>
          <p:cNvSpPr>
            <a:spLocks noGrp="1"/>
          </p:cNvSpPr>
          <p:nvPr>
            <p:ph type="sldNum" sz="quarter" idx="12"/>
          </p:nvPr>
        </p:nvSpPr>
        <p:spPr/>
        <p:txBody>
          <a:bodyPr/>
          <a:lstStyle>
            <a:lvl1pPr>
              <a:defRPr/>
            </a:lvl1pPr>
          </a:lstStyle>
          <a:p>
            <a:fld id="{E47C097F-CF98-43C0-81A4-E9CA9C1AC08A}" type="slidenum">
              <a:rPr lang="en-US" altLang="en-US"/>
              <a:pPr/>
              <a:t>‹#›</a:t>
            </a:fld>
            <a:r>
              <a:rPr lang="en-US" altLang="en-US"/>
              <a:t>/34</a:t>
            </a:r>
          </a:p>
        </p:txBody>
      </p:sp>
    </p:spTree>
    <p:extLst>
      <p:ext uri="{BB962C8B-B14F-4D97-AF65-F5344CB8AC3E}">
        <p14:creationId xmlns:p14="http://schemas.microsoft.com/office/powerpoint/2010/main" val="1954881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0D64F2-757F-4F6E-8A24-67001EA3E35E}"/>
              </a:ext>
            </a:extLst>
          </p:cNvPr>
          <p:cNvSpPr>
            <a:spLocks noGrp="1"/>
          </p:cNvSpPr>
          <p:nvPr>
            <p:ph type="dt" sz="half" idx="10"/>
          </p:nvPr>
        </p:nvSpPr>
        <p:spPr/>
        <p:txBody>
          <a:bodyPr/>
          <a:lstStyle>
            <a:lvl1pPr>
              <a:defRPr/>
            </a:lvl1pPr>
          </a:lstStyle>
          <a:p>
            <a:pPr>
              <a:defRPr/>
            </a:pPr>
            <a:fld id="{B5CA1215-DA72-48EF-8F8B-6986D3E1CC7A}" type="datetime1">
              <a:rPr lang="en-US"/>
              <a:pPr>
                <a:defRPr/>
              </a:pPr>
              <a:t>11/13/2021</a:t>
            </a:fld>
            <a:endParaRPr lang="en-US"/>
          </a:p>
        </p:txBody>
      </p:sp>
      <p:sp>
        <p:nvSpPr>
          <p:cNvPr id="5" name="Footer Placeholder 4">
            <a:extLst>
              <a:ext uri="{FF2B5EF4-FFF2-40B4-BE49-F238E27FC236}">
                <a16:creationId xmlns:a16="http://schemas.microsoft.com/office/drawing/2014/main" id="{536430A5-7182-49F5-AFDD-6128A1411A71}"/>
              </a:ext>
            </a:extLst>
          </p:cNvPr>
          <p:cNvSpPr>
            <a:spLocks noGrp="1"/>
          </p:cNvSpPr>
          <p:nvPr>
            <p:ph type="ftr" sz="quarter" idx="11"/>
          </p:nvPr>
        </p:nvSpPr>
        <p:spPr/>
        <p:txBody>
          <a:bodyPr/>
          <a:lstStyle>
            <a:lvl1pPr>
              <a:defRPr/>
            </a:lvl1pPr>
          </a:lstStyle>
          <a:p>
            <a:r>
              <a:rPr lang="en-US" altLang="en-US"/>
              <a:t>Data Structures and Algorithms in Java </a:t>
            </a:r>
          </a:p>
        </p:txBody>
      </p:sp>
      <p:sp>
        <p:nvSpPr>
          <p:cNvPr id="6" name="Slide Number Placeholder 5">
            <a:extLst>
              <a:ext uri="{FF2B5EF4-FFF2-40B4-BE49-F238E27FC236}">
                <a16:creationId xmlns:a16="http://schemas.microsoft.com/office/drawing/2014/main" id="{2748F538-FF63-4031-98BF-38F281E16A84}"/>
              </a:ext>
            </a:extLst>
          </p:cNvPr>
          <p:cNvSpPr>
            <a:spLocks noGrp="1"/>
          </p:cNvSpPr>
          <p:nvPr>
            <p:ph type="sldNum" sz="quarter" idx="12"/>
          </p:nvPr>
        </p:nvSpPr>
        <p:spPr/>
        <p:txBody>
          <a:bodyPr/>
          <a:lstStyle>
            <a:lvl1pPr>
              <a:defRPr/>
            </a:lvl1pPr>
          </a:lstStyle>
          <a:p>
            <a:fld id="{0F3F5F85-B2FF-4A72-BD5E-782BE885FADB}" type="slidenum">
              <a:rPr lang="en-US" altLang="en-US"/>
              <a:pPr/>
              <a:t>‹#›</a:t>
            </a:fld>
            <a:r>
              <a:rPr lang="en-US" altLang="en-US"/>
              <a:t>/34</a:t>
            </a:r>
          </a:p>
        </p:txBody>
      </p:sp>
    </p:spTree>
    <p:extLst>
      <p:ext uri="{BB962C8B-B14F-4D97-AF65-F5344CB8AC3E}">
        <p14:creationId xmlns:p14="http://schemas.microsoft.com/office/powerpoint/2010/main" val="2516320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187638B9-3671-43AF-96B8-B44C0C9C065A}"/>
              </a:ext>
            </a:extLst>
          </p:cNvPr>
          <p:cNvSpPr>
            <a:spLocks noGrp="1"/>
          </p:cNvSpPr>
          <p:nvPr>
            <p:ph type="dt" sz="half" idx="10"/>
          </p:nvPr>
        </p:nvSpPr>
        <p:spPr/>
        <p:txBody>
          <a:bodyPr/>
          <a:lstStyle>
            <a:lvl1pPr>
              <a:defRPr/>
            </a:lvl1pPr>
          </a:lstStyle>
          <a:p>
            <a:pPr>
              <a:defRPr/>
            </a:pPr>
            <a:fld id="{5909AE00-D6B1-479C-8F96-4C57E027DEB3}" type="datetime1">
              <a:rPr lang="en-US"/>
              <a:pPr>
                <a:defRPr/>
              </a:pPr>
              <a:t>11/13/2021</a:t>
            </a:fld>
            <a:endParaRPr lang="en-US"/>
          </a:p>
        </p:txBody>
      </p:sp>
      <p:sp>
        <p:nvSpPr>
          <p:cNvPr id="6" name="Footer Placeholder 4">
            <a:extLst>
              <a:ext uri="{FF2B5EF4-FFF2-40B4-BE49-F238E27FC236}">
                <a16:creationId xmlns:a16="http://schemas.microsoft.com/office/drawing/2014/main" id="{5AEB5FDD-402A-41CA-A833-8165FCF2EA04}"/>
              </a:ext>
            </a:extLst>
          </p:cNvPr>
          <p:cNvSpPr>
            <a:spLocks noGrp="1"/>
          </p:cNvSpPr>
          <p:nvPr>
            <p:ph type="ftr" sz="quarter" idx="11"/>
          </p:nvPr>
        </p:nvSpPr>
        <p:spPr/>
        <p:txBody>
          <a:bodyPr/>
          <a:lstStyle>
            <a:lvl1pPr>
              <a:defRPr/>
            </a:lvl1pPr>
          </a:lstStyle>
          <a:p>
            <a:r>
              <a:rPr lang="en-US" altLang="en-US"/>
              <a:t>Data Structures and Algorithms in Java </a:t>
            </a:r>
          </a:p>
        </p:txBody>
      </p:sp>
      <p:sp>
        <p:nvSpPr>
          <p:cNvPr id="7" name="Slide Number Placeholder 5">
            <a:extLst>
              <a:ext uri="{FF2B5EF4-FFF2-40B4-BE49-F238E27FC236}">
                <a16:creationId xmlns:a16="http://schemas.microsoft.com/office/drawing/2014/main" id="{5F7778D7-E49F-4F84-B764-55031FE991A5}"/>
              </a:ext>
            </a:extLst>
          </p:cNvPr>
          <p:cNvSpPr>
            <a:spLocks noGrp="1"/>
          </p:cNvSpPr>
          <p:nvPr>
            <p:ph type="sldNum" sz="quarter" idx="12"/>
          </p:nvPr>
        </p:nvSpPr>
        <p:spPr/>
        <p:txBody>
          <a:bodyPr/>
          <a:lstStyle>
            <a:lvl1pPr>
              <a:defRPr/>
            </a:lvl1pPr>
          </a:lstStyle>
          <a:p>
            <a:fld id="{DC5C3418-BEB7-4777-B7CB-62AC5DA3D6E0}" type="slidenum">
              <a:rPr lang="en-US" altLang="en-US"/>
              <a:pPr/>
              <a:t>‹#›</a:t>
            </a:fld>
            <a:r>
              <a:rPr lang="en-US" altLang="en-US"/>
              <a:t>/34</a:t>
            </a:r>
          </a:p>
        </p:txBody>
      </p:sp>
    </p:spTree>
    <p:extLst>
      <p:ext uri="{BB962C8B-B14F-4D97-AF65-F5344CB8AC3E}">
        <p14:creationId xmlns:p14="http://schemas.microsoft.com/office/powerpoint/2010/main" val="3672707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B72B599A-B5F5-40E8-8917-2FD812057553}"/>
              </a:ext>
            </a:extLst>
          </p:cNvPr>
          <p:cNvSpPr>
            <a:spLocks noGrp="1"/>
          </p:cNvSpPr>
          <p:nvPr>
            <p:ph type="dt" sz="half" idx="10"/>
          </p:nvPr>
        </p:nvSpPr>
        <p:spPr/>
        <p:txBody>
          <a:bodyPr/>
          <a:lstStyle>
            <a:lvl1pPr>
              <a:defRPr/>
            </a:lvl1pPr>
          </a:lstStyle>
          <a:p>
            <a:pPr>
              <a:defRPr/>
            </a:pPr>
            <a:fld id="{75DD067F-079E-4AB1-86D1-5E15E1745327}" type="datetime1">
              <a:rPr lang="en-US"/>
              <a:pPr>
                <a:defRPr/>
              </a:pPr>
              <a:t>11/13/2021</a:t>
            </a:fld>
            <a:endParaRPr lang="en-US"/>
          </a:p>
        </p:txBody>
      </p:sp>
      <p:sp>
        <p:nvSpPr>
          <p:cNvPr id="8" name="Footer Placeholder 4">
            <a:extLst>
              <a:ext uri="{FF2B5EF4-FFF2-40B4-BE49-F238E27FC236}">
                <a16:creationId xmlns:a16="http://schemas.microsoft.com/office/drawing/2014/main" id="{A2531319-4B7D-43CD-B052-9BBC68243479}"/>
              </a:ext>
            </a:extLst>
          </p:cNvPr>
          <p:cNvSpPr>
            <a:spLocks noGrp="1"/>
          </p:cNvSpPr>
          <p:nvPr>
            <p:ph type="ftr" sz="quarter" idx="11"/>
          </p:nvPr>
        </p:nvSpPr>
        <p:spPr/>
        <p:txBody>
          <a:bodyPr/>
          <a:lstStyle>
            <a:lvl1pPr>
              <a:defRPr/>
            </a:lvl1pPr>
          </a:lstStyle>
          <a:p>
            <a:r>
              <a:rPr lang="en-US" altLang="en-US"/>
              <a:t>Data Structures and Algorithms in Java </a:t>
            </a:r>
          </a:p>
        </p:txBody>
      </p:sp>
      <p:sp>
        <p:nvSpPr>
          <p:cNvPr id="9" name="Slide Number Placeholder 5">
            <a:extLst>
              <a:ext uri="{FF2B5EF4-FFF2-40B4-BE49-F238E27FC236}">
                <a16:creationId xmlns:a16="http://schemas.microsoft.com/office/drawing/2014/main" id="{21FBCCF5-E67F-44EB-A9D7-057254E8AE49}"/>
              </a:ext>
            </a:extLst>
          </p:cNvPr>
          <p:cNvSpPr>
            <a:spLocks noGrp="1"/>
          </p:cNvSpPr>
          <p:nvPr>
            <p:ph type="sldNum" sz="quarter" idx="12"/>
          </p:nvPr>
        </p:nvSpPr>
        <p:spPr/>
        <p:txBody>
          <a:bodyPr/>
          <a:lstStyle>
            <a:lvl1pPr>
              <a:defRPr/>
            </a:lvl1pPr>
          </a:lstStyle>
          <a:p>
            <a:fld id="{0FA7A3BF-5D27-4E8F-B9EF-B0ABF010D428}" type="slidenum">
              <a:rPr lang="en-US" altLang="en-US"/>
              <a:pPr/>
              <a:t>‹#›</a:t>
            </a:fld>
            <a:r>
              <a:rPr lang="en-US" altLang="en-US"/>
              <a:t>/34</a:t>
            </a:r>
          </a:p>
        </p:txBody>
      </p:sp>
    </p:spTree>
    <p:extLst>
      <p:ext uri="{BB962C8B-B14F-4D97-AF65-F5344CB8AC3E}">
        <p14:creationId xmlns:p14="http://schemas.microsoft.com/office/powerpoint/2010/main" val="729030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25EB8D6C-AB87-4CD0-83FD-11DBFCB919F0}"/>
              </a:ext>
            </a:extLst>
          </p:cNvPr>
          <p:cNvSpPr>
            <a:spLocks noGrp="1"/>
          </p:cNvSpPr>
          <p:nvPr>
            <p:ph type="dt" sz="half" idx="10"/>
          </p:nvPr>
        </p:nvSpPr>
        <p:spPr/>
        <p:txBody>
          <a:bodyPr/>
          <a:lstStyle>
            <a:lvl1pPr>
              <a:defRPr/>
            </a:lvl1pPr>
          </a:lstStyle>
          <a:p>
            <a:pPr>
              <a:defRPr/>
            </a:pPr>
            <a:fld id="{E637EBCF-F213-473A-AA89-784CF600F15B}" type="datetime1">
              <a:rPr lang="en-US"/>
              <a:pPr>
                <a:defRPr/>
              </a:pPr>
              <a:t>11/13/2021</a:t>
            </a:fld>
            <a:endParaRPr lang="en-US"/>
          </a:p>
        </p:txBody>
      </p:sp>
      <p:sp>
        <p:nvSpPr>
          <p:cNvPr id="4" name="Footer Placeholder 4">
            <a:extLst>
              <a:ext uri="{FF2B5EF4-FFF2-40B4-BE49-F238E27FC236}">
                <a16:creationId xmlns:a16="http://schemas.microsoft.com/office/drawing/2014/main" id="{451C4459-02BA-4BFE-9783-4E1361786EAF}"/>
              </a:ext>
            </a:extLst>
          </p:cNvPr>
          <p:cNvSpPr>
            <a:spLocks noGrp="1"/>
          </p:cNvSpPr>
          <p:nvPr>
            <p:ph type="ftr" sz="quarter" idx="11"/>
          </p:nvPr>
        </p:nvSpPr>
        <p:spPr/>
        <p:txBody>
          <a:bodyPr/>
          <a:lstStyle>
            <a:lvl1pPr>
              <a:defRPr/>
            </a:lvl1pPr>
          </a:lstStyle>
          <a:p>
            <a:r>
              <a:rPr lang="en-US" altLang="en-US"/>
              <a:t>Data Structures and Algorithms in Java </a:t>
            </a:r>
          </a:p>
        </p:txBody>
      </p:sp>
      <p:sp>
        <p:nvSpPr>
          <p:cNvPr id="5" name="Slide Number Placeholder 5">
            <a:extLst>
              <a:ext uri="{FF2B5EF4-FFF2-40B4-BE49-F238E27FC236}">
                <a16:creationId xmlns:a16="http://schemas.microsoft.com/office/drawing/2014/main" id="{8B2D58BF-0EB9-415E-A62A-B8FFBAA48CF8}"/>
              </a:ext>
            </a:extLst>
          </p:cNvPr>
          <p:cNvSpPr>
            <a:spLocks noGrp="1"/>
          </p:cNvSpPr>
          <p:nvPr>
            <p:ph type="sldNum" sz="quarter" idx="12"/>
          </p:nvPr>
        </p:nvSpPr>
        <p:spPr/>
        <p:txBody>
          <a:bodyPr/>
          <a:lstStyle>
            <a:lvl1pPr>
              <a:defRPr/>
            </a:lvl1pPr>
          </a:lstStyle>
          <a:p>
            <a:fld id="{9988BEA0-2B9C-40DA-994F-3A301ED5DE13}" type="slidenum">
              <a:rPr lang="en-US" altLang="en-US"/>
              <a:pPr/>
              <a:t>‹#›</a:t>
            </a:fld>
            <a:r>
              <a:rPr lang="en-US" altLang="en-US"/>
              <a:t>/34</a:t>
            </a:r>
          </a:p>
        </p:txBody>
      </p:sp>
    </p:spTree>
    <p:extLst>
      <p:ext uri="{BB962C8B-B14F-4D97-AF65-F5344CB8AC3E}">
        <p14:creationId xmlns:p14="http://schemas.microsoft.com/office/powerpoint/2010/main" val="1993319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4EEEC34-B70C-4282-BE70-E531A7C5BC4A}"/>
              </a:ext>
            </a:extLst>
          </p:cNvPr>
          <p:cNvSpPr>
            <a:spLocks noGrp="1"/>
          </p:cNvSpPr>
          <p:nvPr>
            <p:ph type="dt" sz="half" idx="10"/>
          </p:nvPr>
        </p:nvSpPr>
        <p:spPr/>
        <p:txBody>
          <a:bodyPr/>
          <a:lstStyle>
            <a:lvl1pPr>
              <a:defRPr/>
            </a:lvl1pPr>
          </a:lstStyle>
          <a:p>
            <a:pPr>
              <a:defRPr/>
            </a:pPr>
            <a:fld id="{E29E9A78-5319-49E1-85DC-E4A54EED6100}" type="datetime1">
              <a:rPr lang="en-US"/>
              <a:pPr>
                <a:defRPr/>
              </a:pPr>
              <a:t>11/13/2021</a:t>
            </a:fld>
            <a:endParaRPr lang="en-US"/>
          </a:p>
        </p:txBody>
      </p:sp>
      <p:sp>
        <p:nvSpPr>
          <p:cNvPr id="3" name="Footer Placeholder 4">
            <a:extLst>
              <a:ext uri="{FF2B5EF4-FFF2-40B4-BE49-F238E27FC236}">
                <a16:creationId xmlns:a16="http://schemas.microsoft.com/office/drawing/2014/main" id="{3C3455A2-A116-42FA-8CA9-73C39E22AF3D}"/>
              </a:ext>
            </a:extLst>
          </p:cNvPr>
          <p:cNvSpPr>
            <a:spLocks noGrp="1"/>
          </p:cNvSpPr>
          <p:nvPr>
            <p:ph type="ftr" sz="quarter" idx="11"/>
          </p:nvPr>
        </p:nvSpPr>
        <p:spPr/>
        <p:txBody>
          <a:bodyPr/>
          <a:lstStyle>
            <a:lvl1pPr>
              <a:defRPr/>
            </a:lvl1pPr>
          </a:lstStyle>
          <a:p>
            <a:r>
              <a:rPr lang="en-US" altLang="en-US"/>
              <a:t>Data Structures and Algorithms in Java </a:t>
            </a:r>
          </a:p>
        </p:txBody>
      </p:sp>
      <p:sp>
        <p:nvSpPr>
          <p:cNvPr id="4" name="Slide Number Placeholder 5">
            <a:extLst>
              <a:ext uri="{FF2B5EF4-FFF2-40B4-BE49-F238E27FC236}">
                <a16:creationId xmlns:a16="http://schemas.microsoft.com/office/drawing/2014/main" id="{335995AE-7DB7-4CEB-AA9C-211B0638CAD2}"/>
              </a:ext>
            </a:extLst>
          </p:cNvPr>
          <p:cNvSpPr>
            <a:spLocks noGrp="1"/>
          </p:cNvSpPr>
          <p:nvPr>
            <p:ph type="sldNum" sz="quarter" idx="12"/>
          </p:nvPr>
        </p:nvSpPr>
        <p:spPr/>
        <p:txBody>
          <a:bodyPr/>
          <a:lstStyle>
            <a:lvl1pPr>
              <a:defRPr/>
            </a:lvl1pPr>
          </a:lstStyle>
          <a:p>
            <a:fld id="{C2026921-45BE-4789-B7DC-1D1CC1BD71AC}" type="slidenum">
              <a:rPr lang="en-US" altLang="en-US"/>
              <a:pPr/>
              <a:t>‹#›</a:t>
            </a:fld>
            <a:r>
              <a:rPr lang="en-US" altLang="en-US"/>
              <a:t>/34</a:t>
            </a:r>
          </a:p>
        </p:txBody>
      </p:sp>
    </p:spTree>
    <p:extLst>
      <p:ext uri="{BB962C8B-B14F-4D97-AF65-F5344CB8AC3E}">
        <p14:creationId xmlns:p14="http://schemas.microsoft.com/office/powerpoint/2010/main" val="2899238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2BBA8A9B-98D7-426C-A6FB-4348744B4495}"/>
              </a:ext>
            </a:extLst>
          </p:cNvPr>
          <p:cNvSpPr>
            <a:spLocks noGrp="1"/>
          </p:cNvSpPr>
          <p:nvPr>
            <p:ph type="dt" sz="half" idx="10"/>
          </p:nvPr>
        </p:nvSpPr>
        <p:spPr/>
        <p:txBody>
          <a:bodyPr/>
          <a:lstStyle>
            <a:lvl1pPr>
              <a:defRPr/>
            </a:lvl1pPr>
          </a:lstStyle>
          <a:p>
            <a:pPr>
              <a:defRPr/>
            </a:pPr>
            <a:fld id="{956430B9-4819-4D1C-8203-45F9DA62734C}" type="datetime1">
              <a:rPr lang="en-US"/>
              <a:pPr>
                <a:defRPr/>
              </a:pPr>
              <a:t>11/13/2021</a:t>
            </a:fld>
            <a:endParaRPr lang="en-US"/>
          </a:p>
        </p:txBody>
      </p:sp>
      <p:sp>
        <p:nvSpPr>
          <p:cNvPr id="6" name="Footer Placeholder 4">
            <a:extLst>
              <a:ext uri="{FF2B5EF4-FFF2-40B4-BE49-F238E27FC236}">
                <a16:creationId xmlns:a16="http://schemas.microsoft.com/office/drawing/2014/main" id="{26D5F4C0-CEDA-4FCA-B154-595299CAC8DB}"/>
              </a:ext>
            </a:extLst>
          </p:cNvPr>
          <p:cNvSpPr>
            <a:spLocks noGrp="1"/>
          </p:cNvSpPr>
          <p:nvPr>
            <p:ph type="ftr" sz="quarter" idx="11"/>
          </p:nvPr>
        </p:nvSpPr>
        <p:spPr/>
        <p:txBody>
          <a:bodyPr/>
          <a:lstStyle>
            <a:lvl1pPr>
              <a:defRPr/>
            </a:lvl1pPr>
          </a:lstStyle>
          <a:p>
            <a:r>
              <a:rPr lang="en-US" altLang="en-US"/>
              <a:t>Data Structures and Algorithms in Java </a:t>
            </a:r>
          </a:p>
        </p:txBody>
      </p:sp>
      <p:sp>
        <p:nvSpPr>
          <p:cNvPr id="7" name="Slide Number Placeholder 5">
            <a:extLst>
              <a:ext uri="{FF2B5EF4-FFF2-40B4-BE49-F238E27FC236}">
                <a16:creationId xmlns:a16="http://schemas.microsoft.com/office/drawing/2014/main" id="{276F2F14-E09C-4255-8050-5177CC4E8595}"/>
              </a:ext>
            </a:extLst>
          </p:cNvPr>
          <p:cNvSpPr>
            <a:spLocks noGrp="1"/>
          </p:cNvSpPr>
          <p:nvPr>
            <p:ph type="sldNum" sz="quarter" idx="12"/>
          </p:nvPr>
        </p:nvSpPr>
        <p:spPr/>
        <p:txBody>
          <a:bodyPr/>
          <a:lstStyle>
            <a:lvl1pPr>
              <a:defRPr/>
            </a:lvl1pPr>
          </a:lstStyle>
          <a:p>
            <a:fld id="{7D28A82A-463F-419D-B89F-C20CA7497268}" type="slidenum">
              <a:rPr lang="en-US" altLang="en-US"/>
              <a:pPr/>
              <a:t>‹#›</a:t>
            </a:fld>
            <a:r>
              <a:rPr lang="en-US" altLang="en-US"/>
              <a:t>/34</a:t>
            </a:r>
          </a:p>
        </p:txBody>
      </p:sp>
    </p:spTree>
    <p:extLst>
      <p:ext uri="{BB962C8B-B14F-4D97-AF65-F5344CB8AC3E}">
        <p14:creationId xmlns:p14="http://schemas.microsoft.com/office/powerpoint/2010/main" val="4294335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B44E7558-7BE4-4487-BCFA-43946734BB3E}"/>
              </a:ext>
            </a:extLst>
          </p:cNvPr>
          <p:cNvSpPr>
            <a:spLocks noGrp="1"/>
          </p:cNvSpPr>
          <p:nvPr>
            <p:ph type="dt" sz="half" idx="10"/>
          </p:nvPr>
        </p:nvSpPr>
        <p:spPr/>
        <p:txBody>
          <a:bodyPr/>
          <a:lstStyle>
            <a:lvl1pPr>
              <a:defRPr/>
            </a:lvl1pPr>
          </a:lstStyle>
          <a:p>
            <a:pPr>
              <a:defRPr/>
            </a:pPr>
            <a:fld id="{50AC62E4-E0A1-4F2E-9D88-A9C0C8DBDAC4}" type="datetime1">
              <a:rPr lang="en-US"/>
              <a:pPr>
                <a:defRPr/>
              </a:pPr>
              <a:t>11/13/2021</a:t>
            </a:fld>
            <a:endParaRPr lang="en-US"/>
          </a:p>
        </p:txBody>
      </p:sp>
      <p:sp>
        <p:nvSpPr>
          <p:cNvPr id="6" name="Footer Placeholder 4">
            <a:extLst>
              <a:ext uri="{FF2B5EF4-FFF2-40B4-BE49-F238E27FC236}">
                <a16:creationId xmlns:a16="http://schemas.microsoft.com/office/drawing/2014/main" id="{600BB52A-BD96-47C2-AB9C-E12BD26F7E1B}"/>
              </a:ext>
            </a:extLst>
          </p:cNvPr>
          <p:cNvSpPr>
            <a:spLocks noGrp="1"/>
          </p:cNvSpPr>
          <p:nvPr>
            <p:ph type="ftr" sz="quarter" idx="11"/>
          </p:nvPr>
        </p:nvSpPr>
        <p:spPr/>
        <p:txBody>
          <a:bodyPr/>
          <a:lstStyle>
            <a:lvl1pPr>
              <a:defRPr/>
            </a:lvl1pPr>
          </a:lstStyle>
          <a:p>
            <a:r>
              <a:rPr lang="en-US" altLang="en-US"/>
              <a:t>Data Structures and Algorithms in Java </a:t>
            </a:r>
          </a:p>
        </p:txBody>
      </p:sp>
      <p:sp>
        <p:nvSpPr>
          <p:cNvPr id="7" name="Slide Number Placeholder 5">
            <a:extLst>
              <a:ext uri="{FF2B5EF4-FFF2-40B4-BE49-F238E27FC236}">
                <a16:creationId xmlns:a16="http://schemas.microsoft.com/office/drawing/2014/main" id="{A74E34B0-EEBD-4129-B68A-E53F567A29F9}"/>
              </a:ext>
            </a:extLst>
          </p:cNvPr>
          <p:cNvSpPr>
            <a:spLocks noGrp="1"/>
          </p:cNvSpPr>
          <p:nvPr>
            <p:ph type="sldNum" sz="quarter" idx="12"/>
          </p:nvPr>
        </p:nvSpPr>
        <p:spPr/>
        <p:txBody>
          <a:bodyPr/>
          <a:lstStyle>
            <a:lvl1pPr>
              <a:defRPr/>
            </a:lvl1pPr>
          </a:lstStyle>
          <a:p>
            <a:fld id="{6A78E373-2804-4553-944D-688695622055}" type="slidenum">
              <a:rPr lang="en-US" altLang="en-US"/>
              <a:pPr/>
              <a:t>‹#›</a:t>
            </a:fld>
            <a:r>
              <a:rPr lang="en-US" altLang="en-US"/>
              <a:t>/34</a:t>
            </a:r>
          </a:p>
        </p:txBody>
      </p:sp>
    </p:spTree>
    <p:extLst>
      <p:ext uri="{BB962C8B-B14F-4D97-AF65-F5344CB8AC3E}">
        <p14:creationId xmlns:p14="http://schemas.microsoft.com/office/powerpoint/2010/main" val="1216432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9CD9D4AB-CD27-472E-A860-6F02EC6C1345}"/>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A1155CC-4786-4966-B981-D7F0F7D25EB5}"/>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C13CCF7E-1088-4509-B6D4-88151392CD2A}"/>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0">
                <a:solidFill>
                  <a:srgbClr val="898989"/>
                </a:solidFill>
                <a:latin typeface="Arial" charset="0"/>
              </a:defRPr>
            </a:lvl1pPr>
          </a:lstStyle>
          <a:p>
            <a:pPr>
              <a:defRPr/>
            </a:pPr>
            <a:fld id="{411FC514-DA19-477D-A67D-2BA1A74307D0}" type="datetime1">
              <a:rPr lang="en-US"/>
              <a:pPr>
                <a:defRPr/>
              </a:pPr>
              <a:t>11/13/2021</a:t>
            </a:fld>
            <a:endParaRPr lang="en-US"/>
          </a:p>
        </p:txBody>
      </p:sp>
      <p:sp>
        <p:nvSpPr>
          <p:cNvPr id="5" name="Footer Placeholder 4">
            <a:extLst>
              <a:ext uri="{FF2B5EF4-FFF2-40B4-BE49-F238E27FC236}">
                <a16:creationId xmlns:a16="http://schemas.microsoft.com/office/drawing/2014/main" id="{5730686C-B466-4E1F-8139-2C9F25F477BB}"/>
              </a:ext>
            </a:extLst>
          </p:cNvPr>
          <p:cNvSpPr>
            <a:spLocks noGrp="1"/>
          </p:cNvSpPr>
          <p:nvPr>
            <p:ph type="ftr" sz="quarter" idx="3"/>
          </p:nvPr>
        </p:nvSpPr>
        <p:spPr>
          <a:xfrm>
            <a:off x="2895600" y="6356350"/>
            <a:ext cx="3352800" cy="365125"/>
          </a:xfrm>
          <a:prstGeom prst="rect">
            <a:avLst/>
          </a:prstGeom>
        </p:spPr>
        <p:txBody>
          <a:bodyPr vert="horz" wrap="square" lIns="91440" tIns="45720" rIns="91440" bIns="45720" numCol="1" anchor="ctr" anchorCtr="0" compatLnSpc="1">
            <a:prstTxWarp prst="textNoShape">
              <a:avLst/>
            </a:prstTxWarp>
          </a:bodyPr>
          <a:lstStyle>
            <a:lvl1pPr algn="ctr">
              <a:defRPr sz="1200" b="0">
                <a:solidFill>
                  <a:srgbClr val="898989"/>
                </a:solidFill>
              </a:defRPr>
            </a:lvl1pPr>
          </a:lstStyle>
          <a:p>
            <a:r>
              <a:rPr lang="en-US" altLang="en-US"/>
              <a:t>Data Structures and Algorithms in Java </a:t>
            </a:r>
          </a:p>
        </p:txBody>
      </p:sp>
      <p:sp>
        <p:nvSpPr>
          <p:cNvPr id="6" name="Slide Number Placeholder 5">
            <a:extLst>
              <a:ext uri="{FF2B5EF4-FFF2-40B4-BE49-F238E27FC236}">
                <a16:creationId xmlns:a16="http://schemas.microsoft.com/office/drawing/2014/main" id="{36DD5875-B7C4-4C77-AE63-FF8D8DBAEC0D}"/>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0">
                <a:solidFill>
                  <a:srgbClr val="898989"/>
                </a:solidFill>
              </a:defRPr>
            </a:lvl1pPr>
          </a:lstStyle>
          <a:p>
            <a:fld id="{1046438B-01C0-45B7-B660-AB9338B6DFC3}" type="slidenum">
              <a:rPr lang="en-US" altLang="en-US"/>
              <a:pPr/>
              <a:t>‹#›</a:t>
            </a:fld>
            <a:r>
              <a:rPr lang="en-US" altLang="en-US"/>
              <a:t>/34</a:t>
            </a:r>
          </a:p>
        </p:txBody>
      </p:sp>
      <p:pic>
        <p:nvPicPr>
          <p:cNvPr id="1031" name="Picture 10" descr="logo05">
            <a:extLst>
              <a:ext uri="{FF2B5EF4-FFF2-40B4-BE49-F238E27FC236}">
                <a16:creationId xmlns:a16="http://schemas.microsoft.com/office/drawing/2014/main" id="{D218B38E-AC58-4DC1-91EB-72333B978CBB}"/>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600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0F048280-1887-4FE3-A039-47200769D9BE}"/>
              </a:ext>
            </a:extLst>
          </p:cNvPr>
          <p:cNvSpPr>
            <a:spLocks noGrp="1"/>
          </p:cNvSpPr>
          <p:nvPr>
            <p:ph type="sldNum" sz="quarter" idx="12"/>
          </p:nvPr>
        </p:nvSpPr>
        <p:spPr/>
        <p:txBody>
          <a:bodyPr/>
          <a:lstStyle/>
          <a:p>
            <a:fld id="{0AC5B492-7C20-4EE8-8050-2B4387DF5412}" type="slidenum">
              <a:rPr lang="en-US" altLang="en-US"/>
              <a:pPr/>
              <a:t>1</a:t>
            </a:fld>
            <a:r>
              <a:rPr lang="en-US" altLang="en-US"/>
              <a:t>/34</a:t>
            </a:r>
          </a:p>
        </p:txBody>
      </p:sp>
      <p:sp>
        <p:nvSpPr>
          <p:cNvPr id="2050" name="Footer Placeholder 4">
            <a:extLst>
              <a:ext uri="{FF2B5EF4-FFF2-40B4-BE49-F238E27FC236}">
                <a16:creationId xmlns:a16="http://schemas.microsoft.com/office/drawing/2014/main" id="{02815448-CE77-44CA-8121-CB53D06FC11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2052" name="Title 1">
            <a:extLst>
              <a:ext uri="{FF2B5EF4-FFF2-40B4-BE49-F238E27FC236}">
                <a16:creationId xmlns:a16="http://schemas.microsoft.com/office/drawing/2014/main" id="{1226EE5E-319E-4544-88B8-FB898D408242}"/>
              </a:ext>
            </a:extLst>
          </p:cNvPr>
          <p:cNvSpPr>
            <a:spLocks noGrp="1"/>
          </p:cNvSpPr>
          <p:nvPr>
            <p:ph type="ctrTitle" idx="4294967295"/>
          </p:nvPr>
        </p:nvSpPr>
        <p:spPr>
          <a:xfrm>
            <a:off x="533400" y="2590800"/>
            <a:ext cx="7620000" cy="762000"/>
          </a:xfrm>
        </p:spPr>
        <p:txBody>
          <a:bodyPr>
            <a:spAutoFit/>
          </a:bodyPr>
          <a:lstStyle/>
          <a:p>
            <a:pPr eaLnBrk="1" hangingPunct="1"/>
            <a:r>
              <a:rPr lang="en-US" altLang="en-US" b="1">
                <a:solidFill>
                  <a:schemeClr val="tx2"/>
                </a:solidFill>
                <a:latin typeface="Arial" panose="020B0604020202020204" pitchFamily="34" charset="0"/>
                <a:cs typeface="Arial" panose="020B0604020202020204" pitchFamily="34" charset="0"/>
              </a:rPr>
              <a:t>4. Trees</a:t>
            </a:r>
            <a:endParaRPr lang="en-US" altLang="en-US" b="1">
              <a:solidFill>
                <a:schemeClr val="tx2"/>
              </a:solidFill>
            </a:endParaRPr>
          </a:p>
        </p:txBody>
      </p:sp>
      <p:sp>
        <p:nvSpPr>
          <p:cNvPr id="2053" name="Text Box 3">
            <a:extLst>
              <a:ext uri="{FF2B5EF4-FFF2-40B4-BE49-F238E27FC236}">
                <a16:creationId xmlns:a16="http://schemas.microsoft.com/office/drawing/2014/main" id="{EE4A412F-ACCD-4F7C-A76A-7260EE340620}"/>
              </a:ext>
            </a:extLst>
          </p:cNvPr>
          <p:cNvSpPr txBox="1">
            <a:spLocks noChangeArrowheads="1"/>
          </p:cNvSpPr>
          <p:nvPr/>
        </p:nvSpPr>
        <p:spPr bwMode="auto">
          <a:xfrm>
            <a:off x="2819400" y="3429000"/>
            <a:ext cx="3352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spcBef>
                <a:spcPct val="50000"/>
              </a:spcBef>
            </a:pPr>
            <a:r>
              <a:rPr lang="en-US" altLang="en-US" sz="3600">
                <a:solidFill>
                  <a:schemeClr val="hlink"/>
                </a:solidFill>
              </a:rPr>
              <a:t>Part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5">
            <a:extLst>
              <a:ext uri="{FF2B5EF4-FFF2-40B4-BE49-F238E27FC236}">
                <a16:creationId xmlns:a16="http://schemas.microsoft.com/office/drawing/2014/main" id="{25FBDD18-A9EC-431B-B7C1-E56D9EDACDCA}"/>
              </a:ext>
            </a:extLst>
          </p:cNvPr>
          <p:cNvSpPr>
            <a:spLocks noGrp="1"/>
          </p:cNvSpPr>
          <p:nvPr>
            <p:ph type="sldNum" sz="quarter" idx="12"/>
          </p:nvPr>
        </p:nvSpPr>
        <p:spPr/>
        <p:txBody>
          <a:bodyPr/>
          <a:lstStyle/>
          <a:p>
            <a:fld id="{3C50FE25-1716-4AE7-9202-3E9F22315C4B}" type="slidenum">
              <a:rPr lang="en-US" altLang="en-US"/>
              <a:pPr/>
              <a:t>10</a:t>
            </a:fld>
            <a:r>
              <a:rPr lang="en-US" altLang="en-US"/>
              <a:t>/34</a:t>
            </a:r>
          </a:p>
        </p:txBody>
      </p:sp>
      <p:sp>
        <p:nvSpPr>
          <p:cNvPr id="62466" name="Footer Placeholder 4">
            <a:extLst>
              <a:ext uri="{FF2B5EF4-FFF2-40B4-BE49-F238E27FC236}">
                <a16:creationId xmlns:a16="http://schemas.microsoft.com/office/drawing/2014/main" id="{E769FB18-6B61-456D-949A-A4E3B28C37BB}"/>
              </a:ext>
            </a:extLst>
          </p:cNvPr>
          <p:cNvSpPr txBox="1">
            <a:spLocks noGrp="1"/>
          </p:cNvSpPr>
          <p:nvPr/>
        </p:nvSpPr>
        <p:spPr bwMode="auto">
          <a:xfrm>
            <a:off x="2895600" y="6356350"/>
            <a:ext cx="3352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1200" b="0">
                <a:solidFill>
                  <a:srgbClr val="898989"/>
                </a:solidFill>
              </a:rPr>
              <a:t>Data Structures and Algorithms in Java </a:t>
            </a:r>
          </a:p>
        </p:txBody>
      </p:sp>
      <p:sp>
        <p:nvSpPr>
          <p:cNvPr id="62468" name="Rectangle 2">
            <a:extLst>
              <a:ext uri="{FF2B5EF4-FFF2-40B4-BE49-F238E27FC236}">
                <a16:creationId xmlns:a16="http://schemas.microsoft.com/office/drawing/2014/main" id="{9FD9469C-E493-4839-8C25-879547C08EB2}"/>
              </a:ext>
            </a:extLst>
          </p:cNvPr>
          <p:cNvSpPr>
            <a:spLocks noGrp="1"/>
          </p:cNvSpPr>
          <p:nvPr>
            <p:ph type="title" idx="4294967295"/>
          </p:nvPr>
        </p:nvSpPr>
        <p:spPr>
          <a:xfrm>
            <a:off x="457200" y="495300"/>
            <a:ext cx="8077200" cy="701675"/>
          </a:xfrm>
          <a:noFill/>
        </p:spPr>
        <p:txBody>
          <a:bodyPr>
            <a:spAutoFit/>
          </a:bodyPr>
          <a:lstStyle/>
          <a:p>
            <a:r>
              <a:rPr lang="en-US" altLang="en-US" sz="4000" b="1">
                <a:solidFill>
                  <a:srgbClr val="CC3300"/>
                </a:solidFill>
                <a:cs typeface="Arial" panose="020B0604020202020204" pitchFamily="34" charset="0"/>
              </a:rPr>
              <a:t>Breadth-first Traversal of a tree</a:t>
            </a:r>
          </a:p>
        </p:txBody>
      </p:sp>
      <p:sp>
        <p:nvSpPr>
          <p:cNvPr id="62469" name="Rectangle 3">
            <a:extLst>
              <a:ext uri="{FF2B5EF4-FFF2-40B4-BE49-F238E27FC236}">
                <a16:creationId xmlns:a16="http://schemas.microsoft.com/office/drawing/2014/main" id="{0A9BF46B-0959-4415-BA75-A2834D62FF8A}"/>
              </a:ext>
            </a:extLst>
          </p:cNvPr>
          <p:cNvSpPr>
            <a:spLocks noGrp="1"/>
          </p:cNvSpPr>
          <p:nvPr>
            <p:ph type="body" idx="4294967295"/>
          </p:nvPr>
        </p:nvSpPr>
        <p:spPr>
          <a:xfrm>
            <a:off x="609600" y="1600200"/>
            <a:ext cx="4267200" cy="2286000"/>
          </a:xfrm>
        </p:spPr>
        <p:txBody>
          <a:bodyPr/>
          <a:lstStyle/>
          <a:p>
            <a:pPr>
              <a:lnSpc>
                <a:spcPct val="90000"/>
              </a:lnSpc>
            </a:pPr>
            <a:r>
              <a:rPr lang="en-US" altLang="en-US" sz="2400">
                <a:cs typeface="Arial" panose="020B0604020202020204" pitchFamily="34" charset="0"/>
              </a:rPr>
              <a:t>In a breadth-firth traversal, a node is visited first, then all its' children, then all its grandchildren,... </a:t>
            </a:r>
          </a:p>
          <a:p>
            <a:pPr>
              <a:lnSpc>
                <a:spcPct val="90000"/>
              </a:lnSpc>
            </a:pPr>
            <a:r>
              <a:rPr lang="en-US" altLang="en-US" sz="2400">
                <a:cs typeface="Arial" panose="020B0604020202020204" pitchFamily="34" charset="0"/>
              </a:rPr>
              <a:t>Application: visit family tree by generations.</a:t>
            </a:r>
          </a:p>
        </p:txBody>
      </p:sp>
      <p:sp>
        <p:nvSpPr>
          <p:cNvPr id="62470" name="AutoShape 4">
            <a:extLst>
              <a:ext uri="{FF2B5EF4-FFF2-40B4-BE49-F238E27FC236}">
                <a16:creationId xmlns:a16="http://schemas.microsoft.com/office/drawing/2014/main" id="{D967499D-6914-4B24-BD5E-26552CDBD367}"/>
              </a:ext>
            </a:extLst>
          </p:cNvPr>
          <p:cNvSpPr>
            <a:spLocks noChangeAspect="1" noChangeArrowheads="1"/>
          </p:cNvSpPr>
          <p:nvPr/>
        </p:nvSpPr>
        <p:spPr bwMode="auto">
          <a:xfrm>
            <a:off x="3960813" y="3886200"/>
            <a:ext cx="1865312" cy="384175"/>
          </a:xfrm>
          <a:prstGeom prst="roundRect">
            <a:avLst>
              <a:gd name="adj" fmla="val 16667"/>
            </a:avLst>
          </a:prstGeom>
          <a:solidFill>
            <a:schemeClr val="accent1"/>
          </a:solidFill>
          <a:ln w="19050">
            <a:solidFill>
              <a:schemeClr val="tx1"/>
            </a:solidFill>
            <a:round/>
            <a:headEnd/>
            <a:tailEnd/>
          </a:ln>
        </p:spPr>
        <p:txBody>
          <a:bodyPr wrap="none"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1600" b="0">
                <a:latin typeface="Tahoma" panose="020B0604030504040204" pitchFamily="34" charset="0"/>
              </a:rPr>
              <a:t>Make Money Fast!</a:t>
            </a:r>
          </a:p>
        </p:txBody>
      </p:sp>
      <p:sp>
        <p:nvSpPr>
          <p:cNvPr id="62471" name="AutoShape 5">
            <a:extLst>
              <a:ext uri="{FF2B5EF4-FFF2-40B4-BE49-F238E27FC236}">
                <a16:creationId xmlns:a16="http://schemas.microsoft.com/office/drawing/2014/main" id="{C45485F0-F49E-4A35-BF2B-28132193CF86}"/>
              </a:ext>
            </a:extLst>
          </p:cNvPr>
          <p:cNvSpPr>
            <a:spLocks noChangeAspect="1" noChangeArrowheads="1"/>
          </p:cNvSpPr>
          <p:nvPr/>
        </p:nvSpPr>
        <p:spPr bwMode="auto">
          <a:xfrm>
            <a:off x="1306513" y="4800600"/>
            <a:ext cx="1493837" cy="384175"/>
          </a:xfrm>
          <a:prstGeom prst="roundRect">
            <a:avLst>
              <a:gd name="adj" fmla="val 16667"/>
            </a:avLst>
          </a:prstGeom>
          <a:solidFill>
            <a:schemeClr val="accent1"/>
          </a:solidFill>
          <a:ln w="19050">
            <a:solidFill>
              <a:schemeClr val="tx1"/>
            </a:solidFill>
            <a:round/>
            <a:headEnd/>
            <a:tailEnd/>
          </a:ln>
        </p:spPr>
        <p:txBody>
          <a:bodyPr wrap="none"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1600" b="0">
                <a:latin typeface="Tahoma" panose="020B0604030504040204" pitchFamily="34" charset="0"/>
              </a:rPr>
              <a:t>1. Motivations</a:t>
            </a:r>
          </a:p>
        </p:txBody>
      </p:sp>
      <p:sp>
        <p:nvSpPr>
          <p:cNvPr id="62472" name="AutoShape 6">
            <a:extLst>
              <a:ext uri="{FF2B5EF4-FFF2-40B4-BE49-F238E27FC236}">
                <a16:creationId xmlns:a16="http://schemas.microsoft.com/office/drawing/2014/main" id="{F4D4AD88-680F-4A9D-B1A8-54129BD1457F}"/>
              </a:ext>
            </a:extLst>
          </p:cNvPr>
          <p:cNvSpPr>
            <a:spLocks noChangeAspect="1" noChangeArrowheads="1"/>
          </p:cNvSpPr>
          <p:nvPr/>
        </p:nvSpPr>
        <p:spPr bwMode="auto">
          <a:xfrm>
            <a:off x="7543800" y="4800600"/>
            <a:ext cx="1223963" cy="384175"/>
          </a:xfrm>
          <a:prstGeom prst="roundRect">
            <a:avLst>
              <a:gd name="adj" fmla="val 16667"/>
            </a:avLst>
          </a:prstGeom>
          <a:solidFill>
            <a:schemeClr val="accent1"/>
          </a:solidFill>
          <a:ln w="19050">
            <a:solidFill>
              <a:schemeClr val="tx1"/>
            </a:solidFill>
            <a:round/>
            <a:headEnd/>
            <a:tailEnd/>
          </a:ln>
        </p:spPr>
        <p:txBody>
          <a:bodyPr wrap="none"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1600" b="0">
                <a:latin typeface="Tahoma" panose="020B0604030504040204" pitchFamily="34" charset="0"/>
              </a:rPr>
              <a:t>References</a:t>
            </a:r>
          </a:p>
        </p:txBody>
      </p:sp>
      <p:sp>
        <p:nvSpPr>
          <p:cNvPr id="62473" name="AutoShape 7">
            <a:extLst>
              <a:ext uri="{FF2B5EF4-FFF2-40B4-BE49-F238E27FC236}">
                <a16:creationId xmlns:a16="http://schemas.microsoft.com/office/drawing/2014/main" id="{DBE5E001-A04D-487A-B41F-2640D48D858A}"/>
              </a:ext>
            </a:extLst>
          </p:cNvPr>
          <p:cNvSpPr>
            <a:spLocks noChangeAspect="1" noChangeArrowheads="1"/>
          </p:cNvSpPr>
          <p:nvPr/>
        </p:nvSpPr>
        <p:spPr bwMode="auto">
          <a:xfrm>
            <a:off x="5368925" y="4800600"/>
            <a:ext cx="1233488" cy="384175"/>
          </a:xfrm>
          <a:prstGeom prst="roundRect">
            <a:avLst>
              <a:gd name="adj" fmla="val 16667"/>
            </a:avLst>
          </a:prstGeom>
          <a:solidFill>
            <a:schemeClr val="accent1"/>
          </a:solidFill>
          <a:ln w="19050">
            <a:solidFill>
              <a:schemeClr val="tx1"/>
            </a:solidFill>
            <a:round/>
            <a:headEnd/>
            <a:tailEnd/>
          </a:ln>
        </p:spPr>
        <p:txBody>
          <a:bodyPr wrap="none"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1600" b="0">
                <a:latin typeface="Tahoma" panose="020B0604030504040204" pitchFamily="34" charset="0"/>
              </a:rPr>
              <a:t>2. Methods</a:t>
            </a:r>
          </a:p>
        </p:txBody>
      </p:sp>
      <p:sp>
        <p:nvSpPr>
          <p:cNvPr id="62474" name="AutoShape 8">
            <a:extLst>
              <a:ext uri="{FF2B5EF4-FFF2-40B4-BE49-F238E27FC236}">
                <a16:creationId xmlns:a16="http://schemas.microsoft.com/office/drawing/2014/main" id="{4675F076-5043-4848-9EAC-1681806E4A11}"/>
              </a:ext>
            </a:extLst>
          </p:cNvPr>
          <p:cNvSpPr>
            <a:spLocks noChangeAspect="1" noChangeArrowheads="1"/>
          </p:cNvSpPr>
          <p:nvPr/>
        </p:nvSpPr>
        <p:spPr bwMode="auto">
          <a:xfrm>
            <a:off x="3886200" y="5572125"/>
            <a:ext cx="1092200" cy="654050"/>
          </a:xfrm>
          <a:prstGeom prst="roundRect">
            <a:avLst>
              <a:gd name="adj" fmla="val 16667"/>
            </a:avLst>
          </a:prstGeom>
          <a:solidFill>
            <a:schemeClr val="accent1"/>
          </a:solidFill>
          <a:ln w="19050">
            <a:solidFill>
              <a:schemeClr val="tx1"/>
            </a:solidFill>
            <a:round/>
            <a:headEnd/>
            <a:tailEnd/>
          </a:ln>
        </p:spPr>
        <p:txBody>
          <a:bodyPr wrap="none"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1600" b="0">
                <a:latin typeface="Tahoma" panose="020B0604030504040204" pitchFamily="34" charset="0"/>
              </a:rPr>
              <a:t>2.1 Stock</a:t>
            </a:r>
            <a:br>
              <a:rPr lang="en-US" altLang="en-US" sz="1600" b="0">
                <a:latin typeface="Tahoma" panose="020B0604030504040204" pitchFamily="34" charset="0"/>
              </a:rPr>
            </a:br>
            <a:r>
              <a:rPr lang="en-US" altLang="en-US" sz="1600" b="0">
                <a:latin typeface="Tahoma" panose="020B0604030504040204" pitchFamily="34" charset="0"/>
              </a:rPr>
              <a:t>Fraud</a:t>
            </a:r>
          </a:p>
        </p:txBody>
      </p:sp>
      <p:sp>
        <p:nvSpPr>
          <p:cNvPr id="62475" name="AutoShape 9">
            <a:extLst>
              <a:ext uri="{FF2B5EF4-FFF2-40B4-BE49-F238E27FC236}">
                <a16:creationId xmlns:a16="http://schemas.microsoft.com/office/drawing/2014/main" id="{1F76E051-5150-49C6-AB6F-281461C8B760}"/>
              </a:ext>
            </a:extLst>
          </p:cNvPr>
          <p:cNvSpPr>
            <a:spLocks noChangeAspect="1" noChangeArrowheads="1"/>
          </p:cNvSpPr>
          <p:nvPr/>
        </p:nvSpPr>
        <p:spPr bwMode="auto">
          <a:xfrm>
            <a:off x="5451475" y="5572125"/>
            <a:ext cx="1077913" cy="654050"/>
          </a:xfrm>
          <a:prstGeom prst="roundRect">
            <a:avLst>
              <a:gd name="adj" fmla="val 16667"/>
            </a:avLst>
          </a:prstGeom>
          <a:solidFill>
            <a:schemeClr val="accent1"/>
          </a:solidFill>
          <a:ln w="19050">
            <a:solidFill>
              <a:schemeClr val="tx1"/>
            </a:solidFill>
            <a:round/>
            <a:headEnd/>
            <a:tailEnd/>
          </a:ln>
        </p:spPr>
        <p:txBody>
          <a:bodyPr wrap="none"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1600" b="0">
                <a:latin typeface="Tahoma" panose="020B0604030504040204" pitchFamily="34" charset="0"/>
              </a:rPr>
              <a:t>2.2 Ponzi</a:t>
            </a:r>
            <a:br>
              <a:rPr lang="en-US" altLang="en-US" sz="1600" b="0">
                <a:latin typeface="Tahoma" panose="020B0604030504040204" pitchFamily="34" charset="0"/>
              </a:rPr>
            </a:br>
            <a:r>
              <a:rPr lang="en-US" altLang="en-US" sz="1600" b="0">
                <a:latin typeface="Tahoma" panose="020B0604030504040204" pitchFamily="34" charset="0"/>
              </a:rPr>
              <a:t>Scheme</a:t>
            </a:r>
          </a:p>
        </p:txBody>
      </p:sp>
      <p:sp>
        <p:nvSpPr>
          <p:cNvPr id="62476" name="AutoShape 10">
            <a:extLst>
              <a:ext uri="{FF2B5EF4-FFF2-40B4-BE49-F238E27FC236}">
                <a16:creationId xmlns:a16="http://schemas.microsoft.com/office/drawing/2014/main" id="{346FFE9B-D4E8-4F63-97BF-FCB233730500}"/>
              </a:ext>
            </a:extLst>
          </p:cNvPr>
          <p:cNvSpPr>
            <a:spLocks noChangeAspect="1" noChangeArrowheads="1"/>
          </p:cNvSpPr>
          <p:nvPr/>
        </p:nvSpPr>
        <p:spPr bwMode="auto">
          <a:xfrm>
            <a:off x="762000" y="5707063"/>
            <a:ext cx="1119188" cy="384175"/>
          </a:xfrm>
          <a:prstGeom prst="roundRect">
            <a:avLst>
              <a:gd name="adj" fmla="val 16667"/>
            </a:avLst>
          </a:prstGeom>
          <a:solidFill>
            <a:schemeClr val="accent1"/>
          </a:solidFill>
          <a:ln w="19050">
            <a:solidFill>
              <a:schemeClr val="tx1"/>
            </a:solidFill>
            <a:round/>
            <a:headEnd/>
            <a:tailEnd/>
          </a:ln>
        </p:spPr>
        <p:txBody>
          <a:bodyPr wrap="none"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1600" b="0">
                <a:latin typeface="Tahoma" panose="020B0604030504040204" pitchFamily="34" charset="0"/>
              </a:rPr>
              <a:t>1.1 Greed</a:t>
            </a:r>
          </a:p>
        </p:txBody>
      </p:sp>
      <p:sp>
        <p:nvSpPr>
          <p:cNvPr id="62477" name="AutoShape 11">
            <a:extLst>
              <a:ext uri="{FF2B5EF4-FFF2-40B4-BE49-F238E27FC236}">
                <a16:creationId xmlns:a16="http://schemas.microsoft.com/office/drawing/2014/main" id="{82FDC853-CA1F-4458-8E43-DB16C354CC8F}"/>
              </a:ext>
            </a:extLst>
          </p:cNvPr>
          <p:cNvSpPr>
            <a:spLocks noChangeAspect="1" noChangeArrowheads="1"/>
          </p:cNvSpPr>
          <p:nvPr/>
        </p:nvSpPr>
        <p:spPr bwMode="auto">
          <a:xfrm>
            <a:off x="2266950" y="5707063"/>
            <a:ext cx="1184275" cy="384175"/>
          </a:xfrm>
          <a:prstGeom prst="roundRect">
            <a:avLst>
              <a:gd name="adj" fmla="val 16667"/>
            </a:avLst>
          </a:prstGeom>
          <a:solidFill>
            <a:schemeClr val="accent1"/>
          </a:solidFill>
          <a:ln w="19050">
            <a:solidFill>
              <a:schemeClr val="tx1"/>
            </a:solidFill>
            <a:round/>
            <a:headEnd/>
            <a:tailEnd/>
          </a:ln>
        </p:spPr>
        <p:txBody>
          <a:bodyPr wrap="none"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1600" b="0">
                <a:latin typeface="Tahoma" panose="020B0604030504040204" pitchFamily="34" charset="0"/>
              </a:rPr>
              <a:t>1.2 Avidity</a:t>
            </a:r>
          </a:p>
        </p:txBody>
      </p:sp>
      <p:cxnSp>
        <p:nvCxnSpPr>
          <p:cNvPr id="62478" name="AutoShape 12">
            <a:extLst>
              <a:ext uri="{FF2B5EF4-FFF2-40B4-BE49-F238E27FC236}">
                <a16:creationId xmlns:a16="http://schemas.microsoft.com/office/drawing/2014/main" id="{B4D765E8-9766-4C97-A2D9-EC3706655630}"/>
              </a:ext>
            </a:extLst>
          </p:cNvPr>
          <p:cNvCxnSpPr>
            <a:cxnSpLocks noChangeShapeType="1"/>
            <a:stCxn id="62470" idx="2"/>
            <a:endCxn id="62471" idx="0"/>
          </p:cNvCxnSpPr>
          <p:nvPr/>
        </p:nvCxnSpPr>
        <p:spPr bwMode="auto">
          <a:xfrm flipH="1">
            <a:off x="2054225" y="4279900"/>
            <a:ext cx="2840038" cy="5111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62479" name="AutoShape 13">
            <a:extLst>
              <a:ext uri="{FF2B5EF4-FFF2-40B4-BE49-F238E27FC236}">
                <a16:creationId xmlns:a16="http://schemas.microsoft.com/office/drawing/2014/main" id="{3DC573C2-D1BC-4D41-B33B-3F1BE1FC5FEC}"/>
              </a:ext>
            </a:extLst>
          </p:cNvPr>
          <p:cNvCxnSpPr>
            <a:cxnSpLocks noChangeShapeType="1"/>
            <a:stCxn id="62470" idx="2"/>
            <a:endCxn id="62473" idx="0"/>
          </p:cNvCxnSpPr>
          <p:nvPr/>
        </p:nvCxnSpPr>
        <p:spPr bwMode="auto">
          <a:xfrm>
            <a:off x="4894263" y="4279900"/>
            <a:ext cx="1092200" cy="5111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62480" name="AutoShape 14">
            <a:extLst>
              <a:ext uri="{FF2B5EF4-FFF2-40B4-BE49-F238E27FC236}">
                <a16:creationId xmlns:a16="http://schemas.microsoft.com/office/drawing/2014/main" id="{E76A78FA-79EA-4FD8-9797-BB790185B00C}"/>
              </a:ext>
            </a:extLst>
          </p:cNvPr>
          <p:cNvCxnSpPr>
            <a:cxnSpLocks noChangeShapeType="1"/>
            <a:stCxn id="62470" idx="2"/>
            <a:endCxn id="62472" idx="0"/>
          </p:cNvCxnSpPr>
          <p:nvPr/>
        </p:nvCxnSpPr>
        <p:spPr bwMode="auto">
          <a:xfrm>
            <a:off x="4894263" y="4279900"/>
            <a:ext cx="3262312" cy="5111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62481" name="AutoShape 15">
            <a:extLst>
              <a:ext uri="{FF2B5EF4-FFF2-40B4-BE49-F238E27FC236}">
                <a16:creationId xmlns:a16="http://schemas.microsoft.com/office/drawing/2014/main" id="{0949E94C-750E-41E0-BCB9-9F7D4C5EE70A}"/>
              </a:ext>
            </a:extLst>
          </p:cNvPr>
          <p:cNvCxnSpPr>
            <a:cxnSpLocks noChangeShapeType="1"/>
            <a:stCxn id="62473" idx="2"/>
            <a:endCxn id="62475" idx="0"/>
          </p:cNvCxnSpPr>
          <p:nvPr/>
        </p:nvCxnSpPr>
        <p:spPr bwMode="auto">
          <a:xfrm>
            <a:off x="5986463" y="5194300"/>
            <a:ext cx="4762" cy="3683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62482" name="AutoShape 16">
            <a:extLst>
              <a:ext uri="{FF2B5EF4-FFF2-40B4-BE49-F238E27FC236}">
                <a16:creationId xmlns:a16="http://schemas.microsoft.com/office/drawing/2014/main" id="{522EEA00-8493-42D1-ACFF-95FDEB0D9723}"/>
              </a:ext>
            </a:extLst>
          </p:cNvPr>
          <p:cNvCxnSpPr>
            <a:cxnSpLocks noChangeShapeType="1"/>
            <a:stCxn id="62473" idx="2"/>
            <a:endCxn id="62474" idx="0"/>
          </p:cNvCxnSpPr>
          <p:nvPr/>
        </p:nvCxnSpPr>
        <p:spPr bwMode="auto">
          <a:xfrm flipH="1">
            <a:off x="4432300" y="5194300"/>
            <a:ext cx="1554163" cy="3683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62483" name="AutoShape 17">
            <a:extLst>
              <a:ext uri="{FF2B5EF4-FFF2-40B4-BE49-F238E27FC236}">
                <a16:creationId xmlns:a16="http://schemas.microsoft.com/office/drawing/2014/main" id="{B7AFDC6A-1605-462F-B402-1DA9C441298F}"/>
              </a:ext>
            </a:extLst>
          </p:cNvPr>
          <p:cNvCxnSpPr>
            <a:cxnSpLocks noChangeShapeType="1"/>
            <a:stCxn id="62471" idx="2"/>
            <a:endCxn id="62477" idx="0"/>
          </p:cNvCxnSpPr>
          <p:nvPr/>
        </p:nvCxnSpPr>
        <p:spPr bwMode="auto">
          <a:xfrm>
            <a:off x="2054225" y="5194300"/>
            <a:ext cx="804863" cy="5032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62484" name="AutoShape 18">
            <a:extLst>
              <a:ext uri="{FF2B5EF4-FFF2-40B4-BE49-F238E27FC236}">
                <a16:creationId xmlns:a16="http://schemas.microsoft.com/office/drawing/2014/main" id="{568AA87E-092D-432F-B3F8-009EA1418A78}"/>
              </a:ext>
            </a:extLst>
          </p:cNvPr>
          <p:cNvCxnSpPr>
            <a:cxnSpLocks noChangeShapeType="1"/>
            <a:stCxn id="62471" idx="2"/>
            <a:endCxn id="62476" idx="0"/>
          </p:cNvCxnSpPr>
          <p:nvPr/>
        </p:nvCxnSpPr>
        <p:spPr bwMode="auto">
          <a:xfrm flipH="1">
            <a:off x="1322388" y="5194300"/>
            <a:ext cx="731837" cy="5032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62485" name="AutoShape 19">
            <a:extLst>
              <a:ext uri="{FF2B5EF4-FFF2-40B4-BE49-F238E27FC236}">
                <a16:creationId xmlns:a16="http://schemas.microsoft.com/office/drawing/2014/main" id="{C7F9426F-10CC-46EC-B08A-8C7747B6B327}"/>
              </a:ext>
            </a:extLst>
          </p:cNvPr>
          <p:cNvSpPr>
            <a:spLocks noChangeAspect="1" noChangeArrowheads="1"/>
          </p:cNvSpPr>
          <p:nvPr/>
        </p:nvSpPr>
        <p:spPr bwMode="auto">
          <a:xfrm>
            <a:off x="6838950" y="5570538"/>
            <a:ext cx="1044575" cy="654050"/>
          </a:xfrm>
          <a:prstGeom prst="roundRect">
            <a:avLst>
              <a:gd name="adj" fmla="val 16667"/>
            </a:avLst>
          </a:prstGeom>
          <a:solidFill>
            <a:schemeClr val="accent1"/>
          </a:solidFill>
          <a:ln w="19050">
            <a:solidFill>
              <a:schemeClr val="tx1"/>
            </a:solidFill>
            <a:round/>
            <a:headEnd/>
            <a:tailEnd/>
          </a:ln>
        </p:spPr>
        <p:txBody>
          <a:bodyPr wrap="none"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1600" b="0">
                <a:latin typeface="Tahoma" panose="020B0604030504040204" pitchFamily="34" charset="0"/>
              </a:rPr>
              <a:t>2.3 Bank</a:t>
            </a:r>
            <a:br>
              <a:rPr lang="en-US" altLang="en-US" sz="1600" b="0">
                <a:latin typeface="Tahoma" panose="020B0604030504040204" pitchFamily="34" charset="0"/>
              </a:rPr>
            </a:br>
            <a:r>
              <a:rPr lang="en-US" altLang="en-US" sz="1600" b="0">
                <a:latin typeface="Tahoma" panose="020B0604030504040204" pitchFamily="34" charset="0"/>
              </a:rPr>
              <a:t>Robbery</a:t>
            </a:r>
          </a:p>
        </p:txBody>
      </p:sp>
      <p:cxnSp>
        <p:nvCxnSpPr>
          <p:cNvPr id="62486" name="AutoShape 20">
            <a:extLst>
              <a:ext uri="{FF2B5EF4-FFF2-40B4-BE49-F238E27FC236}">
                <a16:creationId xmlns:a16="http://schemas.microsoft.com/office/drawing/2014/main" id="{0CD60079-5AD3-4D86-B0A1-65365B032168}"/>
              </a:ext>
            </a:extLst>
          </p:cNvPr>
          <p:cNvCxnSpPr>
            <a:cxnSpLocks noChangeShapeType="1"/>
            <a:stCxn id="62473" idx="2"/>
            <a:endCxn id="62485" idx="0"/>
          </p:cNvCxnSpPr>
          <p:nvPr/>
        </p:nvCxnSpPr>
        <p:spPr bwMode="auto">
          <a:xfrm>
            <a:off x="5986463" y="5194300"/>
            <a:ext cx="1374775" cy="36671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62487" name="Text Box 21">
            <a:extLst>
              <a:ext uri="{FF2B5EF4-FFF2-40B4-BE49-F238E27FC236}">
                <a16:creationId xmlns:a16="http://schemas.microsoft.com/office/drawing/2014/main" id="{ACF56776-8917-4573-8383-F1335469554E}"/>
              </a:ext>
            </a:extLst>
          </p:cNvPr>
          <p:cNvSpPr txBox="1">
            <a:spLocks noChangeArrowheads="1"/>
          </p:cNvSpPr>
          <p:nvPr/>
        </p:nvSpPr>
        <p:spPr bwMode="auto">
          <a:xfrm>
            <a:off x="3581400" y="3657600"/>
            <a:ext cx="322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2000" b="0">
                <a:solidFill>
                  <a:schemeClr val="tx2"/>
                </a:solidFill>
                <a:latin typeface="Tahoma" panose="020B0604030504040204" pitchFamily="34" charset="0"/>
              </a:rPr>
              <a:t>1</a:t>
            </a:r>
          </a:p>
        </p:txBody>
      </p:sp>
      <p:sp>
        <p:nvSpPr>
          <p:cNvPr id="62488" name="Text Box 22">
            <a:extLst>
              <a:ext uri="{FF2B5EF4-FFF2-40B4-BE49-F238E27FC236}">
                <a16:creationId xmlns:a16="http://schemas.microsoft.com/office/drawing/2014/main" id="{6EFA6F2E-356F-49CE-BDC9-060E1AB8523C}"/>
              </a:ext>
            </a:extLst>
          </p:cNvPr>
          <p:cNvSpPr txBox="1">
            <a:spLocks noChangeArrowheads="1"/>
          </p:cNvSpPr>
          <p:nvPr/>
        </p:nvSpPr>
        <p:spPr bwMode="auto">
          <a:xfrm>
            <a:off x="1858963" y="4470400"/>
            <a:ext cx="322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2000" b="0">
                <a:solidFill>
                  <a:schemeClr val="tx2"/>
                </a:solidFill>
                <a:latin typeface="Tahoma" panose="020B0604030504040204" pitchFamily="34" charset="0"/>
              </a:rPr>
              <a:t>2</a:t>
            </a:r>
          </a:p>
        </p:txBody>
      </p:sp>
      <p:sp>
        <p:nvSpPr>
          <p:cNvPr id="62489" name="Text Box 23">
            <a:extLst>
              <a:ext uri="{FF2B5EF4-FFF2-40B4-BE49-F238E27FC236}">
                <a16:creationId xmlns:a16="http://schemas.microsoft.com/office/drawing/2014/main" id="{E27BB23E-E8A5-42B9-AEA5-3E09ED03C12A}"/>
              </a:ext>
            </a:extLst>
          </p:cNvPr>
          <p:cNvSpPr txBox="1">
            <a:spLocks noChangeArrowheads="1"/>
          </p:cNvSpPr>
          <p:nvPr/>
        </p:nvSpPr>
        <p:spPr bwMode="auto">
          <a:xfrm>
            <a:off x="1125538" y="5346700"/>
            <a:ext cx="322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2000" b="0">
                <a:solidFill>
                  <a:schemeClr val="tx2"/>
                </a:solidFill>
                <a:latin typeface="Tahoma" panose="020B0604030504040204" pitchFamily="34" charset="0"/>
              </a:rPr>
              <a:t>5</a:t>
            </a:r>
          </a:p>
        </p:txBody>
      </p:sp>
      <p:sp>
        <p:nvSpPr>
          <p:cNvPr id="62490" name="Text Box 24">
            <a:extLst>
              <a:ext uri="{FF2B5EF4-FFF2-40B4-BE49-F238E27FC236}">
                <a16:creationId xmlns:a16="http://schemas.microsoft.com/office/drawing/2014/main" id="{24423857-85D1-4BB4-B031-34C1F3053A01}"/>
              </a:ext>
            </a:extLst>
          </p:cNvPr>
          <p:cNvSpPr txBox="1">
            <a:spLocks noChangeArrowheads="1"/>
          </p:cNvSpPr>
          <p:nvPr/>
        </p:nvSpPr>
        <p:spPr bwMode="auto">
          <a:xfrm>
            <a:off x="5135563" y="4470400"/>
            <a:ext cx="322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2000" b="0">
                <a:solidFill>
                  <a:schemeClr val="tx2"/>
                </a:solidFill>
                <a:latin typeface="Tahoma" panose="020B0604030504040204" pitchFamily="34" charset="0"/>
              </a:rPr>
              <a:t>3</a:t>
            </a:r>
          </a:p>
        </p:txBody>
      </p:sp>
      <p:sp>
        <p:nvSpPr>
          <p:cNvPr id="62491" name="Text Box 25">
            <a:extLst>
              <a:ext uri="{FF2B5EF4-FFF2-40B4-BE49-F238E27FC236}">
                <a16:creationId xmlns:a16="http://schemas.microsoft.com/office/drawing/2014/main" id="{B8490F5E-0F58-475E-AF40-B0AF0086A589}"/>
              </a:ext>
            </a:extLst>
          </p:cNvPr>
          <p:cNvSpPr txBox="1">
            <a:spLocks noChangeArrowheads="1"/>
          </p:cNvSpPr>
          <p:nvPr/>
        </p:nvSpPr>
        <p:spPr bwMode="auto">
          <a:xfrm>
            <a:off x="2725738" y="5346700"/>
            <a:ext cx="322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2000" b="0">
                <a:solidFill>
                  <a:schemeClr val="tx2"/>
                </a:solidFill>
                <a:latin typeface="Tahoma" panose="020B0604030504040204" pitchFamily="34" charset="0"/>
              </a:rPr>
              <a:t>6</a:t>
            </a:r>
          </a:p>
        </p:txBody>
      </p:sp>
      <p:sp>
        <p:nvSpPr>
          <p:cNvPr id="62492" name="Text Box 26">
            <a:extLst>
              <a:ext uri="{FF2B5EF4-FFF2-40B4-BE49-F238E27FC236}">
                <a16:creationId xmlns:a16="http://schemas.microsoft.com/office/drawing/2014/main" id="{B1B7FA25-301E-4E77-B909-08E1D6D2783E}"/>
              </a:ext>
            </a:extLst>
          </p:cNvPr>
          <p:cNvSpPr txBox="1">
            <a:spLocks noChangeArrowheads="1"/>
          </p:cNvSpPr>
          <p:nvPr/>
        </p:nvSpPr>
        <p:spPr bwMode="auto">
          <a:xfrm>
            <a:off x="4030663" y="5213350"/>
            <a:ext cx="322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2000" b="0">
                <a:solidFill>
                  <a:schemeClr val="tx2"/>
                </a:solidFill>
                <a:latin typeface="Tahoma" panose="020B0604030504040204" pitchFamily="34" charset="0"/>
              </a:rPr>
              <a:t>7</a:t>
            </a:r>
          </a:p>
        </p:txBody>
      </p:sp>
      <p:sp>
        <p:nvSpPr>
          <p:cNvPr id="62493" name="Text Box 27">
            <a:extLst>
              <a:ext uri="{FF2B5EF4-FFF2-40B4-BE49-F238E27FC236}">
                <a16:creationId xmlns:a16="http://schemas.microsoft.com/office/drawing/2014/main" id="{CD04AE0F-6CB1-4102-A337-320138422DB8}"/>
              </a:ext>
            </a:extLst>
          </p:cNvPr>
          <p:cNvSpPr txBox="1">
            <a:spLocks noChangeArrowheads="1"/>
          </p:cNvSpPr>
          <p:nvPr/>
        </p:nvSpPr>
        <p:spPr bwMode="auto">
          <a:xfrm>
            <a:off x="5630863" y="5213350"/>
            <a:ext cx="322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2000" b="0">
                <a:solidFill>
                  <a:schemeClr val="tx2"/>
                </a:solidFill>
                <a:latin typeface="Tahoma" panose="020B0604030504040204" pitchFamily="34" charset="0"/>
              </a:rPr>
              <a:t>8</a:t>
            </a:r>
          </a:p>
        </p:txBody>
      </p:sp>
      <p:sp>
        <p:nvSpPr>
          <p:cNvPr id="62494" name="Text Box 28">
            <a:extLst>
              <a:ext uri="{FF2B5EF4-FFF2-40B4-BE49-F238E27FC236}">
                <a16:creationId xmlns:a16="http://schemas.microsoft.com/office/drawing/2014/main" id="{3C3215DF-5F73-4713-B096-518C7C809C17}"/>
              </a:ext>
            </a:extLst>
          </p:cNvPr>
          <p:cNvSpPr txBox="1">
            <a:spLocks noChangeArrowheads="1"/>
          </p:cNvSpPr>
          <p:nvPr/>
        </p:nvSpPr>
        <p:spPr bwMode="auto">
          <a:xfrm>
            <a:off x="7231063" y="5213350"/>
            <a:ext cx="322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2000" b="0">
                <a:solidFill>
                  <a:schemeClr val="tx2"/>
                </a:solidFill>
                <a:latin typeface="Tahoma" panose="020B0604030504040204" pitchFamily="34" charset="0"/>
              </a:rPr>
              <a:t>9</a:t>
            </a:r>
          </a:p>
        </p:txBody>
      </p:sp>
      <p:sp>
        <p:nvSpPr>
          <p:cNvPr id="62495" name="Text Box 29">
            <a:extLst>
              <a:ext uri="{FF2B5EF4-FFF2-40B4-BE49-F238E27FC236}">
                <a16:creationId xmlns:a16="http://schemas.microsoft.com/office/drawing/2014/main" id="{FABAA9DF-9297-4ADE-8F6C-4625083B58E9}"/>
              </a:ext>
            </a:extLst>
          </p:cNvPr>
          <p:cNvSpPr txBox="1">
            <a:spLocks noChangeArrowheads="1"/>
          </p:cNvSpPr>
          <p:nvPr/>
        </p:nvSpPr>
        <p:spPr bwMode="auto">
          <a:xfrm>
            <a:off x="8031163" y="4470400"/>
            <a:ext cx="322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2000" b="0">
                <a:solidFill>
                  <a:schemeClr val="tx2"/>
                </a:solidFill>
                <a:latin typeface="Tahoma" panose="020B0604030504040204" pitchFamily="34" charset="0"/>
              </a:rPr>
              <a:t>4</a:t>
            </a:r>
          </a:p>
        </p:txBody>
      </p:sp>
      <p:sp>
        <p:nvSpPr>
          <p:cNvPr id="62496" name="Text Box 30">
            <a:extLst>
              <a:ext uri="{FF2B5EF4-FFF2-40B4-BE49-F238E27FC236}">
                <a16:creationId xmlns:a16="http://schemas.microsoft.com/office/drawing/2014/main" id="{F3FDE0C7-66D9-4284-9903-E0794F384D57}"/>
              </a:ext>
            </a:extLst>
          </p:cNvPr>
          <p:cNvSpPr txBox="1">
            <a:spLocks noChangeArrowheads="1"/>
          </p:cNvSpPr>
          <p:nvPr/>
        </p:nvSpPr>
        <p:spPr bwMode="auto">
          <a:xfrm>
            <a:off x="4876800" y="1676400"/>
            <a:ext cx="4038600" cy="1809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4400" b="1">
                <a:solidFill>
                  <a:schemeClr val="tx1"/>
                </a:solidFill>
                <a:latin typeface="Arial" panose="020B0604020202020204" pitchFamily="34" charset="0"/>
              </a:defRPr>
            </a:lvl1pPr>
            <a:lvl2pPr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lnSpc>
                <a:spcPct val="90000"/>
              </a:lnSpc>
              <a:spcBef>
                <a:spcPct val="20000"/>
              </a:spcBef>
              <a:buClr>
                <a:schemeClr val="hlink"/>
              </a:buClr>
              <a:buSzPct val="110000"/>
              <a:buFont typeface="Wingdings" panose="05000000000000000000" pitchFamily="2" charset="2"/>
              <a:buNone/>
            </a:pPr>
            <a:r>
              <a:rPr lang="en-US" altLang="en-US" sz="2200">
                <a:solidFill>
                  <a:srgbClr val="000000"/>
                </a:solidFill>
                <a:latin typeface="Times New Roman" panose="02020603050405020304" pitchFamily="18" charset="0"/>
              </a:rPr>
              <a:t>Algorithm</a:t>
            </a:r>
            <a:r>
              <a:rPr lang="en-US" altLang="en-US" sz="2200" b="0">
                <a:latin typeface="Times New Roman" panose="02020603050405020304" pitchFamily="18" charset="0"/>
              </a:rPr>
              <a:t> </a:t>
            </a:r>
            <a:r>
              <a:rPr lang="en-US" altLang="en-US" sz="2200" i="1">
                <a:solidFill>
                  <a:schemeClr val="tx2"/>
                </a:solidFill>
                <a:latin typeface="Times New Roman" panose="02020603050405020304" pitchFamily="18" charset="0"/>
              </a:rPr>
              <a:t>breadthOrder</a:t>
            </a:r>
            <a:r>
              <a:rPr lang="en-US" altLang="en-US" sz="2200" b="0">
                <a:solidFill>
                  <a:schemeClr val="tx2"/>
                </a:solidFill>
                <a:latin typeface="Times New Roman" panose="02020603050405020304" pitchFamily="18" charset="0"/>
              </a:rPr>
              <a:t>(</a:t>
            </a:r>
            <a:r>
              <a:rPr lang="en-US" altLang="en-US" sz="2200" i="1">
                <a:solidFill>
                  <a:schemeClr val="tx2"/>
                </a:solidFill>
                <a:latin typeface="Times New Roman" panose="02020603050405020304" pitchFamily="18" charset="0"/>
              </a:rPr>
              <a:t>v</a:t>
            </a:r>
            <a:r>
              <a:rPr lang="en-US" altLang="en-US" sz="2200" b="0">
                <a:solidFill>
                  <a:schemeClr val="tx2"/>
                </a:solidFill>
                <a:latin typeface="Times New Roman" panose="02020603050405020304" pitchFamily="18" charset="0"/>
              </a:rPr>
              <a:t>)</a:t>
            </a:r>
            <a:endParaRPr lang="en-US" altLang="en-US" sz="2200" b="0">
              <a:latin typeface="Times New Roman" panose="02020603050405020304" pitchFamily="18" charset="0"/>
            </a:endParaRPr>
          </a:p>
          <a:p>
            <a:pPr lvl="1" eaLnBrk="1" hangingPunct="1">
              <a:lnSpc>
                <a:spcPct val="90000"/>
              </a:lnSpc>
              <a:spcBef>
                <a:spcPct val="20000"/>
              </a:spcBef>
              <a:buClr>
                <a:schemeClr val="tx1"/>
              </a:buClr>
              <a:buSzPct val="60000"/>
              <a:buFont typeface="Wingdings" panose="05000000000000000000" pitchFamily="2" charset="2"/>
              <a:buNone/>
            </a:pPr>
            <a:r>
              <a:rPr lang="en-US" altLang="en-US" sz="2200" i="1">
                <a:solidFill>
                  <a:schemeClr val="accent2"/>
                </a:solidFill>
                <a:latin typeface="Times New Roman" panose="02020603050405020304" pitchFamily="18" charset="0"/>
              </a:rPr>
              <a:t>visit</a:t>
            </a:r>
            <a:r>
              <a:rPr lang="en-US" altLang="en-US" sz="2200" b="0">
                <a:solidFill>
                  <a:schemeClr val="accent2"/>
                </a:solidFill>
                <a:latin typeface="Times New Roman" panose="02020603050405020304" pitchFamily="18" charset="0"/>
              </a:rPr>
              <a:t>(</a:t>
            </a:r>
            <a:r>
              <a:rPr lang="en-US" altLang="en-US" sz="2200" i="1">
                <a:solidFill>
                  <a:schemeClr val="accent2"/>
                </a:solidFill>
                <a:latin typeface="Times New Roman" panose="02020603050405020304" pitchFamily="18" charset="0"/>
              </a:rPr>
              <a:t>v</a:t>
            </a:r>
            <a:r>
              <a:rPr lang="en-US" altLang="en-US" sz="2200" b="0">
                <a:solidFill>
                  <a:schemeClr val="accent2"/>
                </a:solidFill>
                <a:latin typeface="Times New Roman" panose="02020603050405020304" pitchFamily="18" charset="0"/>
              </a:rPr>
              <a:t>)</a:t>
            </a:r>
          </a:p>
          <a:p>
            <a:pPr lvl="1" eaLnBrk="1" hangingPunct="1">
              <a:lnSpc>
                <a:spcPct val="90000"/>
              </a:lnSpc>
              <a:spcBef>
                <a:spcPct val="20000"/>
              </a:spcBef>
              <a:buClr>
                <a:schemeClr val="tx1"/>
              </a:buClr>
              <a:buSzPct val="60000"/>
              <a:buFont typeface="Wingdings" panose="05000000000000000000" pitchFamily="2" charset="2"/>
              <a:buNone/>
            </a:pPr>
            <a:r>
              <a:rPr lang="en-US" altLang="en-US" sz="2200" b="0">
                <a:solidFill>
                  <a:schemeClr val="accent2"/>
                </a:solidFill>
                <a:latin typeface="Times New Roman" panose="02020603050405020304" pitchFamily="18" charset="0"/>
              </a:rPr>
              <a:t>visit all childs v1,v2,.. of v</a:t>
            </a:r>
          </a:p>
          <a:p>
            <a:pPr lvl="1" eaLnBrk="1" hangingPunct="1">
              <a:lnSpc>
                <a:spcPct val="90000"/>
              </a:lnSpc>
              <a:spcBef>
                <a:spcPct val="20000"/>
              </a:spcBef>
              <a:buClr>
                <a:schemeClr val="tx1"/>
              </a:buClr>
              <a:buSzPct val="60000"/>
              <a:buFont typeface="Wingdings" panose="05000000000000000000" pitchFamily="2" charset="2"/>
              <a:buNone/>
            </a:pPr>
            <a:r>
              <a:rPr lang="en-US" altLang="en-US" sz="2200" b="0">
                <a:solidFill>
                  <a:schemeClr val="accent2"/>
                </a:solidFill>
              </a:rPr>
              <a:t>visit all childs of v1, then all childs of v2,..</a:t>
            </a:r>
            <a:endParaRPr lang="en-US" altLang="en-US" sz="2200" i="1">
              <a:solidFill>
                <a:schemeClr val="accent2"/>
              </a:solidFill>
              <a:latin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DD206605-A769-4557-B126-34581E5A94F7}"/>
              </a:ext>
            </a:extLst>
          </p:cNvPr>
          <p:cNvSpPr>
            <a:spLocks noGrp="1"/>
          </p:cNvSpPr>
          <p:nvPr>
            <p:ph type="sldNum" sz="quarter" idx="12"/>
          </p:nvPr>
        </p:nvSpPr>
        <p:spPr/>
        <p:txBody>
          <a:bodyPr/>
          <a:lstStyle/>
          <a:p>
            <a:fld id="{147EFE85-A17D-4EA9-9F46-5127F4B909DC}" type="slidenum">
              <a:rPr lang="en-US" altLang="en-US"/>
              <a:pPr/>
              <a:t>11</a:t>
            </a:fld>
            <a:r>
              <a:rPr lang="en-US" altLang="en-US"/>
              <a:t>/34</a:t>
            </a:r>
          </a:p>
        </p:txBody>
      </p:sp>
      <p:sp>
        <p:nvSpPr>
          <p:cNvPr id="8194" name="Footer Placeholder 4">
            <a:extLst>
              <a:ext uri="{FF2B5EF4-FFF2-40B4-BE49-F238E27FC236}">
                <a16:creationId xmlns:a16="http://schemas.microsoft.com/office/drawing/2014/main" id="{73BAB812-9134-4787-9F57-1BBEA4661C8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8196" name="Rectangle 3">
            <a:extLst>
              <a:ext uri="{FF2B5EF4-FFF2-40B4-BE49-F238E27FC236}">
                <a16:creationId xmlns:a16="http://schemas.microsoft.com/office/drawing/2014/main" id="{AE194C64-6D26-40FE-8BEE-76A026281983}"/>
              </a:ext>
            </a:extLst>
          </p:cNvPr>
          <p:cNvSpPr>
            <a:spLocks noGrp="1" noChangeArrowheads="1"/>
          </p:cNvSpPr>
          <p:nvPr>
            <p:ph type="body" idx="4294967295"/>
          </p:nvPr>
        </p:nvSpPr>
        <p:spPr>
          <a:xfrm>
            <a:off x="228600" y="1395413"/>
            <a:ext cx="8686800" cy="1736725"/>
          </a:xfrm>
        </p:spPr>
        <p:txBody>
          <a:bodyPr>
            <a:spAutoFit/>
          </a:bodyPr>
          <a:lstStyle/>
          <a:p>
            <a:pPr marL="319088" indent="-319088"/>
            <a:r>
              <a:rPr lang="en-US" altLang="en-US" sz="2700"/>
              <a:t>A </a:t>
            </a:r>
            <a:r>
              <a:rPr lang="en-US" altLang="en-US" sz="2700" b="1"/>
              <a:t>binary tree</a:t>
            </a:r>
            <a:r>
              <a:rPr lang="en-US" altLang="en-US" sz="2700"/>
              <a:t> is a tree in which each node has at most two children. (Thus an empty tree is an binary tree). Each child may be empty and designated as either a left child or a right child</a:t>
            </a:r>
            <a:r>
              <a:rPr lang="en-US" altLang="en-US" sz="2700" b="1"/>
              <a:t>                   </a:t>
            </a:r>
          </a:p>
        </p:txBody>
      </p:sp>
      <p:pic>
        <p:nvPicPr>
          <p:cNvPr id="8197" name="Picture 5">
            <a:extLst>
              <a:ext uri="{FF2B5EF4-FFF2-40B4-BE49-F238E27FC236}">
                <a16:creationId xmlns:a16="http://schemas.microsoft.com/office/drawing/2014/main" id="{13384C6F-6B06-4449-B5C5-72A6CFF63B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221038"/>
            <a:ext cx="7359650" cy="211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Text Box 6">
            <a:extLst>
              <a:ext uri="{FF2B5EF4-FFF2-40B4-BE49-F238E27FC236}">
                <a16:creationId xmlns:a16="http://schemas.microsoft.com/office/drawing/2014/main" id="{F3815AFE-4F58-429E-8085-84282A3DBAD0}"/>
              </a:ext>
            </a:extLst>
          </p:cNvPr>
          <p:cNvSpPr txBox="1">
            <a:spLocks noChangeArrowheads="1"/>
          </p:cNvSpPr>
          <p:nvPr/>
        </p:nvSpPr>
        <p:spPr bwMode="auto">
          <a:xfrm>
            <a:off x="2209800" y="5448300"/>
            <a:ext cx="472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spcBef>
                <a:spcPct val="50000"/>
              </a:spcBef>
            </a:pPr>
            <a:r>
              <a:rPr lang="en-US" altLang="en-US" sz="1800"/>
              <a:t>Examples of binary trees</a:t>
            </a:r>
          </a:p>
        </p:txBody>
      </p:sp>
      <p:sp>
        <p:nvSpPr>
          <p:cNvPr id="8199" name="Rectangle 7">
            <a:extLst>
              <a:ext uri="{FF2B5EF4-FFF2-40B4-BE49-F238E27FC236}">
                <a16:creationId xmlns:a16="http://schemas.microsoft.com/office/drawing/2014/main" id="{AF298704-09ED-497B-8F63-EC4973ECEB7D}"/>
              </a:ext>
            </a:extLst>
          </p:cNvPr>
          <p:cNvSpPr>
            <a:spLocks/>
          </p:cNvSpPr>
          <p:nvPr/>
        </p:nvSpPr>
        <p:spPr bwMode="auto">
          <a:xfrm>
            <a:off x="914400" y="381000"/>
            <a:ext cx="7010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a:r>
              <a:rPr lang="en-US" altLang="en-US" sz="4000">
                <a:solidFill>
                  <a:srgbClr val="CC3300"/>
                </a:solidFill>
                <a:latin typeface="Calibri" panose="020F0502020204030204" pitchFamily="34" charset="0"/>
              </a:rPr>
              <a:t>Binary Trees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62A68328-48CC-4D9A-9C5D-AD17B4A58607}"/>
              </a:ext>
            </a:extLst>
          </p:cNvPr>
          <p:cNvSpPr>
            <a:spLocks noGrp="1"/>
          </p:cNvSpPr>
          <p:nvPr>
            <p:ph type="sldNum" sz="quarter" idx="12"/>
          </p:nvPr>
        </p:nvSpPr>
        <p:spPr/>
        <p:txBody>
          <a:bodyPr/>
          <a:lstStyle/>
          <a:p>
            <a:fld id="{ED22A36E-09BE-4DAF-BD1E-1A51D57CDC02}" type="slidenum">
              <a:rPr lang="en-US" altLang="en-US"/>
              <a:pPr/>
              <a:t>12</a:t>
            </a:fld>
            <a:r>
              <a:rPr lang="en-US" altLang="en-US"/>
              <a:t>/34</a:t>
            </a:r>
          </a:p>
        </p:txBody>
      </p:sp>
      <p:sp>
        <p:nvSpPr>
          <p:cNvPr id="9218" name="Footer Placeholder 4">
            <a:extLst>
              <a:ext uri="{FF2B5EF4-FFF2-40B4-BE49-F238E27FC236}">
                <a16:creationId xmlns:a16="http://schemas.microsoft.com/office/drawing/2014/main" id="{073A1F81-3386-4A12-ACA2-F9453585E6C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9220" name="Rectangle 3">
            <a:extLst>
              <a:ext uri="{FF2B5EF4-FFF2-40B4-BE49-F238E27FC236}">
                <a16:creationId xmlns:a16="http://schemas.microsoft.com/office/drawing/2014/main" id="{472B58DB-9B00-45BC-AB67-2A9484415032}"/>
              </a:ext>
            </a:extLst>
          </p:cNvPr>
          <p:cNvSpPr>
            <a:spLocks noGrp="1" noChangeArrowheads="1"/>
          </p:cNvSpPr>
          <p:nvPr>
            <p:ph sz="quarter" idx="4294967295"/>
          </p:nvPr>
        </p:nvSpPr>
        <p:spPr>
          <a:xfrm>
            <a:off x="457200" y="1447800"/>
            <a:ext cx="8229600" cy="1625600"/>
          </a:xfrm>
        </p:spPr>
        <p:txBody>
          <a:bodyPr>
            <a:spAutoFit/>
          </a:bodyPr>
          <a:lstStyle/>
          <a:p>
            <a:pPr marL="319088" indent="-319088"/>
            <a:r>
              <a:rPr lang="en-US" altLang="en-US" sz="2400"/>
              <a:t>In a </a:t>
            </a:r>
            <a:r>
              <a:rPr lang="en-US" altLang="en-US" sz="2400" b="1"/>
              <a:t>proper binary tree </a:t>
            </a:r>
            <a:r>
              <a:rPr lang="en-US" altLang="en-US" sz="2400"/>
              <a:t>(sometimes </a:t>
            </a:r>
            <a:r>
              <a:rPr lang="en-US" altLang="en-US" sz="2400" b="1"/>
              <a:t>full binary tree </a:t>
            </a:r>
            <a:r>
              <a:rPr lang="en-US" altLang="en-US" sz="2400"/>
              <a:t>or </a:t>
            </a:r>
            <a:r>
              <a:rPr lang="en-US" altLang="en-US" sz="2400" b="1"/>
              <a:t>2-tree</a:t>
            </a:r>
            <a:r>
              <a:rPr lang="en-US" altLang="en-US" sz="2400"/>
              <a:t>), every node other than the leaves has two children.</a:t>
            </a:r>
          </a:p>
          <a:p>
            <a:pPr marL="319088" indent="-319088"/>
            <a:r>
              <a:rPr lang="en-US" altLang="en-US" sz="2400"/>
              <a:t>In a </a:t>
            </a:r>
            <a:r>
              <a:rPr lang="en-US" altLang="en-US" sz="2400" b="1"/>
              <a:t>complete binary tree</a:t>
            </a:r>
            <a:r>
              <a:rPr lang="en-US" altLang="en-US" sz="2400"/>
              <a:t>, all non-terminal nodes have both their children, and all leaves are at the same level.</a:t>
            </a:r>
          </a:p>
        </p:txBody>
      </p:sp>
      <p:sp>
        <p:nvSpPr>
          <p:cNvPr id="9221" name="Rectangle 5">
            <a:extLst>
              <a:ext uri="{FF2B5EF4-FFF2-40B4-BE49-F238E27FC236}">
                <a16:creationId xmlns:a16="http://schemas.microsoft.com/office/drawing/2014/main" id="{DF177E8F-C797-4C85-B6EB-EE1B6104E9A8}"/>
              </a:ext>
            </a:extLst>
          </p:cNvPr>
          <p:cNvSpPr>
            <a:spLocks noChangeArrowheads="1"/>
          </p:cNvSpPr>
          <p:nvPr/>
        </p:nvSpPr>
        <p:spPr bwMode="auto">
          <a:xfrm>
            <a:off x="5410200" y="5740400"/>
            <a:ext cx="21955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400" i="1"/>
              <a:t>A Complete Binary Tree</a:t>
            </a:r>
          </a:p>
        </p:txBody>
      </p:sp>
      <p:pic>
        <p:nvPicPr>
          <p:cNvPr id="9222" name="Picture 3">
            <a:extLst>
              <a:ext uri="{FF2B5EF4-FFF2-40B4-BE49-F238E27FC236}">
                <a16:creationId xmlns:a16="http://schemas.microsoft.com/office/drawing/2014/main" id="{6229B0FC-CD9E-401C-9A2C-4C4427D1A9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3259138"/>
            <a:ext cx="4876800" cy="234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Picture 5">
            <a:extLst>
              <a:ext uri="{FF2B5EF4-FFF2-40B4-BE49-F238E27FC236}">
                <a16:creationId xmlns:a16="http://schemas.microsoft.com/office/drawing/2014/main" id="{8A669B61-8F16-4F5C-99F6-0001AD00D7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58333" t="41312" r="18845" b="23889"/>
          <a:stretch>
            <a:fillRect/>
          </a:stretch>
        </p:blipFill>
        <p:spPr bwMode="auto">
          <a:xfrm>
            <a:off x="685800" y="3406775"/>
            <a:ext cx="2743200"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4" name="Rectangle 7">
            <a:extLst>
              <a:ext uri="{FF2B5EF4-FFF2-40B4-BE49-F238E27FC236}">
                <a16:creationId xmlns:a16="http://schemas.microsoft.com/office/drawing/2014/main" id="{074F1C22-1A71-4BD9-AF1F-6A5F8DB134E1}"/>
              </a:ext>
            </a:extLst>
          </p:cNvPr>
          <p:cNvSpPr>
            <a:spLocks noChangeArrowheads="1"/>
          </p:cNvSpPr>
          <p:nvPr/>
        </p:nvSpPr>
        <p:spPr bwMode="auto">
          <a:xfrm>
            <a:off x="2209800" y="5740400"/>
            <a:ext cx="1701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400" i="1"/>
              <a:t>A Full Binary Tree</a:t>
            </a:r>
          </a:p>
        </p:txBody>
      </p:sp>
      <p:sp>
        <p:nvSpPr>
          <p:cNvPr id="9225" name="Rectangle 7">
            <a:extLst>
              <a:ext uri="{FF2B5EF4-FFF2-40B4-BE49-F238E27FC236}">
                <a16:creationId xmlns:a16="http://schemas.microsoft.com/office/drawing/2014/main" id="{DA31B75A-7D43-4FC8-9F9A-8C70B120CD26}"/>
              </a:ext>
            </a:extLst>
          </p:cNvPr>
          <p:cNvSpPr>
            <a:spLocks/>
          </p:cNvSpPr>
          <p:nvPr/>
        </p:nvSpPr>
        <p:spPr bwMode="auto">
          <a:xfrm>
            <a:off x="914400" y="457200"/>
            <a:ext cx="7010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a:r>
              <a:rPr lang="en-US" altLang="en-US" sz="4000">
                <a:solidFill>
                  <a:srgbClr val="CC3300"/>
                </a:solidFill>
                <a:latin typeface="Calibri" panose="020F0502020204030204" pitchFamily="34" charset="0"/>
              </a:rPr>
              <a:t>Types of Binary Trees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F1D3DD8-E3CA-4363-9F58-3F45FFC243DB}"/>
              </a:ext>
            </a:extLst>
          </p:cNvPr>
          <p:cNvSpPr>
            <a:spLocks noGrp="1"/>
          </p:cNvSpPr>
          <p:nvPr>
            <p:ph type="sldNum" sz="quarter" idx="12"/>
          </p:nvPr>
        </p:nvSpPr>
        <p:spPr/>
        <p:txBody>
          <a:bodyPr/>
          <a:lstStyle/>
          <a:p>
            <a:fld id="{DCCF4E1F-B7C1-4A8C-92FF-B91FD50392BA}" type="slidenum">
              <a:rPr lang="en-US" altLang="en-US"/>
              <a:pPr/>
              <a:t>13</a:t>
            </a:fld>
            <a:r>
              <a:rPr lang="en-US" altLang="en-US"/>
              <a:t>/34</a:t>
            </a:r>
          </a:p>
        </p:txBody>
      </p:sp>
      <p:sp>
        <p:nvSpPr>
          <p:cNvPr id="10242" name="Footer Placeholder 4">
            <a:extLst>
              <a:ext uri="{FF2B5EF4-FFF2-40B4-BE49-F238E27FC236}">
                <a16:creationId xmlns:a16="http://schemas.microsoft.com/office/drawing/2014/main" id="{354986B5-87B6-4FD6-B78A-7AD633D6454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10244" name="Rectangle 8">
            <a:extLst>
              <a:ext uri="{FF2B5EF4-FFF2-40B4-BE49-F238E27FC236}">
                <a16:creationId xmlns:a16="http://schemas.microsoft.com/office/drawing/2014/main" id="{9175CFC5-2ECF-485D-BA97-8EF8A2133E4A}"/>
              </a:ext>
            </a:extLst>
          </p:cNvPr>
          <p:cNvSpPr>
            <a:spLocks/>
          </p:cNvSpPr>
          <p:nvPr/>
        </p:nvSpPr>
        <p:spPr bwMode="auto">
          <a:xfrm>
            <a:off x="685800" y="407988"/>
            <a:ext cx="76962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a:r>
              <a:rPr lang="en-US" altLang="en-US" sz="3600">
                <a:solidFill>
                  <a:srgbClr val="CC3300"/>
                </a:solidFill>
                <a:latin typeface="Calibri" panose="020F0502020204030204" pitchFamily="34" charset="0"/>
              </a:rPr>
              <a:t>Binary Tree example – Expression Tree</a:t>
            </a:r>
          </a:p>
        </p:txBody>
      </p:sp>
      <p:sp>
        <p:nvSpPr>
          <p:cNvPr id="10245" name="TextBox 7">
            <a:extLst>
              <a:ext uri="{FF2B5EF4-FFF2-40B4-BE49-F238E27FC236}">
                <a16:creationId xmlns:a16="http://schemas.microsoft.com/office/drawing/2014/main" id="{289F248A-0137-43E8-AA31-D814E5991EA9}"/>
              </a:ext>
            </a:extLst>
          </p:cNvPr>
          <p:cNvSpPr txBox="1">
            <a:spLocks noChangeArrowheads="1"/>
          </p:cNvSpPr>
          <p:nvPr/>
        </p:nvSpPr>
        <p:spPr bwMode="auto">
          <a:xfrm>
            <a:off x="228600" y="1219200"/>
            <a:ext cx="86106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2400" b="0"/>
              <a:t>Typical arithmetic expression tree is a proper binary tree, since each operator +,  −,  ∗, and / takes exactly two operands. Of course, if we were to allow unary operators, like negation (−), as in “−</a:t>
            </a:r>
            <a:r>
              <a:rPr lang="en-US" altLang="en-US" sz="2400" b="0" i="1"/>
              <a:t>x,” then we could have an improper binary </a:t>
            </a:r>
            <a:r>
              <a:rPr lang="en-US" altLang="en-US" sz="2400" b="0"/>
              <a:t>tree.</a:t>
            </a:r>
          </a:p>
        </p:txBody>
      </p:sp>
      <p:pic>
        <p:nvPicPr>
          <p:cNvPr id="10246" name="Picture 6">
            <a:extLst>
              <a:ext uri="{FF2B5EF4-FFF2-40B4-BE49-F238E27FC236}">
                <a16:creationId xmlns:a16="http://schemas.microsoft.com/office/drawing/2014/main" id="{635140D6-7CA7-49C9-8CBF-3BE167B95C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7083" t="33333" r="22917" b="38208"/>
          <a:stretch>
            <a:fillRect/>
          </a:stretch>
        </p:blipFill>
        <p:spPr bwMode="auto">
          <a:xfrm>
            <a:off x="457200" y="3124200"/>
            <a:ext cx="79248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644A9E54-0CC8-42EB-8A97-AEF9B3569258}"/>
              </a:ext>
            </a:extLst>
          </p:cNvPr>
          <p:cNvSpPr>
            <a:spLocks noGrp="1"/>
          </p:cNvSpPr>
          <p:nvPr>
            <p:ph type="sldNum" sz="quarter" idx="12"/>
          </p:nvPr>
        </p:nvSpPr>
        <p:spPr/>
        <p:txBody>
          <a:bodyPr/>
          <a:lstStyle/>
          <a:p>
            <a:fld id="{6712DAA9-6519-4713-874D-22707B683D9B}" type="slidenum">
              <a:rPr lang="en-US" altLang="en-US"/>
              <a:pPr/>
              <a:t>14</a:t>
            </a:fld>
            <a:r>
              <a:rPr lang="en-US" altLang="en-US"/>
              <a:t>/34</a:t>
            </a:r>
          </a:p>
        </p:txBody>
      </p:sp>
      <p:sp>
        <p:nvSpPr>
          <p:cNvPr id="11266" name="Footer Placeholder 4">
            <a:extLst>
              <a:ext uri="{FF2B5EF4-FFF2-40B4-BE49-F238E27FC236}">
                <a16:creationId xmlns:a16="http://schemas.microsoft.com/office/drawing/2014/main" id="{FB2FC2F7-FC3B-407A-985E-889E50E28F3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11268" name="Rectangle 2">
            <a:extLst>
              <a:ext uri="{FF2B5EF4-FFF2-40B4-BE49-F238E27FC236}">
                <a16:creationId xmlns:a16="http://schemas.microsoft.com/office/drawing/2014/main" id="{598227CE-B6DC-4CEB-82DA-39336FCAE5A3}"/>
              </a:ext>
            </a:extLst>
          </p:cNvPr>
          <p:cNvSpPr>
            <a:spLocks noGrp="1" noChangeArrowheads="1"/>
          </p:cNvSpPr>
          <p:nvPr>
            <p:ph type="title" idx="4294967295"/>
          </p:nvPr>
        </p:nvSpPr>
        <p:spPr>
          <a:xfrm>
            <a:off x="914400" y="495300"/>
            <a:ext cx="6781800" cy="701675"/>
          </a:xfrm>
        </p:spPr>
        <p:txBody>
          <a:bodyPr>
            <a:spAutoFit/>
          </a:bodyPr>
          <a:lstStyle/>
          <a:p>
            <a:r>
              <a:rPr lang="en-US" altLang="en-US" sz="4000" b="1">
                <a:solidFill>
                  <a:srgbClr val="CC3300"/>
                </a:solidFill>
              </a:rPr>
              <a:t>Binary Tree Traversals</a:t>
            </a:r>
          </a:p>
        </p:txBody>
      </p:sp>
      <p:sp>
        <p:nvSpPr>
          <p:cNvPr id="11269" name="Rectangle 3">
            <a:extLst>
              <a:ext uri="{FF2B5EF4-FFF2-40B4-BE49-F238E27FC236}">
                <a16:creationId xmlns:a16="http://schemas.microsoft.com/office/drawing/2014/main" id="{8A020AB5-2CBD-4249-837A-C36BF89AFDB4}"/>
              </a:ext>
            </a:extLst>
          </p:cNvPr>
          <p:cNvSpPr>
            <a:spLocks noGrp="1" noChangeArrowheads="1"/>
          </p:cNvSpPr>
          <p:nvPr>
            <p:ph type="body" idx="4294967295"/>
          </p:nvPr>
        </p:nvSpPr>
        <p:spPr>
          <a:xfrm>
            <a:off x="381000" y="1435100"/>
            <a:ext cx="8153400" cy="1552575"/>
          </a:xfrm>
        </p:spPr>
        <p:txBody>
          <a:bodyPr>
            <a:spAutoFit/>
          </a:bodyPr>
          <a:lstStyle/>
          <a:p>
            <a:pPr marL="319088" indent="-319088"/>
            <a:r>
              <a:rPr lang="en-US" altLang="en-US" sz="2400" b="1"/>
              <a:t>Breadth-first traversal</a:t>
            </a:r>
            <a:r>
              <a:rPr lang="en-US" altLang="en-US" sz="2400" i="1"/>
              <a:t> </a:t>
            </a:r>
            <a:r>
              <a:rPr lang="en-US" altLang="en-US" sz="2400"/>
              <a:t>is visiting each node starting from the lowest (or highest) level and moving down (or up) level by level, visiting nodes on each level from left to right (or from right to left)</a:t>
            </a:r>
          </a:p>
        </p:txBody>
      </p:sp>
      <p:pic>
        <p:nvPicPr>
          <p:cNvPr id="11270" name="Picture 5">
            <a:extLst>
              <a:ext uri="{FF2B5EF4-FFF2-40B4-BE49-F238E27FC236}">
                <a16:creationId xmlns:a16="http://schemas.microsoft.com/office/drawing/2014/main" id="{F838F3BB-2CED-4A86-BC66-9B64280CF0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8333" t="41312" r="18845" b="23889"/>
          <a:stretch>
            <a:fillRect/>
          </a:stretch>
        </p:blipFill>
        <p:spPr bwMode="auto">
          <a:xfrm>
            <a:off x="5029200" y="3492500"/>
            <a:ext cx="2743200"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1" name="Text Box 6">
            <a:extLst>
              <a:ext uri="{FF2B5EF4-FFF2-40B4-BE49-F238E27FC236}">
                <a16:creationId xmlns:a16="http://schemas.microsoft.com/office/drawing/2014/main" id="{E7633DE5-8206-45D1-82E6-028C5E60411A}"/>
              </a:ext>
            </a:extLst>
          </p:cNvPr>
          <p:cNvSpPr txBox="1">
            <a:spLocks noChangeArrowheads="1"/>
          </p:cNvSpPr>
          <p:nvPr/>
        </p:nvSpPr>
        <p:spPr bwMode="auto">
          <a:xfrm>
            <a:off x="762000" y="4316413"/>
            <a:ext cx="3810000"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spcBef>
                <a:spcPct val="50000"/>
              </a:spcBef>
            </a:pPr>
            <a:r>
              <a:rPr lang="en-US" altLang="en-US" sz="2400" b="0"/>
              <a:t>Breadth-first traversal:</a:t>
            </a:r>
          </a:p>
          <a:p>
            <a:pPr eaLnBrk="1" hangingPunct="1">
              <a:spcBef>
                <a:spcPct val="50000"/>
              </a:spcBef>
            </a:pPr>
            <a:r>
              <a:rPr lang="en-US" altLang="en-US" sz="2400" b="0"/>
              <a:t>A, B, C, D, E, F, G, H, I</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2E91CE76-7ADC-4099-A284-A6E2F679CC1B}"/>
              </a:ext>
            </a:extLst>
          </p:cNvPr>
          <p:cNvSpPr>
            <a:spLocks noGrp="1"/>
          </p:cNvSpPr>
          <p:nvPr>
            <p:ph type="sldNum" sz="quarter" idx="12"/>
          </p:nvPr>
        </p:nvSpPr>
        <p:spPr/>
        <p:txBody>
          <a:bodyPr/>
          <a:lstStyle/>
          <a:p>
            <a:fld id="{C3FF4547-B82C-45E1-B986-868B5584697A}" type="slidenum">
              <a:rPr lang="en-US" altLang="en-US"/>
              <a:pPr/>
              <a:t>15</a:t>
            </a:fld>
            <a:r>
              <a:rPr lang="en-US" altLang="en-US"/>
              <a:t>/34</a:t>
            </a:r>
          </a:p>
        </p:txBody>
      </p:sp>
      <p:sp>
        <p:nvSpPr>
          <p:cNvPr id="12290" name="Footer Placeholder 4">
            <a:extLst>
              <a:ext uri="{FF2B5EF4-FFF2-40B4-BE49-F238E27FC236}">
                <a16:creationId xmlns:a16="http://schemas.microsoft.com/office/drawing/2014/main" id="{61B1177C-F03D-4DBB-B9F0-398FBD0BC7C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12292" name="Rectangle 2">
            <a:extLst>
              <a:ext uri="{FF2B5EF4-FFF2-40B4-BE49-F238E27FC236}">
                <a16:creationId xmlns:a16="http://schemas.microsoft.com/office/drawing/2014/main" id="{BA1182E3-B88D-4731-95C1-2490A6048655}"/>
              </a:ext>
            </a:extLst>
          </p:cNvPr>
          <p:cNvSpPr>
            <a:spLocks noGrp="1" noChangeArrowheads="1"/>
          </p:cNvSpPr>
          <p:nvPr>
            <p:ph type="title" idx="4294967295"/>
          </p:nvPr>
        </p:nvSpPr>
        <p:spPr>
          <a:xfrm>
            <a:off x="457200" y="495300"/>
            <a:ext cx="8229600" cy="701675"/>
          </a:xfrm>
        </p:spPr>
        <p:txBody>
          <a:bodyPr>
            <a:spAutoFit/>
          </a:bodyPr>
          <a:lstStyle/>
          <a:p>
            <a:r>
              <a:rPr lang="en-US" altLang="en-US" sz="4000" b="1">
                <a:solidFill>
                  <a:srgbClr val="CC3300"/>
                </a:solidFill>
              </a:rPr>
              <a:t>Depth-First Traversals</a:t>
            </a:r>
          </a:p>
        </p:txBody>
      </p:sp>
      <p:sp>
        <p:nvSpPr>
          <p:cNvPr id="4" name="Slide Number Placeholder 3">
            <a:extLst>
              <a:ext uri="{FF2B5EF4-FFF2-40B4-BE49-F238E27FC236}">
                <a16:creationId xmlns:a16="http://schemas.microsoft.com/office/drawing/2014/main" id="{22B865C8-8564-4B4D-902B-E74329112926}"/>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DD8724CD-0143-460E-8159-996E598B191C}" type="slidenum">
              <a:rPr lang="en-US" altLang="en-US" sz="1200">
                <a:solidFill>
                  <a:srgbClr val="FFFFFF"/>
                </a:solidFill>
              </a:rPr>
              <a:pPr algn="ctr" eaLnBrk="1" hangingPunct="1">
                <a:lnSpc>
                  <a:spcPct val="80000"/>
                </a:lnSpc>
              </a:pPr>
              <a:t>15</a:t>
            </a:fld>
            <a:endParaRPr lang="en-US" altLang="en-US" sz="1200">
              <a:solidFill>
                <a:srgbClr val="FFFFFF"/>
              </a:solidFill>
            </a:endParaRPr>
          </a:p>
        </p:txBody>
      </p:sp>
      <p:sp>
        <p:nvSpPr>
          <p:cNvPr id="12296" name="Text Box 8">
            <a:extLst>
              <a:ext uri="{FF2B5EF4-FFF2-40B4-BE49-F238E27FC236}">
                <a16:creationId xmlns:a16="http://schemas.microsoft.com/office/drawing/2014/main" id="{08BB224E-4A5B-4636-ADDE-571A880E17D6}"/>
              </a:ext>
            </a:extLst>
          </p:cNvPr>
          <p:cNvSpPr txBox="1">
            <a:spLocks noChangeArrowheads="1"/>
          </p:cNvSpPr>
          <p:nvPr/>
        </p:nvSpPr>
        <p:spPr bwMode="auto">
          <a:xfrm>
            <a:off x="228600" y="2133600"/>
            <a:ext cx="4038600" cy="176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200"/>
              <a:t>Pre-order (NLR)</a:t>
            </a:r>
          </a:p>
          <a:p>
            <a:r>
              <a:rPr lang="en-US" altLang="en-US" sz="2200">
                <a:solidFill>
                  <a:srgbClr val="000000"/>
                </a:solidFill>
              </a:rPr>
              <a:t>Algorithm</a:t>
            </a:r>
            <a:r>
              <a:rPr lang="en-US" altLang="en-US" sz="2200" b="0"/>
              <a:t> </a:t>
            </a:r>
            <a:r>
              <a:rPr lang="en-US" altLang="en-US" sz="2200" i="1">
                <a:solidFill>
                  <a:schemeClr val="tx2"/>
                </a:solidFill>
              </a:rPr>
              <a:t>preOrder</a:t>
            </a:r>
            <a:r>
              <a:rPr lang="en-US" altLang="en-US" sz="2200" b="0">
                <a:solidFill>
                  <a:schemeClr val="tx2"/>
                </a:solidFill>
              </a:rPr>
              <a:t>(</a:t>
            </a:r>
            <a:r>
              <a:rPr lang="en-US" altLang="en-US" sz="2200" i="1">
                <a:solidFill>
                  <a:schemeClr val="tx2"/>
                </a:solidFill>
              </a:rPr>
              <a:t>v</a:t>
            </a:r>
            <a:r>
              <a:rPr lang="en-US" altLang="en-US" sz="2200" b="0">
                <a:solidFill>
                  <a:schemeClr val="tx2"/>
                </a:solidFill>
              </a:rPr>
              <a:t>)</a:t>
            </a:r>
            <a:endParaRPr lang="en-US" altLang="en-US" sz="2200" b="0"/>
          </a:p>
          <a:p>
            <a:pPr lvl="1"/>
            <a:r>
              <a:rPr lang="en-US" altLang="en-US" sz="2200" i="1">
                <a:solidFill>
                  <a:schemeClr val="accent2"/>
                </a:solidFill>
              </a:rPr>
              <a:t>visit</a:t>
            </a:r>
            <a:r>
              <a:rPr lang="en-US" altLang="en-US" sz="2200" b="0">
                <a:solidFill>
                  <a:schemeClr val="accent2"/>
                </a:solidFill>
              </a:rPr>
              <a:t>(</a:t>
            </a:r>
            <a:r>
              <a:rPr lang="en-US" altLang="en-US" sz="2200" i="1">
                <a:solidFill>
                  <a:schemeClr val="accent2"/>
                </a:solidFill>
              </a:rPr>
              <a:t>v</a:t>
            </a:r>
            <a:r>
              <a:rPr lang="en-US" altLang="en-US" sz="2200" b="0">
                <a:solidFill>
                  <a:schemeClr val="accent2"/>
                </a:solidFill>
              </a:rPr>
              <a:t>)</a:t>
            </a:r>
            <a:endParaRPr lang="en-US" altLang="en-US" sz="2200" i="1">
              <a:solidFill>
                <a:schemeClr val="accent2"/>
              </a:solidFill>
            </a:endParaRPr>
          </a:p>
          <a:p>
            <a:pPr lvl="1"/>
            <a:r>
              <a:rPr lang="en-US" altLang="en-US" sz="2200" i="1">
                <a:solidFill>
                  <a:schemeClr val="accent2"/>
                </a:solidFill>
              </a:rPr>
              <a:t>preOrder</a:t>
            </a:r>
            <a:r>
              <a:rPr lang="en-US" altLang="en-US" sz="2200" b="0">
                <a:solidFill>
                  <a:schemeClr val="accent2"/>
                </a:solidFill>
              </a:rPr>
              <a:t> (left child of v)</a:t>
            </a:r>
          </a:p>
          <a:p>
            <a:pPr lvl="1"/>
            <a:r>
              <a:rPr lang="en-US" altLang="en-US" sz="2200" i="1">
                <a:solidFill>
                  <a:schemeClr val="accent2"/>
                </a:solidFill>
              </a:rPr>
              <a:t>preOrder</a:t>
            </a:r>
            <a:r>
              <a:rPr lang="en-US" altLang="en-US" sz="2200" b="0">
                <a:solidFill>
                  <a:schemeClr val="accent2"/>
                </a:solidFill>
              </a:rPr>
              <a:t> (right child of v)</a:t>
            </a:r>
            <a:r>
              <a:rPr lang="en-US" altLang="en-US" sz="2200" b="0"/>
              <a:t> </a:t>
            </a:r>
          </a:p>
        </p:txBody>
      </p:sp>
      <p:sp>
        <p:nvSpPr>
          <p:cNvPr id="12298" name="Text Box 10">
            <a:extLst>
              <a:ext uri="{FF2B5EF4-FFF2-40B4-BE49-F238E27FC236}">
                <a16:creationId xmlns:a16="http://schemas.microsoft.com/office/drawing/2014/main" id="{847DB59F-1C8A-4FDA-9F60-24F2DC4E114D}"/>
              </a:ext>
            </a:extLst>
          </p:cNvPr>
          <p:cNvSpPr txBox="1">
            <a:spLocks noChangeArrowheads="1"/>
          </p:cNvSpPr>
          <p:nvPr/>
        </p:nvSpPr>
        <p:spPr bwMode="auto">
          <a:xfrm>
            <a:off x="381000" y="1295400"/>
            <a:ext cx="7543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b="0"/>
              <a:t>N = node, L = left, R = right </a:t>
            </a:r>
          </a:p>
        </p:txBody>
      </p:sp>
      <p:sp>
        <p:nvSpPr>
          <p:cNvPr id="12300" name="Text Box 12">
            <a:extLst>
              <a:ext uri="{FF2B5EF4-FFF2-40B4-BE49-F238E27FC236}">
                <a16:creationId xmlns:a16="http://schemas.microsoft.com/office/drawing/2014/main" id="{725DD956-4199-4298-85F8-A5C68E361E41}"/>
              </a:ext>
            </a:extLst>
          </p:cNvPr>
          <p:cNvSpPr txBox="1">
            <a:spLocks noChangeArrowheads="1"/>
          </p:cNvSpPr>
          <p:nvPr/>
        </p:nvSpPr>
        <p:spPr bwMode="auto">
          <a:xfrm>
            <a:off x="4800600" y="2120900"/>
            <a:ext cx="3886200" cy="176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200"/>
              <a:t>In-order (LNR)</a:t>
            </a:r>
          </a:p>
          <a:p>
            <a:r>
              <a:rPr lang="en-US" altLang="en-US" sz="2200">
                <a:solidFill>
                  <a:srgbClr val="000000"/>
                </a:solidFill>
              </a:rPr>
              <a:t>Algorithm</a:t>
            </a:r>
            <a:r>
              <a:rPr lang="en-US" altLang="en-US" sz="2200" b="0"/>
              <a:t> </a:t>
            </a:r>
            <a:r>
              <a:rPr lang="en-US" altLang="en-US" sz="2200" i="1">
                <a:solidFill>
                  <a:schemeClr val="tx2"/>
                </a:solidFill>
              </a:rPr>
              <a:t>inOrder</a:t>
            </a:r>
            <a:r>
              <a:rPr lang="en-US" altLang="en-US" sz="2200" b="0">
                <a:solidFill>
                  <a:schemeClr val="tx2"/>
                </a:solidFill>
              </a:rPr>
              <a:t>(</a:t>
            </a:r>
            <a:r>
              <a:rPr lang="en-US" altLang="en-US" sz="2200" i="1">
                <a:solidFill>
                  <a:schemeClr val="tx2"/>
                </a:solidFill>
              </a:rPr>
              <a:t>v</a:t>
            </a:r>
            <a:r>
              <a:rPr lang="en-US" altLang="en-US" sz="2200" b="0">
                <a:solidFill>
                  <a:schemeClr val="tx2"/>
                </a:solidFill>
              </a:rPr>
              <a:t>)</a:t>
            </a:r>
            <a:endParaRPr lang="en-US" altLang="en-US" sz="2200" b="0"/>
          </a:p>
          <a:p>
            <a:pPr lvl="1"/>
            <a:r>
              <a:rPr lang="en-US" altLang="en-US" sz="2200" i="1">
                <a:solidFill>
                  <a:schemeClr val="accent2"/>
                </a:solidFill>
              </a:rPr>
              <a:t>inOrder</a:t>
            </a:r>
            <a:r>
              <a:rPr lang="en-US" altLang="en-US" sz="2200" b="0">
                <a:solidFill>
                  <a:schemeClr val="accent2"/>
                </a:solidFill>
              </a:rPr>
              <a:t> (left child of v)</a:t>
            </a:r>
          </a:p>
          <a:p>
            <a:pPr lvl="1"/>
            <a:r>
              <a:rPr lang="en-US" altLang="en-US" sz="2200" i="1">
                <a:solidFill>
                  <a:schemeClr val="accent2"/>
                </a:solidFill>
              </a:rPr>
              <a:t>visit</a:t>
            </a:r>
            <a:r>
              <a:rPr lang="en-US" altLang="en-US" sz="2200" b="0">
                <a:solidFill>
                  <a:schemeClr val="accent2"/>
                </a:solidFill>
              </a:rPr>
              <a:t>(</a:t>
            </a:r>
            <a:r>
              <a:rPr lang="en-US" altLang="en-US" sz="2200" i="1">
                <a:solidFill>
                  <a:schemeClr val="accent2"/>
                </a:solidFill>
              </a:rPr>
              <a:t>v</a:t>
            </a:r>
            <a:r>
              <a:rPr lang="en-US" altLang="en-US" sz="2200" b="0">
                <a:solidFill>
                  <a:schemeClr val="accent2"/>
                </a:solidFill>
              </a:rPr>
              <a:t>)</a:t>
            </a:r>
            <a:endParaRPr lang="en-US" altLang="en-US" sz="2200" i="1">
              <a:solidFill>
                <a:schemeClr val="accent2"/>
              </a:solidFill>
            </a:endParaRPr>
          </a:p>
          <a:p>
            <a:pPr lvl="1"/>
            <a:r>
              <a:rPr lang="en-US" altLang="en-US" sz="2200" i="1">
                <a:solidFill>
                  <a:schemeClr val="accent2"/>
                </a:solidFill>
              </a:rPr>
              <a:t>inOrder</a:t>
            </a:r>
            <a:r>
              <a:rPr lang="en-US" altLang="en-US" sz="2200" b="0">
                <a:solidFill>
                  <a:schemeClr val="accent2"/>
                </a:solidFill>
              </a:rPr>
              <a:t> (right child of v)</a:t>
            </a:r>
            <a:r>
              <a:rPr lang="en-US" altLang="en-US" sz="2200" b="0"/>
              <a:t> </a:t>
            </a:r>
          </a:p>
        </p:txBody>
      </p:sp>
      <p:sp>
        <p:nvSpPr>
          <p:cNvPr id="12301" name="Text Box 13">
            <a:extLst>
              <a:ext uri="{FF2B5EF4-FFF2-40B4-BE49-F238E27FC236}">
                <a16:creationId xmlns:a16="http://schemas.microsoft.com/office/drawing/2014/main" id="{B56F6BEB-0E08-4462-B191-2F3543AEEECA}"/>
              </a:ext>
            </a:extLst>
          </p:cNvPr>
          <p:cNvSpPr txBox="1">
            <a:spLocks noChangeArrowheads="1"/>
          </p:cNvSpPr>
          <p:nvPr/>
        </p:nvSpPr>
        <p:spPr bwMode="auto">
          <a:xfrm>
            <a:off x="2819400" y="4254500"/>
            <a:ext cx="4267200" cy="176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200"/>
              <a:t>Post-order (LRN)</a:t>
            </a:r>
          </a:p>
          <a:p>
            <a:r>
              <a:rPr lang="en-US" altLang="en-US" sz="2200">
                <a:solidFill>
                  <a:srgbClr val="000000"/>
                </a:solidFill>
              </a:rPr>
              <a:t>Algorithm</a:t>
            </a:r>
            <a:r>
              <a:rPr lang="en-US" altLang="en-US" sz="2200" b="0"/>
              <a:t> </a:t>
            </a:r>
            <a:r>
              <a:rPr lang="en-US" altLang="en-US" sz="2200" i="1">
                <a:solidFill>
                  <a:schemeClr val="tx2"/>
                </a:solidFill>
              </a:rPr>
              <a:t>postOrder</a:t>
            </a:r>
            <a:r>
              <a:rPr lang="en-US" altLang="en-US" sz="2200" b="0">
                <a:solidFill>
                  <a:schemeClr val="tx2"/>
                </a:solidFill>
              </a:rPr>
              <a:t>(</a:t>
            </a:r>
            <a:r>
              <a:rPr lang="en-US" altLang="en-US" sz="2200" i="1">
                <a:solidFill>
                  <a:schemeClr val="tx2"/>
                </a:solidFill>
              </a:rPr>
              <a:t>v</a:t>
            </a:r>
            <a:r>
              <a:rPr lang="en-US" altLang="en-US" sz="2200" b="0">
                <a:solidFill>
                  <a:schemeClr val="tx2"/>
                </a:solidFill>
              </a:rPr>
              <a:t>)</a:t>
            </a:r>
            <a:endParaRPr lang="en-US" altLang="en-US" sz="2200" b="0"/>
          </a:p>
          <a:p>
            <a:pPr lvl="1"/>
            <a:r>
              <a:rPr lang="en-US" altLang="en-US" sz="2200" i="1">
                <a:solidFill>
                  <a:schemeClr val="accent2"/>
                </a:solidFill>
              </a:rPr>
              <a:t>postOrder</a:t>
            </a:r>
            <a:r>
              <a:rPr lang="en-US" altLang="en-US" sz="2200" b="0">
                <a:solidFill>
                  <a:schemeClr val="accent2"/>
                </a:solidFill>
              </a:rPr>
              <a:t> (left child of v)</a:t>
            </a:r>
          </a:p>
          <a:p>
            <a:pPr lvl="1"/>
            <a:r>
              <a:rPr lang="en-US" altLang="en-US" sz="2200" i="1">
                <a:solidFill>
                  <a:schemeClr val="accent2"/>
                </a:solidFill>
              </a:rPr>
              <a:t>postOrder</a:t>
            </a:r>
            <a:r>
              <a:rPr lang="en-US" altLang="en-US" sz="2200" b="0">
                <a:solidFill>
                  <a:schemeClr val="accent2"/>
                </a:solidFill>
              </a:rPr>
              <a:t> (right child of v)</a:t>
            </a:r>
            <a:r>
              <a:rPr lang="en-US" altLang="en-US" sz="2200" b="0"/>
              <a:t> </a:t>
            </a:r>
          </a:p>
          <a:p>
            <a:pPr lvl="1"/>
            <a:r>
              <a:rPr lang="en-US" altLang="en-US" sz="2200" i="1">
                <a:solidFill>
                  <a:schemeClr val="accent2"/>
                </a:solidFill>
              </a:rPr>
              <a:t>visit</a:t>
            </a:r>
            <a:r>
              <a:rPr lang="en-US" altLang="en-US" sz="2200" b="0">
                <a:solidFill>
                  <a:schemeClr val="accent2"/>
                </a:solidFill>
              </a:rPr>
              <a:t>(</a:t>
            </a:r>
            <a:r>
              <a:rPr lang="en-US" altLang="en-US" sz="2200" i="1">
                <a:solidFill>
                  <a:schemeClr val="accent2"/>
                </a:solidFill>
              </a:rPr>
              <a:t>v</a:t>
            </a:r>
            <a:r>
              <a:rPr lang="en-US" altLang="en-US" sz="2200" b="0">
                <a:solidFill>
                  <a:schemeClr val="accent2"/>
                </a:solidFill>
              </a:rPr>
              <a:t>)</a:t>
            </a:r>
            <a:endParaRPr lang="en-US" altLang="en-US" sz="2200" b="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1D2A68F3-F21A-48C2-9554-1F468749A889}"/>
              </a:ext>
            </a:extLst>
          </p:cNvPr>
          <p:cNvSpPr>
            <a:spLocks noGrp="1"/>
          </p:cNvSpPr>
          <p:nvPr>
            <p:ph type="sldNum" sz="quarter" idx="12"/>
          </p:nvPr>
        </p:nvSpPr>
        <p:spPr/>
        <p:txBody>
          <a:bodyPr/>
          <a:lstStyle/>
          <a:p>
            <a:fld id="{80D2BEEF-98B9-4624-B5FE-3962BB4FD956}" type="slidenum">
              <a:rPr lang="en-US" altLang="en-US"/>
              <a:pPr/>
              <a:t>16</a:t>
            </a:fld>
            <a:r>
              <a:rPr lang="en-US" altLang="en-US"/>
              <a:t>/34</a:t>
            </a:r>
          </a:p>
        </p:txBody>
      </p:sp>
      <p:sp>
        <p:nvSpPr>
          <p:cNvPr id="14338" name="Footer Placeholder 4">
            <a:extLst>
              <a:ext uri="{FF2B5EF4-FFF2-40B4-BE49-F238E27FC236}">
                <a16:creationId xmlns:a16="http://schemas.microsoft.com/office/drawing/2014/main" id="{F4300CE0-95BD-4D42-9323-CAFB8D2A547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5" name="Slide Number Placeholder 3">
            <a:extLst>
              <a:ext uri="{FF2B5EF4-FFF2-40B4-BE49-F238E27FC236}">
                <a16:creationId xmlns:a16="http://schemas.microsoft.com/office/drawing/2014/main" id="{E19B6488-D7CD-4619-AE79-08302475EE23}"/>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F79A3F71-906C-4154-9BF6-766447937A6E}" type="slidenum">
              <a:rPr lang="en-US" altLang="en-US" sz="1200">
                <a:solidFill>
                  <a:srgbClr val="FFFFFF"/>
                </a:solidFill>
              </a:rPr>
              <a:pPr algn="ctr" eaLnBrk="1" hangingPunct="1">
                <a:lnSpc>
                  <a:spcPct val="80000"/>
                </a:lnSpc>
              </a:pPr>
              <a:t>16</a:t>
            </a:fld>
            <a:endParaRPr lang="en-US" altLang="en-US" sz="1200">
              <a:solidFill>
                <a:srgbClr val="FFFFFF"/>
              </a:solidFill>
            </a:endParaRPr>
          </a:p>
        </p:txBody>
      </p:sp>
      <p:sp>
        <p:nvSpPr>
          <p:cNvPr id="14341" name="Rectangle 2">
            <a:extLst>
              <a:ext uri="{FF2B5EF4-FFF2-40B4-BE49-F238E27FC236}">
                <a16:creationId xmlns:a16="http://schemas.microsoft.com/office/drawing/2014/main" id="{722BB821-E437-4BE9-A0C1-6FC5B2F7FB46}"/>
              </a:ext>
            </a:extLst>
          </p:cNvPr>
          <p:cNvSpPr>
            <a:spLocks noChangeArrowheads="1"/>
          </p:cNvSpPr>
          <p:nvPr/>
        </p:nvSpPr>
        <p:spPr bwMode="auto">
          <a:xfrm>
            <a:off x="457200" y="495300"/>
            <a:ext cx="822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a:r>
              <a:rPr lang="en-US" altLang="en-US" sz="4000">
                <a:solidFill>
                  <a:srgbClr val="CC3300"/>
                </a:solidFill>
                <a:latin typeface="Calibri" panose="020F0502020204030204" pitchFamily="34" charset="0"/>
              </a:rPr>
              <a:t>Binary Tree Traversal example</a:t>
            </a:r>
          </a:p>
        </p:txBody>
      </p:sp>
      <p:pic>
        <p:nvPicPr>
          <p:cNvPr id="14342" name="Picture 7">
            <a:extLst>
              <a:ext uri="{FF2B5EF4-FFF2-40B4-BE49-F238E27FC236}">
                <a16:creationId xmlns:a16="http://schemas.microsoft.com/office/drawing/2014/main" id="{56927FCD-ED59-4DED-88E4-7F065D2A49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48" t="34702" r="78781" b="39290"/>
          <a:stretch>
            <a:fillRect/>
          </a:stretch>
        </p:blipFill>
        <p:spPr bwMode="auto">
          <a:xfrm>
            <a:off x="2971800" y="1371600"/>
            <a:ext cx="2743200"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3" name="Rectangle 3">
            <a:extLst>
              <a:ext uri="{FF2B5EF4-FFF2-40B4-BE49-F238E27FC236}">
                <a16:creationId xmlns:a16="http://schemas.microsoft.com/office/drawing/2014/main" id="{52DCD7CE-55AE-444B-ABEC-E8900E562BBF}"/>
              </a:ext>
            </a:extLst>
          </p:cNvPr>
          <p:cNvSpPr>
            <a:spLocks noChangeArrowheads="1"/>
          </p:cNvSpPr>
          <p:nvPr/>
        </p:nvSpPr>
        <p:spPr bwMode="auto">
          <a:xfrm>
            <a:off x="381000" y="3810000"/>
            <a:ext cx="8534400"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19088" indent="-319088"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spcBef>
                <a:spcPct val="20000"/>
              </a:spcBef>
              <a:buFont typeface="Arial" panose="020B0604020202020204" pitchFamily="34" charset="0"/>
              <a:buChar char="•"/>
            </a:pPr>
            <a:r>
              <a:rPr lang="en-US" altLang="en-US" sz="2400" b="0">
                <a:latin typeface="Calibri" panose="020F0502020204030204" pitchFamily="34" charset="0"/>
              </a:rPr>
              <a:t>Preorder traversal: F, B, A, D, C, E, G, I, H (root, left, right) </a:t>
            </a:r>
          </a:p>
          <a:p>
            <a:pPr>
              <a:spcBef>
                <a:spcPct val="20000"/>
              </a:spcBef>
              <a:buFont typeface="Arial" panose="020B0604020202020204" pitchFamily="34" charset="0"/>
              <a:buChar char="•"/>
            </a:pPr>
            <a:r>
              <a:rPr lang="en-US" altLang="en-US" sz="2400" b="0">
                <a:latin typeface="Calibri" panose="020F0502020204030204" pitchFamily="34" charset="0"/>
              </a:rPr>
              <a:t>Inorder traversal: A, B, C, D, E, F, G, H, I (left, root, right) </a:t>
            </a:r>
          </a:p>
          <a:p>
            <a:pPr>
              <a:spcBef>
                <a:spcPct val="20000"/>
              </a:spcBef>
              <a:buFont typeface="Arial" panose="020B0604020202020204" pitchFamily="34" charset="0"/>
              <a:buChar char="•"/>
            </a:pPr>
            <a:r>
              <a:rPr lang="en-US" altLang="en-US" sz="2400" b="0">
                <a:latin typeface="Calibri" panose="020F0502020204030204" pitchFamily="34" charset="0"/>
              </a:rPr>
              <a:t>Postorder traversal: A, C, E, D, B, H, I, G, F (left, right, root) </a:t>
            </a:r>
          </a:p>
          <a:p>
            <a:pPr>
              <a:spcBef>
                <a:spcPct val="20000"/>
              </a:spcBef>
              <a:buFont typeface="Arial" panose="020B0604020202020204" pitchFamily="34" charset="0"/>
              <a:buChar char="•"/>
            </a:pPr>
            <a:r>
              <a:rPr lang="en-US" altLang="en-US" sz="2400" b="0">
                <a:latin typeface="Calibri" panose="020F0502020204030204" pitchFamily="34" charset="0"/>
              </a:rPr>
              <a:t>Level-order traversal (breadth first): F, B, G, A, D, I, C, E, H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BB086784-E37A-42EA-89F0-902FD0F4899E}"/>
              </a:ext>
            </a:extLst>
          </p:cNvPr>
          <p:cNvSpPr>
            <a:spLocks noGrp="1"/>
          </p:cNvSpPr>
          <p:nvPr>
            <p:ph type="sldNum" sz="quarter" idx="12"/>
          </p:nvPr>
        </p:nvSpPr>
        <p:spPr/>
        <p:txBody>
          <a:bodyPr/>
          <a:lstStyle/>
          <a:p>
            <a:fld id="{CEE5A124-9A9E-4594-AF1C-848587F9DE55}" type="slidenum">
              <a:rPr lang="en-US" altLang="en-US"/>
              <a:pPr/>
              <a:t>17</a:t>
            </a:fld>
            <a:r>
              <a:rPr lang="en-US" altLang="en-US"/>
              <a:t>/34</a:t>
            </a:r>
          </a:p>
        </p:txBody>
      </p:sp>
      <p:sp>
        <p:nvSpPr>
          <p:cNvPr id="15362" name="Footer Placeholder 4">
            <a:extLst>
              <a:ext uri="{FF2B5EF4-FFF2-40B4-BE49-F238E27FC236}">
                <a16:creationId xmlns:a16="http://schemas.microsoft.com/office/drawing/2014/main" id="{BBDA7F1A-D266-4B2F-A829-11C46A32D08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5" name="Slide Number Placeholder 3">
            <a:extLst>
              <a:ext uri="{FF2B5EF4-FFF2-40B4-BE49-F238E27FC236}">
                <a16:creationId xmlns:a16="http://schemas.microsoft.com/office/drawing/2014/main" id="{C7056B4C-86D2-4D2E-A727-93E622495381}"/>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56A16264-DAEA-4626-A627-BB2FE1606D5C}" type="slidenum">
              <a:rPr lang="en-US" altLang="en-US" sz="1200">
                <a:solidFill>
                  <a:srgbClr val="FFFFFF"/>
                </a:solidFill>
              </a:rPr>
              <a:pPr algn="ctr" eaLnBrk="1" hangingPunct="1">
                <a:lnSpc>
                  <a:spcPct val="80000"/>
                </a:lnSpc>
              </a:pPr>
              <a:t>17</a:t>
            </a:fld>
            <a:endParaRPr lang="en-US" altLang="en-US" sz="1200">
              <a:solidFill>
                <a:srgbClr val="FFFFFF"/>
              </a:solidFill>
            </a:endParaRPr>
          </a:p>
        </p:txBody>
      </p:sp>
      <p:sp>
        <p:nvSpPr>
          <p:cNvPr id="15365" name="Rectangle 2">
            <a:extLst>
              <a:ext uri="{FF2B5EF4-FFF2-40B4-BE49-F238E27FC236}">
                <a16:creationId xmlns:a16="http://schemas.microsoft.com/office/drawing/2014/main" id="{09FC9C58-1A1A-4DE8-8480-283DF4612243}"/>
              </a:ext>
            </a:extLst>
          </p:cNvPr>
          <p:cNvSpPr>
            <a:spLocks noChangeArrowheads="1"/>
          </p:cNvSpPr>
          <p:nvPr/>
        </p:nvSpPr>
        <p:spPr bwMode="auto">
          <a:xfrm>
            <a:off x="457200" y="555625"/>
            <a:ext cx="822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a:r>
              <a:rPr lang="en-US" altLang="en-US" sz="3200">
                <a:solidFill>
                  <a:schemeClr val="hlink"/>
                </a:solidFill>
                <a:latin typeface="Calibri" panose="020F0502020204030204" pitchFamily="34" charset="0"/>
              </a:rPr>
              <a:t>Construct Binary Tree from given traversals</a:t>
            </a:r>
          </a:p>
        </p:txBody>
      </p:sp>
      <p:sp>
        <p:nvSpPr>
          <p:cNvPr id="15366" name="Text Box 6">
            <a:extLst>
              <a:ext uri="{FF2B5EF4-FFF2-40B4-BE49-F238E27FC236}">
                <a16:creationId xmlns:a16="http://schemas.microsoft.com/office/drawing/2014/main" id="{DCC48B2F-5255-4541-80AD-D6F958A6BE13}"/>
              </a:ext>
            </a:extLst>
          </p:cNvPr>
          <p:cNvSpPr txBox="1">
            <a:spLocks noChangeArrowheads="1"/>
          </p:cNvSpPr>
          <p:nvPr/>
        </p:nvSpPr>
        <p:spPr bwMode="auto">
          <a:xfrm>
            <a:off x="381000" y="1447800"/>
            <a:ext cx="800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spcBef>
                <a:spcPct val="50000"/>
              </a:spcBef>
            </a:pPr>
            <a:endParaRPr lang="en-US" altLang="en-US" sz="2400"/>
          </a:p>
        </p:txBody>
      </p:sp>
      <p:sp>
        <p:nvSpPr>
          <p:cNvPr id="15367" name="Text Box 7">
            <a:extLst>
              <a:ext uri="{FF2B5EF4-FFF2-40B4-BE49-F238E27FC236}">
                <a16:creationId xmlns:a16="http://schemas.microsoft.com/office/drawing/2014/main" id="{EFC0FF4C-FC12-4153-BB66-ADAC72CBA9DE}"/>
              </a:ext>
            </a:extLst>
          </p:cNvPr>
          <p:cNvSpPr txBox="1">
            <a:spLocks noChangeArrowheads="1"/>
          </p:cNvSpPr>
          <p:nvPr/>
        </p:nvSpPr>
        <p:spPr bwMode="auto">
          <a:xfrm>
            <a:off x="533400" y="1371600"/>
            <a:ext cx="8001000" cy="256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spcBef>
                <a:spcPct val="50000"/>
              </a:spcBef>
            </a:pPr>
            <a:r>
              <a:rPr lang="en-US" altLang="en-US" sz="1800" b="0"/>
              <a:t>From given traversals we can construct the tree. More exactly speaking, we can construct a tree from inorder&amp;preorder or inorder&amp;postorder traversals.  </a:t>
            </a:r>
          </a:p>
          <a:p>
            <a:pPr eaLnBrk="1" hangingPunct="1"/>
            <a:r>
              <a:rPr lang="en-US" altLang="en-US" sz="1800" b="0"/>
              <a:t>Let us consider the below traversals:</a:t>
            </a:r>
          </a:p>
          <a:p>
            <a:pPr eaLnBrk="1" hangingPunct="1"/>
            <a:r>
              <a:rPr lang="en-US" altLang="en-US" sz="1800" b="0"/>
              <a:t>Inorder sequence: D B E A F C</a:t>
            </a:r>
            <a:br>
              <a:rPr lang="en-US" altLang="en-US" sz="1800" b="0"/>
            </a:br>
            <a:r>
              <a:rPr lang="en-US" altLang="en-US" sz="1800" b="0"/>
              <a:t>Preorder sequence: A B D E C F</a:t>
            </a:r>
          </a:p>
          <a:p>
            <a:pPr eaLnBrk="1" hangingPunct="1"/>
            <a:r>
              <a:rPr lang="en-US" altLang="en-US" sz="1800" b="0"/>
              <a:t>In a Preorder sequence, leftmost element is the root of the tree. So we know ‘A’ is root for given sequences. By searching ‘A’ in Inorder sequence, we can find out all elements on left side of ‘A’ are in left subtree and elements on right are in right subtree. So we know below structure now:</a:t>
            </a:r>
          </a:p>
        </p:txBody>
      </p:sp>
      <p:pic>
        <p:nvPicPr>
          <p:cNvPr id="15368" name="Picture 8">
            <a:extLst>
              <a:ext uri="{FF2B5EF4-FFF2-40B4-BE49-F238E27FC236}">
                <a16:creationId xmlns:a16="http://schemas.microsoft.com/office/drawing/2014/main" id="{8792356E-88B2-4818-849B-1353835DC9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6875" t="27000" r="75000" b="62999"/>
          <a:stretch>
            <a:fillRect/>
          </a:stretch>
        </p:blipFill>
        <p:spPr bwMode="auto">
          <a:xfrm>
            <a:off x="4495800" y="3962400"/>
            <a:ext cx="990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9" name="Text Box 9">
            <a:extLst>
              <a:ext uri="{FF2B5EF4-FFF2-40B4-BE49-F238E27FC236}">
                <a16:creationId xmlns:a16="http://schemas.microsoft.com/office/drawing/2014/main" id="{BA93C64A-050A-4B72-86BF-340E0A254AEF}"/>
              </a:ext>
            </a:extLst>
          </p:cNvPr>
          <p:cNvSpPr txBox="1">
            <a:spLocks noChangeArrowheads="1"/>
          </p:cNvSpPr>
          <p:nvPr/>
        </p:nvSpPr>
        <p:spPr bwMode="auto">
          <a:xfrm>
            <a:off x="609600" y="4724400"/>
            <a:ext cx="6324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800" b="0"/>
              <a:t>We recursively follow above steps and get the following tree:</a:t>
            </a:r>
          </a:p>
        </p:txBody>
      </p:sp>
      <p:pic>
        <p:nvPicPr>
          <p:cNvPr id="15370" name="Picture 10">
            <a:extLst>
              <a:ext uri="{FF2B5EF4-FFF2-40B4-BE49-F238E27FC236}">
                <a16:creationId xmlns:a16="http://schemas.microsoft.com/office/drawing/2014/main" id="{5CF8B6BD-5AB9-4943-A2E9-105D384A98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626" t="42999" r="79375" b="39000"/>
          <a:stretch>
            <a:fillRect/>
          </a:stretch>
        </p:blipFill>
        <p:spPr bwMode="auto">
          <a:xfrm>
            <a:off x="7010400" y="4343400"/>
            <a:ext cx="12192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14C069AF-DA8B-4888-85E2-FEC56AF07CEB}"/>
              </a:ext>
            </a:extLst>
          </p:cNvPr>
          <p:cNvSpPr>
            <a:spLocks noGrp="1"/>
          </p:cNvSpPr>
          <p:nvPr>
            <p:ph type="sldNum" sz="quarter" idx="12"/>
          </p:nvPr>
        </p:nvSpPr>
        <p:spPr/>
        <p:txBody>
          <a:bodyPr/>
          <a:lstStyle/>
          <a:p>
            <a:fld id="{AA69238C-3D40-402B-9C39-40959C64BBEF}" type="slidenum">
              <a:rPr lang="en-US" altLang="en-US"/>
              <a:pPr/>
              <a:t>18</a:t>
            </a:fld>
            <a:r>
              <a:rPr lang="en-US" altLang="en-US"/>
              <a:t>/34</a:t>
            </a:r>
          </a:p>
        </p:txBody>
      </p:sp>
      <p:sp>
        <p:nvSpPr>
          <p:cNvPr id="16386" name="Footer Placeholder 4">
            <a:extLst>
              <a:ext uri="{FF2B5EF4-FFF2-40B4-BE49-F238E27FC236}">
                <a16:creationId xmlns:a16="http://schemas.microsoft.com/office/drawing/2014/main" id="{07351CE4-DCC5-4864-9999-150E8663C4C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16388" name="Rectangle 2">
            <a:extLst>
              <a:ext uri="{FF2B5EF4-FFF2-40B4-BE49-F238E27FC236}">
                <a16:creationId xmlns:a16="http://schemas.microsoft.com/office/drawing/2014/main" id="{07A8E90C-F1D9-4B72-A1D9-45BB4048DAA9}"/>
              </a:ext>
            </a:extLst>
          </p:cNvPr>
          <p:cNvSpPr>
            <a:spLocks noGrp="1" noChangeArrowheads="1"/>
          </p:cNvSpPr>
          <p:nvPr>
            <p:ph type="title" idx="4294967295"/>
          </p:nvPr>
        </p:nvSpPr>
        <p:spPr>
          <a:xfrm>
            <a:off x="457200" y="381000"/>
            <a:ext cx="8229600" cy="701675"/>
          </a:xfrm>
        </p:spPr>
        <p:txBody>
          <a:bodyPr>
            <a:spAutoFit/>
          </a:bodyPr>
          <a:lstStyle/>
          <a:p>
            <a:r>
              <a:rPr lang="en-US" altLang="en-US" sz="4000" b="1">
                <a:solidFill>
                  <a:srgbClr val="CC3300"/>
                </a:solidFill>
              </a:rPr>
              <a:t>Implementing Binary Trees - 1</a:t>
            </a:r>
          </a:p>
        </p:txBody>
      </p:sp>
      <p:sp>
        <p:nvSpPr>
          <p:cNvPr id="16389" name="Rectangle 8">
            <a:extLst>
              <a:ext uri="{FF2B5EF4-FFF2-40B4-BE49-F238E27FC236}">
                <a16:creationId xmlns:a16="http://schemas.microsoft.com/office/drawing/2014/main" id="{EC149A33-D051-4D3D-AA0F-11A2C2D9E5DC}"/>
              </a:ext>
            </a:extLst>
          </p:cNvPr>
          <p:cNvSpPr>
            <a:spLocks noChangeArrowheads="1"/>
          </p:cNvSpPr>
          <p:nvPr/>
        </p:nvSpPr>
        <p:spPr bwMode="auto">
          <a:xfrm>
            <a:off x="457200" y="1387475"/>
            <a:ext cx="8229600" cy="432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nSpc>
                <a:spcPct val="110000"/>
              </a:lnSpc>
              <a:spcBef>
                <a:spcPct val="20000"/>
              </a:spcBef>
              <a:buFont typeface="Arial" panose="020B0604020202020204" pitchFamily="34" charset="0"/>
              <a:buChar char="•"/>
            </a:pPr>
            <a:r>
              <a:rPr lang="en-US" altLang="en-US" sz="2400" b="0">
                <a:latin typeface="Calibri" panose="020F0502020204030204" pitchFamily="34" charset="0"/>
              </a:rPr>
              <a:t>Binary trees can be implemented in at least two ways: </a:t>
            </a:r>
          </a:p>
          <a:p>
            <a:pPr lvl="1">
              <a:lnSpc>
                <a:spcPct val="110000"/>
              </a:lnSpc>
              <a:spcBef>
                <a:spcPct val="20000"/>
              </a:spcBef>
              <a:buFont typeface="Arial" panose="020B0604020202020204" pitchFamily="34" charset="0"/>
              <a:buChar char="–"/>
            </a:pPr>
            <a:r>
              <a:rPr lang="en-US" altLang="en-US" sz="2400" b="0">
                <a:latin typeface="Calibri" panose="020F0502020204030204" pitchFamily="34" charset="0"/>
              </a:rPr>
              <a:t>As arrays </a:t>
            </a:r>
          </a:p>
          <a:p>
            <a:pPr lvl="1">
              <a:lnSpc>
                <a:spcPct val="110000"/>
              </a:lnSpc>
              <a:spcBef>
                <a:spcPct val="20000"/>
              </a:spcBef>
              <a:buFont typeface="Arial" panose="020B0604020202020204" pitchFamily="34" charset="0"/>
              <a:buChar char="–"/>
            </a:pPr>
            <a:r>
              <a:rPr lang="en-US" altLang="en-US" sz="2400" b="0">
                <a:latin typeface="Calibri" panose="020F0502020204030204" pitchFamily="34" charset="0"/>
              </a:rPr>
              <a:t>As linked structures</a:t>
            </a:r>
          </a:p>
          <a:p>
            <a:pPr>
              <a:lnSpc>
                <a:spcPct val="110000"/>
              </a:lnSpc>
              <a:spcBef>
                <a:spcPct val="20000"/>
              </a:spcBef>
              <a:buFont typeface="Arial" panose="020B0604020202020204" pitchFamily="34" charset="0"/>
              <a:buChar char="•"/>
            </a:pPr>
            <a:r>
              <a:rPr lang="en-US" altLang="en-US" sz="2400" b="0">
                <a:latin typeface="Calibri" panose="020F0502020204030204" pitchFamily="34" charset="0"/>
              </a:rPr>
              <a:t>To implement a tree as an array, a node is declared as an object with an information field and two </a:t>
            </a:r>
            <a:r>
              <a:rPr lang="en-US" altLang="en-US" sz="2400">
                <a:latin typeface="Calibri" panose="020F0502020204030204" pitchFamily="34" charset="0"/>
              </a:rPr>
              <a:t>“reference”</a:t>
            </a:r>
            <a:r>
              <a:rPr lang="en-US" altLang="en-US" sz="2400" b="0">
                <a:latin typeface="Calibri" panose="020F0502020204030204" pitchFamily="34" charset="0"/>
              </a:rPr>
              <a:t> fields. These reference fields contain the indexes of the array cells in which the left and right children are stored, if there are any.</a:t>
            </a:r>
          </a:p>
          <a:p>
            <a:pPr>
              <a:lnSpc>
                <a:spcPct val="110000"/>
              </a:lnSpc>
              <a:buFontTx/>
              <a:buChar char="•"/>
            </a:pPr>
            <a:r>
              <a:rPr kumimoji="1" lang="en-US" altLang="zh-TW" sz="2400" b="0">
                <a:latin typeface="Calibri" panose="020F0502020204030204" pitchFamily="34" charset="0"/>
              </a:rPr>
              <a:t>However, it is hard to predict </a:t>
            </a:r>
            <a:r>
              <a:rPr kumimoji="1" lang="en-US" altLang="zh-TW" sz="2400">
                <a:latin typeface="Calibri" panose="020F0502020204030204" pitchFamily="34" charset="0"/>
              </a:rPr>
              <a:t>how many nodes will be created</a:t>
            </a:r>
            <a:r>
              <a:rPr kumimoji="1" lang="en-US" altLang="zh-TW" sz="2400" b="0">
                <a:latin typeface="Calibri" panose="020F0502020204030204" pitchFamily="34" charset="0"/>
              </a:rPr>
              <a:t> during a program execution. (Therefore, how many spaces should be reserved for the array?)</a:t>
            </a:r>
            <a:endParaRPr lang="en-US" altLang="en-US" sz="2400" b="0">
              <a:latin typeface="Calibri" panose="020F050202020403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5">
            <a:extLst>
              <a:ext uri="{FF2B5EF4-FFF2-40B4-BE49-F238E27FC236}">
                <a16:creationId xmlns:a16="http://schemas.microsoft.com/office/drawing/2014/main" id="{2B2E9AD3-BD6D-4ACF-B2B2-91FEAC75528B}"/>
              </a:ext>
            </a:extLst>
          </p:cNvPr>
          <p:cNvSpPr>
            <a:spLocks noGrp="1"/>
          </p:cNvSpPr>
          <p:nvPr>
            <p:ph type="sldNum" sz="quarter" idx="12"/>
          </p:nvPr>
        </p:nvSpPr>
        <p:spPr/>
        <p:txBody>
          <a:bodyPr/>
          <a:lstStyle/>
          <a:p>
            <a:fld id="{366F3E0D-2B27-4BBF-83C4-5FCB0C248314}" type="slidenum">
              <a:rPr lang="en-US" altLang="en-US"/>
              <a:pPr/>
              <a:t>19</a:t>
            </a:fld>
            <a:r>
              <a:rPr lang="en-US" altLang="en-US"/>
              <a:t>/34</a:t>
            </a:r>
          </a:p>
        </p:txBody>
      </p:sp>
      <p:sp>
        <p:nvSpPr>
          <p:cNvPr id="17410" name="Footer Placeholder 4">
            <a:extLst>
              <a:ext uri="{FF2B5EF4-FFF2-40B4-BE49-F238E27FC236}">
                <a16:creationId xmlns:a16="http://schemas.microsoft.com/office/drawing/2014/main" id="{C05A55E1-F508-486D-AEEA-2C434F3528F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17412" name="Rectangle 2">
            <a:extLst>
              <a:ext uri="{FF2B5EF4-FFF2-40B4-BE49-F238E27FC236}">
                <a16:creationId xmlns:a16="http://schemas.microsoft.com/office/drawing/2014/main" id="{4C3B0FF4-66E6-4FE1-A6A5-4728F1615661}"/>
              </a:ext>
            </a:extLst>
          </p:cNvPr>
          <p:cNvSpPr>
            <a:spLocks noGrp="1" noChangeArrowheads="1"/>
          </p:cNvSpPr>
          <p:nvPr>
            <p:ph type="title" idx="4294967295"/>
          </p:nvPr>
        </p:nvSpPr>
        <p:spPr>
          <a:xfrm>
            <a:off x="457200" y="381000"/>
            <a:ext cx="8229600" cy="701675"/>
          </a:xfrm>
        </p:spPr>
        <p:txBody>
          <a:bodyPr>
            <a:spAutoFit/>
          </a:bodyPr>
          <a:lstStyle/>
          <a:p>
            <a:r>
              <a:rPr lang="en-US" altLang="en-US" sz="4000" b="1">
                <a:solidFill>
                  <a:srgbClr val="CC3300"/>
                </a:solidFill>
              </a:rPr>
              <a:t>Implementing Binary Trees - 2</a:t>
            </a:r>
          </a:p>
        </p:txBody>
      </p:sp>
      <p:sp>
        <p:nvSpPr>
          <p:cNvPr id="4" name="Slide Number Placeholder 3">
            <a:extLst>
              <a:ext uri="{FF2B5EF4-FFF2-40B4-BE49-F238E27FC236}">
                <a16:creationId xmlns:a16="http://schemas.microsoft.com/office/drawing/2014/main" id="{F55A8AA8-DB54-4483-AC36-CC2B86C907AB}"/>
              </a:ext>
            </a:extLst>
          </p:cNvPr>
          <p:cNvSpPr txBox="1">
            <a:spLocks noGrp="1"/>
          </p:cNvSpPr>
          <p:nvPr/>
        </p:nvSpPr>
        <p:spPr>
          <a:xfrm>
            <a:off x="0" y="1119188"/>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9EDA8EA7-F7B1-4876-B0AE-FE7BD140FB4C}" type="slidenum">
              <a:rPr lang="en-US" altLang="en-US" sz="1200">
                <a:solidFill>
                  <a:srgbClr val="FFFFFF"/>
                </a:solidFill>
              </a:rPr>
              <a:pPr algn="ctr" eaLnBrk="1" hangingPunct="1">
                <a:lnSpc>
                  <a:spcPct val="80000"/>
                </a:lnSpc>
              </a:pPr>
              <a:t>19</a:t>
            </a:fld>
            <a:endParaRPr lang="en-US" altLang="en-US" sz="1200">
              <a:solidFill>
                <a:srgbClr val="FFFFFF"/>
              </a:solidFill>
            </a:endParaRPr>
          </a:p>
        </p:txBody>
      </p:sp>
      <p:sp>
        <p:nvSpPr>
          <p:cNvPr id="17414" name="Rectangle 3">
            <a:extLst>
              <a:ext uri="{FF2B5EF4-FFF2-40B4-BE49-F238E27FC236}">
                <a16:creationId xmlns:a16="http://schemas.microsoft.com/office/drawing/2014/main" id="{DE24E72A-42D3-496F-9B6D-08976FDAC00F}"/>
              </a:ext>
            </a:extLst>
          </p:cNvPr>
          <p:cNvSpPr>
            <a:spLocks noGrp="1" noChangeArrowheads="1"/>
          </p:cNvSpPr>
          <p:nvPr>
            <p:ph type="body" idx="4294967295"/>
          </p:nvPr>
        </p:nvSpPr>
        <p:spPr>
          <a:xfrm>
            <a:off x="381000" y="1158875"/>
            <a:ext cx="4267200" cy="1431925"/>
          </a:xfrm>
        </p:spPr>
        <p:txBody>
          <a:bodyPr>
            <a:spAutoFit/>
          </a:bodyPr>
          <a:lstStyle/>
          <a:p>
            <a:pPr marL="319088" indent="-319088"/>
            <a:r>
              <a:rPr lang="en-US" altLang="en-US" sz="2200"/>
              <a:t>To implement a tree as a linked structure, a node is declared as an object with an information field and two “reference” fields.</a:t>
            </a:r>
          </a:p>
        </p:txBody>
      </p:sp>
      <p:sp>
        <p:nvSpPr>
          <p:cNvPr id="17415" name="Text Box 5">
            <a:extLst>
              <a:ext uri="{FF2B5EF4-FFF2-40B4-BE49-F238E27FC236}">
                <a16:creationId xmlns:a16="http://schemas.microsoft.com/office/drawing/2014/main" id="{63369006-FA6A-4F26-8C10-49C076BDD877}"/>
              </a:ext>
            </a:extLst>
          </p:cNvPr>
          <p:cNvSpPr txBox="1">
            <a:spLocks noChangeArrowheads="1"/>
          </p:cNvSpPr>
          <p:nvPr/>
        </p:nvSpPr>
        <p:spPr bwMode="auto">
          <a:xfrm>
            <a:off x="762000" y="3200400"/>
            <a:ext cx="3276600" cy="2235200"/>
          </a:xfrm>
          <a:prstGeom prst="rect">
            <a:avLst/>
          </a:prstGeom>
          <a:solidFill>
            <a:srgbClr val="CCECFF"/>
          </a:solidFill>
          <a:ln w="9525">
            <a:solidFill>
              <a:schemeClr val="tx1"/>
            </a:solidFill>
            <a:miter lim="800000"/>
            <a:headEnd/>
            <a:tailEnd/>
          </a:ln>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2000" b="0"/>
              <a:t>class Node</a:t>
            </a:r>
          </a:p>
          <a:p>
            <a:pPr eaLnBrk="1" hangingPunct="1"/>
            <a:r>
              <a:rPr lang="en-US" altLang="en-US" sz="2000" b="0"/>
              <a:t> {int info;</a:t>
            </a:r>
          </a:p>
          <a:p>
            <a:pPr eaLnBrk="1" hangingPunct="1"/>
            <a:r>
              <a:rPr lang="en-US" altLang="en-US" sz="2000" b="0"/>
              <a:t>  Node left,right;</a:t>
            </a:r>
          </a:p>
          <a:p>
            <a:pPr eaLnBrk="1" hangingPunct="1"/>
            <a:r>
              <a:rPr lang="en-US" altLang="en-US" sz="2000" b="0"/>
              <a:t>  Node(int x)</a:t>
            </a:r>
          </a:p>
          <a:p>
            <a:pPr eaLnBrk="1" hangingPunct="1"/>
            <a:r>
              <a:rPr lang="en-US" altLang="en-US" sz="2000" b="0"/>
              <a:t>     {info=x;left=right=null;</a:t>
            </a:r>
          </a:p>
          <a:p>
            <a:pPr eaLnBrk="1" hangingPunct="1"/>
            <a:r>
              <a:rPr lang="en-US" altLang="en-US" sz="2000" b="0"/>
              <a:t>     }  </a:t>
            </a:r>
          </a:p>
          <a:p>
            <a:pPr eaLnBrk="1" hangingPunct="1"/>
            <a:r>
              <a:rPr lang="en-US" altLang="en-US" sz="2000" b="0"/>
              <a:t> }</a:t>
            </a:r>
          </a:p>
        </p:txBody>
      </p:sp>
      <p:sp>
        <p:nvSpPr>
          <p:cNvPr id="17416" name="Text Box 6">
            <a:extLst>
              <a:ext uri="{FF2B5EF4-FFF2-40B4-BE49-F238E27FC236}">
                <a16:creationId xmlns:a16="http://schemas.microsoft.com/office/drawing/2014/main" id="{BB41B20C-960A-45DB-94E9-2BA8C05C9385}"/>
              </a:ext>
            </a:extLst>
          </p:cNvPr>
          <p:cNvSpPr txBox="1">
            <a:spLocks noChangeArrowheads="1"/>
          </p:cNvSpPr>
          <p:nvPr/>
        </p:nvSpPr>
        <p:spPr bwMode="auto">
          <a:xfrm>
            <a:off x="5257800" y="3152775"/>
            <a:ext cx="2959100" cy="2790825"/>
          </a:xfrm>
          <a:prstGeom prst="rect">
            <a:avLst/>
          </a:prstGeom>
          <a:solidFill>
            <a:srgbClr val="CCECFF"/>
          </a:solidFill>
          <a:ln w="9525">
            <a:solidFill>
              <a:schemeClr val="tx1"/>
            </a:solidFill>
            <a:miter lim="800000"/>
            <a:headEnd/>
            <a:tailEnd/>
          </a:ln>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600" b="0"/>
              <a:t>class Node</a:t>
            </a:r>
          </a:p>
          <a:p>
            <a:pPr eaLnBrk="1" hangingPunct="1"/>
            <a:r>
              <a:rPr lang="en-US" altLang="en-US" sz="1600" b="0"/>
              <a:t> {int info;</a:t>
            </a:r>
          </a:p>
          <a:p>
            <a:pPr eaLnBrk="1" hangingPunct="1"/>
            <a:r>
              <a:rPr lang="en-US" altLang="en-US" sz="1600" b="0"/>
              <a:t>  Node left,right;</a:t>
            </a:r>
          </a:p>
          <a:p>
            <a:pPr eaLnBrk="1" hangingPunct="1"/>
            <a:r>
              <a:rPr lang="en-US" altLang="en-US" sz="1600" b="0"/>
              <a:t>  Node(int x) { }</a:t>
            </a:r>
          </a:p>
          <a:p>
            <a:pPr eaLnBrk="1" hangingPunct="1"/>
            <a:r>
              <a:rPr lang="en-US" altLang="en-US" sz="1600"/>
              <a:t>  </a:t>
            </a:r>
            <a:r>
              <a:rPr lang="en-US" altLang="en-US" sz="1600" b="0"/>
              <a:t>Node(int x, Node p, Node q)</a:t>
            </a:r>
          </a:p>
          <a:p>
            <a:pPr eaLnBrk="1" hangingPunct="1"/>
            <a:r>
              <a:rPr lang="en-US" altLang="en-US" sz="1600" b="0"/>
              <a:t>    {info=x;left=p; right=q;</a:t>
            </a:r>
          </a:p>
          <a:p>
            <a:pPr eaLnBrk="1" hangingPunct="1"/>
            <a:r>
              <a:rPr lang="en-US" altLang="en-US" sz="1600" b="0"/>
              <a:t>    }  </a:t>
            </a:r>
          </a:p>
          <a:p>
            <a:pPr eaLnBrk="1" hangingPunct="1"/>
            <a:r>
              <a:rPr lang="en-US" altLang="en-US" sz="1600" b="0"/>
              <a:t>  Node(int x)</a:t>
            </a:r>
          </a:p>
          <a:p>
            <a:pPr eaLnBrk="1" hangingPunct="1"/>
            <a:r>
              <a:rPr lang="en-US" altLang="en-US" sz="1600" b="0"/>
              <a:t>   {this(x,null,null);</a:t>
            </a:r>
          </a:p>
          <a:p>
            <a:pPr eaLnBrk="1" hangingPunct="1"/>
            <a:r>
              <a:rPr lang="en-US" altLang="en-US" sz="1600" b="0"/>
              <a:t>   }  </a:t>
            </a:r>
          </a:p>
          <a:p>
            <a:pPr eaLnBrk="1" hangingPunct="1"/>
            <a:r>
              <a:rPr lang="en-US" altLang="en-US" sz="1600" b="0"/>
              <a:t> }</a:t>
            </a:r>
          </a:p>
        </p:txBody>
      </p:sp>
      <p:grpSp>
        <p:nvGrpSpPr>
          <p:cNvPr id="17417" name="Group 8">
            <a:extLst>
              <a:ext uri="{FF2B5EF4-FFF2-40B4-BE49-F238E27FC236}">
                <a16:creationId xmlns:a16="http://schemas.microsoft.com/office/drawing/2014/main" id="{AADAA204-2BAD-4AA0-9FEE-32469B8E7F66}"/>
              </a:ext>
            </a:extLst>
          </p:cNvPr>
          <p:cNvGrpSpPr>
            <a:grpSpLocks/>
          </p:cNvGrpSpPr>
          <p:nvPr/>
        </p:nvGrpSpPr>
        <p:grpSpPr bwMode="auto">
          <a:xfrm>
            <a:off x="6018213" y="1219200"/>
            <a:ext cx="1905000" cy="1371600"/>
            <a:chOff x="1872" y="2832"/>
            <a:chExt cx="1200" cy="864"/>
          </a:xfrm>
        </p:grpSpPr>
        <p:sp>
          <p:nvSpPr>
            <p:cNvPr id="17420" name="Rectangle 9">
              <a:extLst>
                <a:ext uri="{FF2B5EF4-FFF2-40B4-BE49-F238E27FC236}">
                  <a16:creationId xmlns:a16="http://schemas.microsoft.com/office/drawing/2014/main" id="{E4860B8A-5A58-4E54-9C1E-DBB893E4AF25}"/>
                </a:ext>
              </a:extLst>
            </p:cNvPr>
            <p:cNvSpPr>
              <a:spLocks noChangeArrowheads="1"/>
            </p:cNvSpPr>
            <p:nvPr/>
          </p:nvSpPr>
          <p:spPr bwMode="auto">
            <a:xfrm>
              <a:off x="1872" y="2832"/>
              <a:ext cx="1200" cy="672"/>
            </a:xfrm>
            <a:prstGeom prst="rect">
              <a:avLst/>
            </a:prstGeom>
            <a:solidFill>
              <a:schemeClr val="accent1"/>
            </a:solidFill>
            <a:ln w="9525">
              <a:solidFill>
                <a:schemeClr val="tx1"/>
              </a:solidFill>
              <a:miter lim="800000"/>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endParaRPr kumimoji="1" lang="en-US" altLang="en-US" sz="2400" b="0">
                <a:latin typeface="Times New Roman" panose="02020603050405020304" pitchFamily="18" charset="0"/>
                <a:ea typeface="新細明體" panose="02020500000000000000" pitchFamily="18" charset="-120"/>
              </a:endParaRPr>
            </a:p>
          </p:txBody>
        </p:sp>
        <p:sp>
          <p:nvSpPr>
            <p:cNvPr id="17421" name="Line 10">
              <a:extLst>
                <a:ext uri="{FF2B5EF4-FFF2-40B4-BE49-F238E27FC236}">
                  <a16:creationId xmlns:a16="http://schemas.microsoft.com/office/drawing/2014/main" id="{B7E33DAB-1FA0-4CF9-8712-D15E1BBD169C}"/>
                </a:ext>
              </a:extLst>
            </p:cNvPr>
            <p:cNvSpPr>
              <a:spLocks noChangeShapeType="1"/>
            </p:cNvSpPr>
            <p:nvPr/>
          </p:nvSpPr>
          <p:spPr bwMode="auto">
            <a:xfrm>
              <a:off x="1872" y="3168"/>
              <a:ext cx="1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2" name="Line 11">
              <a:extLst>
                <a:ext uri="{FF2B5EF4-FFF2-40B4-BE49-F238E27FC236}">
                  <a16:creationId xmlns:a16="http://schemas.microsoft.com/office/drawing/2014/main" id="{45238D30-271A-4BF7-BE38-AF2911BDD5E7}"/>
                </a:ext>
              </a:extLst>
            </p:cNvPr>
            <p:cNvSpPr>
              <a:spLocks noChangeShapeType="1"/>
            </p:cNvSpPr>
            <p:nvPr/>
          </p:nvSpPr>
          <p:spPr bwMode="auto">
            <a:xfrm>
              <a:off x="2448" y="316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3" name="Text Box 12">
              <a:extLst>
                <a:ext uri="{FF2B5EF4-FFF2-40B4-BE49-F238E27FC236}">
                  <a16:creationId xmlns:a16="http://schemas.microsoft.com/office/drawing/2014/main" id="{CECFE8F2-651C-41F5-B95F-7A1998A85AFE}"/>
                </a:ext>
              </a:extLst>
            </p:cNvPr>
            <p:cNvSpPr txBox="1">
              <a:spLocks noChangeArrowheads="1"/>
            </p:cNvSpPr>
            <p:nvPr/>
          </p:nvSpPr>
          <p:spPr bwMode="auto">
            <a:xfrm>
              <a:off x="2016" y="2832"/>
              <a:ext cx="9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kumimoji="1" lang="en-US" altLang="zh-TW" sz="2400" b="0">
                  <a:latin typeface="Times New Roman" panose="02020603050405020304" pitchFamily="18" charset="0"/>
                </a:rPr>
                <a:t>Key (data)</a:t>
              </a:r>
            </a:p>
          </p:txBody>
        </p:sp>
        <p:sp>
          <p:nvSpPr>
            <p:cNvPr id="17424" name="Line 13">
              <a:extLst>
                <a:ext uri="{FF2B5EF4-FFF2-40B4-BE49-F238E27FC236}">
                  <a16:creationId xmlns:a16="http://schemas.microsoft.com/office/drawing/2014/main" id="{D19A3FCF-EFBF-40B1-AADD-226D4A76CF1C}"/>
                </a:ext>
              </a:extLst>
            </p:cNvPr>
            <p:cNvSpPr>
              <a:spLocks noChangeShapeType="1"/>
            </p:cNvSpPr>
            <p:nvPr/>
          </p:nvSpPr>
          <p:spPr bwMode="auto">
            <a:xfrm flipH="1">
              <a:off x="1872" y="3312"/>
              <a:ext cx="288" cy="384"/>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25" name="Line 14">
              <a:extLst>
                <a:ext uri="{FF2B5EF4-FFF2-40B4-BE49-F238E27FC236}">
                  <a16:creationId xmlns:a16="http://schemas.microsoft.com/office/drawing/2014/main" id="{CA168552-65D4-4D90-8439-EB37DA4AA6F5}"/>
                </a:ext>
              </a:extLst>
            </p:cNvPr>
            <p:cNvSpPr>
              <a:spLocks noChangeShapeType="1"/>
            </p:cNvSpPr>
            <p:nvPr/>
          </p:nvSpPr>
          <p:spPr bwMode="auto">
            <a:xfrm>
              <a:off x="2736" y="3312"/>
              <a:ext cx="288" cy="384"/>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17418" name="Text Box 15">
            <a:extLst>
              <a:ext uri="{FF2B5EF4-FFF2-40B4-BE49-F238E27FC236}">
                <a16:creationId xmlns:a16="http://schemas.microsoft.com/office/drawing/2014/main" id="{6E61A00C-E025-4738-B45C-ED5A6FF394C3}"/>
              </a:ext>
            </a:extLst>
          </p:cNvPr>
          <p:cNvSpPr txBox="1">
            <a:spLocks noChangeArrowheads="1"/>
          </p:cNvSpPr>
          <p:nvPr/>
        </p:nvSpPr>
        <p:spPr bwMode="auto">
          <a:xfrm>
            <a:off x="5011738" y="2632075"/>
            <a:ext cx="3522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kumimoji="1" lang="en-US" altLang="zh-TW" sz="2400" b="0">
                <a:latin typeface="Times New Roman" panose="02020603050405020304" pitchFamily="18" charset="0"/>
              </a:rPr>
              <a:t>left child             right child</a:t>
            </a:r>
          </a:p>
        </p:txBody>
      </p:sp>
      <p:sp>
        <p:nvSpPr>
          <p:cNvPr id="17419" name="Text Box 16">
            <a:extLst>
              <a:ext uri="{FF2B5EF4-FFF2-40B4-BE49-F238E27FC236}">
                <a16:creationId xmlns:a16="http://schemas.microsoft.com/office/drawing/2014/main" id="{0C329D04-2ABB-40CC-8E2F-ABD8708FEA13}"/>
              </a:ext>
            </a:extLst>
          </p:cNvPr>
          <p:cNvSpPr txBox="1">
            <a:spLocks noChangeArrowheads="1"/>
          </p:cNvSpPr>
          <p:nvPr/>
        </p:nvSpPr>
        <p:spPr bwMode="auto">
          <a:xfrm>
            <a:off x="1371600" y="6019800"/>
            <a:ext cx="5638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spcBef>
                <a:spcPct val="50000"/>
              </a:spcBef>
            </a:pPr>
            <a:r>
              <a:rPr lang="en-US" altLang="en-US" sz="1600"/>
              <a:t>Different types of implementations of Binary tree node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C470020-BE2C-4A5C-B4D3-DA549CC693F0}"/>
              </a:ext>
            </a:extLst>
          </p:cNvPr>
          <p:cNvSpPr>
            <a:spLocks noGrp="1"/>
          </p:cNvSpPr>
          <p:nvPr>
            <p:ph type="sldNum" sz="quarter" idx="12"/>
          </p:nvPr>
        </p:nvSpPr>
        <p:spPr/>
        <p:txBody>
          <a:bodyPr/>
          <a:lstStyle/>
          <a:p>
            <a:fld id="{62BFF9DD-8FFE-4033-8A48-3EDA63FA1AE9}" type="slidenum">
              <a:rPr lang="en-US" altLang="en-US"/>
              <a:pPr/>
              <a:t>2</a:t>
            </a:fld>
            <a:r>
              <a:rPr lang="en-US" altLang="en-US"/>
              <a:t>/34</a:t>
            </a:r>
          </a:p>
        </p:txBody>
      </p:sp>
      <p:sp>
        <p:nvSpPr>
          <p:cNvPr id="3074" name="Footer Placeholder 4">
            <a:extLst>
              <a:ext uri="{FF2B5EF4-FFF2-40B4-BE49-F238E27FC236}">
                <a16:creationId xmlns:a16="http://schemas.microsoft.com/office/drawing/2014/main" id="{BF2574C1-B9BD-4815-A92A-FC47C43BA30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4" name="Slide Number Placeholder 3">
            <a:extLst>
              <a:ext uri="{FF2B5EF4-FFF2-40B4-BE49-F238E27FC236}">
                <a16:creationId xmlns:a16="http://schemas.microsoft.com/office/drawing/2014/main" id="{3DC6F699-254B-4F30-B867-FDC18E4F8E53}"/>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63DB90D7-A0CA-4339-9A62-7CAEB626F8FB}" type="slidenum">
              <a:rPr lang="en-US" altLang="en-US" sz="1200">
                <a:solidFill>
                  <a:srgbClr val="FFFFFF"/>
                </a:solidFill>
              </a:rPr>
              <a:pPr algn="ctr" eaLnBrk="1" hangingPunct="1">
                <a:lnSpc>
                  <a:spcPct val="80000"/>
                </a:lnSpc>
              </a:pPr>
              <a:t>2</a:t>
            </a:fld>
            <a:endParaRPr lang="en-US" altLang="en-US" sz="1200">
              <a:solidFill>
                <a:srgbClr val="FFFFFF"/>
              </a:solidFill>
            </a:endParaRPr>
          </a:p>
        </p:txBody>
      </p:sp>
      <p:sp>
        <p:nvSpPr>
          <p:cNvPr id="3077" name="Rectangle 3">
            <a:extLst>
              <a:ext uri="{FF2B5EF4-FFF2-40B4-BE49-F238E27FC236}">
                <a16:creationId xmlns:a16="http://schemas.microsoft.com/office/drawing/2014/main" id="{4AC4E696-03C8-4477-B3E7-456661BFC6E4}"/>
              </a:ext>
            </a:extLst>
          </p:cNvPr>
          <p:cNvSpPr>
            <a:spLocks noGrp="1" noChangeArrowheads="1"/>
          </p:cNvSpPr>
          <p:nvPr>
            <p:ph sz="quarter" idx="4294967295"/>
          </p:nvPr>
        </p:nvSpPr>
        <p:spPr>
          <a:xfrm>
            <a:off x="1524000" y="1295400"/>
            <a:ext cx="6477000" cy="5133975"/>
          </a:xfrm>
        </p:spPr>
        <p:txBody>
          <a:bodyPr>
            <a:spAutoFit/>
          </a:bodyPr>
          <a:lstStyle/>
          <a:p>
            <a:pPr marL="319088" indent="-319088"/>
            <a:r>
              <a:rPr lang="en-US" altLang="en-US" sz="2800"/>
              <a:t>What is a Trees?</a:t>
            </a:r>
          </a:p>
          <a:p>
            <a:pPr marL="319088" indent="-319088"/>
            <a:r>
              <a:rPr lang="en-US" altLang="en-US" sz="2800"/>
              <a:t>Tree Terminology</a:t>
            </a:r>
          </a:p>
          <a:p>
            <a:pPr marL="319088" indent="-319088"/>
            <a:r>
              <a:rPr lang="en-US" altLang="en-US" sz="2800"/>
              <a:t>Tree examples</a:t>
            </a:r>
          </a:p>
          <a:p>
            <a:pPr marL="319088" indent="-319088"/>
            <a:r>
              <a:rPr lang="en-US" altLang="en-US" sz="2800"/>
              <a:t>Ordered Trees</a:t>
            </a:r>
          </a:p>
          <a:p>
            <a:pPr marL="319088" indent="-319088"/>
            <a:r>
              <a:rPr lang="en-US" altLang="en-US" sz="2800"/>
              <a:t>Tree Traversals</a:t>
            </a:r>
          </a:p>
          <a:p>
            <a:pPr marL="319088" indent="-319088"/>
            <a:r>
              <a:rPr lang="en-US" altLang="en-US" sz="2800"/>
              <a:t>Binary Trees</a:t>
            </a:r>
          </a:p>
          <a:p>
            <a:pPr marL="319088" indent="-319088"/>
            <a:r>
              <a:rPr lang="en-US" altLang="en-US" sz="2800"/>
              <a:t>Implementing Binary Trees</a:t>
            </a:r>
          </a:p>
          <a:p>
            <a:pPr marL="319088" indent="-319088"/>
            <a:r>
              <a:rPr lang="en-US" altLang="en-US" sz="2800"/>
              <a:t>Binary Search Tree</a:t>
            </a:r>
          </a:p>
          <a:p>
            <a:pPr marL="319088" indent="-319088"/>
            <a:r>
              <a:rPr lang="en-US" altLang="en-US" sz="2800"/>
              <a:t>Insertion</a:t>
            </a:r>
          </a:p>
          <a:p>
            <a:pPr marL="319088" indent="-319088"/>
            <a:r>
              <a:rPr lang="en-US" altLang="en-US" sz="2800"/>
              <a:t>Deletion</a:t>
            </a:r>
          </a:p>
        </p:txBody>
      </p:sp>
      <p:sp>
        <p:nvSpPr>
          <p:cNvPr id="3078" name="Rectangle 2">
            <a:extLst>
              <a:ext uri="{FF2B5EF4-FFF2-40B4-BE49-F238E27FC236}">
                <a16:creationId xmlns:a16="http://schemas.microsoft.com/office/drawing/2014/main" id="{97EDA1CF-4B95-43BD-9F07-FDA1043427A9}"/>
              </a:ext>
            </a:extLst>
          </p:cNvPr>
          <p:cNvSpPr>
            <a:spLocks noChangeArrowheads="1"/>
          </p:cNvSpPr>
          <p:nvPr/>
        </p:nvSpPr>
        <p:spPr bwMode="auto">
          <a:xfrm>
            <a:off x="457200" y="457200"/>
            <a:ext cx="822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a:r>
              <a:rPr lang="en-US" altLang="en-US" sz="4000">
                <a:solidFill>
                  <a:srgbClr val="CC3300"/>
                </a:solidFill>
                <a:latin typeface="Calibri" panose="020F0502020204030204" pitchFamily="34" charset="0"/>
              </a:rPr>
              <a:t>Objectives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EE87FF21-A04E-4D46-8723-BB8539F5F01F}"/>
              </a:ext>
            </a:extLst>
          </p:cNvPr>
          <p:cNvSpPr>
            <a:spLocks noGrp="1"/>
          </p:cNvSpPr>
          <p:nvPr>
            <p:ph type="sldNum" sz="quarter" idx="12"/>
          </p:nvPr>
        </p:nvSpPr>
        <p:spPr/>
        <p:txBody>
          <a:bodyPr/>
          <a:lstStyle/>
          <a:p>
            <a:fld id="{A965CA9D-122C-4BE2-98D2-B3C5CC5BD90E}" type="slidenum">
              <a:rPr lang="en-US" altLang="en-US"/>
              <a:pPr/>
              <a:t>20</a:t>
            </a:fld>
            <a:r>
              <a:rPr lang="en-US" altLang="en-US"/>
              <a:t>/34</a:t>
            </a:r>
          </a:p>
        </p:txBody>
      </p:sp>
      <p:sp>
        <p:nvSpPr>
          <p:cNvPr id="18434" name="Footer Placeholder 4">
            <a:extLst>
              <a:ext uri="{FF2B5EF4-FFF2-40B4-BE49-F238E27FC236}">
                <a16:creationId xmlns:a16="http://schemas.microsoft.com/office/drawing/2014/main" id="{3576950E-2ACD-4C3D-9424-B8A07184D39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18436" name="Rectangle 2">
            <a:extLst>
              <a:ext uri="{FF2B5EF4-FFF2-40B4-BE49-F238E27FC236}">
                <a16:creationId xmlns:a16="http://schemas.microsoft.com/office/drawing/2014/main" id="{DC538819-38EB-4CE6-9542-A9EA3B780012}"/>
              </a:ext>
            </a:extLst>
          </p:cNvPr>
          <p:cNvSpPr>
            <a:spLocks noGrp="1" noChangeArrowheads="1"/>
          </p:cNvSpPr>
          <p:nvPr>
            <p:ph type="title" idx="4294967295"/>
          </p:nvPr>
        </p:nvSpPr>
        <p:spPr>
          <a:xfrm>
            <a:off x="914400" y="517525"/>
            <a:ext cx="7467600" cy="701675"/>
          </a:xfrm>
        </p:spPr>
        <p:txBody>
          <a:bodyPr>
            <a:spAutoFit/>
          </a:bodyPr>
          <a:lstStyle/>
          <a:p>
            <a:r>
              <a:rPr lang="en-US" altLang="en-US" sz="4000" b="1">
                <a:solidFill>
                  <a:srgbClr val="CC3300"/>
                </a:solidFill>
              </a:rPr>
              <a:t>Breadth-First Traversal code</a:t>
            </a:r>
          </a:p>
        </p:txBody>
      </p:sp>
      <p:sp>
        <p:nvSpPr>
          <p:cNvPr id="5" name="Slide Number Placeholder 3">
            <a:extLst>
              <a:ext uri="{FF2B5EF4-FFF2-40B4-BE49-F238E27FC236}">
                <a16:creationId xmlns:a16="http://schemas.microsoft.com/office/drawing/2014/main" id="{3771533B-3C5A-4FC6-AE33-57509E0A0FD7}"/>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3AC8991F-BB37-4B49-84F7-41A23CAA29B9}" type="slidenum">
              <a:rPr lang="en-US" altLang="en-US" sz="1200">
                <a:solidFill>
                  <a:srgbClr val="FFFFFF"/>
                </a:solidFill>
              </a:rPr>
              <a:pPr algn="ctr" eaLnBrk="1" hangingPunct="1">
                <a:lnSpc>
                  <a:spcPct val="80000"/>
                </a:lnSpc>
              </a:pPr>
              <a:t>20</a:t>
            </a:fld>
            <a:endParaRPr lang="en-US" altLang="en-US" sz="1200">
              <a:solidFill>
                <a:srgbClr val="FFFFFF"/>
              </a:solidFill>
            </a:endParaRPr>
          </a:p>
        </p:txBody>
      </p:sp>
      <p:sp>
        <p:nvSpPr>
          <p:cNvPr id="18438" name="Text Box 6">
            <a:extLst>
              <a:ext uri="{FF2B5EF4-FFF2-40B4-BE49-F238E27FC236}">
                <a16:creationId xmlns:a16="http://schemas.microsoft.com/office/drawing/2014/main" id="{9C052A83-A38E-44C9-98E9-6197F0333ABA}"/>
              </a:ext>
            </a:extLst>
          </p:cNvPr>
          <p:cNvSpPr txBox="1">
            <a:spLocks noChangeArrowheads="1"/>
          </p:cNvSpPr>
          <p:nvPr/>
        </p:nvSpPr>
        <p:spPr bwMode="auto">
          <a:xfrm>
            <a:off x="762000" y="5927725"/>
            <a:ext cx="7620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2000" b="0"/>
              <a:t>Top-down, left-to-right, breadth-first traversal implementation</a:t>
            </a:r>
          </a:p>
        </p:txBody>
      </p:sp>
      <p:sp>
        <p:nvSpPr>
          <p:cNvPr id="18439" name="Text Box 5">
            <a:extLst>
              <a:ext uri="{FF2B5EF4-FFF2-40B4-BE49-F238E27FC236}">
                <a16:creationId xmlns:a16="http://schemas.microsoft.com/office/drawing/2014/main" id="{C0E95BE4-F422-42E8-AFFC-22E5CA59C2B3}"/>
              </a:ext>
            </a:extLst>
          </p:cNvPr>
          <p:cNvSpPr txBox="1">
            <a:spLocks noChangeArrowheads="1"/>
          </p:cNvSpPr>
          <p:nvPr/>
        </p:nvSpPr>
        <p:spPr bwMode="auto">
          <a:xfrm>
            <a:off x="2209800" y="1422400"/>
            <a:ext cx="5029200" cy="4368800"/>
          </a:xfrm>
          <a:prstGeom prst="rect">
            <a:avLst/>
          </a:prstGeom>
          <a:solidFill>
            <a:srgbClr val="CCECFF"/>
          </a:solidFill>
          <a:ln w="9525">
            <a:solidFill>
              <a:schemeClr val="tx1"/>
            </a:solidFill>
            <a:miter lim="800000"/>
            <a:headEnd/>
            <a:tailEnd/>
          </a:ln>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2000" b="0"/>
              <a:t> void breadth()</a:t>
            </a:r>
          </a:p>
          <a:p>
            <a:pPr eaLnBrk="1" hangingPunct="1"/>
            <a:r>
              <a:rPr lang="en-US" altLang="en-US" sz="2000" b="0"/>
              <a:t>     { if(root==null) return;</a:t>
            </a:r>
          </a:p>
          <a:p>
            <a:pPr eaLnBrk="1" hangingPunct="1"/>
            <a:r>
              <a:rPr lang="en-US" altLang="en-US" sz="2000" b="0"/>
              <a:t>       MyQueue q = new MyQueue();</a:t>
            </a:r>
          </a:p>
          <a:p>
            <a:pPr eaLnBrk="1" hangingPunct="1"/>
            <a:r>
              <a:rPr lang="en-US" altLang="en-US" sz="2000" b="0"/>
              <a:t>       q.enqueue(root);</a:t>
            </a:r>
          </a:p>
          <a:p>
            <a:pPr eaLnBrk="1" hangingPunct="1"/>
            <a:r>
              <a:rPr lang="en-US" altLang="en-US" sz="2000" b="0"/>
              <a:t>       Node p;</a:t>
            </a:r>
          </a:p>
          <a:p>
            <a:pPr eaLnBrk="1" hangingPunct="1"/>
            <a:r>
              <a:rPr lang="en-US" altLang="en-US" sz="2000" b="0"/>
              <a:t>       while(!q.isEmpty())</a:t>
            </a:r>
          </a:p>
          <a:p>
            <a:pPr eaLnBrk="1" hangingPunct="1"/>
            <a:r>
              <a:rPr lang="en-US" altLang="en-US" sz="2000" b="0"/>
              <a:t>          { p = (Node) q.dequeue();</a:t>
            </a:r>
          </a:p>
          <a:p>
            <a:pPr eaLnBrk="1" hangingPunct="1"/>
            <a:r>
              <a:rPr lang="en-US" altLang="en-US" sz="2000" b="0"/>
              <a:t>            if(p.left !=null)</a:t>
            </a:r>
          </a:p>
          <a:p>
            <a:pPr eaLnBrk="1" hangingPunct="1"/>
            <a:r>
              <a:rPr lang="en-US" altLang="en-US" sz="2000" b="0"/>
              <a:t>            q.enqueue(p.left);</a:t>
            </a:r>
          </a:p>
          <a:p>
            <a:pPr eaLnBrk="1" hangingPunct="1"/>
            <a:r>
              <a:rPr lang="en-US" altLang="en-US" sz="2000" b="0"/>
              <a:t>            if(p.right !=null)</a:t>
            </a:r>
          </a:p>
          <a:p>
            <a:pPr eaLnBrk="1" hangingPunct="1"/>
            <a:r>
              <a:rPr lang="en-US" altLang="en-US" sz="2000" b="0"/>
              <a:t>            q.enqueue(p.right);</a:t>
            </a:r>
          </a:p>
          <a:p>
            <a:pPr eaLnBrk="1" hangingPunct="1"/>
            <a:r>
              <a:rPr lang="en-US" altLang="en-US" sz="2000" b="0"/>
              <a:t>            visit(p);</a:t>
            </a:r>
          </a:p>
          <a:p>
            <a:pPr eaLnBrk="1" hangingPunct="1"/>
            <a:r>
              <a:rPr lang="en-US" altLang="en-US" sz="2000" b="0"/>
              <a:t>          }</a:t>
            </a:r>
          </a:p>
          <a:p>
            <a:pPr eaLnBrk="1" hangingPunct="1"/>
            <a:r>
              <a:rPr lang="en-US" altLang="en-US" sz="2000" b="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8EED7EBC-629E-42A4-8D6C-02A4E5ACA104}"/>
              </a:ext>
            </a:extLst>
          </p:cNvPr>
          <p:cNvSpPr>
            <a:spLocks noGrp="1"/>
          </p:cNvSpPr>
          <p:nvPr>
            <p:ph type="sldNum" sz="quarter" idx="12"/>
          </p:nvPr>
        </p:nvSpPr>
        <p:spPr/>
        <p:txBody>
          <a:bodyPr/>
          <a:lstStyle/>
          <a:p>
            <a:fld id="{92BA3D80-1592-4620-9FE7-F0FB7DC829D1}" type="slidenum">
              <a:rPr lang="en-US" altLang="en-US"/>
              <a:pPr/>
              <a:t>21</a:t>
            </a:fld>
            <a:r>
              <a:rPr lang="en-US" altLang="en-US"/>
              <a:t>/34</a:t>
            </a:r>
          </a:p>
        </p:txBody>
      </p:sp>
      <p:sp>
        <p:nvSpPr>
          <p:cNvPr id="19458" name="Footer Placeholder 4">
            <a:extLst>
              <a:ext uri="{FF2B5EF4-FFF2-40B4-BE49-F238E27FC236}">
                <a16:creationId xmlns:a16="http://schemas.microsoft.com/office/drawing/2014/main" id="{82F7F9AE-1600-48AA-B0ED-B3615E524C7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19460" name="Rectangle 2">
            <a:extLst>
              <a:ext uri="{FF2B5EF4-FFF2-40B4-BE49-F238E27FC236}">
                <a16:creationId xmlns:a16="http://schemas.microsoft.com/office/drawing/2014/main" id="{23249A36-7D67-4B88-A6E2-3B1C6DCDE473}"/>
              </a:ext>
            </a:extLst>
          </p:cNvPr>
          <p:cNvSpPr>
            <a:spLocks noGrp="1" noChangeArrowheads="1"/>
          </p:cNvSpPr>
          <p:nvPr>
            <p:ph type="title" idx="4294967295"/>
          </p:nvPr>
        </p:nvSpPr>
        <p:spPr>
          <a:xfrm>
            <a:off x="457200" y="495300"/>
            <a:ext cx="8229600" cy="701675"/>
          </a:xfrm>
        </p:spPr>
        <p:txBody>
          <a:bodyPr>
            <a:spAutoFit/>
          </a:bodyPr>
          <a:lstStyle/>
          <a:p>
            <a:r>
              <a:rPr lang="en-US" altLang="en-US" sz="4000" b="1">
                <a:solidFill>
                  <a:srgbClr val="CC3300"/>
                </a:solidFill>
              </a:rPr>
              <a:t>Depth-First Traversal code</a:t>
            </a:r>
          </a:p>
        </p:txBody>
      </p:sp>
      <p:sp>
        <p:nvSpPr>
          <p:cNvPr id="4" name="Slide Number Placeholder 3">
            <a:extLst>
              <a:ext uri="{FF2B5EF4-FFF2-40B4-BE49-F238E27FC236}">
                <a16:creationId xmlns:a16="http://schemas.microsoft.com/office/drawing/2014/main" id="{DBCD1FD1-95B0-4CC5-9C95-D8047B923830}"/>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8D0CE29A-25CD-469F-9583-8B84D409E1F6}" type="slidenum">
              <a:rPr lang="en-US" altLang="en-US" sz="1200">
                <a:solidFill>
                  <a:srgbClr val="FFFFFF"/>
                </a:solidFill>
              </a:rPr>
              <a:pPr algn="ctr" eaLnBrk="1" hangingPunct="1">
                <a:lnSpc>
                  <a:spcPct val="80000"/>
                </a:lnSpc>
              </a:pPr>
              <a:t>21</a:t>
            </a:fld>
            <a:endParaRPr lang="en-US" altLang="en-US" sz="1200">
              <a:solidFill>
                <a:srgbClr val="FFFFFF"/>
              </a:solidFill>
            </a:endParaRPr>
          </a:p>
        </p:txBody>
      </p:sp>
      <p:sp>
        <p:nvSpPr>
          <p:cNvPr id="19462" name="Text Box 4">
            <a:extLst>
              <a:ext uri="{FF2B5EF4-FFF2-40B4-BE49-F238E27FC236}">
                <a16:creationId xmlns:a16="http://schemas.microsoft.com/office/drawing/2014/main" id="{B2D77734-680E-4C89-8FD1-06CFA05C797D}"/>
              </a:ext>
            </a:extLst>
          </p:cNvPr>
          <p:cNvSpPr txBox="1">
            <a:spLocks noChangeArrowheads="1"/>
          </p:cNvSpPr>
          <p:nvPr/>
        </p:nvSpPr>
        <p:spPr bwMode="auto">
          <a:xfrm>
            <a:off x="457200" y="1384300"/>
            <a:ext cx="3962400" cy="4483100"/>
          </a:xfrm>
          <a:prstGeom prst="rect">
            <a:avLst/>
          </a:prstGeom>
          <a:solidFill>
            <a:srgbClr val="CCECFF"/>
          </a:solidFill>
          <a:ln w="9525">
            <a:solidFill>
              <a:schemeClr val="tx1"/>
            </a:solidFill>
            <a:miter lim="800000"/>
            <a:headEnd/>
            <a:tailEnd/>
          </a:ln>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2400"/>
              <a:t> </a:t>
            </a:r>
            <a:r>
              <a:rPr lang="en-US" altLang="en-US" sz="2400" b="0"/>
              <a:t>void preOrder(Node p)</a:t>
            </a:r>
          </a:p>
          <a:p>
            <a:pPr eaLnBrk="1" hangingPunct="1"/>
            <a:r>
              <a:rPr lang="en-US" altLang="en-US" sz="2400" b="0"/>
              <a:t>    { if(p==null) return;</a:t>
            </a:r>
          </a:p>
          <a:p>
            <a:pPr eaLnBrk="1" hangingPunct="1"/>
            <a:r>
              <a:rPr lang="en-US" altLang="en-US" sz="2400" b="0"/>
              <a:t>      visit(p);</a:t>
            </a:r>
          </a:p>
          <a:p>
            <a:pPr eaLnBrk="1" hangingPunct="1"/>
            <a:r>
              <a:rPr lang="en-US" altLang="en-US" sz="2400" b="0"/>
              <a:t>      preOrder(p.left);</a:t>
            </a:r>
          </a:p>
          <a:p>
            <a:pPr eaLnBrk="1" hangingPunct="1"/>
            <a:r>
              <a:rPr lang="en-US" altLang="en-US" sz="2400" b="0"/>
              <a:t>      preOrder(p.right);</a:t>
            </a:r>
          </a:p>
          <a:p>
            <a:pPr eaLnBrk="1" hangingPunct="1"/>
            <a:r>
              <a:rPr lang="en-US" altLang="en-US" sz="2400" b="0"/>
              <a:t>    }</a:t>
            </a:r>
          </a:p>
          <a:p>
            <a:pPr eaLnBrk="1" hangingPunct="1"/>
            <a:r>
              <a:rPr lang="en-US" altLang="en-US" sz="2400" b="0"/>
              <a:t>  void inOrder(Node p)</a:t>
            </a:r>
          </a:p>
          <a:p>
            <a:pPr eaLnBrk="1" hangingPunct="1"/>
            <a:r>
              <a:rPr lang="en-US" altLang="en-US" sz="2400" b="0"/>
              <a:t>    { if(p==null) return;</a:t>
            </a:r>
          </a:p>
          <a:p>
            <a:pPr eaLnBrk="1" hangingPunct="1"/>
            <a:r>
              <a:rPr lang="en-US" altLang="en-US" sz="2400" b="0"/>
              <a:t>      inOrder(p.left);</a:t>
            </a:r>
          </a:p>
          <a:p>
            <a:pPr eaLnBrk="1" hangingPunct="1"/>
            <a:r>
              <a:rPr lang="en-US" altLang="en-US" sz="2400" b="0"/>
              <a:t>      visit(p);</a:t>
            </a:r>
          </a:p>
          <a:p>
            <a:pPr eaLnBrk="1" hangingPunct="1"/>
            <a:r>
              <a:rPr lang="en-US" altLang="en-US" sz="2400" b="0"/>
              <a:t>      inOrder(p.right);</a:t>
            </a:r>
          </a:p>
          <a:p>
            <a:pPr eaLnBrk="1" hangingPunct="1"/>
            <a:r>
              <a:rPr lang="en-US" altLang="en-US" sz="2400" b="0"/>
              <a:t>    }</a:t>
            </a:r>
          </a:p>
        </p:txBody>
      </p:sp>
      <p:sp>
        <p:nvSpPr>
          <p:cNvPr id="19463" name="Text Box 5">
            <a:extLst>
              <a:ext uri="{FF2B5EF4-FFF2-40B4-BE49-F238E27FC236}">
                <a16:creationId xmlns:a16="http://schemas.microsoft.com/office/drawing/2014/main" id="{BFEE3FBB-0B5D-47CC-86BC-220340D05C2D}"/>
              </a:ext>
            </a:extLst>
          </p:cNvPr>
          <p:cNvSpPr txBox="1">
            <a:spLocks noChangeArrowheads="1"/>
          </p:cNvSpPr>
          <p:nvPr/>
        </p:nvSpPr>
        <p:spPr bwMode="auto">
          <a:xfrm>
            <a:off x="4724400" y="1365250"/>
            <a:ext cx="3962400" cy="2292350"/>
          </a:xfrm>
          <a:prstGeom prst="rect">
            <a:avLst/>
          </a:prstGeom>
          <a:solidFill>
            <a:srgbClr val="CCECFF"/>
          </a:solidFill>
          <a:ln w="9525">
            <a:solidFill>
              <a:schemeClr val="tx1"/>
            </a:solidFill>
            <a:miter lim="800000"/>
            <a:headEnd/>
            <a:tailEnd/>
          </a:ln>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2400" b="0"/>
              <a:t>void postOrder(Node p)</a:t>
            </a:r>
          </a:p>
          <a:p>
            <a:pPr eaLnBrk="1" hangingPunct="1"/>
            <a:r>
              <a:rPr lang="en-US" altLang="en-US" sz="2400" b="0"/>
              <a:t>    { if(p==null) return;</a:t>
            </a:r>
          </a:p>
          <a:p>
            <a:pPr eaLnBrk="1" hangingPunct="1"/>
            <a:r>
              <a:rPr lang="en-US" altLang="en-US" sz="2400" b="0"/>
              <a:t>      postOrder(p.left);</a:t>
            </a:r>
          </a:p>
          <a:p>
            <a:pPr eaLnBrk="1" hangingPunct="1"/>
            <a:r>
              <a:rPr lang="en-US" altLang="en-US" sz="2400" b="0"/>
              <a:t>      postOrder(p.right);</a:t>
            </a:r>
          </a:p>
          <a:p>
            <a:pPr eaLnBrk="1" hangingPunct="1"/>
            <a:r>
              <a:rPr lang="en-US" altLang="en-US" sz="2400" b="0"/>
              <a:t>      visit(p);</a:t>
            </a:r>
          </a:p>
          <a:p>
            <a:pPr eaLnBrk="1" hangingPunct="1"/>
            <a:r>
              <a:rPr lang="en-US" altLang="en-US" sz="2400" b="0"/>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096128B7-C33E-471D-8E43-55660099C60B}"/>
              </a:ext>
            </a:extLst>
          </p:cNvPr>
          <p:cNvSpPr>
            <a:spLocks noGrp="1"/>
          </p:cNvSpPr>
          <p:nvPr>
            <p:ph type="sldNum" sz="quarter" idx="12"/>
          </p:nvPr>
        </p:nvSpPr>
        <p:spPr/>
        <p:txBody>
          <a:bodyPr/>
          <a:lstStyle/>
          <a:p>
            <a:fld id="{9B394F0F-9BE5-4F30-8570-890E7B793CD1}" type="slidenum">
              <a:rPr lang="en-US" altLang="en-US"/>
              <a:pPr/>
              <a:t>22</a:t>
            </a:fld>
            <a:r>
              <a:rPr lang="en-US" altLang="en-US"/>
              <a:t>/34</a:t>
            </a:r>
          </a:p>
        </p:txBody>
      </p:sp>
      <p:sp>
        <p:nvSpPr>
          <p:cNvPr id="20482" name="Footer Placeholder 4">
            <a:extLst>
              <a:ext uri="{FF2B5EF4-FFF2-40B4-BE49-F238E27FC236}">
                <a16:creationId xmlns:a16="http://schemas.microsoft.com/office/drawing/2014/main" id="{7E752ED2-6533-4CC4-BFE4-874F26CD866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20484" name="Rectangle 2">
            <a:extLst>
              <a:ext uri="{FF2B5EF4-FFF2-40B4-BE49-F238E27FC236}">
                <a16:creationId xmlns:a16="http://schemas.microsoft.com/office/drawing/2014/main" id="{6A6D50D7-B50E-4E5B-9041-8333F769AD70}"/>
              </a:ext>
            </a:extLst>
          </p:cNvPr>
          <p:cNvSpPr>
            <a:spLocks noGrp="1"/>
          </p:cNvSpPr>
          <p:nvPr>
            <p:ph type="title"/>
          </p:nvPr>
        </p:nvSpPr>
        <p:spPr>
          <a:xfrm>
            <a:off x="1600200" y="381000"/>
            <a:ext cx="5334000" cy="701675"/>
          </a:xfrm>
          <a:noFill/>
        </p:spPr>
        <p:txBody>
          <a:bodyPr>
            <a:spAutoFit/>
          </a:bodyPr>
          <a:lstStyle/>
          <a:p>
            <a:r>
              <a:rPr lang="en-US" altLang="en-US" sz="4000" b="1">
                <a:solidFill>
                  <a:srgbClr val="CC3300"/>
                </a:solidFill>
              </a:rPr>
              <a:t>Binary Search Trees</a:t>
            </a:r>
          </a:p>
        </p:txBody>
      </p:sp>
      <p:sp>
        <p:nvSpPr>
          <p:cNvPr id="20485" name="Rectangle 3">
            <a:extLst>
              <a:ext uri="{FF2B5EF4-FFF2-40B4-BE49-F238E27FC236}">
                <a16:creationId xmlns:a16="http://schemas.microsoft.com/office/drawing/2014/main" id="{791CB5F6-6A78-4A4C-9755-3B42CBF848E7}"/>
              </a:ext>
            </a:extLst>
          </p:cNvPr>
          <p:cNvSpPr>
            <a:spLocks noGrp="1"/>
          </p:cNvSpPr>
          <p:nvPr>
            <p:ph type="body" sz="half" idx="1"/>
          </p:nvPr>
        </p:nvSpPr>
        <p:spPr>
          <a:xfrm>
            <a:off x="228600" y="1219200"/>
            <a:ext cx="4343400" cy="5251450"/>
          </a:xfrm>
          <a:noFill/>
        </p:spPr>
        <p:txBody>
          <a:bodyPr>
            <a:spAutoFit/>
          </a:bodyPr>
          <a:lstStyle/>
          <a:p>
            <a:pPr>
              <a:lnSpc>
                <a:spcPct val="90000"/>
              </a:lnSpc>
            </a:pPr>
            <a:r>
              <a:rPr lang="en-US" altLang="en-US" sz="2200"/>
              <a:t>In computer science, a </a:t>
            </a:r>
            <a:r>
              <a:rPr lang="en-US" altLang="en-US" sz="2200" b="1"/>
              <a:t>binary search tree</a:t>
            </a:r>
            <a:r>
              <a:rPr lang="en-US" altLang="en-US" sz="2200"/>
              <a:t> (</a:t>
            </a:r>
            <a:r>
              <a:rPr lang="en-US" altLang="en-US" sz="2200" b="1"/>
              <a:t>BST</a:t>
            </a:r>
            <a:r>
              <a:rPr lang="en-US" altLang="en-US" sz="2200"/>
              <a:t>) is a node based binary tree data structure which has the following properties:</a:t>
            </a:r>
          </a:p>
          <a:p>
            <a:pPr>
              <a:lnSpc>
                <a:spcPct val="90000"/>
              </a:lnSpc>
            </a:pPr>
            <a:r>
              <a:rPr lang="en-US" altLang="en-US" sz="2200"/>
              <a:t>The </a:t>
            </a:r>
            <a:r>
              <a:rPr lang="en-US" altLang="en-US" sz="2200" b="1" i="1">
                <a:solidFill>
                  <a:schemeClr val="hlink"/>
                </a:solidFill>
              </a:rPr>
              <a:t>left subtree</a:t>
            </a:r>
            <a:r>
              <a:rPr lang="en-US" altLang="en-US" sz="2200"/>
              <a:t> of a node contains only nodes with keys </a:t>
            </a:r>
            <a:r>
              <a:rPr lang="en-US" altLang="en-US" sz="2200" b="1" i="1">
                <a:solidFill>
                  <a:schemeClr val="hlink"/>
                </a:solidFill>
              </a:rPr>
              <a:t>less than the node's key</a:t>
            </a:r>
            <a:r>
              <a:rPr lang="en-US" altLang="en-US" sz="2200"/>
              <a:t>. </a:t>
            </a:r>
          </a:p>
          <a:p>
            <a:pPr>
              <a:lnSpc>
                <a:spcPct val="90000"/>
              </a:lnSpc>
            </a:pPr>
            <a:r>
              <a:rPr lang="en-US" altLang="en-US" sz="2200"/>
              <a:t>The </a:t>
            </a:r>
            <a:r>
              <a:rPr lang="en-US" altLang="en-US" sz="2200" b="1" i="1">
                <a:solidFill>
                  <a:schemeClr val="hlink"/>
                </a:solidFill>
              </a:rPr>
              <a:t>right subtree</a:t>
            </a:r>
            <a:r>
              <a:rPr lang="en-US" altLang="en-US" sz="2200"/>
              <a:t> of a node contains only nodes with keys </a:t>
            </a:r>
            <a:r>
              <a:rPr lang="en-US" altLang="en-US" sz="2200" b="1" i="1">
                <a:solidFill>
                  <a:schemeClr val="hlink"/>
                </a:solidFill>
              </a:rPr>
              <a:t>greater than the node's key</a:t>
            </a:r>
            <a:r>
              <a:rPr lang="en-US" altLang="en-US" sz="2200"/>
              <a:t>. </a:t>
            </a:r>
          </a:p>
          <a:p>
            <a:pPr>
              <a:lnSpc>
                <a:spcPct val="90000"/>
              </a:lnSpc>
            </a:pPr>
            <a:r>
              <a:rPr lang="en-US" altLang="en-US" sz="2200"/>
              <a:t>Both the left and right subtrees must also be binary search trees. </a:t>
            </a:r>
          </a:p>
          <a:p>
            <a:pPr>
              <a:lnSpc>
                <a:spcPct val="90000"/>
              </a:lnSpc>
              <a:buFont typeface="Arial" panose="020B0604020202020204" pitchFamily="34" charset="0"/>
              <a:buNone/>
            </a:pPr>
            <a:r>
              <a:rPr lang="en-US" altLang="en-US" sz="2200"/>
              <a:t>	From the above properties it naturally follows that:</a:t>
            </a:r>
          </a:p>
          <a:p>
            <a:pPr>
              <a:lnSpc>
                <a:spcPct val="90000"/>
              </a:lnSpc>
            </a:pPr>
            <a:r>
              <a:rPr lang="en-US" altLang="en-US" sz="2200"/>
              <a:t>Each node (item in the tree) has a distinct key. </a:t>
            </a:r>
          </a:p>
        </p:txBody>
      </p:sp>
      <p:sp>
        <p:nvSpPr>
          <p:cNvPr id="20486" name="Rectangle 4">
            <a:extLst>
              <a:ext uri="{FF2B5EF4-FFF2-40B4-BE49-F238E27FC236}">
                <a16:creationId xmlns:a16="http://schemas.microsoft.com/office/drawing/2014/main" id="{C55920A6-E07F-40CF-B921-BAF587154864}"/>
              </a:ext>
            </a:extLst>
          </p:cNvPr>
          <p:cNvSpPr>
            <a:spLocks noGrp="1"/>
          </p:cNvSpPr>
          <p:nvPr>
            <p:ph type="body" sz="half" idx="2"/>
          </p:nvPr>
        </p:nvSpPr>
        <p:spPr>
          <a:xfrm>
            <a:off x="4800600" y="1371600"/>
            <a:ext cx="3810000" cy="996950"/>
          </a:xfrm>
          <a:noFill/>
        </p:spPr>
        <p:txBody>
          <a:bodyPr>
            <a:spAutoFit/>
          </a:bodyPr>
          <a:lstStyle/>
          <a:p>
            <a:pPr>
              <a:lnSpc>
                <a:spcPct val="90000"/>
              </a:lnSpc>
            </a:pPr>
            <a:r>
              <a:rPr lang="en-US" altLang="en-US" sz="2200"/>
              <a:t>An inorder traversal of a binary search trees visits the keys in increasing order</a:t>
            </a:r>
          </a:p>
        </p:txBody>
      </p:sp>
      <p:pic>
        <p:nvPicPr>
          <p:cNvPr id="20487" name="Picture 32">
            <a:extLst>
              <a:ext uri="{FF2B5EF4-FFF2-40B4-BE49-F238E27FC236}">
                <a16:creationId xmlns:a16="http://schemas.microsoft.com/office/drawing/2014/main" id="{AECF7523-5D14-4A27-959C-CA610BB9EB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2500" t="54227" r="62500" b="13889"/>
          <a:stretch>
            <a:fillRect/>
          </a:stretch>
        </p:blipFill>
        <p:spPr bwMode="auto">
          <a:xfrm>
            <a:off x="4724400" y="2819400"/>
            <a:ext cx="36576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FF0E39E9-A6A7-4075-B1DA-2359C108B5E3}"/>
              </a:ext>
            </a:extLst>
          </p:cNvPr>
          <p:cNvSpPr>
            <a:spLocks noGrp="1"/>
          </p:cNvSpPr>
          <p:nvPr>
            <p:ph type="sldNum" sz="quarter" idx="12"/>
          </p:nvPr>
        </p:nvSpPr>
        <p:spPr/>
        <p:txBody>
          <a:bodyPr/>
          <a:lstStyle/>
          <a:p>
            <a:fld id="{6E050DB1-C0C0-46CA-8C56-B427559F5D9A}" type="slidenum">
              <a:rPr lang="en-US" altLang="en-US"/>
              <a:pPr/>
              <a:t>23</a:t>
            </a:fld>
            <a:r>
              <a:rPr lang="en-US" altLang="en-US"/>
              <a:t>/34</a:t>
            </a:r>
          </a:p>
        </p:txBody>
      </p:sp>
      <p:sp>
        <p:nvSpPr>
          <p:cNvPr id="21506" name="Footer Placeholder 4">
            <a:extLst>
              <a:ext uri="{FF2B5EF4-FFF2-40B4-BE49-F238E27FC236}">
                <a16:creationId xmlns:a16="http://schemas.microsoft.com/office/drawing/2014/main" id="{9D294271-E20E-4F40-B141-5EA2C304D8F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4" name="Slide Number Placeholder 3">
            <a:extLst>
              <a:ext uri="{FF2B5EF4-FFF2-40B4-BE49-F238E27FC236}">
                <a16:creationId xmlns:a16="http://schemas.microsoft.com/office/drawing/2014/main" id="{A9474F8C-8C55-4220-8A70-74E8FB20F8ED}"/>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A2F28EB6-A41E-4932-A9DC-7C0C56662FA5}" type="slidenum">
              <a:rPr lang="en-US" altLang="en-US" sz="1200">
                <a:solidFill>
                  <a:srgbClr val="FFFFFF"/>
                </a:solidFill>
              </a:rPr>
              <a:pPr algn="ctr" eaLnBrk="1" hangingPunct="1">
                <a:lnSpc>
                  <a:spcPct val="80000"/>
                </a:lnSpc>
              </a:pPr>
              <a:t>23</a:t>
            </a:fld>
            <a:endParaRPr lang="en-US" altLang="en-US" sz="1200">
              <a:solidFill>
                <a:srgbClr val="FFFFFF"/>
              </a:solidFill>
            </a:endParaRPr>
          </a:p>
        </p:txBody>
      </p:sp>
      <p:sp>
        <p:nvSpPr>
          <p:cNvPr id="21509" name="Text Box 5">
            <a:extLst>
              <a:ext uri="{FF2B5EF4-FFF2-40B4-BE49-F238E27FC236}">
                <a16:creationId xmlns:a16="http://schemas.microsoft.com/office/drawing/2014/main" id="{BB2DCDDD-66E5-478C-BB36-A5CAFD631BDE}"/>
              </a:ext>
            </a:extLst>
          </p:cNvPr>
          <p:cNvSpPr txBox="1">
            <a:spLocks noChangeArrowheads="1"/>
          </p:cNvSpPr>
          <p:nvPr/>
        </p:nvSpPr>
        <p:spPr bwMode="auto">
          <a:xfrm>
            <a:off x="533400" y="1651000"/>
            <a:ext cx="3276600" cy="2235200"/>
          </a:xfrm>
          <a:prstGeom prst="rect">
            <a:avLst/>
          </a:prstGeom>
          <a:solidFill>
            <a:srgbClr val="CCFFCC"/>
          </a:solidFill>
          <a:ln w="9525">
            <a:solidFill>
              <a:schemeClr val="tx1"/>
            </a:solidFill>
            <a:miter lim="800000"/>
            <a:headEnd/>
            <a:tailEnd/>
          </a:ln>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2000" b="0"/>
              <a:t>class Node</a:t>
            </a:r>
          </a:p>
          <a:p>
            <a:pPr eaLnBrk="1" hangingPunct="1"/>
            <a:r>
              <a:rPr lang="en-US" altLang="en-US" sz="2000" b="0"/>
              <a:t> {int info;</a:t>
            </a:r>
          </a:p>
          <a:p>
            <a:pPr eaLnBrk="1" hangingPunct="1"/>
            <a:r>
              <a:rPr lang="en-US" altLang="en-US" sz="2000" b="0"/>
              <a:t>  Node left,right;</a:t>
            </a:r>
          </a:p>
          <a:p>
            <a:pPr eaLnBrk="1" hangingPunct="1"/>
            <a:r>
              <a:rPr lang="en-US" altLang="en-US" sz="2000" b="0"/>
              <a:t>  Node(int x)</a:t>
            </a:r>
          </a:p>
          <a:p>
            <a:pPr eaLnBrk="1" hangingPunct="1"/>
            <a:r>
              <a:rPr lang="en-US" altLang="en-US" sz="2000" b="0"/>
              <a:t>     {info=x;left=right=null;</a:t>
            </a:r>
          </a:p>
          <a:p>
            <a:pPr eaLnBrk="1" hangingPunct="1"/>
            <a:r>
              <a:rPr lang="en-US" altLang="en-US" sz="2000" b="0"/>
              <a:t>     }  </a:t>
            </a:r>
          </a:p>
          <a:p>
            <a:pPr eaLnBrk="1" hangingPunct="1"/>
            <a:r>
              <a:rPr lang="en-US" altLang="en-US" sz="2000" b="0"/>
              <a:t> }</a:t>
            </a:r>
          </a:p>
        </p:txBody>
      </p:sp>
      <p:sp>
        <p:nvSpPr>
          <p:cNvPr id="21510" name="Text Box 6">
            <a:extLst>
              <a:ext uri="{FF2B5EF4-FFF2-40B4-BE49-F238E27FC236}">
                <a16:creationId xmlns:a16="http://schemas.microsoft.com/office/drawing/2014/main" id="{C6C13378-6259-43B4-8548-09C32A18502F}"/>
              </a:ext>
            </a:extLst>
          </p:cNvPr>
          <p:cNvSpPr txBox="1">
            <a:spLocks noChangeArrowheads="1"/>
          </p:cNvSpPr>
          <p:nvPr/>
        </p:nvSpPr>
        <p:spPr bwMode="auto">
          <a:xfrm>
            <a:off x="4114800" y="1270000"/>
            <a:ext cx="4495800" cy="4064000"/>
          </a:xfrm>
          <a:prstGeom prst="rect">
            <a:avLst/>
          </a:prstGeom>
          <a:solidFill>
            <a:srgbClr val="CCECFF"/>
          </a:solidFill>
          <a:ln w="9525">
            <a:solidFill>
              <a:schemeClr val="tx1"/>
            </a:solidFill>
            <a:miter lim="800000"/>
            <a:headEnd/>
            <a:tailEnd/>
          </a:ln>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2000" b="0"/>
              <a:t>class BSTree</a:t>
            </a:r>
          </a:p>
          <a:p>
            <a:pPr eaLnBrk="1" hangingPunct="1"/>
            <a:r>
              <a:rPr lang="en-US" altLang="en-US" sz="2000" b="0"/>
              <a:t>   {Node root;</a:t>
            </a:r>
          </a:p>
          <a:p>
            <a:pPr eaLnBrk="1" hangingPunct="1"/>
            <a:r>
              <a:rPr lang="en-US" altLang="en-US" sz="2000" b="0"/>
              <a:t>    BSTree() {root=null;}</a:t>
            </a:r>
          </a:p>
          <a:p>
            <a:pPr eaLnBrk="1" hangingPunct="1"/>
            <a:r>
              <a:rPr lang="en-US" altLang="en-US" sz="2000" b="0"/>
              <a:t>    void insert(int x)  {... }</a:t>
            </a:r>
          </a:p>
          <a:p>
            <a:pPr eaLnBrk="1" hangingPunct="1"/>
            <a:r>
              <a:rPr lang="en-US" altLang="en-US" sz="2000" b="0"/>
              <a:t> </a:t>
            </a:r>
            <a:r>
              <a:rPr lang="en-US" altLang="en-US" sz="2000"/>
              <a:t>   </a:t>
            </a:r>
            <a:r>
              <a:rPr lang="en-US" altLang="en-US" sz="2000" b="0"/>
              <a:t>void visit(Node p) {...}</a:t>
            </a:r>
          </a:p>
          <a:p>
            <a:pPr eaLnBrk="1" hangingPunct="1"/>
            <a:r>
              <a:rPr lang="en-US" altLang="en-US" sz="2000" b="0"/>
              <a:t>    void preOrder(Node p) {...}</a:t>
            </a:r>
          </a:p>
          <a:p>
            <a:pPr eaLnBrk="1" hangingPunct="1"/>
            <a:r>
              <a:rPr lang="en-US" altLang="en-US" sz="2000" b="0"/>
              <a:t>    void inOrder(Node p) {...}</a:t>
            </a:r>
          </a:p>
          <a:p>
            <a:pPr eaLnBrk="1" hangingPunct="1"/>
            <a:r>
              <a:rPr lang="en-US" altLang="en-US" sz="2000" b="0"/>
              <a:t>    void postOrder(Node p) {...}</a:t>
            </a:r>
          </a:p>
          <a:p>
            <a:pPr eaLnBrk="1" hangingPunct="1"/>
            <a:r>
              <a:rPr lang="en-US" altLang="en-US" sz="2000" b="0"/>
              <a:t>    Node search(int x) {...}</a:t>
            </a:r>
          </a:p>
          <a:p>
            <a:pPr eaLnBrk="1" hangingPunct="1"/>
            <a:r>
              <a:rPr lang="en-US" altLang="en-US" sz="2000" b="0"/>
              <a:t>    void deleteByMerging(int x) {...}</a:t>
            </a:r>
          </a:p>
          <a:p>
            <a:pPr eaLnBrk="1" hangingPunct="1"/>
            <a:r>
              <a:rPr lang="en-US" altLang="en-US" sz="2000"/>
              <a:t>    </a:t>
            </a:r>
            <a:r>
              <a:rPr lang="en-US" altLang="en-US" sz="2000" b="0"/>
              <a:t>void deleteByCopying(int x) {...}</a:t>
            </a:r>
          </a:p>
          <a:p>
            <a:pPr eaLnBrk="1" hangingPunct="1"/>
            <a:r>
              <a:rPr lang="en-US" altLang="en-US" sz="2000" b="0"/>
              <a:t>   }</a:t>
            </a:r>
          </a:p>
          <a:p>
            <a:pPr eaLnBrk="1" hangingPunct="1"/>
            <a:endParaRPr lang="en-US" altLang="en-US" sz="2000" b="0"/>
          </a:p>
        </p:txBody>
      </p:sp>
      <p:sp>
        <p:nvSpPr>
          <p:cNvPr id="21511" name="Rectangle 2">
            <a:extLst>
              <a:ext uri="{FF2B5EF4-FFF2-40B4-BE49-F238E27FC236}">
                <a16:creationId xmlns:a16="http://schemas.microsoft.com/office/drawing/2014/main" id="{6BD88C30-B522-4F7E-BBC8-755F5841F52C}"/>
              </a:ext>
            </a:extLst>
          </p:cNvPr>
          <p:cNvSpPr>
            <a:spLocks noChangeArrowheads="1"/>
          </p:cNvSpPr>
          <p:nvPr/>
        </p:nvSpPr>
        <p:spPr bwMode="auto">
          <a:xfrm>
            <a:off x="457200" y="381000"/>
            <a:ext cx="822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a:r>
              <a:rPr lang="en-US" altLang="en-US" sz="4000">
                <a:solidFill>
                  <a:srgbClr val="CC3300"/>
                </a:solidFill>
                <a:latin typeface="Calibri" panose="020F0502020204030204" pitchFamily="34" charset="0"/>
              </a:rPr>
              <a:t>Implementing Binary Search Trees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B5B83EF-8B3C-4F30-BCE8-B8FE64DCDFD2}"/>
              </a:ext>
            </a:extLst>
          </p:cNvPr>
          <p:cNvSpPr>
            <a:spLocks noGrp="1"/>
          </p:cNvSpPr>
          <p:nvPr>
            <p:ph type="sldNum" sz="quarter" idx="12"/>
          </p:nvPr>
        </p:nvSpPr>
        <p:spPr/>
        <p:txBody>
          <a:bodyPr/>
          <a:lstStyle/>
          <a:p>
            <a:fld id="{0ADC1901-FC4C-4866-A838-03DF9E43E1DB}" type="slidenum">
              <a:rPr lang="en-US" altLang="en-US"/>
              <a:pPr/>
              <a:t>24</a:t>
            </a:fld>
            <a:r>
              <a:rPr lang="en-US" altLang="en-US"/>
              <a:t>/34</a:t>
            </a:r>
          </a:p>
        </p:txBody>
      </p:sp>
      <p:sp>
        <p:nvSpPr>
          <p:cNvPr id="22530" name="Footer Placeholder 4">
            <a:extLst>
              <a:ext uri="{FF2B5EF4-FFF2-40B4-BE49-F238E27FC236}">
                <a16:creationId xmlns:a16="http://schemas.microsoft.com/office/drawing/2014/main" id="{36F26099-5629-487B-9A14-DEF8AC3E2E8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22532" name="Rectangle 2">
            <a:extLst>
              <a:ext uri="{FF2B5EF4-FFF2-40B4-BE49-F238E27FC236}">
                <a16:creationId xmlns:a16="http://schemas.microsoft.com/office/drawing/2014/main" id="{FDB28994-F0CD-41E8-8D0B-41B3A626ABC4}"/>
              </a:ext>
            </a:extLst>
          </p:cNvPr>
          <p:cNvSpPr>
            <a:spLocks noGrp="1" noChangeArrowheads="1"/>
          </p:cNvSpPr>
          <p:nvPr>
            <p:ph type="title" idx="4294967295"/>
          </p:nvPr>
        </p:nvSpPr>
        <p:spPr>
          <a:xfrm>
            <a:off x="457200" y="654050"/>
            <a:ext cx="8229600" cy="641350"/>
          </a:xfrm>
        </p:spPr>
        <p:txBody>
          <a:bodyPr>
            <a:spAutoFit/>
          </a:bodyPr>
          <a:lstStyle/>
          <a:p>
            <a:r>
              <a:rPr lang="en-US" altLang="en-US" sz="3600" b="1">
                <a:solidFill>
                  <a:srgbClr val="CC3300"/>
                </a:solidFill>
              </a:rPr>
              <a:t>Searching on Binary Search Trees</a:t>
            </a:r>
          </a:p>
        </p:txBody>
      </p:sp>
      <p:sp>
        <p:nvSpPr>
          <p:cNvPr id="4" name="Slide Number Placeholder 3">
            <a:extLst>
              <a:ext uri="{FF2B5EF4-FFF2-40B4-BE49-F238E27FC236}">
                <a16:creationId xmlns:a16="http://schemas.microsoft.com/office/drawing/2014/main" id="{D5F3FC9C-0340-4B55-A67C-0302DC737ED2}"/>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24D00C65-1249-4CB1-BAEB-E0CA6B2329AD}" type="slidenum">
              <a:rPr lang="en-US" altLang="en-US" sz="1200">
                <a:solidFill>
                  <a:srgbClr val="FFFFFF"/>
                </a:solidFill>
              </a:rPr>
              <a:pPr algn="ctr" eaLnBrk="1" hangingPunct="1">
                <a:lnSpc>
                  <a:spcPct val="80000"/>
                </a:lnSpc>
              </a:pPr>
              <a:t>24</a:t>
            </a:fld>
            <a:endParaRPr lang="en-US" altLang="en-US" sz="1200">
              <a:solidFill>
                <a:srgbClr val="FFFFFF"/>
              </a:solidFill>
            </a:endParaRPr>
          </a:p>
        </p:txBody>
      </p:sp>
      <p:sp>
        <p:nvSpPr>
          <p:cNvPr id="22534" name="Text Box 5">
            <a:extLst>
              <a:ext uri="{FF2B5EF4-FFF2-40B4-BE49-F238E27FC236}">
                <a16:creationId xmlns:a16="http://schemas.microsoft.com/office/drawing/2014/main" id="{295F4747-EA4E-4F9D-81D9-46F84147F983}"/>
              </a:ext>
            </a:extLst>
          </p:cNvPr>
          <p:cNvSpPr txBox="1">
            <a:spLocks noChangeArrowheads="1"/>
          </p:cNvSpPr>
          <p:nvPr/>
        </p:nvSpPr>
        <p:spPr bwMode="auto">
          <a:xfrm>
            <a:off x="1676400" y="1946275"/>
            <a:ext cx="6248400" cy="3022600"/>
          </a:xfrm>
          <a:prstGeom prst="rect">
            <a:avLst/>
          </a:prstGeom>
          <a:solidFill>
            <a:srgbClr val="CCECFF"/>
          </a:solidFill>
          <a:ln w="9525">
            <a:solidFill>
              <a:schemeClr val="tx1"/>
            </a:solidFill>
            <a:miter lim="800000"/>
            <a:headEnd/>
            <a:tailEnd/>
          </a:ln>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2400"/>
              <a:t> </a:t>
            </a:r>
            <a:r>
              <a:rPr lang="en-US" altLang="en-US" sz="2400" b="0"/>
              <a:t>Node search(Node p, int x)</a:t>
            </a:r>
          </a:p>
          <a:p>
            <a:pPr eaLnBrk="1" hangingPunct="1"/>
            <a:r>
              <a:rPr lang="en-US" altLang="en-US" sz="2400" b="0"/>
              <a:t>     { if(p==null) return(null);</a:t>
            </a:r>
          </a:p>
          <a:p>
            <a:pPr eaLnBrk="1" hangingPunct="1"/>
            <a:r>
              <a:rPr lang="en-US" altLang="en-US" sz="2400" b="0"/>
              <a:t>       if(p.info==x) return(p);</a:t>
            </a:r>
          </a:p>
          <a:p>
            <a:pPr eaLnBrk="1" hangingPunct="1"/>
            <a:r>
              <a:rPr lang="en-US" altLang="en-US" sz="2400" b="0"/>
              <a:t>       if(x&lt;p.info)</a:t>
            </a:r>
          </a:p>
          <a:p>
            <a:pPr eaLnBrk="1" hangingPunct="1"/>
            <a:r>
              <a:rPr lang="en-US" altLang="en-US" sz="2400" b="0"/>
              <a:t>          return(search(p.left,x));</a:t>
            </a:r>
          </a:p>
          <a:p>
            <a:pPr eaLnBrk="1" hangingPunct="1"/>
            <a:r>
              <a:rPr lang="en-US" altLang="en-US" sz="2400" b="0"/>
              <a:t>          else</a:t>
            </a:r>
          </a:p>
          <a:p>
            <a:pPr eaLnBrk="1" hangingPunct="1"/>
            <a:r>
              <a:rPr lang="en-US" altLang="en-US" sz="2400" b="0"/>
              <a:t>           return(search(p.right,x));</a:t>
            </a:r>
          </a:p>
          <a:p>
            <a:pPr eaLnBrk="1" hangingPunct="1"/>
            <a:r>
              <a:rPr lang="en-US" altLang="en-US" sz="2400" b="0"/>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D86EB924-E1F9-4FA8-8C61-01A427ADF6CD}"/>
              </a:ext>
            </a:extLst>
          </p:cNvPr>
          <p:cNvSpPr>
            <a:spLocks noGrp="1"/>
          </p:cNvSpPr>
          <p:nvPr>
            <p:ph type="sldNum" sz="quarter" idx="12"/>
          </p:nvPr>
        </p:nvSpPr>
        <p:spPr/>
        <p:txBody>
          <a:bodyPr/>
          <a:lstStyle/>
          <a:p>
            <a:fld id="{89187581-36A1-47D4-8717-16D70F16724A}" type="slidenum">
              <a:rPr lang="en-US" altLang="en-US"/>
              <a:pPr/>
              <a:t>25</a:t>
            </a:fld>
            <a:r>
              <a:rPr lang="en-US" altLang="en-US"/>
              <a:t>/34</a:t>
            </a:r>
          </a:p>
        </p:txBody>
      </p:sp>
      <p:sp>
        <p:nvSpPr>
          <p:cNvPr id="23554" name="Footer Placeholder 4">
            <a:extLst>
              <a:ext uri="{FF2B5EF4-FFF2-40B4-BE49-F238E27FC236}">
                <a16:creationId xmlns:a16="http://schemas.microsoft.com/office/drawing/2014/main" id="{7D8E82E8-FB12-4D6F-A169-93DA0032905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23556" name="Rectangle 2">
            <a:extLst>
              <a:ext uri="{FF2B5EF4-FFF2-40B4-BE49-F238E27FC236}">
                <a16:creationId xmlns:a16="http://schemas.microsoft.com/office/drawing/2014/main" id="{CCD7FB12-69F2-4E10-9B17-7957849FB292}"/>
              </a:ext>
            </a:extLst>
          </p:cNvPr>
          <p:cNvSpPr>
            <a:spLocks noGrp="1" noChangeArrowheads="1"/>
          </p:cNvSpPr>
          <p:nvPr>
            <p:ph type="title" idx="4294967295"/>
          </p:nvPr>
        </p:nvSpPr>
        <p:spPr>
          <a:xfrm>
            <a:off x="1447800" y="609600"/>
            <a:ext cx="6248400" cy="701675"/>
          </a:xfrm>
        </p:spPr>
        <p:txBody>
          <a:bodyPr>
            <a:spAutoFit/>
          </a:bodyPr>
          <a:lstStyle/>
          <a:p>
            <a:r>
              <a:rPr lang="en-US" altLang="en-US" sz="4000" b="1">
                <a:solidFill>
                  <a:srgbClr val="CC3300"/>
                </a:solidFill>
              </a:rPr>
              <a:t>Insertion - 1</a:t>
            </a:r>
          </a:p>
        </p:txBody>
      </p:sp>
      <p:sp>
        <p:nvSpPr>
          <p:cNvPr id="5" name="Slide Number Placeholder 3">
            <a:extLst>
              <a:ext uri="{FF2B5EF4-FFF2-40B4-BE49-F238E27FC236}">
                <a16:creationId xmlns:a16="http://schemas.microsoft.com/office/drawing/2014/main" id="{F5533A0D-A712-418B-B5B8-EC0072559C4A}"/>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B4BDB5E3-3E87-416F-BB29-9AFDBC1317D7}" type="slidenum">
              <a:rPr lang="en-US" altLang="en-US" sz="1200">
                <a:solidFill>
                  <a:srgbClr val="FFFFFF"/>
                </a:solidFill>
              </a:rPr>
              <a:pPr algn="ctr" eaLnBrk="1" hangingPunct="1">
                <a:lnSpc>
                  <a:spcPct val="80000"/>
                </a:lnSpc>
              </a:pPr>
              <a:t>25</a:t>
            </a:fld>
            <a:endParaRPr lang="en-US" altLang="en-US" sz="1200">
              <a:solidFill>
                <a:srgbClr val="FFFFFF"/>
              </a:solidFill>
            </a:endParaRPr>
          </a:p>
        </p:txBody>
      </p:sp>
      <p:sp>
        <p:nvSpPr>
          <p:cNvPr id="23558" name="Text Box 4">
            <a:extLst>
              <a:ext uri="{FF2B5EF4-FFF2-40B4-BE49-F238E27FC236}">
                <a16:creationId xmlns:a16="http://schemas.microsoft.com/office/drawing/2014/main" id="{D184ECA1-4499-4A0D-AE66-0F01C2C9AE44}"/>
              </a:ext>
            </a:extLst>
          </p:cNvPr>
          <p:cNvSpPr txBox="1">
            <a:spLocks noChangeArrowheads="1"/>
          </p:cNvSpPr>
          <p:nvPr/>
        </p:nvSpPr>
        <p:spPr bwMode="auto">
          <a:xfrm>
            <a:off x="2079625" y="5622925"/>
            <a:ext cx="50069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2000"/>
              <a:t>Inserting nodes into binary search trees</a:t>
            </a:r>
          </a:p>
        </p:txBody>
      </p:sp>
      <p:pic>
        <p:nvPicPr>
          <p:cNvPr id="23559" name="Picture 5">
            <a:extLst>
              <a:ext uri="{FF2B5EF4-FFF2-40B4-BE49-F238E27FC236}">
                <a16:creationId xmlns:a16="http://schemas.microsoft.com/office/drawing/2014/main" id="{0FE18F25-6CF5-4C29-834C-348BB6A44B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643063"/>
            <a:ext cx="6354763" cy="384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26F407F6-4AEE-4BA9-BD61-1E74ECBA4651}"/>
              </a:ext>
            </a:extLst>
          </p:cNvPr>
          <p:cNvSpPr>
            <a:spLocks noGrp="1"/>
          </p:cNvSpPr>
          <p:nvPr>
            <p:ph type="sldNum" sz="quarter" idx="12"/>
          </p:nvPr>
        </p:nvSpPr>
        <p:spPr/>
        <p:txBody>
          <a:bodyPr/>
          <a:lstStyle/>
          <a:p>
            <a:fld id="{30080927-E4A2-48FB-AE63-E04CF5BDE6D5}" type="slidenum">
              <a:rPr lang="en-US" altLang="en-US"/>
              <a:pPr/>
              <a:t>26</a:t>
            </a:fld>
            <a:r>
              <a:rPr lang="en-US" altLang="en-US"/>
              <a:t>/34</a:t>
            </a:r>
          </a:p>
        </p:txBody>
      </p:sp>
      <p:sp>
        <p:nvSpPr>
          <p:cNvPr id="24578" name="Footer Placeholder 4">
            <a:extLst>
              <a:ext uri="{FF2B5EF4-FFF2-40B4-BE49-F238E27FC236}">
                <a16:creationId xmlns:a16="http://schemas.microsoft.com/office/drawing/2014/main" id="{A0CAF7B6-EED5-4EDD-8457-716769E074C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4" name="Slide Number Placeholder 3">
            <a:extLst>
              <a:ext uri="{FF2B5EF4-FFF2-40B4-BE49-F238E27FC236}">
                <a16:creationId xmlns:a16="http://schemas.microsoft.com/office/drawing/2014/main" id="{CBEFC8D4-258B-4B25-98B3-AD98FF5B418C}"/>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4597AD1A-5317-465B-B1DB-1140158C9F9F}" type="slidenum">
              <a:rPr lang="en-US" altLang="en-US" sz="1200">
                <a:solidFill>
                  <a:srgbClr val="FFFFFF"/>
                </a:solidFill>
              </a:rPr>
              <a:pPr algn="ctr" eaLnBrk="1" hangingPunct="1">
                <a:lnSpc>
                  <a:spcPct val="80000"/>
                </a:lnSpc>
              </a:pPr>
              <a:t>26</a:t>
            </a:fld>
            <a:endParaRPr lang="en-US" altLang="en-US" sz="1200">
              <a:solidFill>
                <a:srgbClr val="FFFFFF"/>
              </a:solidFill>
            </a:endParaRPr>
          </a:p>
        </p:txBody>
      </p:sp>
      <p:sp>
        <p:nvSpPr>
          <p:cNvPr id="24581" name="Text Box 4">
            <a:extLst>
              <a:ext uri="{FF2B5EF4-FFF2-40B4-BE49-F238E27FC236}">
                <a16:creationId xmlns:a16="http://schemas.microsoft.com/office/drawing/2014/main" id="{FDF4EA8E-7AE7-47C0-BB81-9D395E5DB7AC}"/>
              </a:ext>
            </a:extLst>
          </p:cNvPr>
          <p:cNvSpPr txBox="1">
            <a:spLocks noChangeArrowheads="1"/>
          </p:cNvSpPr>
          <p:nvPr/>
        </p:nvSpPr>
        <p:spPr bwMode="auto">
          <a:xfrm>
            <a:off x="304800" y="1447800"/>
            <a:ext cx="4724400" cy="4064000"/>
          </a:xfrm>
          <a:prstGeom prst="rect">
            <a:avLst/>
          </a:prstGeom>
          <a:solidFill>
            <a:srgbClr val="CCECFF"/>
          </a:solidFill>
          <a:ln w="9525">
            <a:solidFill>
              <a:schemeClr val="tx1"/>
            </a:solidFill>
            <a:miter lim="800000"/>
            <a:headEnd/>
            <a:tailEnd/>
          </a:ln>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2000"/>
              <a:t> </a:t>
            </a:r>
            <a:r>
              <a:rPr lang="en-US" altLang="en-US" sz="2000" b="0"/>
              <a:t>void insert(int x)</a:t>
            </a:r>
          </a:p>
          <a:p>
            <a:pPr eaLnBrk="1" hangingPunct="1"/>
            <a:r>
              <a:rPr lang="en-US" altLang="en-US" sz="2000" b="0"/>
              <a:t>   {if(root==null)</a:t>
            </a:r>
          </a:p>
          <a:p>
            <a:pPr eaLnBrk="1" hangingPunct="1"/>
            <a:r>
              <a:rPr lang="en-US" altLang="en-US" sz="2000" b="0"/>
              <a:t>      {root = new Node(x);</a:t>
            </a:r>
          </a:p>
          <a:p>
            <a:pPr eaLnBrk="1" hangingPunct="1"/>
            <a:r>
              <a:rPr lang="en-US" altLang="en-US" sz="2000" b="0"/>
              <a:t>       return; </a:t>
            </a:r>
          </a:p>
          <a:p>
            <a:pPr eaLnBrk="1" hangingPunct="1"/>
            <a:r>
              <a:rPr lang="en-US" altLang="en-US" sz="2000" b="0"/>
              <a:t>      }</a:t>
            </a:r>
          </a:p>
          <a:p>
            <a:pPr eaLnBrk="1" hangingPunct="1"/>
            <a:r>
              <a:rPr lang="en-US" altLang="en-US" sz="2000" b="0"/>
              <a:t>    Node f,p;</a:t>
            </a:r>
          </a:p>
          <a:p>
            <a:pPr eaLnBrk="1" hangingPunct="1"/>
            <a:r>
              <a:rPr lang="en-US" altLang="en-US" sz="2000" b="0"/>
              <a:t>    p=root;f=null;</a:t>
            </a:r>
          </a:p>
          <a:p>
            <a:pPr eaLnBrk="1" hangingPunct="1"/>
            <a:r>
              <a:rPr lang="en-US" altLang="en-US" sz="2000" b="0"/>
              <a:t>    while(p!=null)</a:t>
            </a:r>
          </a:p>
          <a:p>
            <a:pPr eaLnBrk="1" hangingPunct="1"/>
            <a:r>
              <a:rPr lang="en-US" altLang="en-US" sz="2000" b="0"/>
              <a:t>     {if(p.info==x)</a:t>
            </a:r>
          </a:p>
          <a:p>
            <a:pPr eaLnBrk="1" hangingPunct="1"/>
            <a:r>
              <a:rPr lang="en-US" altLang="en-US" sz="2000" b="0"/>
              <a:t>       {System.out.println(" The key " + x + " already exists, no insertion");</a:t>
            </a:r>
          </a:p>
          <a:p>
            <a:pPr eaLnBrk="1" hangingPunct="1"/>
            <a:r>
              <a:rPr lang="en-US" altLang="en-US" sz="2000" b="0"/>
              <a:t>        return;</a:t>
            </a:r>
          </a:p>
          <a:p>
            <a:pPr eaLnBrk="1" hangingPunct="1"/>
            <a:r>
              <a:rPr lang="en-US" altLang="en-US" sz="2000" b="0"/>
              <a:t>       }</a:t>
            </a:r>
          </a:p>
        </p:txBody>
      </p:sp>
      <p:sp>
        <p:nvSpPr>
          <p:cNvPr id="24582" name="Rectangle 2">
            <a:extLst>
              <a:ext uri="{FF2B5EF4-FFF2-40B4-BE49-F238E27FC236}">
                <a16:creationId xmlns:a16="http://schemas.microsoft.com/office/drawing/2014/main" id="{2AAB3335-8FE2-4AA4-910C-CE1A3E702E30}"/>
              </a:ext>
            </a:extLst>
          </p:cNvPr>
          <p:cNvSpPr>
            <a:spLocks noChangeArrowheads="1"/>
          </p:cNvSpPr>
          <p:nvPr/>
        </p:nvSpPr>
        <p:spPr bwMode="auto">
          <a:xfrm>
            <a:off x="1447800" y="457200"/>
            <a:ext cx="6248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a:r>
              <a:rPr lang="en-US" altLang="en-US" sz="4000">
                <a:solidFill>
                  <a:srgbClr val="CC3300"/>
                </a:solidFill>
                <a:latin typeface="Calibri" panose="020F0502020204030204" pitchFamily="34" charset="0"/>
              </a:rPr>
              <a:t>Insertion - 2</a:t>
            </a:r>
          </a:p>
        </p:txBody>
      </p:sp>
      <p:sp>
        <p:nvSpPr>
          <p:cNvPr id="24583" name="Text Box 6">
            <a:extLst>
              <a:ext uri="{FF2B5EF4-FFF2-40B4-BE49-F238E27FC236}">
                <a16:creationId xmlns:a16="http://schemas.microsoft.com/office/drawing/2014/main" id="{A5D12860-265F-4192-9330-D64E2F1A7321}"/>
              </a:ext>
            </a:extLst>
          </p:cNvPr>
          <p:cNvSpPr txBox="1">
            <a:spLocks noChangeArrowheads="1"/>
          </p:cNvSpPr>
          <p:nvPr/>
        </p:nvSpPr>
        <p:spPr bwMode="auto">
          <a:xfrm>
            <a:off x="5334000" y="1422400"/>
            <a:ext cx="3429000" cy="3454400"/>
          </a:xfrm>
          <a:prstGeom prst="rect">
            <a:avLst/>
          </a:prstGeom>
          <a:solidFill>
            <a:srgbClr val="CCECFF"/>
          </a:solidFill>
          <a:ln w="9525">
            <a:solidFill>
              <a:schemeClr val="tx1"/>
            </a:solidFill>
            <a:miter lim="800000"/>
            <a:headEnd/>
            <a:tailEnd/>
          </a:ln>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2000" b="0"/>
              <a:t>f=p;</a:t>
            </a:r>
          </a:p>
          <a:p>
            <a:pPr eaLnBrk="1" hangingPunct="1"/>
            <a:r>
              <a:rPr lang="en-US" altLang="en-US" sz="2000" b="0"/>
              <a:t>if(x&lt;p.info)</a:t>
            </a:r>
          </a:p>
          <a:p>
            <a:pPr eaLnBrk="1" hangingPunct="1"/>
            <a:r>
              <a:rPr lang="en-US" altLang="en-US" sz="2000" b="0"/>
              <a:t>        p=p.left;</a:t>
            </a:r>
          </a:p>
          <a:p>
            <a:pPr eaLnBrk="1" hangingPunct="1"/>
            <a:r>
              <a:rPr lang="en-US" altLang="en-US" sz="2000" b="0"/>
              <a:t>        else</a:t>
            </a:r>
          </a:p>
          <a:p>
            <a:pPr eaLnBrk="1" hangingPunct="1"/>
            <a:r>
              <a:rPr lang="en-US" altLang="en-US" sz="2000" b="0"/>
              <a:t>        p=p.right;</a:t>
            </a:r>
          </a:p>
          <a:p>
            <a:pPr eaLnBrk="1" hangingPunct="1"/>
            <a:r>
              <a:rPr lang="en-US" altLang="en-US" sz="2000" b="0"/>
              <a:t>     }</a:t>
            </a:r>
          </a:p>
          <a:p>
            <a:pPr eaLnBrk="1" hangingPunct="1"/>
            <a:r>
              <a:rPr lang="en-US" altLang="en-US" sz="2000" b="0"/>
              <a:t>    if(x&lt;f.info)</a:t>
            </a:r>
          </a:p>
          <a:p>
            <a:pPr eaLnBrk="1" hangingPunct="1"/>
            <a:r>
              <a:rPr lang="en-US" altLang="en-US" sz="2000" b="0"/>
              <a:t>      f.left=new Node(x);</a:t>
            </a:r>
          </a:p>
          <a:p>
            <a:pPr eaLnBrk="1" hangingPunct="1"/>
            <a:r>
              <a:rPr lang="en-US" altLang="en-US" sz="2000" b="0"/>
              <a:t>       else</a:t>
            </a:r>
          </a:p>
          <a:p>
            <a:pPr eaLnBrk="1" hangingPunct="1"/>
            <a:r>
              <a:rPr lang="en-US" altLang="en-US" sz="2000" b="0"/>
              <a:t>        f.right=new Node(x);</a:t>
            </a:r>
          </a:p>
          <a:p>
            <a:pPr eaLnBrk="1" hangingPunct="1"/>
            <a:r>
              <a:rPr lang="en-US" altLang="en-US" sz="2000" b="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7FDCAA0-AC71-4031-B6F8-B53884ADEC53}"/>
              </a:ext>
            </a:extLst>
          </p:cNvPr>
          <p:cNvSpPr>
            <a:spLocks noGrp="1"/>
          </p:cNvSpPr>
          <p:nvPr>
            <p:ph type="sldNum" sz="quarter" idx="12"/>
          </p:nvPr>
        </p:nvSpPr>
        <p:spPr/>
        <p:txBody>
          <a:bodyPr/>
          <a:lstStyle/>
          <a:p>
            <a:fld id="{6FD35DF4-452E-42C7-9ECA-27AE76EB56DD}" type="slidenum">
              <a:rPr lang="en-US" altLang="en-US"/>
              <a:pPr/>
              <a:t>27</a:t>
            </a:fld>
            <a:r>
              <a:rPr lang="en-US" altLang="en-US"/>
              <a:t>/34</a:t>
            </a:r>
          </a:p>
        </p:txBody>
      </p:sp>
      <p:sp>
        <p:nvSpPr>
          <p:cNvPr id="25602" name="Footer Placeholder 4">
            <a:extLst>
              <a:ext uri="{FF2B5EF4-FFF2-40B4-BE49-F238E27FC236}">
                <a16:creationId xmlns:a16="http://schemas.microsoft.com/office/drawing/2014/main" id="{2AD05CC0-C978-4569-8D42-5DA50829E21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25604" name="Rectangle 2">
            <a:extLst>
              <a:ext uri="{FF2B5EF4-FFF2-40B4-BE49-F238E27FC236}">
                <a16:creationId xmlns:a16="http://schemas.microsoft.com/office/drawing/2014/main" id="{DFD238C5-B443-4AA8-97BE-C81356CFCFBC}"/>
              </a:ext>
            </a:extLst>
          </p:cNvPr>
          <p:cNvSpPr>
            <a:spLocks noGrp="1" noChangeArrowheads="1"/>
          </p:cNvSpPr>
          <p:nvPr>
            <p:ph type="title" idx="4294967295"/>
          </p:nvPr>
        </p:nvSpPr>
        <p:spPr>
          <a:xfrm>
            <a:off x="838200" y="669925"/>
            <a:ext cx="6400800" cy="701675"/>
          </a:xfrm>
        </p:spPr>
        <p:txBody>
          <a:bodyPr>
            <a:spAutoFit/>
          </a:bodyPr>
          <a:lstStyle/>
          <a:p>
            <a:r>
              <a:rPr lang="en-US" altLang="en-US" sz="4000" b="1">
                <a:solidFill>
                  <a:srgbClr val="CC3300"/>
                </a:solidFill>
              </a:rPr>
              <a:t>Deletion - 1</a:t>
            </a:r>
          </a:p>
        </p:txBody>
      </p:sp>
      <p:sp>
        <p:nvSpPr>
          <p:cNvPr id="4" name="Slide Number Placeholder 3">
            <a:extLst>
              <a:ext uri="{FF2B5EF4-FFF2-40B4-BE49-F238E27FC236}">
                <a16:creationId xmlns:a16="http://schemas.microsoft.com/office/drawing/2014/main" id="{2C7B07F1-F496-42D1-BCB7-88B9131E1433}"/>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29CDCC7C-6D8F-4D5B-9222-1861CBC6AFF7}" type="slidenum">
              <a:rPr lang="en-US" altLang="en-US" sz="1200">
                <a:solidFill>
                  <a:srgbClr val="FFFFFF"/>
                </a:solidFill>
              </a:rPr>
              <a:pPr algn="ctr" eaLnBrk="1" hangingPunct="1">
                <a:lnSpc>
                  <a:spcPct val="80000"/>
                </a:lnSpc>
              </a:pPr>
              <a:t>27</a:t>
            </a:fld>
            <a:endParaRPr lang="en-US" altLang="en-US" sz="1200">
              <a:solidFill>
                <a:srgbClr val="FFFFFF"/>
              </a:solidFill>
            </a:endParaRPr>
          </a:p>
        </p:txBody>
      </p:sp>
      <p:sp>
        <p:nvSpPr>
          <p:cNvPr id="25606" name="Rectangle 3">
            <a:extLst>
              <a:ext uri="{FF2B5EF4-FFF2-40B4-BE49-F238E27FC236}">
                <a16:creationId xmlns:a16="http://schemas.microsoft.com/office/drawing/2014/main" id="{4B586C19-65ED-4855-91A0-765E17CFDC27}"/>
              </a:ext>
            </a:extLst>
          </p:cNvPr>
          <p:cNvSpPr>
            <a:spLocks noGrp="1" noChangeArrowheads="1"/>
          </p:cNvSpPr>
          <p:nvPr>
            <p:ph type="body" idx="4294967295"/>
          </p:nvPr>
        </p:nvSpPr>
        <p:spPr>
          <a:xfrm>
            <a:off x="685800" y="1738313"/>
            <a:ext cx="7467600" cy="2605087"/>
          </a:xfrm>
        </p:spPr>
        <p:txBody>
          <a:bodyPr>
            <a:spAutoFit/>
          </a:bodyPr>
          <a:lstStyle/>
          <a:p>
            <a:pPr marL="319088" indent="-319088"/>
            <a:r>
              <a:rPr lang="en-US" altLang="en-US"/>
              <a:t>There are three cases of deleting a node from the binary search tree:</a:t>
            </a:r>
          </a:p>
          <a:p>
            <a:pPr marL="639763" lvl="1" indent="-273050"/>
            <a:r>
              <a:rPr lang="en-US" altLang="en-US"/>
              <a:t>The node is a leaf; it has no children</a:t>
            </a:r>
          </a:p>
          <a:p>
            <a:pPr marL="639763" lvl="1" indent="-273050"/>
            <a:r>
              <a:rPr lang="en-US" altLang="en-US"/>
              <a:t>The node has one child</a:t>
            </a:r>
          </a:p>
          <a:p>
            <a:pPr marL="639763" lvl="1" indent="-273050"/>
            <a:r>
              <a:rPr lang="en-US" altLang="en-US"/>
              <a:t>The node has two children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7DB13BD0-3BEF-4AD2-9F94-1C82A1032453}"/>
              </a:ext>
            </a:extLst>
          </p:cNvPr>
          <p:cNvSpPr>
            <a:spLocks noGrp="1"/>
          </p:cNvSpPr>
          <p:nvPr>
            <p:ph type="sldNum" sz="quarter" idx="12"/>
          </p:nvPr>
        </p:nvSpPr>
        <p:spPr/>
        <p:txBody>
          <a:bodyPr/>
          <a:lstStyle/>
          <a:p>
            <a:fld id="{F0FF3A66-D817-482E-A469-CA36F99FD009}" type="slidenum">
              <a:rPr lang="en-US" altLang="en-US"/>
              <a:pPr/>
              <a:t>28</a:t>
            </a:fld>
            <a:r>
              <a:rPr lang="en-US" altLang="en-US"/>
              <a:t>/34</a:t>
            </a:r>
          </a:p>
        </p:txBody>
      </p:sp>
      <p:sp>
        <p:nvSpPr>
          <p:cNvPr id="26626" name="Footer Placeholder 4">
            <a:extLst>
              <a:ext uri="{FF2B5EF4-FFF2-40B4-BE49-F238E27FC236}">
                <a16:creationId xmlns:a16="http://schemas.microsoft.com/office/drawing/2014/main" id="{6BB0A840-BF71-48D2-9E4E-E2266943E31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7" name="Slide Number Placeholder 3">
            <a:extLst>
              <a:ext uri="{FF2B5EF4-FFF2-40B4-BE49-F238E27FC236}">
                <a16:creationId xmlns:a16="http://schemas.microsoft.com/office/drawing/2014/main" id="{ED340069-7115-40AC-89EC-101E67FE48A5}"/>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1F253DD7-EA86-472D-8B0F-A364CB2A71B5}" type="slidenum">
              <a:rPr lang="en-US" altLang="en-US" sz="1200">
                <a:solidFill>
                  <a:srgbClr val="FFFFFF"/>
                </a:solidFill>
              </a:rPr>
              <a:pPr algn="ctr" eaLnBrk="1" hangingPunct="1">
                <a:lnSpc>
                  <a:spcPct val="80000"/>
                </a:lnSpc>
              </a:pPr>
              <a:t>28</a:t>
            </a:fld>
            <a:endParaRPr lang="en-US" altLang="en-US" sz="1200">
              <a:solidFill>
                <a:srgbClr val="FFFFFF"/>
              </a:solidFill>
            </a:endParaRPr>
          </a:p>
        </p:txBody>
      </p:sp>
      <p:sp>
        <p:nvSpPr>
          <p:cNvPr id="26629" name="Text Box 4">
            <a:extLst>
              <a:ext uri="{FF2B5EF4-FFF2-40B4-BE49-F238E27FC236}">
                <a16:creationId xmlns:a16="http://schemas.microsoft.com/office/drawing/2014/main" id="{294BA6EE-00E7-41CD-87F5-3640B5CCF5E3}"/>
              </a:ext>
            </a:extLst>
          </p:cNvPr>
          <p:cNvSpPr txBox="1">
            <a:spLocks noChangeArrowheads="1"/>
          </p:cNvSpPr>
          <p:nvPr/>
        </p:nvSpPr>
        <p:spPr bwMode="auto">
          <a:xfrm>
            <a:off x="2895600" y="3124200"/>
            <a:ext cx="2362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2000"/>
              <a:t>Deleting a leaf</a:t>
            </a:r>
          </a:p>
        </p:txBody>
      </p:sp>
      <p:sp>
        <p:nvSpPr>
          <p:cNvPr id="26630" name="Text Box 6">
            <a:extLst>
              <a:ext uri="{FF2B5EF4-FFF2-40B4-BE49-F238E27FC236}">
                <a16:creationId xmlns:a16="http://schemas.microsoft.com/office/drawing/2014/main" id="{380BE17C-CAA8-4498-A61F-7CA5F00C25EC}"/>
              </a:ext>
            </a:extLst>
          </p:cNvPr>
          <p:cNvSpPr txBox="1">
            <a:spLocks noChangeArrowheads="1"/>
          </p:cNvSpPr>
          <p:nvPr/>
        </p:nvSpPr>
        <p:spPr bwMode="auto">
          <a:xfrm>
            <a:off x="2057400" y="5486400"/>
            <a:ext cx="449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2000"/>
              <a:t>Deleting a node with one child</a:t>
            </a:r>
          </a:p>
        </p:txBody>
      </p:sp>
      <p:pic>
        <p:nvPicPr>
          <p:cNvPr id="26631" name="Picture 7">
            <a:extLst>
              <a:ext uri="{FF2B5EF4-FFF2-40B4-BE49-F238E27FC236}">
                <a16:creationId xmlns:a16="http://schemas.microsoft.com/office/drawing/2014/main" id="{68110C25-E969-4700-814D-56ACE5A205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886200"/>
            <a:ext cx="6351588" cy="142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2" name="Picture 8">
            <a:extLst>
              <a:ext uri="{FF2B5EF4-FFF2-40B4-BE49-F238E27FC236}">
                <a16:creationId xmlns:a16="http://schemas.microsoft.com/office/drawing/2014/main" id="{3DFCEEDB-A6FD-422E-9F6C-DB412FC137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524000"/>
            <a:ext cx="6448425" cy="149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3" name="Rectangle 2">
            <a:extLst>
              <a:ext uri="{FF2B5EF4-FFF2-40B4-BE49-F238E27FC236}">
                <a16:creationId xmlns:a16="http://schemas.microsoft.com/office/drawing/2014/main" id="{BC7DAA81-7DF1-4C24-9121-BAC1C4556939}"/>
              </a:ext>
            </a:extLst>
          </p:cNvPr>
          <p:cNvSpPr>
            <a:spLocks noChangeArrowheads="1"/>
          </p:cNvSpPr>
          <p:nvPr/>
        </p:nvSpPr>
        <p:spPr bwMode="auto">
          <a:xfrm>
            <a:off x="990600" y="593725"/>
            <a:ext cx="6400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a:r>
              <a:rPr lang="en-US" altLang="en-US" sz="4000">
                <a:solidFill>
                  <a:srgbClr val="CC3300"/>
                </a:solidFill>
                <a:latin typeface="Calibri" panose="020F0502020204030204" pitchFamily="34" charset="0"/>
              </a:rPr>
              <a:t>Deletion - 2</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3568F095-EAFA-4376-85A6-EB29CF13220A}"/>
              </a:ext>
            </a:extLst>
          </p:cNvPr>
          <p:cNvSpPr>
            <a:spLocks noGrp="1"/>
          </p:cNvSpPr>
          <p:nvPr>
            <p:ph type="sldNum" sz="quarter" idx="12"/>
          </p:nvPr>
        </p:nvSpPr>
        <p:spPr/>
        <p:txBody>
          <a:bodyPr/>
          <a:lstStyle/>
          <a:p>
            <a:fld id="{4D0799B7-70ED-4A71-B534-7B5E50C2FD37}" type="slidenum">
              <a:rPr lang="en-US" altLang="en-US"/>
              <a:pPr/>
              <a:t>29</a:t>
            </a:fld>
            <a:r>
              <a:rPr lang="en-US" altLang="en-US"/>
              <a:t>/34</a:t>
            </a:r>
          </a:p>
        </p:txBody>
      </p:sp>
      <p:sp>
        <p:nvSpPr>
          <p:cNvPr id="27650" name="Footer Placeholder 4">
            <a:extLst>
              <a:ext uri="{FF2B5EF4-FFF2-40B4-BE49-F238E27FC236}">
                <a16:creationId xmlns:a16="http://schemas.microsoft.com/office/drawing/2014/main" id="{94F2E665-6DCC-4A96-B2BD-32B65E0B8E0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27652" name="Rectangle 2">
            <a:extLst>
              <a:ext uri="{FF2B5EF4-FFF2-40B4-BE49-F238E27FC236}">
                <a16:creationId xmlns:a16="http://schemas.microsoft.com/office/drawing/2014/main" id="{BB5D04D9-5170-41C3-91FF-567FA63C8D83}"/>
              </a:ext>
            </a:extLst>
          </p:cNvPr>
          <p:cNvSpPr>
            <a:spLocks noGrp="1" noChangeArrowheads="1"/>
          </p:cNvSpPr>
          <p:nvPr>
            <p:ph type="title" idx="4294967295"/>
          </p:nvPr>
        </p:nvSpPr>
        <p:spPr>
          <a:xfrm>
            <a:off x="381000" y="593725"/>
            <a:ext cx="8229600" cy="701675"/>
          </a:xfrm>
        </p:spPr>
        <p:txBody>
          <a:bodyPr>
            <a:spAutoFit/>
          </a:bodyPr>
          <a:lstStyle/>
          <a:p>
            <a:r>
              <a:rPr lang="en-US" altLang="en-US" sz="4000" b="1">
                <a:solidFill>
                  <a:srgbClr val="CC3300"/>
                </a:solidFill>
              </a:rPr>
              <a:t>Deletion by Merging - 1</a:t>
            </a:r>
          </a:p>
        </p:txBody>
      </p:sp>
      <p:sp>
        <p:nvSpPr>
          <p:cNvPr id="5" name="Slide Number Placeholder 3">
            <a:extLst>
              <a:ext uri="{FF2B5EF4-FFF2-40B4-BE49-F238E27FC236}">
                <a16:creationId xmlns:a16="http://schemas.microsoft.com/office/drawing/2014/main" id="{872F986F-965B-4912-9556-6ABCCBF63766}"/>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2F6A4597-D0D9-46A7-8A0C-D3DC5818E281}" type="slidenum">
              <a:rPr lang="en-US" altLang="en-US" sz="1200">
                <a:solidFill>
                  <a:srgbClr val="FFFFFF"/>
                </a:solidFill>
              </a:rPr>
              <a:pPr algn="ctr" eaLnBrk="1" hangingPunct="1">
                <a:lnSpc>
                  <a:spcPct val="80000"/>
                </a:lnSpc>
              </a:pPr>
              <a:t>29</a:t>
            </a:fld>
            <a:endParaRPr lang="en-US" altLang="en-US" sz="1200">
              <a:solidFill>
                <a:srgbClr val="FFFFFF"/>
              </a:solidFill>
            </a:endParaRPr>
          </a:p>
        </p:txBody>
      </p:sp>
      <p:sp>
        <p:nvSpPr>
          <p:cNvPr id="27654" name="Rectangle 3">
            <a:extLst>
              <a:ext uri="{FF2B5EF4-FFF2-40B4-BE49-F238E27FC236}">
                <a16:creationId xmlns:a16="http://schemas.microsoft.com/office/drawing/2014/main" id="{8270DC5E-DCF2-4FCA-A45A-39B33EA4384B}"/>
              </a:ext>
            </a:extLst>
          </p:cNvPr>
          <p:cNvSpPr>
            <a:spLocks noGrp="1" noChangeArrowheads="1"/>
          </p:cNvSpPr>
          <p:nvPr>
            <p:ph type="body" idx="4294967295"/>
          </p:nvPr>
        </p:nvSpPr>
        <p:spPr>
          <a:xfrm>
            <a:off x="685800" y="1447800"/>
            <a:ext cx="8153400" cy="1406525"/>
          </a:xfrm>
        </p:spPr>
        <p:txBody>
          <a:bodyPr>
            <a:spAutoFit/>
          </a:bodyPr>
          <a:lstStyle/>
          <a:p>
            <a:pPr marL="319088" indent="-319088">
              <a:lnSpc>
                <a:spcPct val="90000"/>
              </a:lnSpc>
            </a:pPr>
            <a:r>
              <a:rPr lang="en-US" altLang="en-US"/>
              <a:t>Making one tree out of the two subtrees of the node and then attaching it to the node’s parent is called </a:t>
            </a:r>
            <a:r>
              <a:rPr lang="en-US" altLang="en-US" b="1"/>
              <a:t>deleting by merging</a:t>
            </a:r>
            <a:endParaRPr lang="en-US" altLang="en-US"/>
          </a:p>
        </p:txBody>
      </p:sp>
      <p:pic>
        <p:nvPicPr>
          <p:cNvPr id="27655" name="Picture 4">
            <a:extLst>
              <a:ext uri="{FF2B5EF4-FFF2-40B4-BE49-F238E27FC236}">
                <a16:creationId xmlns:a16="http://schemas.microsoft.com/office/drawing/2014/main" id="{B5007150-FF19-4CED-A8A2-979560A61A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3863" y="3148013"/>
            <a:ext cx="6230937" cy="233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6" name="Text Box 6">
            <a:extLst>
              <a:ext uri="{FF2B5EF4-FFF2-40B4-BE49-F238E27FC236}">
                <a16:creationId xmlns:a16="http://schemas.microsoft.com/office/drawing/2014/main" id="{8C26C1DF-CE84-4530-8EF0-912F7482DC50}"/>
              </a:ext>
            </a:extLst>
          </p:cNvPr>
          <p:cNvSpPr txBox="1">
            <a:spLocks noChangeArrowheads="1"/>
          </p:cNvSpPr>
          <p:nvPr/>
        </p:nvSpPr>
        <p:spPr bwMode="auto">
          <a:xfrm>
            <a:off x="1524000" y="5715000"/>
            <a:ext cx="6172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spcBef>
                <a:spcPct val="50000"/>
              </a:spcBef>
            </a:pPr>
            <a:r>
              <a:rPr lang="en-US" altLang="en-US" sz="2000" b="0"/>
              <a:t>Deleting by merging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5">
            <a:extLst>
              <a:ext uri="{FF2B5EF4-FFF2-40B4-BE49-F238E27FC236}">
                <a16:creationId xmlns:a16="http://schemas.microsoft.com/office/drawing/2014/main" id="{89C4D8A4-E5E5-436C-9D04-6976E2FF208E}"/>
              </a:ext>
            </a:extLst>
          </p:cNvPr>
          <p:cNvSpPr>
            <a:spLocks noGrp="1"/>
          </p:cNvSpPr>
          <p:nvPr>
            <p:ph type="sldNum" sz="quarter" idx="12"/>
          </p:nvPr>
        </p:nvSpPr>
        <p:spPr/>
        <p:txBody>
          <a:bodyPr/>
          <a:lstStyle/>
          <a:p>
            <a:fld id="{12C08367-84E4-4A65-86FD-D326D10F908C}" type="slidenum">
              <a:rPr lang="en-US" altLang="en-US"/>
              <a:pPr/>
              <a:t>3</a:t>
            </a:fld>
            <a:r>
              <a:rPr lang="en-US" altLang="en-US"/>
              <a:t>/34</a:t>
            </a:r>
          </a:p>
        </p:txBody>
      </p:sp>
      <p:sp>
        <p:nvSpPr>
          <p:cNvPr id="4098" name="Footer Placeholder 4">
            <a:extLst>
              <a:ext uri="{FF2B5EF4-FFF2-40B4-BE49-F238E27FC236}">
                <a16:creationId xmlns:a16="http://schemas.microsoft.com/office/drawing/2014/main" id="{6992756D-D63F-44AD-B7C2-BD08079AB7D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4100" name="Rectangle 2">
            <a:extLst>
              <a:ext uri="{FF2B5EF4-FFF2-40B4-BE49-F238E27FC236}">
                <a16:creationId xmlns:a16="http://schemas.microsoft.com/office/drawing/2014/main" id="{D6579408-B976-48C7-A9B5-AE73B4A726CD}"/>
              </a:ext>
            </a:extLst>
          </p:cNvPr>
          <p:cNvSpPr>
            <a:spLocks noGrp="1"/>
          </p:cNvSpPr>
          <p:nvPr>
            <p:ph type="title"/>
          </p:nvPr>
        </p:nvSpPr>
        <p:spPr>
          <a:xfrm>
            <a:off x="457200" y="533400"/>
            <a:ext cx="8229600" cy="701675"/>
          </a:xfrm>
          <a:noFill/>
        </p:spPr>
        <p:txBody>
          <a:bodyPr>
            <a:spAutoFit/>
          </a:bodyPr>
          <a:lstStyle/>
          <a:p>
            <a:r>
              <a:rPr lang="en-US" altLang="en-US" sz="4000" b="1">
                <a:solidFill>
                  <a:srgbClr val="CC3300"/>
                </a:solidFill>
                <a:latin typeface="Calibri" panose="020F0502020204030204" pitchFamily="34" charset="0"/>
              </a:rPr>
              <a:t>What is a Tree?</a:t>
            </a:r>
          </a:p>
        </p:txBody>
      </p:sp>
      <p:sp>
        <p:nvSpPr>
          <p:cNvPr id="4101" name="Rectangle 3">
            <a:extLst>
              <a:ext uri="{FF2B5EF4-FFF2-40B4-BE49-F238E27FC236}">
                <a16:creationId xmlns:a16="http://schemas.microsoft.com/office/drawing/2014/main" id="{E3963503-DD5D-491C-8B35-6778FE553658}"/>
              </a:ext>
            </a:extLst>
          </p:cNvPr>
          <p:cNvSpPr>
            <a:spLocks noGrp="1"/>
          </p:cNvSpPr>
          <p:nvPr>
            <p:ph type="body" idx="1"/>
          </p:nvPr>
        </p:nvSpPr>
        <p:spPr>
          <a:xfrm>
            <a:off x="457200" y="1371600"/>
            <a:ext cx="3352800" cy="3700463"/>
          </a:xfrm>
          <a:noFill/>
        </p:spPr>
        <p:txBody>
          <a:bodyPr>
            <a:spAutoFit/>
          </a:bodyPr>
          <a:lstStyle/>
          <a:p>
            <a:pPr>
              <a:lnSpc>
                <a:spcPct val="90000"/>
              </a:lnSpc>
              <a:buClrTx/>
              <a:buSzTx/>
              <a:buFont typeface="Arial" panose="020B0604020202020204" pitchFamily="34" charset="0"/>
              <a:buChar char="•"/>
            </a:pPr>
            <a:r>
              <a:rPr lang="en-US" altLang="en-US" sz="1800">
                <a:latin typeface="Calibri" panose="020F0502020204030204" pitchFamily="34" charset="0"/>
              </a:rPr>
              <a:t>In computer science, a tree is an abstract model of a hierarchical structure</a:t>
            </a:r>
          </a:p>
          <a:p>
            <a:pPr>
              <a:lnSpc>
                <a:spcPct val="90000"/>
              </a:lnSpc>
              <a:buClrTx/>
              <a:buSzTx/>
              <a:buFont typeface="Arial" panose="020B0604020202020204" pitchFamily="34" charset="0"/>
              <a:buChar char="•"/>
            </a:pPr>
            <a:r>
              <a:rPr lang="en-US" altLang="en-US" sz="1800">
                <a:latin typeface="Calibri" panose="020F0502020204030204" pitchFamily="34" charset="0"/>
              </a:rPr>
              <a:t>A tree consists of nodes with a parent-child relation</a:t>
            </a:r>
          </a:p>
          <a:p>
            <a:pPr>
              <a:lnSpc>
                <a:spcPct val="90000"/>
              </a:lnSpc>
              <a:buClrTx/>
              <a:buSzTx/>
              <a:buFont typeface="Arial" panose="020B0604020202020204" pitchFamily="34" charset="0"/>
              <a:buChar char="•"/>
            </a:pPr>
            <a:r>
              <a:rPr lang="en-US" altLang="en-US" sz="1800">
                <a:latin typeface="Calibri" panose="020F0502020204030204" pitchFamily="34" charset="0"/>
              </a:rPr>
              <a:t>Inspiration: family trees</a:t>
            </a:r>
          </a:p>
          <a:p>
            <a:pPr>
              <a:lnSpc>
                <a:spcPct val="90000"/>
              </a:lnSpc>
              <a:buClrTx/>
              <a:buSzTx/>
              <a:buFont typeface="Arial" panose="020B0604020202020204" pitchFamily="34" charset="0"/>
              <a:buChar char="•"/>
            </a:pPr>
            <a:r>
              <a:rPr lang="en-US" altLang="en-US" sz="1800">
                <a:latin typeface="Calibri" panose="020F0502020204030204" pitchFamily="34" charset="0"/>
              </a:rPr>
              <a:t>Applications:</a:t>
            </a:r>
          </a:p>
          <a:p>
            <a:pPr lvl="1">
              <a:lnSpc>
                <a:spcPct val="90000"/>
              </a:lnSpc>
            </a:pPr>
            <a:r>
              <a:rPr lang="en-US" altLang="en-US" sz="1800"/>
              <a:t>Organization charts</a:t>
            </a:r>
          </a:p>
          <a:p>
            <a:pPr lvl="1">
              <a:lnSpc>
                <a:spcPct val="90000"/>
              </a:lnSpc>
            </a:pPr>
            <a:r>
              <a:rPr lang="en-US" altLang="en-US" sz="1800"/>
              <a:t>File systems</a:t>
            </a:r>
          </a:p>
          <a:p>
            <a:pPr lvl="1">
              <a:lnSpc>
                <a:spcPct val="90000"/>
              </a:lnSpc>
            </a:pPr>
            <a:r>
              <a:rPr lang="en-US" altLang="en-US" sz="1800"/>
              <a:t>Programming environments</a:t>
            </a:r>
          </a:p>
          <a:p>
            <a:pPr>
              <a:lnSpc>
                <a:spcPct val="90000"/>
              </a:lnSpc>
              <a:buClrTx/>
              <a:buSzTx/>
              <a:buFont typeface="Arial" panose="020B0604020202020204" pitchFamily="34" charset="0"/>
              <a:buChar char="•"/>
            </a:pPr>
            <a:r>
              <a:rPr lang="en-US" altLang="en-US" sz="1800">
                <a:latin typeface="Calibri" panose="020F0502020204030204" pitchFamily="34" charset="0"/>
              </a:rPr>
              <a:t>Every node except one (a root) has a unique parent.</a:t>
            </a:r>
          </a:p>
        </p:txBody>
      </p:sp>
      <p:grpSp>
        <p:nvGrpSpPr>
          <p:cNvPr id="4102" name="Group 4">
            <a:extLst>
              <a:ext uri="{FF2B5EF4-FFF2-40B4-BE49-F238E27FC236}">
                <a16:creationId xmlns:a16="http://schemas.microsoft.com/office/drawing/2014/main" id="{037842ED-2448-442B-8F11-C5E1C23AB2E7}"/>
              </a:ext>
            </a:extLst>
          </p:cNvPr>
          <p:cNvGrpSpPr>
            <a:grpSpLocks/>
          </p:cNvGrpSpPr>
          <p:nvPr/>
        </p:nvGrpSpPr>
        <p:grpSpPr bwMode="auto">
          <a:xfrm>
            <a:off x="3984625" y="1457325"/>
            <a:ext cx="4854575" cy="3190875"/>
            <a:chOff x="2157" y="960"/>
            <a:chExt cx="3344" cy="1967"/>
          </a:xfrm>
        </p:grpSpPr>
        <p:sp>
          <p:nvSpPr>
            <p:cNvPr id="4106" name="AutoShape 5">
              <a:extLst>
                <a:ext uri="{FF2B5EF4-FFF2-40B4-BE49-F238E27FC236}">
                  <a16:creationId xmlns:a16="http://schemas.microsoft.com/office/drawing/2014/main" id="{37C4D2FA-39F6-42CB-8790-4D13B7D8700F}"/>
                </a:ext>
              </a:extLst>
            </p:cNvPr>
            <p:cNvSpPr>
              <a:spLocks noChangeAspect="1" noChangeArrowheads="1"/>
            </p:cNvSpPr>
            <p:nvPr/>
          </p:nvSpPr>
          <p:spPr bwMode="auto">
            <a:xfrm>
              <a:off x="3286" y="960"/>
              <a:ext cx="1177" cy="236"/>
            </a:xfrm>
            <a:prstGeom prst="roundRect">
              <a:avLst>
                <a:gd name="adj" fmla="val 16667"/>
              </a:avLst>
            </a:prstGeom>
            <a:solidFill>
              <a:schemeClr val="accent1"/>
            </a:solidFill>
            <a:ln w="19050">
              <a:solidFill>
                <a:schemeClr val="tx1"/>
              </a:solidFill>
              <a:round/>
              <a:headEnd/>
              <a:tailEnd/>
            </a:ln>
          </p:spPr>
          <p:txBody>
            <a:bodyPr wrap="none"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1600" b="0">
                  <a:latin typeface="Tahoma" panose="020B0604030504040204" pitchFamily="34" charset="0"/>
                </a:rPr>
                <a:t>Computers”R”Us</a:t>
              </a:r>
            </a:p>
          </p:txBody>
        </p:sp>
        <p:sp>
          <p:nvSpPr>
            <p:cNvPr id="4107" name="AutoShape 6">
              <a:extLst>
                <a:ext uri="{FF2B5EF4-FFF2-40B4-BE49-F238E27FC236}">
                  <a16:creationId xmlns:a16="http://schemas.microsoft.com/office/drawing/2014/main" id="{8F01272F-AF1A-4A89-91A8-CE0C6088C2EE}"/>
                </a:ext>
              </a:extLst>
            </p:cNvPr>
            <p:cNvSpPr>
              <a:spLocks noChangeAspect="1" noChangeArrowheads="1"/>
            </p:cNvSpPr>
            <p:nvPr/>
          </p:nvSpPr>
          <p:spPr bwMode="auto">
            <a:xfrm>
              <a:off x="2585" y="1536"/>
              <a:ext cx="476" cy="236"/>
            </a:xfrm>
            <a:prstGeom prst="roundRect">
              <a:avLst>
                <a:gd name="adj" fmla="val 16667"/>
              </a:avLst>
            </a:prstGeom>
            <a:solidFill>
              <a:schemeClr val="accent1"/>
            </a:solidFill>
            <a:ln w="19050">
              <a:solidFill>
                <a:schemeClr val="tx1"/>
              </a:solidFill>
              <a:round/>
              <a:headEnd/>
              <a:tailEnd/>
            </a:ln>
          </p:spPr>
          <p:txBody>
            <a:bodyPr wrap="none"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1600" b="0">
                  <a:latin typeface="Tahoma" panose="020B0604030504040204" pitchFamily="34" charset="0"/>
                </a:rPr>
                <a:t>Sales</a:t>
              </a:r>
            </a:p>
          </p:txBody>
        </p:sp>
        <p:sp>
          <p:nvSpPr>
            <p:cNvPr id="4108" name="AutoShape 7">
              <a:extLst>
                <a:ext uri="{FF2B5EF4-FFF2-40B4-BE49-F238E27FC236}">
                  <a16:creationId xmlns:a16="http://schemas.microsoft.com/office/drawing/2014/main" id="{F8E51065-8C75-4991-8B6F-12B6C79E8F0A}"/>
                </a:ext>
              </a:extLst>
            </p:cNvPr>
            <p:cNvSpPr>
              <a:spLocks noChangeAspect="1" noChangeArrowheads="1"/>
            </p:cNvSpPr>
            <p:nvPr/>
          </p:nvSpPr>
          <p:spPr bwMode="auto">
            <a:xfrm>
              <a:off x="5067" y="1536"/>
              <a:ext cx="434" cy="236"/>
            </a:xfrm>
            <a:prstGeom prst="roundRect">
              <a:avLst>
                <a:gd name="adj" fmla="val 16667"/>
              </a:avLst>
            </a:prstGeom>
            <a:solidFill>
              <a:schemeClr val="accent1"/>
            </a:solidFill>
            <a:ln w="19050">
              <a:solidFill>
                <a:schemeClr val="tx1"/>
              </a:solidFill>
              <a:round/>
              <a:headEnd/>
              <a:tailEnd/>
            </a:ln>
          </p:spPr>
          <p:txBody>
            <a:bodyPr wrap="none"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1600" b="0">
                  <a:latin typeface="Tahoma" panose="020B0604030504040204" pitchFamily="34" charset="0"/>
                </a:rPr>
                <a:t>R&amp;D</a:t>
              </a:r>
            </a:p>
          </p:txBody>
        </p:sp>
        <p:sp>
          <p:nvSpPr>
            <p:cNvPr id="4109" name="AutoShape 8">
              <a:extLst>
                <a:ext uri="{FF2B5EF4-FFF2-40B4-BE49-F238E27FC236}">
                  <a16:creationId xmlns:a16="http://schemas.microsoft.com/office/drawing/2014/main" id="{D56CDB4B-B18A-4AA3-9113-A179388C475B}"/>
                </a:ext>
              </a:extLst>
            </p:cNvPr>
            <p:cNvSpPr>
              <a:spLocks noChangeAspect="1" noChangeArrowheads="1"/>
            </p:cNvSpPr>
            <p:nvPr/>
          </p:nvSpPr>
          <p:spPr bwMode="auto">
            <a:xfrm>
              <a:off x="3935" y="1536"/>
              <a:ext cx="1040" cy="236"/>
            </a:xfrm>
            <a:prstGeom prst="roundRect">
              <a:avLst>
                <a:gd name="adj" fmla="val 16667"/>
              </a:avLst>
            </a:prstGeom>
            <a:solidFill>
              <a:schemeClr val="accent1"/>
            </a:solidFill>
            <a:ln w="19050">
              <a:solidFill>
                <a:schemeClr val="tx1"/>
              </a:solidFill>
              <a:round/>
              <a:headEnd/>
              <a:tailEnd/>
            </a:ln>
          </p:spPr>
          <p:txBody>
            <a:bodyPr wrap="none"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1600" b="0">
                  <a:latin typeface="Tahoma" panose="020B0604030504040204" pitchFamily="34" charset="0"/>
                </a:rPr>
                <a:t>Manufacturing</a:t>
              </a:r>
            </a:p>
          </p:txBody>
        </p:sp>
        <p:sp>
          <p:nvSpPr>
            <p:cNvPr id="4110" name="AutoShape 9">
              <a:extLst>
                <a:ext uri="{FF2B5EF4-FFF2-40B4-BE49-F238E27FC236}">
                  <a16:creationId xmlns:a16="http://schemas.microsoft.com/office/drawing/2014/main" id="{6741445B-339B-4AB4-BD8A-C65DE2288557}"/>
                </a:ext>
              </a:extLst>
            </p:cNvPr>
            <p:cNvSpPr>
              <a:spLocks noChangeAspect="1" noChangeArrowheads="1"/>
            </p:cNvSpPr>
            <p:nvPr/>
          </p:nvSpPr>
          <p:spPr bwMode="auto">
            <a:xfrm>
              <a:off x="3761" y="2112"/>
              <a:ext cx="643" cy="236"/>
            </a:xfrm>
            <a:prstGeom prst="roundRect">
              <a:avLst>
                <a:gd name="adj" fmla="val 16667"/>
              </a:avLst>
            </a:prstGeom>
            <a:solidFill>
              <a:schemeClr val="accent1"/>
            </a:solidFill>
            <a:ln w="19050">
              <a:solidFill>
                <a:schemeClr val="tx1"/>
              </a:solidFill>
              <a:round/>
              <a:headEnd/>
              <a:tailEnd/>
            </a:ln>
          </p:spPr>
          <p:txBody>
            <a:bodyPr wrap="none"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1600" b="0">
                  <a:latin typeface="Tahoma" panose="020B0604030504040204" pitchFamily="34" charset="0"/>
                </a:rPr>
                <a:t>Laptops</a:t>
              </a:r>
            </a:p>
          </p:txBody>
        </p:sp>
        <p:sp>
          <p:nvSpPr>
            <p:cNvPr id="4111" name="AutoShape 10">
              <a:extLst>
                <a:ext uri="{FF2B5EF4-FFF2-40B4-BE49-F238E27FC236}">
                  <a16:creationId xmlns:a16="http://schemas.microsoft.com/office/drawing/2014/main" id="{E7ACE008-1AD4-400D-8777-371D7DB4B4DE}"/>
                </a:ext>
              </a:extLst>
            </p:cNvPr>
            <p:cNvSpPr>
              <a:spLocks noChangeAspect="1" noChangeArrowheads="1"/>
            </p:cNvSpPr>
            <p:nvPr/>
          </p:nvSpPr>
          <p:spPr bwMode="auto">
            <a:xfrm>
              <a:off x="4483" y="2112"/>
              <a:ext cx="723" cy="236"/>
            </a:xfrm>
            <a:prstGeom prst="roundRect">
              <a:avLst>
                <a:gd name="adj" fmla="val 16667"/>
              </a:avLst>
            </a:prstGeom>
            <a:solidFill>
              <a:schemeClr val="accent1"/>
            </a:solidFill>
            <a:ln w="19050">
              <a:solidFill>
                <a:schemeClr val="tx1"/>
              </a:solidFill>
              <a:round/>
              <a:headEnd/>
              <a:tailEnd/>
            </a:ln>
          </p:spPr>
          <p:txBody>
            <a:bodyPr wrap="none"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1600" b="0">
                  <a:latin typeface="Tahoma" panose="020B0604030504040204" pitchFamily="34" charset="0"/>
                </a:rPr>
                <a:t>Desktops</a:t>
              </a:r>
            </a:p>
          </p:txBody>
        </p:sp>
        <p:sp>
          <p:nvSpPr>
            <p:cNvPr id="4112" name="AutoShape 11">
              <a:extLst>
                <a:ext uri="{FF2B5EF4-FFF2-40B4-BE49-F238E27FC236}">
                  <a16:creationId xmlns:a16="http://schemas.microsoft.com/office/drawing/2014/main" id="{64215038-F683-4BAD-BD73-A42EC30132B2}"/>
                </a:ext>
              </a:extLst>
            </p:cNvPr>
            <p:cNvSpPr>
              <a:spLocks noChangeAspect="1" noChangeArrowheads="1"/>
            </p:cNvSpPr>
            <p:nvPr/>
          </p:nvSpPr>
          <p:spPr bwMode="auto">
            <a:xfrm>
              <a:off x="2335" y="2110"/>
              <a:ext cx="328" cy="236"/>
            </a:xfrm>
            <a:prstGeom prst="roundRect">
              <a:avLst>
                <a:gd name="adj" fmla="val 16667"/>
              </a:avLst>
            </a:prstGeom>
            <a:solidFill>
              <a:schemeClr val="accent1"/>
            </a:solidFill>
            <a:ln w="19050">
              <a:solidFill>
                <a:schemeClr val="tx1"/>
              </a:solidFill>
              <a:round/>
              <a:headEnd/>
              <a:tailEnd/>
            </a:ln>
          </p:spPr>
          <p:txBody>
            <a:bodyPr wrap="none"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1600" b="0">
                  <a:latin typeface="Tahoma" panose="020B0604030504040204" pitchFamily="34" charset="0"/>
                </a:rPr>
                <a:t>US</a:t>
              </a:r>
            </a:p>
          </p:txBody>
        </p:sp>
        <p:sp>
          <p:nvSpPr>
            <p:cNvPr id="4113" name="AutoShape 12">
              <a:extLst>
                <a:ext uri="{FF2B5EF4-FFF2-40B4-BE49-F238E27FC236}">
                  <a16:creationId xmlns:a16="http://schemas.microsoft.com/office/drawing/2014/main" id="{851E553E-3681-490C-B941-55B05AAC5E79}"/>
                </a:ext>
              </a:extLst>
            </p:cNvPr>
            <p:cNvSpPr>
              <a:spLocks noChangeAspect="1" noChangeArrowheads="1"/>
            </p:cNvSpPr>
            <p:nvPr/>
          </p:nvSpPr>
          <p:spPr bwMode="auto">
            <a:xfrm>
              <a:off x="2744" y="2112"/>
              <a:ext cx="948" cy="236"/>
            </a:xfrm>
            <a:prstGeom prst="roundRect">
              <a:avLst>
                <a:gd name="adj" fmla="val 16667"/>
              </a:avLst>
            </a:prstGeom>
            <a:solidFill>
              <a:schemeClr val="accent1"/>
            </a:solidFill>
            <a:ln w="19050">
              <a:solidFill>
                <a:schemeClr val="tx1"/>
              </a:solidFill>
              <a:round/>
              <a:headEnd/>
              <a:tailEnd/>
            </a:ln>
          </p:spPr>
          <p:txBody>
            <a:bodyPr wrap="none"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1600" b="0">
                  <a:latin typeface="Tahoma" panose="020B0604030504040204" pitchFamily="34" charset="0"/>
                </a:rPr>
                <a:t>International</a:t>
              </a:r>
            </a:p>
          </p:txBody>
        </p:sp>
        <p:cxnSp>
          <p:nvCxnSpPr>
            <p:cNvPr id="4114" name="AutoShape 13">
              <a:extLst>
                <a:ext uri="{FF2B5EF4-FFF2-40B4-BE49-F238E27FC236}">
                  <a16:creationId xmlns:a16="http://schemas.microsoft.com/office/drawing/2014/main" id="{DF0B18C4-D9B9-48D9-864F-787668FA1F4A}"/>
                </a:ext>
              </a:extLst>
            </p:cNvPr>
            <p:cNvCxnSpPr>
              <a:cxnSpLocks noChangeShapeType="1"/>
              <a:stCxn id="4106" idx="2"/>
              <a:endCxn id="4107" idx="0"/>
            </p:cNvCxnSpPr>
            <p:nvPr/>
          </p:nvCxnSpPr>
          <p:spPr bwMode="auto">
            <a:xfrm flipH="1">
              <a:off x="2823" y="1205"/>
              <a:ext cx="1051" cy="32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115" name="AutoShape 14">
              <a:extLst>
                <a:ext uri="{FF2B5EF4-FFF2-40B4-BE49-F238E27FC236}">
                  <a16:creationId xmlns:a16="http://schemas.microsoft.com/office/drawing/2014/main" id="{0C01F2CA-8CBD-4253-9D15-F3DFB0A12453}"/>
                </a:ext>
              </a:extLst>
            </p:cNvPr>
            <p:cNvCxnSpPr>
              <a:cxnSpLocks noChangeShapeType="1"/>
              <a:stCxn id="4106" idx="2"/>
              <a:endCxn id="4109" idx="0"/>
            </p:cNvCxnSpPr>
            <p:nvPr/>
          </p:nvCxnSpPr>
          <p:spPr bwMode="auto">
            <a:xfrm>
              <a:off x="3874" y="1205"/>
              <a:ext cx="581" cy="32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116" name="AutoShape 15">
              <a:extLst>
                <a:ext uri="{FF2B5EF4-FFF2-40B4-BE49-F238E27FC236}">
                  <a16:creationId xmlns:a16="http://schemas.microsoft.com/office/drawing/2014/main" id="{76216C86-9607-40FC-9550-182318B75DB0}"/>
                </a:ext>
              </a:extLst>
            </p:cNvPr>
            <p:cNvCxnSpPr>
              <a:cxnSpLocks noChangeShapeType="1"/>
              <a:stCxn id="4106" idx="2"/>
              <a:endCxn id="4108" idx="0"/>
            </p:cNvCxnSpPr>
            <p:nvPr/>
          </p:nvCxnSpPr>
          <p:spPr bwMode="auto">
            <a:xfrm>
              <a:off x="3874" y="1205"/>
              <a:ext cx="1409" cy="32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117" name="AutoShape 16">
              <a:extLst>
                <a:ext uri="{FF2B5EF4-FFF2-40B4-BE49-F238E27FC236}">
                  <a16:creationId xmlns:a16="http://schemas.microsoft.com/office/drawing/2014/main" id="{5B7F66AE-9853-4C33-8A15-8E9D538A4ED2}"/>
                </a:ext>
              </a:extLst>
            </p:cNvPr>
            <p:cNvCxnSpPr>
              <a:cxnSpLocks noChangeShapeType="1"/>
              <a:stCxn id="4109" idx="2"/>
              <a:endCxn id="4111" idx="0"/>
            </p:cNvCxnSpPr>
            <p:nvPr/>
          </p:nvCxnSpPr>
          <p:spPr bwMode="auto">
            <a:xfrm>
              <a:off x="4455" y="1781"/>
              <a:ext cx="389" cy="32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118" name="AutoShape 17">
              <a:extLst>
                <a:ext uri="{FF2B5EF4-FFF2-40B4-BE49-F238E27FC236}">
                  <a16:creationId xmlns:a16="http://schemas.microsoft.com/office/drawing/2014/main" id="{80B934AE-2E76-4DC7-9957-E666AD44B53A}"/>
                </a:ext>
              </a:extLst>
            </p:cNvPr>
            <p:cNvCxnSpPr>
              <a:cxnSpLocks noChangeShapeType="1"/>
              <a:stCxn id="4109" idx="2"/>
              <a:endCxn id="4110" idx="0"/>
            </p:cNvCxnSpPr>
            <p:nvPr/>
          </p:nvCxnSpPr>
          <p:spPr bwMode="auto">
            <a:xfrm flipH="1">
              <a:off x="4083" y="1781"/>
              <a:ext cx="372" cy="32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119" name="AutoShape 18">
              <a:extLst>
                <a:ext uri="{FF2B5EF4-FFF2-40B4-BE49-F238E27FC236}">
                  <a16:creationId xmlns:a16="http://schemas.microsoft.com/office/drawing/2014/main" id="{9938B65F-63D5-412B-9990-5C431532643E}"/>
                </a:ext>
              </a:extLst>
            </p:cNvPr>
            <p:cNvCxnSpPr>
              <a:cxnSpLocks noChangeShapeType="1"/>
              <a:stCxn id="4107" idx="2"/>
              <a:endCxn id="4113" idx="0"/>
            </p:cNvCxnSpPr>
            <p:nvPr/>
          </p:nvCxnSpPr>
          <p:spPr bwMode="auto">
            <a:xfrm>
              <a:off x="2823" y="1781"/>
              <a:ext cx="395" cy="32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120" name="AutoShape 19">
              <a:extLst>
                <a:ext uri="{FF2B5EF4-FFF2-40B4-BE49-F238E27FC236}">
                  <a16:creationId xmlns:a16="http://schemas.microsoft.com/office/drawing/2014/main" id="{80CD7709-CAF3-4FA1-B435-71C76A4FE6E4}"/>
                </a:ext>
              </a:extLst>
            </p:cNvPr>
            <p:cNvCxnSpPr>
              <a:cxnSpLocks noChangeShapeType="1"/>
              <a:stCxn id="4107" idx="2"/>
              <a:endCxn id="4112" idx="0"/>
            </p:cNvCxnSpPr>
            <p:nvPr/>
          </p:nvCxnSpPr>
          <p:spPr bwMode="auto">
            <a:xfrm flipH="1">
              <a:off x="2500" y="1781"/>
              <a:ext cx="323" cy="321"/>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4121" name="AutoShape 20">
              <a:extLst>
                <a:ext uri="{FF2B5EF4-FFF2-40B4-BE49-F238E27FC236}">
                  <a16:creationId xmlns:a16="http://schemas.microsoft.com/office/drawing/2014/main" id="{3690C116-7D41-4534-B4E6-6DBC5B83F5DE}"/>
                </a:ext>
              </a:extLst>
            </p:cNvPr>
            <p:cNvSpPr>
              <a:spLocks noChangeAspect="1" noChangeArrowheads="1"/>
            </p:cNvSpPr>
            <p:nvPr/>
          </p:nvSpPr>
          <p:spPr bwMode="auto">
            <a:xfrm>
              <a:off x="2157" y="2691"/>
              <a:ext cx="593" cy="236"/>
            </a:xfrm>
            <a:prstGeom prst="roundRect">
              <a:avLst>
                <a:gd name="adj" fmla="val 16667"/>
              </a:avLst>
            </a:prstGeom>
            <a:solidFill>
              <a:schemeClr val="accent1"/>
            </a:solidFill>
            <a:ln w="19050">
              <a:solidFill>
                <a:schemeClr val="tx1"/>
              </a:solidFill>
              <a:round/>
              <a:headEnd/>
              <a:tailEnd/>
            </a:ln>
          </p:spPr>
          <p:txBody>
            <a:bodyPr wrap="none"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1600" b="0">
                  <a:latin typeface="Tahoma" panose="020B0604030504040204" pitchFamily="34" charset="0"/>
                </a:rPr>
                <a:t>Europe</a:t>
              </a:r>
            </a:p>
          </p:txBody>
        </p:sp>
        <p:sp>
          <p:nvSpPr>
            <p:cNvPr id="4122" name="AutoShape 21">
              <a:extLst>
                <a:ext uri="{FF2B5EF4-FFF2-40B4-BE49-F238E27FC236}">
                  <a16:creationId xmlns:a16="http://schemas.microsoft.com/office/drawing/2014/main" id="{0505B640-89E6-423F-815D-9A831E20A3BD}"/>
                </a:ext>
              </a:extLst>
            </p:cNvPr>
            <p:cNvSpPr>
              <a:spLocks noChangeAspect="1" noChangeArrowheads="1"/>
            </p:cNvSpPr>
            <p:nvPr/>
          </p:nvSpPr>
          <p:spPr bwMode="auto">
            <a:xfrm>
              <a:off x="3005" y="2691"/>
              <a:ext cx="410" cy="236"/>
            </a:xfrm>
            <a:prstGeom prst="roundRect">
              <a:avLst>
                <a:gd name="adj" fmla="val 16667"/>
              </a:avLst>
            </a:prstGeom>
            <a:solidFill>
              <a:schemeClr val="accent1"/>
            </a:solidFill>
            <a:ln w="19050">
              <a:solidFill>
                <a:schemeClr val="tx1"/>
              </a:solidFill>
              <a:round/>
              <a:headEnd/>
              <a:tailEnd/>
            </a:ln>
          </p:spPr>
          <p:txBody>
            <a:bodyPr wrap="none"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1600" b="0">
                  <a:latin typeface="Tahoma" panose="020B0604030504040204" pitchFamily="34" charset="0"/>
                </a:rPr>
                <a:t>Asia</a:t>
              </a:r>
            </a:p>
          </p:txBody>
        </p:sp>
        <p:cxnSp>
          <p:nvCxnSpPr>
            <p:cNvPr id="4123" name="AutoShape 22">
              <a:extLst>
                <a:ext uri="{FF2B5EF4-FFF2-40B4-BE49-F238E27FC236}">
                  <a16:creationId xmlns:a16="http://schemas.microsoft.com/office/drawing/2014/main" id="{4F8F2B91-698B-46D5-B69C-0D864D7C813E}"/>
                </a:ext>
              </a:extLst>
            </p:cNvPr>
            <p:cNvCxnSpPr>
              <a:cxnSpLocks noChangeShapeType="1"/>
              <a:stCxn id="4113" idx="2"/>
              <a:endCxn id="4122" idx="0"/>
            </p:cNvCxnSpPr>
            <p:nvPr/>
          </p:nvCxnSpPr>
          <p:spPr bwMode="auto">
            <a:xfrm flipH="1">
              <a:off x="3210" y="2357"/>
              <a:ext cx="8" cy="3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124" name="AutoShape 23">
              <a:extLst>
                <a:ext uri="{FF2B5EF4-FFF2-40B4-BE49-F238E27FC236}">
                  <a16:creationId xmlns:a16="http://schemas.microsoft.com/office/drawing/2014/main" id="{A0A18C89-DFC8-46C1-9DAB-FD97CD6B2D6D}"/>
                </a:ext>
              </a:extLst>
            </p:cNvPr>
            <p:cNvCxnSpPr>
              <a:cxnSpLocks noChangeShapeType="1"/>
              <a:stCxn id="4113" idx="2"/>
              <a:endCxn id="4121" idx="0"/>
            </p:cNvCxnSpPr>
            <p:nvPr/>
          </p:nvCxnSpPr>
          <p:spPr bwMode="auto">
            <a:xfrm flipH="1">
              <a:off x="2454" y="2357"/>
              <a:ext cx="764" cy="3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4125" name="AutoShape 24">
              <a:extLst>
                <a:ext uri="{FF2B5EF4-FFF2-40B4-BE49-F238E27FC236}">
                  <a16:creationId xmlns:a16="http://schemas.microsoft.com/office/drawing/2014/main" id="{DFD701F6-0DDE-4C5A-8B60-A96690D140CD}"/>
                </a:ext>
              </a:extLst>
            </p:cNvPr>
            <p:cNvSpPr>
              <a:spLocks noChangeAspect="1" noChangeArrowheads="1"/>
            </p:cNvSpPr>
            <p:nvPr/>
          </p:nvSpPr>
          <p:spPr bwMode="auto">
            <a:xfrm>
              <a:off x="3674" y="2691"/>
              <a:ext cx="618" cy="236"/>
            </a:xfrm>
            <a:prstGeom prst="roundRect">
              <a:avLst>
                <a:gd name="adj" fmla="val 16667"/>
              </a:avLst>
            </a:prstGeom>
            <a:solidFill>
              <a:schemeClr val="accent1"/>
            </a:solidFill>
            <a:ln w="19050">
              <a:solidFill>
                <a:schemeClr val="tx1"/>
              </a:solidFill>
              <a:round/>
              <a:headEnd/>
              <a:tailEnd/>
            </a:ln>
          </p:spPr>
          <p:txBody>
            <a:bodyPr wrap="none"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1600" b="0">
                  <a:latin typeface="Tahoma" panose="020B0604030504040204" pitchFamily="34" charset="0"/>
                </a:rPr>
                <a:t>Canada</a:t>
              </a:r>
            </a:p>
          </p:txBody>
        </p:sp>
        <p:cxnSp>
          <p:nvCxnSpPr>
            <p:cNvPr id="4126" name="AutoShape 25">
              <a:extLst>
                <a:ext uri="{FF2B5EF4-FFF2-40B4-BE49-F238E27FC236}">
                  <a16:creationId xmlns:a16="http://schemas.microsoft.com/office/drawing/2014/main" id="{69A6EDE3-3AD2-48D1-876E-E134886EF60B}"/>
                </a:ext>
              </a:extLst>
            </p:cNvPr>
            <p:cNvCxnSpPr>
              <a:cxnSpLocks noChangeShapeType="1"/>
              <a:stCxn id="4113" idx="2"/>
              <a:endCxn id="4125" idx="0"/>
            </p:cNvCxnSpPr>
            <p:nvPr/>
          </p:nvCxnSpPr>
          <p:spPr bwMode="auto">
            <a:xfrm>
              <a:off x="3218" y="2357"/>
              <a:ext cx="765" cy="3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sp>
        <p:nvSpPr>
          <p:cNvPr id="4103" name="Rectangle 26">
            <a:extLst>
              <a:ext uri="{FF2B5EF4-FFF2-40B4-BE49-F238E27FC236}">
                <a16:creationId xmlns:a16="http://schemas.microsoft.com/office/drawing/2014/main" id="{97D6EFD4-CFBD-4939-9705-6B1351244D89}"/>
              </a:ext>
            </a:extLst>
          </p:cNvPr>
          <p:cNvSpPr>
            <a:spLocks noChangeArrowheads="1"/>
          </p:cNvSpPr>
          <p:nvPr/>
        </p:nvSpPr>
        <p:spPr bwMode="auto">
          <a:xfrm>
            <a:off x="3276600" y="5029200"/>
            <a:ext cx="5486400" cy="1381125"/>
          </a:xfrm>
          <a:prstGeom prst="rect">
            <a:avLst/>
          </a:prstGeom>
          <a:solidFill>
            <a:srgbClr val="99CCFF"/>
          </a:solidFill>
          <a:ln w="9525">
            <a:solidFill>
              <a:schemeClr val="accent2"/>
            </a:solidFill>
            <a:miter lim="800000"/>
            <a:headEnd/>
            <a:tailEnd/>
          </a:ln>
        </p:spPr>
        <p:txBody>
          <a:bodyPr>
            <a:spAutoFit/>
          </a:bodyPr>
          <a:lstStyle>
            <a:lvl1pPr marL="342900" indent="-342900"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spcBef>
                <a:spcPct val="20000"/>
              </a:spcBef>
              <a:buFont typeface="Arial" panose="020B0604020202020204" pitchFamily="34" charset="0"/>
              <a:buChar char="•"/>
            </a:pPr>
            <a:r>
              <a:rPr lang="en-US" altLang="en-US" sz="2000">
                <a:latin typeface="Calibri" panose="020F0502020204030204" pitchFamily="34" charset="0"/>
              </a:rPr>
              <a:t>Empty structure is an empty tree.</a:t>
            </a:r>
          </a:p>
          <a:p>
            <a:pPr>
              <a:spcBef>
                <a:spcPct val="20000"/>
              </a:spcBef>
              <a:buFont typeface="Arial" panose="020B0604020202020204" pitchFamily="34" charset="0"/>
              <a:buChar char="•"/>
            </a:pPr>
            <a:r>
              <a:rPr lang="en-US" altLang="en-US" sz="2000">
                <a:latin typeface="Calibri" panose="020F0502020204030204" pitchFamily="34" charset="0"/>
              </a:rPr>
              <a:t>Non-empty tree consists of a root and its children, where these children are also trees.</a:t>
            </a:r>
            <a:endParaRPr lang="en-US" altLang="en-US" sz="2000" u="sng">
              <a:latin typeface="Calibri" panose="020F0502020204030204" pitchFamily="34" charset="0"/>
            </a:endParaRPr>
          </a:p>
        </p:txBody>
      </p:sp>
      <p:sp>
        <p:nvSpPr>
          <p:cNvPr id="4104" name="AutoShape 27">
            <a:extLst>
              <a:ext uri="{FF2B5EF4-FFF2-40B4-BE49-F238E27FC236}">
                <a16:creationId xmlns:a16="http://schemas.microsoft.com/office/drawing/2014/main" id="{A61F537D-8988-4344-AE65-214757D84F39}"/>
              </a:ext>
            </a:extLst>
          </p:cNvPr>
          <p:cNvSpPr>
            <a:spLocks noChangeArrowheads="1"/>
          </p:cNvSpPr>
          <p:nvPr/>
        </p:nvSpPr>
        <p:spPr bwMode="auto">
          <a:xfrm>
            <a:off x="749300" y="5981700"/>
            <a:ext cx="2286000" cy="398463"/>
          </a:xfrm>
          <a:prstGeom prst="wedgeRoundRectCallout">
            <a:avLst>
              <a:gd name="adj1" fmla="val 60556"/>
              <a:gd name="adj2" fmla="val -31671"/>
              <a:gd name="adj3" fmla="val 16667"/>
            </a:avLst>
          </a:prstGeom>
          <a:solidFill>
            <a:srgbClr val="CCECFF"/>
          </a:solidFill>
          <a:ln w="9525">
            <a:solidFill>
              <a:schemeClr val="tx1"/>
            </a:solidFill>
            <a:miter lim="800000"/>
            <a:headEnd/>
            <a:tailEnd/>
          </a:ln>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1800"/>
              <a:t>Exact definition</a:t>
            </a:r>
          </a:p>
        </p:txBody>
      </p:sp>
      <p:sp>
        <p:nvSpPr>
          <p:cNvPr id="4105" name="Rectangle 2">
            <a:extLst>
              <a:ext uri="{FF2B5EF4-FFF2-40B4-BE49-F238E27FC236}">
                <a16:creationId xmlns:a16="http://schemas.microsoft.com/office/drawing/2014/main" id="{48E58D5E-09E1-4BC1-9B31-AB9F964FFB88}"/>
              </a:ext>
            </a:extLst>
          </p:cNvPr>
          <p:cNvSpPr>
            <a:spLocks noChangeArrowheads="1"/>
          </p:cNvSpPr>
          <p:nvPr/>
        </p:nvSpPr>
        <p:spPr bwMode="auto">
          <a:xfrm>
            <a:off x="1292225" y="228600"/>
            <a:ext cx="7470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a:r>
              <a:rPr lang="en-US" altLang="en-US" sz="2400">
                <a:solidFill>
                  <a:srgbClr val="CC3300"/>
                </a:solidFill>
                <a:latin typeface="Calibri" panose="020F0502020204030204" pitchFamily="34" charset="0"/>
              </a:rPr>
              <a:t>Trees, Binary Trees, and Binary Search Trees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214AB2FF-B9DF-4391-A589-844140131FF5}"/>
              </a:ext>
            </a:extLst>
          </p:cNvPr>
          <p:cNvSpPr>
            <a:spLocks noGrp="1"/>
          </p:cNvSpPr>
          <p:nvPr>
            <p:ph type="sldNum" sz="quarter" idx="12"/>
          </p:nvPr>
        </p:nvSpPr>
        <p:spPr/>
        <p:txBody>
          <a:bodyPr/>
          <a:lstStyle/>
          <a:p>
            <a:fld id="{2D45DCD3-1856-436E-8EBB-5AAB044025BC}" type="slidenum">
              <a:rPr lang="en-US" altLang="en-US"/>
              <a:pPr/>
              <a:t>30</a:t>
            </a:fld>
            <a:r>
              <a:rPr lang="en-US" altLang="en-US"/>
              <a:t>/34</a:t>
            </a:r>
          </a:p>
        </p:txBody>
      </p:sp>
      <p:sp>
        <p:nvSpPr>
          <p:cNvPr id="28674" name="Footer Placeholder 4">
            <a:extLst>
              <a:ext uri="{FF2B5EF4-FFF2-40B4-BE49-F238E27FC236}">
                <a16:creationId xmlns:a16="http://schemas.microsoft.com/office/drawing/2014/main" id="{7FD12242-48F9-496D-9C7B-4A7C42056B2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5" name="Slide Number Placeholder 3">
            <a:extLst>
              <a:ext uri="{FF2B5EF4-FFF2-40B4-BE49-F238E27FC236}">
                <a16:creationId xmlns:a16="http://schemas.microsoft.com/office/drawing/2014/main" id="{B3A75C85-86BE-4408-BF38-8F70B73C622C}"/>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58865B66-9B5F-4B4B-97A8-13AE0A19CB23}" type="slidenum">
              <a:rPr lang="en-US" altLang="en-US" sz="1200">
                <a:solidFill>
                  <a:srgbClr val="FFFFFF"/>
                </a:solidFill>
              </a:rPr>
              <a:pPr algn="ctr" eaLnBrk="1" hangingPunct="1">
                <a:lnSpc>
                  <a:spcPct val="80000"/>
                </a:lnSpc>
              </a:pPr>
              <a:t>30</a:t>
            </a:fld>
            <a:endParaRPr lang="en-US" altLang="en-US" sz="1200">
              <a:solidFill>
                <a:srgbClr val="FFFFFF"/>
              </a:solidFill>
            </a:endParaRPr>
          </a:p>
        </p:txBody>
      </p:sp>
      <p:sp>
        <p:nvSpPr>
          <p:cNvPr id="28677" name="Text Box 4">
            <a:extLst>
              <a:ext uri="{FF2B5EF4-FFF2-40B4-BE49-F238E27FC236}">
                <a16:creationId xmlns:a16="http://schemas.microsoft.com/office/drawing/2014/main" id="{7BB5E439-8E67-4DF1-A54B-CA98CA2FEBDC}"/>
              </a:ext>
            </a:extLst>
          </p:cNvPr>
          <p:cNvSpPr txBox="1">
            <a:spLocks noChangeArrowheads="1"/>
          </p:cNvSpPr>
          <p:nvPr/>
        </p:nvSpPr>
        <p:spPr bwMode="auto">
          <a:xfrm>
            <a:off x="1524000" y="3352800"/>
            <a:ext cx="50736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2000" b="0"/>
              <a:t>The height of a tree can be (a) extended or </a:t>
            </a:r>
            <a:br>
              <a:rPr lang="en-US" altLang="en-US" sz="2000" b="0"/>
            </a:br>
            <a:r>
              <a:rPr lang="en-US" altLang="en-US" sz="2000" b="0"/>
              <a:t>     (b) reduced after deleting by merging</a:t>
            </a:r>
          </a:p>
        </p:txBody>
      </p:sp>
      <p:pic>
        <p:nvPicPr>
          <p:cNvPr id="28678" name="Picture 6">
            <a:extLst>
              <a:ext uri="{FF2B5EF4-FFF2-40B4-BE49-F238E27FC236}">
                <a16:creationId xmlns:a16="http://schemas.microsoft.com/office/drawing/2014/main" id="{835EAFA0-31DA-4DD7-946E-CA180B5344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1938" y="1295400"/>
            <a:ext cx="4868862" cy="190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9" name="Rectangle 2">
            <a:extLst>
              <a:ext uri="{FF2B5EF4-FFF2-40B4-BE49-F238E27FC236}">
                <a16:creationId xmlns:a16="http://schemas.microsoft.com/office/drawing/2014/main" id="{454D7102-8A59-4FD2-878C-4D414F6E8576}"/>
              </a:ext>
            </a:extLst>
          </p:cNvPr>
          <p:cNvSpPr>
            <a:spLocks noChangeArrowheads="1"/>
          </p:cNvSpPr>
          <p:nvPr/>
        </p:nvSpPr>
        <p:spPr bwMode="auto">
          <a:xfrm>
            <a:off x="381000" y="457200"/>
            <a:ext cx="822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a:r>
              <a:rPr lang="en-US" altLang="en-US" sz="4000">
                <a:solidFill>
                  <a:srgbClr val="CC3300"/>
                </a:solidFill>
                <a:latin typeface="Calibri" panose="020F0502020204030204" pitchFamily="34" charset="0"/>
              </a:rPr>
              <a:t>Deletion by Merging - 2</a:t>
            </a:r>
          </a:p>
        </p:txBody>
      </p:sp>
      <p:pic>
        <p:nvPicPr>
          <p:cNvPr id="28680" name="Picture 5">
            <a:extLst>
              <a:ext uri="{FF2B5EF4-FFF2-40B4-BE49-F238E27FC236}">
                <a16:creationId xmlns:a16="http://schemas.microsoft.com/office/drawing/2014/main" id="{975112FC-3D72-46A3-BB4A-C6EE38333D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267200"/>
            <a:ext cx="5410200" cy="174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E80CE02-B104-46D3-9DC6-E3C6CB5E21EF}"/>
              </a:ext>
            </a:extLst>
          </p:cNvPr>
          <p:cNvSpPr>
            <a:spLocks noGrp="1"/>
          </p:cNvSpPr>
          <p:nvPr>
            <p:ph type="sldNum" sz="quarter" idx="12"/>
          </p:nvPr>
        </p:nvSpPr>
        <p:spPr/>
        <p:txBody>
          <a:bodyPr/>
          <a:lstStyle/>
          <a:p>
            <a:fld id="{40BF32C0-FFF2-4BDB-9D12-ABD8958FFFAD}" type="slidenum">
              <a:rPr lang="en-US" altLang="en-US"/>
              <a:pPr/>
              <a:t>31</a:t>
            </a:fld>
            <a:r>
              <a:rPr lang="en-US" altLang="en-US"/>
              <a:t>/34</a:t>
            </a:r>
          </a:p>
        </p:txBody>
      </p:sp>
      <p:sp>
        <p:nvSpPr>
          <p:cNvPr id="29698" name="Footer Placeholder 4">
            <a:extLst>
              <a:ext uri="{FF2B5EF4-FFF2-40B4-BE49-F238E27FC236}">
                <a16:creationId xmlns:a16="http://schemas.microsoft.com/office/drawing/2014/main" id="{F943A453-11D9-44D4-9060-E89724059AF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29700" name="Rectangle 2">
            <a:extLst>
              <a:ext uri="{FF2B5EF4-FFF2-40B4-BE49-F238E27FC236}">
                <a16:creationId xmlns:a16="http://schemas.microsoft.com/office/drawing/2014/main" id="{3CB5ABB3-707D-4D15-ABE3-09F3A6EA9E48}"/>
              </a:ext>
            </a:extLst>
          </p:cNvPr>
          <p:cNvSpPr>
            <a:spLocks noGrp="1" noChangeArrowheads="1"/>
          </p:cNvSpPr>
          <p:nvPr>
            <p:ph type="title" idx="4294967295"/>
          </p:nvPr>
        </p:nvSpPr>
        <p:spPr>
          <a:xfrm>
            <a:off x="685800" y="517525"/>
            <a:ext cx="7010400" cy="701675"/>
          </a:xfrm>
        </p:spPr>
        <p:txBody>
          <a:bodyPr>
            <a:spAutoFit/>
          </a:bodyPr>
          <a:lstStyle/>
          <a:p>
            <a:r>
              <a:rPr lang="en-US" altLang="en-US" sz="4000" b="1">
                <a:solidFill>
                  <a:srgbClr val="CC3300"/>
                </a:solidFill>
              </a:rPr>
              <a:t>Deletion by Copying - 1</a:t>
            </a:r>
          </a:p>
        </p:txBody>
      </p:sp>
      <p:sp>
        <p:nvSpPr>
          <p:cNvPr id="4" name="Slide Number Placeholder 3">
            <a:extLst>
              <a:ext uri="{FF2B5EF4-FFF2-40B4-BE49-F238E27FC236}">
                <a16:creationId xmlns:a16="http://schemas.microsoft.com/office/drawing/2014/main" id="{16ED11AF-2993-42E9-8CC4-5A658F1A6A03}"/>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C92BCFEB-9FDA-4A80-B537-0DD04A1073DF}" type="slidenum">
              <a:rPr lang="en-US" altLang="en-US" sz="1200">
                <a:solidFill>
                  <a:srgbClr val="FFFFFF"/>
                </a:solidFill>
              </a:rPr>
              <a:pPr algn="ctr" eaLnBrk="1" hangingPunct="1">
                <a:lnSpc>
                  <a:spcPct val="80000"/>
                </a:lnSpc>
              </a:pPr>
              <a:t>31</a:t>
            </a:fld>
            <a:endParaRPr lang="en-US" altLang="en-US" sz="1200">
              <a:solidFill>
                <a:srgbClr val="FFFFFF"/>
              </a:solidFill>
            </a:endParaRPr>
          </a:p>
        </p:txBody>
      </p:sp>
      <p:sp>
        <p:nvSpPr>
          <p:cNvPr id="29702" name="Rectangle 3">
            <a:extLst>
              <a:ext uri="{FF2B5EF4-FFF2-40B4-BE49-F238E27FC236}">
                <a16:creationId xmlns:a16="http://schemas.microsoft.com/office/drawing/2014/main" id="{A47DB8C8-6CB8-4FFE-893D-85FE401625CB}"/>
              </a:ext>
            </a:extLst>
          </p:cNvPr>
          <p:cNvSpPr>
            <a:spLocks noGrp="1" noChangeArrowheads="1"/>
          </p:cNvSpPr>
          <p:nvPr>
            <p:ph type="body" idx="4294967295"/>
          </p:nvPr>
        </p:nvSpPr>
        <p:spPr>
          <a:xfrm>
            <a:off x="609600" y="1600200"/>
            <a:ext cx="8153400" cy="4235450"/>
          </a:xfrm>
        </p:spPr>
        <p:txBody>
          <a:bodyPr>
            <a:spAutoFit/>
          </a:bodyPr>
          <a:lstStyle/>
          <a:p>
            <a:pPr marL="319088" indent="-319088"/>
            <a:r>
              <a:rPr lang="en-US" altLang="en-US"/>
              <a:t>If the node has two children, the problem can be reduced to: </a:t>
            </a:r>
          </a:p>
          <a:p>
            <a:pPr marL="639763" lvl="1" indent="-273050"/>
            <a:r>
              <a:rPr lang="en-US" altLang="en-US"/>
              <a:t>The node is a leaf </a:t>
            </a:r>
          </a:p>
          <a:p>
            <a:pPr marL="639763" lvl="1" indent="-273050"/>
            <a:r>
              <a:rPr lang="en-US" altLang="en-US"/>
              <a:t>The node has only one non-empty child</a:t>
            </a:r>
          </a:p>
          <a:p>
            <a:pPr marL="319088" indent="-319088"/>
            <a:r>
              <a:rPr lang="en-US" altLang="en-US"/>
              <a:t>Solution: </a:t>
            </a:r>
            <a:r>
              <a:rPr lang="en-US" altLang="en-US" b="1" i="1"/>
              <a:t>replace the key being deleted with its immediate predecessor </a:t>
            </a:r>
            <a:r>
              <a:rPr lang="en-US" altLang="en-US"/>
              <a:t>(or successor)</a:t>
            </a:r>
          </a:p>
          <a:p>
            <a:pPr marL="319088" indent="-319088"/>
            <a:r>
              <a:rPr lang="en-US" altLang="en-US"/>
              <a:t>A key’s predecessor is the key in the rightmost node in the left subtree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621A1342-AF22-4420-A3E3-0D59BB4F3FE8}"/>
              </a:ext>
            </a:extLst>
          </p:cNvPr>
          <p:cNvSpPr>
            <a:spLocks noGrp="1"/>
          </p:cNvSpPr>
          <p:nvPr>
            <p:ph type="sldNum" sz="quarter" idx="12"/>
          </p:nvPr>
        </p:nvSpPr>
        <p:spPr/>
        <p:txBody>
          <a:bodyPr/>
          <a:lstStyle/>
          <a:p>
            <a:fld id="{59FB7267-1FC9-4955-ACB4-2EEF99619EAA}" type="slidenum">
              <a:rPr lang="en-US" altLang="en-US"/>
              <a:pPr/>
              <a:t>32</a:t>
            </a:fld>
            <a:r>
              <a:rPr lang="en-US" altLang="en-US"/>
              <a:t>/34</a:t>
            </a:r>
          </a:p>
        </p:txBody>
      </p:sp>
      <p:sp>
        <p:nvSpPr>
          <p:cNvPr id="30722" name="Footer Placeholder 4">
            <a:extLst>
              <a:ext uri="{FF2B5EF4-FFF2-40B4-BE49-F238E27FC236}">
                <a16:creationId xmlns:a16="http://schemas.microsoft.com/office/drawing/2014/main" id="{D6FB769E-DD06-423A-86D4-7BEC57E76ED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5" name="Slide Number Placeholder 3">
            <a:extLst>
              <a:ext uri="{FF2B5EF4-FFF2-40B4-BE49-F238E27FC236}">
                <a16:creationId xmlns:a16="http://schemas.microsoft.com/office/drawing/2014/main" id="{DB3A7AE9-A0EC-4E0B-9900-C5B5487E0545}"/>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28CE98FC-E35D-4C7C-87CD-CC8415D72409}" type="slidenum">
              <a:rPr lang="en-US" altLang="en-US" sz="1200">
                <a:solidFill>
                  <a:srgbClr val="FFFFFF"/>
                </a:solidFill>
              </a:rPr>
              <a:pPr algn="ctr" eaLnBrk="1" hangingPunct="1">
                <a:lnSpc>
                  <a:spcPct val="80000"/>
                </a:lnSpc>
              </a:pPr>
              <a:t>32</a:t>
            </a:fld>
            <a:endParaRPr lang="en-US" altLang="en-US" sz="1200">
              <a:solidFill>
                <a:srgbClr val="FFFFFF"/>
              </a:solidFill>
            </a:endParaRPr>
          </a:p>
        </p:txBody>
      </p:sp>
      <p:sp>
        <p:nvSpPr>
          <p:cNvPr id="30725" name="Text Box 4">
            <a:extLst>
              <a:ext uri="{FF2B5EF4-FFF2-40B4-BE49-F238E27FC236}">
                <a16:creationId xmlns:a16="http://schemas.microsoft.com/office/drawing/2014/main" id="{8BE59728-E168-4608-8B52-23D6BC24ADBC}"/>
              </a:ext>
            </a:extLst>
          </p:cNvPr>
          <p:cNvSpPr txBox="1">
            <a:spLocks noChangeArrowheads="1"/>
          </p:cNvSpPr>
          <p:nvPr/>
        </p:nvSpPr>
        <p:spPr bwMode="auto">
          <a:xfrm>
            <a:off x="2819400" y="5622925"/>
            <a:ext cx="312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2000"/>
              <a:t>Deleting by copying</a:t>
            </a:r>
          </a:p>
        </p:txBody>
      </p:sp>
      <p:pic>
        <p:nvPicPr>
          <p:cNvPr id="30726" name="Picture 5">
            <a:extLst>
              <a:ext uri="{FF2B5EF4-FFF2-40B4-BE49-F238E27FC236}">
                <a16:creationId xmlns:a16="http://schemas.microsoft.com/office/drawing/2014/main" id="{DC0E044D-E86A-440B-8CCD-F5DF5069DA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600200"/>
            <a:ext cx="6511925" cy="384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7" name="Rectangle 2">
            <a:extLst>
              <a:ext uri="{FF2B5EF4-FFF2-40B4-BE49-F238E27FC236}">
                <a16:creationId xmlns:a16="http://schemas.microsoft.com/office/drawing/2014/main" id="{A0D6075B-6CDD-4A2D-B970-51FEFB26B92C}"/>
              </a:ext>
            </a:extLst>
          </p:cNvPr>
          <p:cNvSpPr>
            <a:spLocks noChangeArrowheads="1"/>
          </p:cNvSpPr>
          <p:nvPr/>
        </p:nvSpPr>
        <p:spPr bwMode="auto">
          <a:xfrm>
            <a:off x="685800" y="517525"/>
            <a:ext cx="7010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a:r>
              <a:rPr lang="en-US" altLang="en-US" sz="4000">
                <a:solidFill>
                  <a:srgbClr val="CC3300"/>
                </a:solidFill>
                <a:latin typeface="Calibri" panose="020F0502020204030204" pitchFamily="34" charset="0"/>
              </a:rPr>
              <a:t>Deletion by Copying - 2</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90594D8-7899-4447-B3B9-EA18164FE2E2}"/>
              </a:ext>
            </a:extLst>
          </p:cNvPr>
          <p:cNvSpPr>
            <a:spLocks noGrp="1"/>
          </p:cNvSpPr>
          <p:nvPr>
            <p:ph type="sldNum" sz="quarter" idx="12"/>
          </p:nvPr>
        </p:nvSpPr>
        <p:spPr/>
        <p:txBody>
          <a:bodyPr/>
          <a:lstStyle/>
          <a:p>
            <a:fld id="{817490A9-B157-4294-955C-857CED0F904D}" type="slidenum">
              <a:rPr lang="en-US" altLang="en-US"/>
              <a:pPr/>
              <a:t>33</a:t>
            </a:fld>
            <a:r>
              <a:rPr lang="en-US" altLang="en-US"/>
              <a:t>/34</a:t>
            </a:r>
          </a:p>
        </p:txBody>
      </p:sp>
      <p:sp>
        <p:nvSpPr>
          <p:cNvPr id="31746" name="Footer Placeholder 4">
            <a:extLst>
              <a:ext uri="{FF2B5EF4-FFF2-40B4-BE49-F238E27FC236}">
                <a16:creationId xmlns:a16="http://schemas.microsoft.com/office/drawing/2014/main" id="{6A9E37C0-6E3B-4F46-9F87-50DF7F41A9D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4" name="Slide Number Placeholder 3">
            <a:extLst>
              <a:ext uri="{FF2B5EF4-FFF2-40B4-BE49-F238E27FC236}">
                <a16:creationId xmlns:a16="http://schemas.microsoft.com/office/drawing/2014/main" id="{9A09E2DC-5E58-4A44-985E-D22D02F112AA}"/>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D13516A5-94AB-4731-BAEE-59AFCE8257BC}" type="slidenum">
              <a:rPr lang="en-US" altLang="en-US" sz="1200">
                <a:solidFill>
                  <a:srgbClr val="FFFFFF"/>
                </a:solidFill>
              </a:rPr>
              <a:pPr algn="ctr" eaLnBrk="1" hangingPunct="1">
                <a:lnSpc>
                  <a:spcPct val="80000"/>
                </a:lnSpc>
              </a:pPr>
              <a:t>33</a:t>
            </a:fld>
            <a:endParaRPr lang="en-US" altLang="en-US" sz="1200">
              <a:solidFill>
                <a:srgbClr val="FFFFFF"/>
              </a:solidFill>
            </a:endParaRPr>
          </a:p>
        </p:txBody>
      </p:sp>
      <p:sp>
        <p:nvSpPr>
          <p:cNvPr id="31750" name="Rectangle 2">
            <a:extLst>
              <a:ext uri="{FF2B5EF4-FFF2-40B4-BE49-F238E27FC236}">
                <a16:creationId xmlns:a16="http://schemas.microsoft.com/office/drawing/2014/main" id="{228B8391-2CC2-45D1-872F-3B8361F98C1E}"/>
              </a:ext>
            </a:extLst>
          </p:cNvPr>
          <p:cNvSpPr>
            <a:spLocks noChangeArrowheads="1"/>
          </p:cNvSpPr>
          <p:nvPr/>
        </p:nvSpPr>
        <p:spPr bwMode="auto">
          <a:xfrm>
            <a:off x="460375" y="457200"/>
            <a:ext cx="822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a:r>
              <a:rPr lang="en-US" altLang="en-US" sz="4000">
                <a:solidFill>
                  <a:srgbClr val="CC3300"/>
                </a:solidFill>
                <a:latin typeface="Calibri" panose="020F0502020204030204" pitchFamily="34" charset="0"/>
              </a:rPr>
              <a:t>Summary</a:t>
            </a:r>
          </a:p>
        </p:txBody>
      </p:sp>
      <p:sp>
        <p:nvSpPr>
          <p:cNvPr id="31752" name="Rectangle 3">
            <a:extLst>
              <a:ext uri="{FF2B5EF4-FFF2-40B4-BE49-F238E27FC236}">
                <a16:creationId xmlns:a16="http://schemas.microsoft.com/office/drawing/2014/main" id="{CB2F6B5A-04C5-43A4-A816-D467D70AA853}"/>
              </a:ext>
            </a:extLst>
          </p:cNvPr>
          <p:cNvSpPr>
            <a:spLocks noChangeArrowheads="1"/>
          </p:cNvSpPr>
          <p:nvPr/>
        </p:nvSpPr>
        <p:spPr bwMode="auto">
          <a:xfrm>
            <a:off x="1524000" y="1295400"/>
            <a:ext cx="6477000" cy="513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19088" indent="-319088"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16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r>
              <a:rPr lang="en-US" altLang="en-US" sz="2800" b="0"/>
              <a:t>What is a Trees?</a:t>
            </a:r>
          </a:p>
          <a:p>
            <a:r>
              <a:rPr lang="en-US" altLang="en-US" sz="2800" b="0"/>
              <a:t>Tree Terminology</a:t>
            </a:r>
          </a:p>
          <a:p>
            <a:r>
              <a:rPr lang="en-US" altLang="en-US" sz="2800" b="0"/>
              <a:t>Tree examples</a:t>
            </a:r>
          </a:p>
          <a:p>
            <a:r>
              <a:rPr lang="en-US" altLang="en-US" sz="2800" b="0"/>
              <a:t>Ordered Trees</a:t>
            </a:r>
          </a:p>
          <a:p>
            <a:r>
              <a:rPr lang="en-US" altLang="en-US" sz="2800" b="0"/>
              <a:t>Tree Traversals</a:t>
            </a:r>
          </a:p>
          <a:p>
            <a:r>
              <a:rPr lang="en-US" altLang="en-US" sz="2800" b="0"/>
              <a:t>Binary Trees</a:t>
            </a:r>
          </a:p>
          <a:p>
            <a:r>
              <a:rPr lang="en-US" altLang="en-US" sz="2800" b="0"/>
              <a:t>Implementing Binary Trees</a:t>
            </a:r>
          </a:p>
          <a:p>
            <a:r>
              <a:rPr lang="en-US" altLang="en-US" sz="2800" b="0"/>
              <a:t>Binary Search Tree</a:t>
            </a:r>
          </a:p>
          <a:p>
            <a:r>
              <a:rPr lang="en-US" altLang="en-US" sz="2800" b="0"/>
              <a:t>Insertion</a:t>
            </a:r>
          </a:p>
          <a:p>
            <a:r>
              <a:rPr lang="en-US" altLang="en-US" sz="2800" b="0"/>
              <a:t>Deletion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DF30FA7-3D24-4E3D-B833-9BEB95067CC4}"/>
              </a:ext>
            </a:extLst>
          </p:cNvPr>
          <p:cNvSpPr>
            <a:spLocks noGrp="1"/>
          </p:cNvSpPr>
          <p:nvPr>
            <p:ph type="sldNum" sz="quarter" idx="12"/>
          </p:nvPr>
        </p:nvSpPr>
        <p:spPr/>
        <p:txBody>
          <a:bodyPr/>
          <a:lstStyle/>
          <a:p>
            <a:fld id="{9DBC25EA-D704-4B1B-A4E6-36873C6574DB}" type="slidenum">
              <a:rPr lang="en-US" altLang="en-US"/>
              <a:pPr/>
              <a:t>34</a:t>
            </a:fld>
            <a:r>
              <a:rPr lang="en-US" altLang="en-US"/>
              <a:t>/34</a:t>
            </a:r>
          </a:p>
        </p:txBody>
      </p:sp>
      <p:sp>
        <p:nvSpPr>
          <p:cNvPr id="32770" name="Footer Placeholder 4">
            <a:extLst>
              <a:ext uri="{FF2B5EF4-FFF2-40B4-BE49-F238E27FC236}">
                <a16:creationId xmlns:a16="http://schemas.microsoft.com/office/drawing/2014/main" id="{73302261-3F59-4EA1-90C4-E9763947DB8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32772" name="Rectangle 2">
            <a:extLst>
              <a:ext uri="{FF2B5EF4-FFF2-40B4-BE49-F238E27FC236}">
                <a16:creationId xmlns:a16="http://schemas.microsoft.com/office/drawing/2014/main" id="{DBA78824-A6FF-4AA9-B663-90FC03F28AEF}"/>
              </a:ext>
            </a:extLst>
          </p:cNvPr>
          <p:cNvSpPr>
            <a:spLocks noGrp="1"/>
          </p:cNvSpPr>
          <p:nvPr>
            <p:ph type="title"/>
          </p:nvPr>
        </p:nvSpPr>
        <p:spPr>
          <a:xfrm>
            <a:off x="381000" y="228600"/>
            <a:ext cx="8229600" cy="701675"/>
          </a:xfrm>
          <a:noFill/>
        </p:spPr>
        <p:txBody>
          <a:bodyPr>
            <a:spAutoFit/>
          </a:bodyPr>
          <a:lstStyle/>
          <a:p>
            <a:r>
              <a:rPr lang="en-US" altLang="en-US" sz="4000" b="1">
                <a:solidFill>
                  <a:srgbClr val="CC3300"/>
                </a:solidFill>
                <a:latin typeface="Calibri" panose="020F0502020204030204" pitchFamily="34" charset="0"/>
              </a:rPr>
              <a:t>Reading at home</a:t>
            </a:r>
          </a:p>
        </p:txBody>
      </p:sp>
      <p:sp>
        <p:nvSpPr>
          <p:cNvPr id="32773" name="Text Box 3">
            <a:extLst>
              <a:ext uri="{FF2B5EF4-FFF2-40B4-BE49-F238E27FC236}">
                <a16:creationId xmlns:a16="http://schemas.microsoft.com/office/drawing/2014/main" id="{A9D147DA-99AA-4A9E-BB19-F46C6E54FE35}"/>
              </a:ext>
            </a:extLst>
          </p:cNvPr>
          <p:cNvSpPr txBox="1">
            <a:spLocks noChangeArrowheads="1"/>
          </p:cNvSpPr>
          <p:nvPr/>
        </p:nvSpPr>
        <p:spPr bwMode="auto">
          <a:xfrm>
            <a:off x="1524000" y="914400"/>
            <a:ext cx="5791200" cy="376238"/>
          </a:xfrm>
          <a:prstGeom prst="rect">
            <a:avLst/>
          </a:prstGeom>
          <a:solidFill>
            <a:srgbClr val="FFCC99"/>
          </a:solidFill>
          <a:ln w="9525">
            <a:solidFill>
              <a:schemeClr val="tx1"/>
            </a:solidFill>
            <a:miter lim="800000"/>
            <a:headEnd/>
            <a:tailEnd/>
          </a:ln>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spcBef>
                <a:spcPct val="50000"/>
              </a:spcBef>
            </a:pPr>
            <a:r>
              <a:rPr lang="en-US" altLang="en-US" sz="1800"/>
              <a:t>Text book: Data Structures and Algorithms in Java</a:t>
            </a:r>
          </a:p>
        </p:txBody>
      </p:sp>
      <p:sp>
        <p:nvSpPr>
          <p:cNvPr id="32774" name="Rectangle 3">
            <a:extLst>
              <a:ext uri="{FF2B5EF4-FFF2-40B4-BE49-F238E27FC236}">
                <a16:creationId xmlns:a16="http://schemas.microsoft.com/office/drawing/2014/main" id="{4955F19C-0FAE-4920-A881-FF192080E8F2}"/>
              </a:ext>
            </a:extLst>
          </p:cNvPr>
          <p:cNvSpPr>
            <a:spLocks noChangeArrowheads="1"/>
          </p:cNvSpPr>
          <p:nvPr/>
        </p:nvSpPr>
        <p:spPr bwMode="auto">
          <a:xfrm>
            <a:off x="838200" y="1600200"/>
            <a:ext cx="762000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19088" indent="-319088"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2400" b="0"/>
              <a:t>8 Trees 307</a:t>
            </a:r>
          </a:p>
          <a:p>
            <a:pPr eaLnBrk="1" hangingPunct="1"/>
            <a:r>
              <a:rPr lang="en-US" altLang="en-US" sz="2400" b="0"/>
              <a:t>8.1 General Trees   -  308</a:t>
            </a:r>
          </a:p>
          <a:p>
            <a:pPr eaLnBrk="1" hangingPunct="1"/>
            <a:r>
              <a:rPr lang="en-US" altLang="en-US" sz="2400" b="0"/>
              <a:t>8.1.1 Tree Definitions and Properties  -    309</a:t>
            </a:r>
          </a:p>
          <a:p>
            <a:pPr eaLnBrk="1" hangingPunct="1"/>
            <a:r>
              <a:rPr lang="en-US" altLang="en-US" sz="2400" b="0"/>
              <a:t>8.1.2 The Tree Abstract Data Type  -    312</a:t>
            </a:r>
          </a:p>
          <a:p>
            <a:pPr eaLnBrk="1" hangingPunct="1"/>
            <a:r>
              <a:rPr lang="en-US" altLang="en-US" sz="2400" b="0"/>
              <a:t>8.2 Binary Trees   -  317</a:t>
            </a:r>
          </a:p>
          <a:p>
            <a:pPr eaLnBrk="1" hangingPunct="1"/>
            <a:r>
              <a:rPr lang="en-US" altLang="en-US" sz="2400" b="0"/>
              <a:t>8.2.1 The Binary Tree Abstract Data Type  -  319</a:t>
            </a:r>
          </a:p>
          <a:p>
            <a:pPr eaLnBrk="1" hangingPunct="1"/>
            <a:r>
              <a:rPr lang="en-US" altLang="en-US" sz="2400" b="0"/>
              <a:t>8.2.2 Properties of Binary Trees  -  321</a:t>
            </a:r>
          </a:p>
          <a:p>
            <a:pPr eaLnBrk="1" hangingPunct="1"/>
            <a:r>
              <a:rPr lang="en-US" altLang="en-US" sz="2400" b="0"/>
              <a:t>8.3 Implementing Trees   -   323</a:t>
            </a:r>
          </a:p>
          <a:p>
            <a:pPr eaLnBrk="1" hangingPunct="1"/>
            <a:r>
              <a:rPr lang="en-US" altLang="en-US" sz="2400" b="0"/>
              <a:t>8.4 Tree Traversal Algorithms   -  334</a:t>
            </a:r>
          </a:p>
          <a:p>
            <a:pPr eaLnBrk="1" hangingPunct="1"/>
            <a:r>
              <a:rPr lang="en-US" altLang="en-US" sz="2400" b="0"/>
              <a:t>11.1 Binary Search Trees   -   460</a:t>
            </a:r>
          </a:p>
          <a:p>
            <a:pPr eaLnBrk="1" hangingPunct="1"/>
            <a:r>
              <a:rPr lang="en-US" altLang="en-US" sz="2400" b="0"/>
              <a:t>11.1.1 Searching Within a Binary Search Tree  -  461</a:t>
            </a:r>
          </a:p>
          <a:p>
            <a:pPr eaLnBrk="1" hangingPunct="1"/>
            <a:r>
              <a:rPr lang="en-US" altLang="en-US" sz="2400" b="0"/>
              <a:t>11.1.2 Insertions and Deletions   - 463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5">
            <a:extLst>
              <a:ext uri="{FF2B5EF4-FFF2-40B4-BE49-F238E27FC236}">
                <a16:creationId xmlns:a16="http://schemas.microsoft.com/office/drawing/2014/main" id="{EF061C16-EF79-4080-881A-57B8A2382645}"/>
              </a:ext>
            </a:extLst>
          </p:cNvPr>
          <p:cNvSpPr>
            <a:spLocks noGrp="1"/>
          </p:cNvSpPr>
          <p:nvPr>
            <p:ph type="sldNum" sz="quarter" idx="12"/>
          </p:nvPr>
        </p:nvSpPr>
        <p:spPr/>
        <p:txBody>
          <a:bodyPr/>
          <a:lstStyle/>
          <a:p>
            <a:fld id="{C20EC847-177F-4D79-9A44-5626E9CE6B45}" type="slidenum">
              <a:rPr lang="en-US" altLang="en-US"/>
              <a:pPr/>
              <a:t>4</a:t>
            </a:fld>
            <a:r>
              <a:rPr lang="en-US" altLang="en-US"/>
              <a:t>/34</a:t>
            </a:r>
          </a:p>
        </p:txBody>
      </p:sp>
      <p:sp>
        <p:nvSpPr>
          <p:cNvPr id="5122" name="Footer Placeholder 4">
            <a:extLst>
              <a:ext uri="{FF2B5EF4-FFF2-40B4-BE49-F238E27FC236}">
                <a16:creationId xmlns:a16="http://schemas.microsoft.com/office/drawing/2014/main" id="{5E36F315-0E09-40FA-B066-6A8C481A5EE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5125" name="Rectangle 3">
            <a:extLst>
              <a:ext uri="{FF2B5EF4-FFF2-40B4-BE49-F238E27FC236}">
                <a16:creationId xmlns:a16="http://schemas.microsoft.com/office/drawing/2014/main" id="{96062C5D-0D1B-4F93-A4BC-E49B1463D757}"/>
              </a:ext>
            </a:extLst>
          </p:cNvPr>
          <p:cNvSpPr>
            <a:spLocks noGrp="1"/>
          </p:cNvSpPr>
          <p:nvPr>
            <p:ph type="title"/>
          </p:nvPr>
        </p:nvSpPr>
        <p:spPr>
          <a:xfrm>
            <a:off x="1828800" y="0"/>
            <a:ext cx="5715000" cy="641350"/>
          </a:xfrm>
          <a:noFill/>
        </p:spPr>
        <p:txBody>
          <a:bodyPr>
            <a:spAutoFit/>
          </a:bodyPr>
          <a:lstStyle/>
          <a:p>
            <a:r>
              <a:rPr lang="en-US" altLang="en-US" sz="3600" b="1">
                <a:solidFill>
                  <a:srgbClr val="CC3300"/>
                </a:solidFill>
                <a:latin typeface="Calibri" panose="020F0502020204030204" pitchFamily="34" charset="0"/>
              </a:rPr>
              <a:t>Tree Terminology - 1</a:t>
            </a:r>
          </a:p>
        </p:txBody>
      </p:sp>
      <p:sp>
        <p:nvSpPr>
          <p:cNvPr id="5126" name="Rectangle 4">
            <a:extLst>
              <a:ext uri="{FF2B5EF4-FFF2-40B4-BE49-F238E27FC236}">
                <a16:creationId xmlns:a16="http://schemas.microsoft.com/office/drawing/2014/main" id="{AE3566BA-88EA-4CD0-951F-8B58643949D7}"/>
              </a:ext>
            </a:extLst>
          </p:cNvPr>
          <p:cNvSpPr>
            <a:spLocks noGrp="1"/>
          </p:cNvSpPr>
          <p:nvPr>
            <p:ph type="body" idx="1"/>
          </p:nvPr>
        </p:nvSpPr>
        <p:spPr>
          <a:xfrm>
            <a:off x="76200" y="596900"/>
            <a:ext cx="5410200" cy="3495675"/>
          </a:xfrm>
          <a:noFill/>
        </p:spPr>
        <p:txBody>
          <a:bodyPr>
            <a:spAutoFit/>
          </a:bodyPr>
          <a:lstStyle/>
          <a:p>
            <a:pPr>
              <a:lnSpc>
                <a:spcPct val="80000"/>
              </a:lnSpc>
              <a:buClrTx/>
              <a:buSzTx/>
              <a:buFont typeface="Arial" panose="020B0604020202020204" pitchFamily="34" charset="0"/>
              <a:buChar char="•"/>
            </a:pPr>
            <a:r>
              <a:rPr lang="en-US" altLang="en-US" sz="2100" b="1">
                <a:solidFill>
                  <a:schemeClr val="hlink"/>
                </a:solidFill>
                <a:latin typeface="Calibri" panose="020F0502020204030204" pitchFamily="34" charset="0"/>
              </a:rPr>
              <a:t>Root</a:t>
            </a:r>
            <a:r>
              <a:rPr lang="en-US" altLang="en-US" sz="2100">
                <a:latin typeface="Calibri" panose="020F0502020204030204" pitchFamily="34" charset="0"/>
              </a:rPr>
              <a:t>: unique node without a parent </a:t>
            </a:r>
          </a:p>
          <a:p>
            <a:pPr>
              <a:lnSpc>
                <a:spcPct val="80000"/>
              </a:lnSpc>
              <a:buClrTx/>
              <a:buSzTx/>
              <a:buFont typeface="Arial" panose="020B0604020202020204" pitchFamily="34" charset="0"/>
              <a:buChar char="•"/>
            </a:pPr>
            <a:r>
              <a:rPr lang="en-US" altLang="en-US" sz="2100" b="1">
                <a:solidFill>
                  <a:schemeClr val="hlink"/>
                </a:solidFill>
                <a:latin typeface="Calibri" panose="020F0502020204030204" pitchFamily="34" charset="0"/>
              </a:rPr>
              <a:t>Internal node</a:t>
            </a:r>
            <a:r>
              <a:rPr lang="en-US" altLang="en-US" sz="2100">
                <a:latin typeface="Calibri" panose="020F0502020204030204" pitchFamily="34" charset="0"/>
              </a:rPr>
              <a:t>: node with at least one child (A, B, C, F)</a:t>
            </a:r>
          </a:p>
          <a:p>
            <a:pPr>
              <a:lnSpc>
                <a:spcPct val="80000"/>
              </a:lnSpc>
              <a:buClrTx/>
              <a:buSzTx/>
              <a:buFont typeface="Arial" panose="020B0604020202020204" pitchFamily="34" charset="0"/>
              <a:buChar char="•"/>
            </a:pPr>
            <a:r>
              <a:rPr lang="en-US" altLang="en-US" sz="2100" b="1">
                <a:solidFill>
                  <a:schemeClr val="hlink"/>
                </a:solidFill>
                <a:latin typeface="Calibri" panose="020F0502020204030204" pitchFamily="34" charset="0"/>
              </a:rPr>
              <a:t>External (leaf) node</a:t>
            </a:r>
            <a:r>
              <a:rPr lang="en-US" altLang="en-US" sz="2100">
                <a:latin typeface="Calibri" panose="020F0502020204030204" pitchFamily="34" charset="0"/>
              </a:rPr>
              <a:t>: node without children (E, I, J, K, G, H, D)</a:t>
            </a:r>
          </a:p>
          <a:p>
            <a:pPr>
              <a:lnSpc>
                <a:spcPct val="80000"/>
              </a:lnSpc>
              <a:buClrTx/>
              <a:buSzTx/>
              <a:buFont typeface="Arial" panose="020B0604020202020204" pitchFamily="34" charset="0"/>
              <a:buChar char="•"/>
            </a:pPr>
            <a:r>
              <a:rPr lang="en-US" altLang="en-US" sz="2100" b="1">
                <a:solidFill>
                  <a:schemeClr val="hlink"/>
                </a:solidFill>
                <a:latin typeface="Calibri" panose="020F0502020204030204" pitchFamily="34" charset="0"/>
              </a:rPr>
              <a:t>Ancestors</a:t>
            </a:r>
            <a:r>
              <a:rPr lang="en-US" altLang="en-US" sz="2100">
                <a:latin typeface="Calibri" panose="020F0502020204030204" pitchFamily="34" charset="0"/>
              </a:rPr>
              <a:t> of a node: parent, grandparent, great-grandparent, …</a:t>
            </a:r>
          </a:p>
          <a:p>
            <a:pPr>
              <a:lnSpc>
                <a:spcPct val="80000"/>
              </a:lnSpc>
              <a:buClrTx/>
              <a:buSzTx/>
              <a:buFont typeface="Arial" panose="020B0604020202020204" pitchFamily="34" charset="0"/>
              <a:buChar char="•"/>
            </a:pPr>
            <a:r>
              <a:rPr lang="en-US" altLang="en-US" sz="2100" b="1">
                <a:solidFill>
                  <a:schemeClr val="hlink"/>
                </a:solidFill>
                <a:latin typeface="Calibri" panose="020F0502020204030204" pitchFamily="34" charset="0"/>
              </a:rPr>
              <a:t>Descendants</a:t>
            </a:r>
            <a:r>
              <a:rPr lang="en-US" altLang="en-US" sz="2100">
                <a:latin typeface="Calibri" panose="020F0502020204030204" pitchFamily="34" charset="0"/>
              </a:rPr>
              <a:t> of a node: child, grandchild, great-grandchild, etc.</a:t>
            </a:r>
          </a:p>
          <a:p>
            <a:pPr>
              <a:lnSpc>
                <a:spcPct val="80000"/>
              </a:lnSpc>
              <a:buClrTx/>
              <a:buSzTx/>
              <a:buFont typeface="Arial" panose="020B0604020202020204" pitchFamily="34" charset="0"/>
              <a:buChar char="•"/>
            </a:pPr>
            <a:r>
              <a:rPr lang="en-US" altLang="en-US" sz="2100" b="1">
                <a:solidFill>
                  <a:schemeClr val="hlink"/>
                </a:solidFill>
                <a:latin typeface="Calibri" panose="020F0502020204030204" pitchFamily="34" charset="0"/>
              </a:rPr>
              <a:t>Level</a:t>
            </a:r>
            <a:r>
              <a:rPr lang="en-US" altLang="en-US" sz="2100">
                <a:latin typeface="Calibri" panose="020F0502020204030204" pitchFamily="34" charset="0"/>
              </a:rPr>
              <a:t> of a node: The </a:t>
            </a:r>
            <a:r>
              <a:rPr lang="en-US" altLang="en-US" sz="2100" b="1">
                <a:latin typeface="Calibri" panose="020F0502020204030204" pitchFamily="34" charset="0"/>
              </a:rPr>
              <a:t>level of the root is 1</a:t>
            </a:r>
            <a:r>
              <a:rPr lang="en-US" altLang="en-US" sz="2100">
                <a:latin typeface="Calibri" panose="020F0502020204030204" pitchFamily="34" charset="0"/>
              </a:rPr>
              <a:t>. If a father has level i then its children has level i+1.</a:t>
            </a:r>
          </a:p>
        </p:txBody>
      </p:sp>
      <p:grpSp>
        <p:nvGrpSpPr>
          <p:cNvPr id="5152" name="Group 32">
            <a:extLst>
              <a:ext uri="{FF2B5EF4-FFF2-40B4-BE49-F238E27FC236}">
                <a16:creationId xmlns:a16="http://schemas.microsoft.com/office/drawing/2014/main" id="{EC6B62FE-7B26-4FA2-BBA4-86C180507D0E}"/>
              </a:ext>
            </a:extLst>
          </p:cNvPr>
          <p:cNvGrpSpPr>
            <a:grpSpLocks/>
          </p:cNvGrpSpPr>
          <p:nvPr/>
        </p:nvGrpSpPr>
        <p:grpSpPr bwMode="auto">
          <a:xfrm>
            <a:off x="5410200" y="581025"/>
            <a:ext cx="3108325" cy="2847975"/>
            <a:chOff x="3562" y="672"/>
            <a:chExt cx="1958" cy="1794"/>
          </a:xfrm>
        </p:grpSpPr>
        <p:sp>
          <p:nvSpPr>
            <p:cNvPr id="5124" name="AutoShape 2">
              <a:extLst>
                <a:ext uri="{FF2B5EF4-FFF2-40B4-BE49-F238E27FC236}">
                  <a16:creationId xmlns:a16="http://schemas.microsoft.com/office/drawing/2014/main" id="{FA80ACB2-06CB-4D3D-AFB1-4D34E26AF40B}"/>
                </a:ext>
              </a:extLst>
            </p:cNvPr>
            <p:cNvSpPr>
              <a:spLocks noChangeArrowheads="1"/>
            </p:cNvSpPr>
            <p:nvPr/>
          </p:nvSpPr>
          <p:spPr bwMode="auto">
            <a:xfrm>
              <a:off x="4492" y="1074"/>
              <a:ext cx="1014" cy="870"/>
            </a:xfrm>
            <a:prstGeom prst="triangle">
              <a:avLst>
                <a:gd name="adj" fmla="val 50000"/>
              </a:avLst>
            </a:prstGeom>
            <a:solidFill>
              <a:schemeClr val="folHlink"/>
            </a:solidFill>
            <a:ln w="9525">
              <a:solidFill>
                <a:schemeClr val="tx1"/>
              </a:solidFill>
              <a:miter lim="800000"/>
              <a:headEnd/>
              <a:tailEnd/>
            </a:ln>
          </p:spPr>
          <p:txBody>
            <a:bodyPr wrap="none" tIns="2651760" bIns="0" anchor="b" anchorCtr="1"/>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2400" b="0">
                  <a:latin typeface="Tahoma" panose="020B0604030504040204" pitchFamily="34" charset="0"/>
                </a:rPr>
                <a:t>  sub-tree</a:t>
              </a:r>
            </a:p>
          </p:txBody>
        </p:sp>
        <p:grpSp>
          <p:nvGrpSpPr>
            <p:cNvPr id="5127" name="Group 5">
              <a:extLst>
                <a:ext uri="{FF2B5EF4-FFF2-40B4-BE49-F238E27FC236}">
                  <a16:creationId xmlns:a16="http://schemas.microsoft.com/office/drawing/2014/main" id="{A44FFD10-3900-4C54-8572-E48900301E9B}"/>
                </a:ext>
              </a:extLst>
            </p:cNvPr>
            <p:cNvGrpSpPr>
              <a:grpSpLocks/>
            </p:cNvGrpSpPr>
            <p:nvPr/>
          </p:nvGrpSpPr>
          <p:grpSpPr bwMode="auto">
            <a:xfrm>
              <a:off x="3562" y="672"/>
              <a:ext cx="1958" cy="1794"/>
              <a:chOff x="3113" y="1242"/>
              <a:chExt cx="2382" cy="1986"/>
            </a:xfrm>
          </p:grpSpPr>
          <p:sp>
            <p:nvSpPr>
              <p:cNvPr id="5130" name="AutoShape 6">
                <a:extLst>
                  <a:ext uri="{FF2B5EF4-FFF2-40B4-BE49-F238E27FC236}">
                    <a16:creationId xmlns:a16="http://schemas.microsoft.com/office/drawing/2014/main" id="{8C73EB58-8830-41DB-9B7E-DE7FBA38832B}"/>
                  </a:ext>
                </a:extLst>
              </p:cNvPr>
              <p:cNvSpPr>
                <a:spLocks noChangeAspect="1" noChangeArrowheads="1"/>
              </p:cNvSpPr>
              <p:nvPr/>
            </p:nvSpPr>
            <p:spPr bwMode="auto">
              <a:xfrm>
                <a:off x="4195" y="1242"/>
                <a:ext cx="259" cy="257"/>
              </a:xfrm>
              <a:prstGeom prst="roundRect">
                <a:avLst>
                  <a:gd name="adj" fmla="val 16667"/>
                </a:avLst>
              </a:prstGeom>
              <a:solidFill>
                <a:schemeClr val="accent1"/>
              </a:solidFill>
              <a:ln w="19050">
                <a:solidFill>
                  <a:schemeClr val="tx1"/>
                </a:solidFill>
                <a:round/>
                <a:headEnd/>
                <a:tailEnd/>
              </a:ln>
            </p:spPr>
            <p:txBody>
              <a:bodyPr wrap="none"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1600" b="0">
                    <a:latin typeface="Tahoma" panose="020B0604030504040204" pitchFamily="34" charset="0"/>
                  </a:rPr>
                  <a:t>A</a:t>
                </a:r>
              </a:p>
            </p:txBody>
          </p:sp>
          <p:sp>
            <p:nvSpPr>
              <p:cNvPr id="5131" name="AutoShape 7">
                <a:extLst>
                  <a:ext uri="{FF2B5EF4-FFF2-40B4-BE49-F238E27FC236}">
                    <a16:creationId xmlns:a16="http://schemas.microsoft.com/office/drawing/2014/main" id="{206407A3-5FFA-4036-BFC8-B44D7BA5CC62}"/>
                  </a:ext>
                </a:extLst>
              </p:cNvPr>
              <p:cNvSpPr>
                <a:spLocks noChangeAspect="1" noChangeArrowheads="1"/>
              </p:cNvSpPr>
              <p:nvPr/>
            </p:nvSpPr>
            <p:spPr bwMode="auto">
              <a:xfrm>
                <a:off x="3362" y="1816"/>
                <a:ext cx="257" cy="257"/>
              </a:xfrm>
              <a:prstGeom prst="roundRect">
                <a:avLst>
                  <a:gd name="adj" fmla="val 16667"/>
                </a:avLst>
              </a:prstGeom>
              <a:solidFill>
                <a:schemeClr val="accent1"/>
              </a:solidFill>
              <a:ln w="19050">
                <a:solidFill>
                  <a:schemeClr val="tx1"/>
                </a:solidFill>
                <a:round/>
                <a:headEnd/>
                <a:tailEnd/>
              </a:ln>
            </p:spPr>
            <p:txBody>
              <a:bodyPr wrap="none"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1600" b="0">
                    <a:latin typeface="Tahoma" panose="020B0604030504040204" pitchFamily="34" charset="0"/>
                  </a:rPr>
                  <a:t>B</a:t>
                </a:r>
              </a:p>
            </p:txBody>
          </p:sp>
          <p:sp>
            <p:nvSpPr>
              <p:cNvPr id="5132" name="AutoShape 8">
                <a:extLst>
                  <a:ext uri="{FF2B5EF4-FFF2-40B4-BE49-F238E27FC236}">
                    <a16:creationId xmlns:a16="http://schemas.microsoft.com/office/drawing/2014/main" id="{8BEDD8E5-0CEC-458B-B8E1-D2459F10A1E7}"/>
                  </a:ext>
                </a:extLst>
              </p:cNvPr>
              <p:cNvSpPr>
                <a:spLocks noChangeAspect="1" noChangeArrowheads="1"/>
              </p:cNvSpPr>
              <p:nvPr/>
            </p:nvSpPr>
            <p:spPr bwMode="auto">
              <a:xfrm>
                <a:off x="5223" y="1815"/>
                <a:ext cx="272" cy="258"/>
              </a:xfrm>
              <a:prstGeom prst="roundRect">
                <a:avLst>
                  <a:gd name="adj" fmla="val 16667"/>
                </a:avLst>
              </a:prstGeom>
              <a:solidFill>
                <a:schemeClr val="accent1"/>
              </a:solidFill>
              <a:ln w="19050">
                <a:solidFill>
                  <a:schemeClr val="tx1"/>
                </a:solidFill>
                <a:round/>
                <a:headEnd/>
                <a:tailEnd/>
              </a:ln>
            </p:spPr>
            <p:txBody>
              <a:bodyPr wrap="none"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1600" b="0">
                    <a:latin typeface="Tahoma" panose="020B0604030504040204" pitchFamily="34" charset="0"/>
                  </a:rPr>
                  <a:t>D</a:t>
                </a:r>
              </a:p>
            </p:txBody>
          </p:sp>
          <p:sp>
            <p:nvSpPr>
              <p:cNvPr id="5133" name="AutoShape 9">
                <a:extLst>
                  <a:ext uri="{FF2B5EF4-FFF2-40B4-BE49-F238E27FC236}">
                    <a16:creationId xmlns:a16="http://schemas.microsoft.com/office/drawing/2014/main" id="{A5E8DFA9-8ABA-43AB-8DBF-A9A28D1B0EA8}"/>
                  </a:ext>
                </a:extLst>
              </p:cNvPr>
              <p:cNvSpPr>
                <a:spLocks noChangeAspect="1" noChangeArrowheads="1"/>
              </p:cNvSpPr>
              <p:nvPr/>
            </p:nvSpPr>
            <p:spPr bwMode="auto">
              <a:xfrm>
                <a:off x="4734" y="1818"/>
                <a:ext cx="259" cy="256"/>
              </a:xfrm>
              <a:prstGeom prst="roundRect">
                <a:avLst>
                  <a:gd name="adj" fmla="val 16667"/>
                </a:avLst>
              </a:prstGeom>
              <a:solidFill>
                <a:schemeClr val="accent1"/>
              </a:solidFill>
              <a:ln w="19050">
                <a:solidFill>
                  <a:schemeClr val="tx1"/>
                </a:solidFill>
                <a:round/>
                <a:headEnd/>
                <a:tailEnd/>
              </a:ln>
            </p:spPr>
            <p:txBody>
              <a:bodyPr wrap="none"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1600" b="0">
                    <a:latin typeface="Tahoma" panose="020B0604030504040204" pitchFamily="34" charset="0"/>
                  </a:rPr>
                  <a:t>C</a:t>
                </a:r>
              </a:p>
            </p:txBody>
          </p:sp>
          <p:sp>
            <p:nvSpPr>
              <p:cNvPr id="5134" name="AutoShape 10">
                <a:extLst>
                  <a:ext uri="{FF2B5EF4-FFF2-40B4-BE49-F238E27FC236}">
                    <a16:creationId xmlns:a16="http://schemas.microsoft.com/office/drawing/2014/main" id="{9C76F75F-35CD-4884-BDDE-EF7BAE8275A0}"/>
                  </a:ext>
                </a:extLst>
              </p:cNvPr>
              <p:cNvSpPr>
                <a:spLocks noChangeAspect="1" noChangeArrowheads="1"/>
              </p:cNvSpPr>
              <p:nvPr/>
            </p:nvSpPr>
            <p:spPr bwMode="auto">
              <a:xfrm>
                <a:off x="4470" y="2392"/>
                <a:ext cx="270" cy="258"/>
              </a:xfrm>
              <a:prstGeom prst="roundRect">
                <a:avLst>
                  <a:gd name="adj" fmla="val 16667"/>
                </a:avLst>
              </a:prstGeom>
              <a:solidFill>
                <a:schemeClr val="accent1"/>
              </a:solidFill>
              <a:ln w="19050">
                <a:solidFill>
                  <a:schemeClr val="tx1"/>
                </a:solidFill>
                <a:round/>
                <a:headEnd/>
                <a:tailEnd/>
              </a:ln>
            </p:spPr>
            <p:txBody>
              <a:bodyPr wrap="none"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1600" b="0">
                    <a:latin typeface="Tahoma" panose="020B0604030504040204" pitchFamily="34" charset="0"/>
                  </a:rPr>
                  <a:t>G</a:t>
                </a:r>
              </a:p>
            </p:txBody>
          </p:sp>
          <p:sp>
            <p:nvSpPr>
              <p:cNvPr id="5135" name="AutoShape 11">
                <a:extLst>
                  <a:ext uri="{FF2B5EF4-FFF2-40B4-BE49-F238E27FC236}">
                    <a16:creationId xmlns:a16="http://schemas.microsoft.com/office/drawing/2014/main" id="{C055DDCA-25C8-4654-B07D-6706DCDDCF70}"/>
                  </a:ext>
                </a:extLst>
              </p:cNvPr>
              <p:cNvSpPr>
                <a:spLocks noChangeAspect="1" noChangeArrowheads="1"/>
              </p:cNvSpPr>
              <p:nvPr/>
            </p:nvSpPr>
            <p:spPr bwMode="auto">
              <a:xfrm>
                <a:off x="4983" y="2392"/>
                <a:ext cx="271" cy="258"/>
              </a:xfrm>
              <a:prstGeom prst="roundRect">
                <a:avLst>
                  <a:gd name="adj" fmla="val 16667"/>
                </a:avLst>
              </a:prstGeom>
              <a:solidFill>
                <a:schemeClr val="accent1"/>
              </a:solidFill>
              <a:ln w="19050">
                <a:solidFill>
                  <a:schemeClr val="tx1"/>
                </a:solidFill>
                <a:round/>
                <a:headEnd/>
                <a:tailEnd/>
              </a:ln>
            </p:spPr>
            <p:txBody>
              <a:bodyPr wrap="none"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1600" b="0">
                    <a:latin typeface="Tahoma" panose="020B0604030504040204" pitchFamily="34" charset="0"/>
                  </a:rPr>
                  <a:t>H</a:t>
                </a:r>
              </a:p>
            </p:txBody>
          </p:sp>
          <p:sp>
            <p:nvSpPr>
              <p:cNvPr id="5136" name="AutoShape 12">
                <a:extLst>
                  <a:ext uri="{FF2B5EF4-FFF2-40B4-BE49-F238E27FC236}">
                    <a16:creationId xmlns:a16="http://schemas.microsoft.com/office/drawing/2014/main" id="{B5208318-81C5-4838-9CD2-76335FB8489D}"/>
                  </a:ext>
                </a:extLst>
              </p:cNvPr>
              <p:cNvSpPr>
                <a:spLocks noChangeAspect="1" noChangeArrowheads="1"/>
              </p:cNvSpPr>
              <p:nvPr/>
            </p:nvSpPr>
            <p:spPr bwMode="auto">
              <a:xfrm>
                <a:off x="3113" y="2392"/>
                <a:ext cx="253" cy="257"/>
              </a:xfrm>
              <a:prstGeom prst="roundRect">
                <a:avLst>
                  <a:gd name="adj" fmla="val 16667"/>
                </a:avLst>
              </a:prstGeom>
              <a:solidFill>
                <a:schemeClr val="accent1"/>
              </a:solidFill>
              <a:ln w="19050">
                <a:solidFill>
                  <a:schemeClr val="tx1"/>
                </a:solidFill>
                <a:round/>
                <a:headEnd/>
                <a:tailEnd/>
              </a:ln>
            </p:spPr>
            <p:txBody>
              <a:bodyPr wrap="none"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1600" b="0">
                    <a:latin typeface="Tahoma" panose="020B0604030504040204" pitchFamily="34" charset="0"/>
                  </a:rPr>
                  <a:t>E</a:t>
                </a:r>
              </a:p>
            </p:txBody>
          </p:sp>
          <p:sp>
            <p:nvSpPr>
              <p:cNvPr id="5137" name="AutoShape 13">
                <a:extLst>
                  <a:ext uri="{FF2B5EF4-FFF2-40B4-BE49-F238E27FC236}">
                    <a16:creationId xmlns:a16="http://schemas.microsoft.com/office/drawing/2014/main" id="{62731F96-C73B-48F0-9D94-7936CA6E8603}"/>
                  </a:ext>
                </a:extLst>
              </p:cNvPr>
              <p:cNvSpPr>
                <a:spLocks noChangeAspect="1" noChangeArrowheads="1"/>
              </p:cNvSpPr>
              <p:nvPr/>
            </p:nvSpPr>
            <p:spPr bwMode="auto">
              <a:xfrm>
                <a:off x="3617" y="2392"/>
                <a:ext cx="246" cy="256"/>
              </a:xfrm>
              <a:prstGeom prst="roundRect">
                <a:avLst>
                  <a:gd name="adj" fmla="val 16667"/>
                </a:avLst>
              </a:prstGeom>
              <a:solidFill>
                <a:schemeClr val="accent1"/>
              </a:solidFill>
              <a:ln w="19050">
                <a:solidFill>
                  <a:schemeClr val="tx1"/>
                </a:solidFill>
                <a:round/>
                <a:headEnd/>
                <a:tailEnd/>
              </a:ln>
            </p:spPr>
            <p:txBody>
              <a:bodyPr wrap="none"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1600" b="0">
                    <a:latin typeface="Tahoma" panose="020B0604030504040204" pitchFamily="34" charset="0"/>
                  </a:rPr>
                  <a:t>F</a:t>
                </a:r>
              </a:p>
            </p:txBody>
          </p:sp>
          <p:cxnSp>
            <p:nvCxnSpPr>
              <p:cNvPr id="5138" name="AutoShape 14">
                <a:extLst>
                  <a:ext uri="{FF2B5EF4-FFF2-40B4-BE49-F238E27FC236}">
                    <a16:creationId xmlns:a16="http://schemas.microsoft.com/office/drawing/2014/main" id="{7D980433-2C27-4C28-AFAB-F98EEEAA06E7}"/>
                  </a:ext>
                </a:extLst>
              </p:cNvPr>
              <p:cNvCxnSpPr>
                <a:cxnSpLocks noChangeShapeType="1"/>
                <a:stCxn id="5130" idx="2"/>
                <a:endCxn id="5131" idx="0"/>
              </p:cNvCxnSpPr>
              <p:nvPr/>
            </p:nvCxnSpPr>
            <p:spPr bwMode="auto">
              <a:xfrm flipH="1">
                <a:off x="3491" y="1494"/>
                <a:ext cx="833" cy="32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139" name="AutoShape 15">
                <a:extLst>
                  <a:ext uri="{FF2B5EF4-FFF2-40B4-BE49-F238E27FC236}">
                    <a16:creationId xmlns:a16="http://schemas.microsoft.com/office/drawing/2014/main" id="{788CB147-71F0-48D9-9C71-9A7C26D7B1E9}"/>
                  </a:ext>
                </a:extLst>
              </p:cNvPr>
              <p:cNvCxnSpPr>
                <a:cxnSpLocks noChangeShapeType="1"/>
                <a:stCxn id="5130" idx="2"/>
                <a:endCxn id="5133" idx="0"/>
              </p:cNvCxnSpPr>
              <p:nvPr/>
            </p:nvCxnSpPr>
            <p:spPr bwMode="auto">
              <a:xfrm>
                <a:off x="4324" y="1494"/>
                <a:ext cx="538" cy="3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140" name="AutoShape 16">
                <a:extLst>
                  <a:ext uri="{FF2B5EF4-FFF2-40B4-BE49-F238E27FC236}">
                    <a16:creationId xmlns:a16="http://schemas.microsoft.com/office/drawing/2014/main" id="{0BB14332-D42A-41A0-84FE-1F5FF069EA63}"/>
                  </a:ext>
                </a:extLst>
              </p:cNvPr>
              <p:cNvCxnSpPr>
                <a:cxnSpLocks noChangeShapeType="1"/>
                <a:stCxn id="5130" idx="2"/>
                <a:endCxn id="5132" idx="0"/>
              </p:cNvCxnSpPr>
              <p:nvPr/>
            </p:nvCxnSpPr>
            <p:spPr bwMode="auto">
              <a:xfrm>
                <a:off x="4324" y="1494"/>
                <a:ext cx="1036" cy="3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141" name="AutoShape 17">
                <a:extLst>
                  <a:ext uri="{FF2B5EF4-FFF2-40B4-BE49-F238E27FC236}">
                    <a16:creationId xmlns:a16="http://schemas.microsoft.com/office/drawing/2014/main" id="{EED054C5-DF42-44A7-A041-3BE50FC5A90E}"/>
                  </a:ext>
                </a:extLst>
              </p:cNvPr>
              <p:cNvCxnSpPr>
                <a:cxnSpLocks noChangeShapeType="1"/>
                <a:stCxn id="5133" idx="2"/>
                <a:endCxn id="5135" idx="0"/>
              </p:cNvCxnSpPr>
              <p:nvPr/>
            </p:nvCxnSpPr>
            <p:spPr bwMode="auto">
              <a:xfrm>
                <a:off x="4862" y="2071"/>
                <a:ext cx="257" cy="32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142" name="AutoShape 18">
                <a:extLst>
                  <a:ext uri="{FF2B5EF4-FFF2-40B4-BE49-F238E27FC236}">
                    <a16:creationId xmlns:a16="http://schemas.microsoft.com/office/drawing/2014/main" id="{6848A4C5-8242-4358-A244-616898C5F5AE}"/>
                  </a:ext>
                </a:extLst>
              </p:cNvPr>
              <p:cNvCxnSpPr>
                <a:cxnSpLocks noChangeShapeType="1"/>
                <a:stCxn id="5133" idx="2"/>
                <a:endCxn id="5134" idx="0"/>
              </p:cNvCxnSpPr>
              <p:nvPr/>
            </p:nvCxnSpPr>
            <p:spPr bwMode="auto">
              <a:xfrm flipH="1">
                <a:off x="4606" y="2071"/>
                <a:ext cx="256" cy="32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143" name="AutoShape 19">
                <a:extLst>
                  <a:ext uri="{FF2B5EF4-FFF2-40B4-BE49-F238E27FC236}">
                    <a16:creationId xmlns:a16="http://schemas.microsoft.com/office/drawing/2014/main" id="{DBB2E7AF-1555-4E7A-99E8-CA010B350BC7}"/>
                  </a:ext>
                </a:extLst>
              </p:cNvPr>
              <p:cNvCxnSpPr>
                <a:cxnSpLocks noChangeShapeType="1"/>
                <a:stCxn id="5131" idx="2"/>
                <a:endCxn id="5137" idx="0"/>
              </p:cNvCxnSpPr>
              <p:nvPr/>
            </p:nvCxnSpPr>
            <p:spPr bwMode="auto">
              <a:xfrm>
                <a:off x="3491" y="2070"/>
                <a:ext cx="250" cy="32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144" name="AutoShape 20">
                <a:extLst>
                  <a:ext uri="{FF2B5EF4-FFF2-40B4-BE49-F238E27FC236}">
                    <a16:creationId xmlns:a16="http://schemas.microsoft.com/office/drawing/2014/main" id="{939098C1-38C6-44CE-8107-2EA91F125867}"/>
                  </a:ext>
                </a:extLst>
              </p:cNvPr>
              <p:cNvCxnSpPr>
                <a:cxnSpLocks noChangeShapeType="1"/>
                <a:stCxn id="5131" idx="2"/>
                <a:endCxn id="5136" idx="0"/>
              </p:cNvCxnSpPr>
              <p:nvPr/>
            </p:nvCxnSpPr>
            <p:spPr bwMode="auto">
              <a:xfrm flipH="1">
                <a:off x="3239" y="2070"/>
                <a:ext cx="252" cy="32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5145" name="AutoShape 21">
                <a:extLst>
                  <a:ext uri="{FF2B5EF4-FFF2-40B4-BE49-F238E27FC236}">
                    <a16:creationId xmlns:a16="http://schemas.microsoft.com/office/drawing/2014/main" id="{BF995A4C-AC79-4209-9C4F-CDBD9ECD35CC}"/>
                  </a:ext>
                </a:extLst>
              </p:cNvPr>
              <p:cNvSpPr>
                <a:spLocks noChangeAspect="1" noChangeArrowheads="1"/>
              </p:cNvSpPr>
              <p:nvPr/>
            </p:nvSpPr>
            <p:spPr bwMode="auto">
              <a:xfrm>
                <a:off x="3269" y="2972"/>
                <a:ext cx="220" cy="254"/>
              </a:xfrm>
              <a:prstGeom prst="roundRect">
                <a:avLst>
                  <a:gd name="adj" fmla="val 16667"/>
                </a:avLst>
              </a:prstGeom>
              <a:solidFill>
                <a:schemeClr val="accent1"/>
              </a:solidFill>
              <a:ln w="19050">
                <a:solidFill>
                  <a:schemeClr val="tx1"/>
                </a:solidFill>
                <a:round/>
                <a:headEnd/>
                <a:tailEnd/>
              </a:ln>
            </p:spPr>
            <p:txBody>
              <a:bodyPr wrap="none"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1600" b="0">
                    <a:latin typeface="Tahoma" panose="020B0604030504040204" pitchFamily="34" charset="0"/>
                  </a:rPr>
                  <a:t>I</a:t>
                </a:r>
              </a:p>
            </p:txBody>
          </p:sp>
          <p:sp>
            <p:nvSpPr>
              <p:cNvPr id="5146" name="AutoShape 22">
                <a:extLst>
                  <a:ext uri="{FF2B5EF4-FFF2-40B4-BE49-F238E27FC236}">
                    <a16:creationId xmlns:a16="http://schemas.microsoft.com/office/drawing/2014/main" id="{93470E79-6EB6-47C4-81C8-EED362B80D92}"/>
                  </a:ext>
                </a:extLst>
              </p:cNvPr>
              <p:cNvSpPr>
                <a:spLocks noChangeAspect="1" noChangeArrowheads="1"/>
              </p:cNvSpPr>
              <p:nvPr/>
            </p:nvSpPr>
            <p:spPr bwMode="auto">
              <a:xfrm>
                <a:off x="3635" y="2973"/>
                <a:ext cx="228" cy="255"/>
              </a:xfrm>
              <a:prstGeom prst="roundRect">
                <a:avLst>
                  <a:gd name="adj" fmla="val 16667"/>
                </a:avLst>
              </a:prstGeom>
              <a:solidFill>
                <a:schemeClr val="accent1"/>
              </a:solidFill>
              <a:ln w="19050">
                <a:solidFill>
                  <a:schemeClr val="tx1"/>
                </a:solidFill>
                <a:round/>
                <a:headEnd/>
                <a:tailEnd/>
              </a:ln>
            </p:spPr>
            <p:txBody>
              <a:bodyPr wrap="none"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1600" b="0">
                    <a:latin typeface="Tahoma" panose="020B0604030504040204" pitchFamily="34" charset="0"/>
                  </a:rPr>
                  <a:t>J</a:t>
                </a:r>
              </a:p>
            </p:txBody>
          </p:sp>
          <p:cxnSp>
            <p:nvCxnSpPr>
              <p:cNvPr id="5147" name="AutoShape 23">
                <a:extLst>
                  <a:ext uri="{FF2B5EF4-FFF2-40B4-BE49-F238E27FC236}">
                    <a16:creationId xmlns:a16="http://schemas.microsoft.com/office/drawing/2014/main" id="{F7915171-83F1-4F21-8057-58E2D541D781}"/>
                  </a:ext>
                </a:extLst>
              </p:cNvPr>
              <p:cNvCxnSpPr>
                <a:cxnSpLocks noChangeShapeType="1"/>
                <a:stCxn id="5137" idx="2"/>
                <a:endCxn id="5146" idx="0"/>
              </p:cNvCxnSpPr>
              <p:nvPr/>
            </p:nvCxnSpPr>
            <p:spPr bwMode="auto">
              <a:xfrm>
                <a:off x="3741" y="2646"/>
                <a:ext cx="8" cy="329"/>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148" name="AutoShape 24">
                <a:extLst>
                  <a:ext uri="{FF2B5EF4-FFF2-40B4-BE49-F238E27FC236}">
                    <a16:creationId xmlns:a16="http://schemas.microsoft.com/office/drawing/2014/main" id="{BB543453-BA3B-4B81-82E7-2A84D5AD4A64}"/>
                  </a:ext>
                </a:extLst>
              </p:cNvPr>
              <p:cNvCxnSpPr>
                <a:cxnSpLocks noChangeShapeType="1"/>
                <a:stCxn id="5137" idx="2"/>
                <a:endCxn id="5145" idx="0"/>
              </p:cNvCxnSpPr>
              <p:nvPr/>
            </p:nvCxnSpPr>
            <p:spPr bwMode="auto">
              <a:xfrm flipH="1">
                <a:off x="3380" y="2646"/>
                <a:ext cx="361" cy="329"/>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5149" name="AutoShape 25">
                <a:extLst>
                  <a:ext uri="{FF2B5EF4-FFF2-40B4-BE49-F238E27FC236}">
                    <a16:creationId xmlns:a16="http://schemas.microsoft.com/office/drawing/2014/main" id="{139BAD73-3162-4996-B86C-E83A4C3A0DB3}"/>
                  </a:ext>
                </a:extLst>
              </p:cNvPr>
              <p:cNvSpPr>
                <a:spLocks noChangeAspect="1" noChangeArrowheads="1"/>
              </p:cNvSpPr>
              <p:nvPr/>
            </p:nvSpPr>
            <p:spPr bwMode="auto">
              <a:xfrm>
                <a:off x="4005" y="2971"/>
                <a:ext cx="257" cy="257"/>
              </a:xfrm>
              <a:prstGeom prst="roundRect">
                <a:avLst>
                  <a:gd name="adj" fmla="val 16667"/>
                </a:avLst>
              </a:prstGeom>
              <a:solidFill>
                <a:schemeClr val="accent1"/>
              </a:solidFill>
              <a:ln w="19050">
                <a:solidFill>
                  <a:schemeClr val="tx1"/>
                </a:solidFill>
                <a:round/>
                <a:headEnd/>
                <a:tailEnd/>
              </a:ln>
            </p:spPr>
            <p:txBody>
              <a:bodyPr wrap="none"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1600" b="0">
                    <a:latin typeface="Tahoma" panose="020B0604030504040204" pitchFamily="34" charset="0"/>
                  </a:rPr>
                  <a:t>K</a:t>
                </a:r>
              </a:p>
            </p:txBody>
          </p:sp>
          <p:cxnSp>
            <p:nvCxnSpPr>
              <p:cNvPr id="5150" name="AutoShape 26">
                <a:extLst>
                  <a:ext uri="{FF2B5EF4-FFF2-40B4-BE49-F238E27FC236}">
                    <a16:creationId xmlns:a16="http://schemas.microsoft.com/office/drawing/2014/main" id="{4158964E-AA12-4CCE-B407-23BEA45FFEA2}"/>
                  </a:ext>
                </a:extLst>
              </p:cNvPr>
              <p:cNvCxnSpPr>
                <a:cxnSpLocks noChangeShapeType="1"/>
                <a:stCxn id="5137" idx="2"/>
                <a:endCxn id="5149" idx="0"/>
              </p:cNvCxnSpPr>
              <p:nvPr/>
            </p:nvCxnSpPr>
            <p:spPr bwMode="auto">
              <a:xfrm>
                <a:off x="3741" y="2646"/>
                <a:ext cx="392" cy="32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grpSp>
      <p:sp>
        <p:nvSpPr>
          <p:cNvPr id="5128" name="Rectangle 27" descr="Rectangle: Click to edit Master text styles&#10;Second level&#10;Third level&#10;Fourth level&#10;Fifth level">
            <a:extLst>
              <a:ext uri="{FF2B5EF4-FFF2-40B4-BE49-F238E27FC236}">
                <a16:creationId xmlns:a16="http://schemas.microsoft.com/office/drawing/2014/main" id="{213C6D03-6A59-4831-AF13-9CE4BB494F6C}"/>
              </a:ext>
            </a:extLst>
          </p:cNvPr>
          <p:cNvSpPr>
            <a:spLocks noChangeArrowheads="1"/>
          </p:cNvSpPr>
          <p:nvPr/>
        </p:nvSpPr>
        <p:spPr bwMode="auto">
          <a:xfrm>
            <a:off x="5410200" y="3581400"/>
            <a:ext cx="34290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nSpc>
                <a:spcPct val="90000"/>
              </a:lnSpc>
              <a:spcBef>
                <a:spcPct val="20000"/>
              </a:spcBef>
              <a:buFont typeface="Arial" panose="020B0604020202020204" pitchFamily="34" charset="0"/>
              <a:buChar char="•"/>
            </a:pPr>
            <a:r>
              <a:rPr lang="en-US" altLang="en-US" sz="1800" i="1">
                <a:solidFill>
                  <a:schemeClr val="hlink"/>
                </a:solidFill>
                <a:latin typeface="Calibri" panose="020F0502020204030204" pitchFamily="34" charset="0"/>
              </a:rPr>
              <a:t>Sub-tree</a:t>
            </a:r>
            <a:r>
              <a:rPr lang="en-US" altLang="en-US" sz="1800" b="0">
                <a:latin typeface="Calibri" panose="020F0502020204030204" pitchFamily="34" charset="0"/>
              </a:rPr>
              <a:t>: tree consisting of a node and its descendants</a:t>
            </a:r>
          </a:p>
        </p:txBody>
      </p:sp>
      <p:sp>
        <p:nvSpPr>
          <p:cNvPr id="5155" name="Rectangle 4">
            <a:extLst>
              <a:ext uri="{FF2B5EF4-FFF2-40B4-BE49-F238E27FC236}">
                <a16:creationId xmlns:a16="http://schemas.microsoft.com/office/drawing/2014/main" id="{C114108E-5BA4-45A3-806A-5C7C92D9DB34}"/>
              </a:ext>
            </a:extLst>
          </p:cNvPr>
          <p:cNvSpPr>
            <a:spLocks/>
          </p:cNvSpPr>
          <p:nvPr/>
        </p:nvSpPr>
        <p:spPr bwMode="auto">
          <a:xfrm>
            <a:off x="0" y="4114800"/>
            <a:ext cx="8763000"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80000"/>
              </a:lnSpc>
              <a:buFont typeface="Arial" panose="020B0604020202020204" pitchFamily="34" charset="0"/>
              <a:buNone/>
            </a:pPr>
            <a:r>
              <a:rPr lang="en-US" altLang="en-US" sz="2100" b="0">
                <a:cs typeface="Arial" panose="020B0604020202020204" pitchFamily="34" charset="0"/>
              </a:rPr>
              <a:t>	(The level is known with other name: depth. In some documents a level of the root is defined as 0)</a:t>
            </a:r>
            <a:endParaRPr lang="en-US" altLang="en-US" sz="2100">
              <a:solidFill>
                <a:schemeClr val="tx2"/>
              </a:solidFill>
              <a:cs typeface="Arial" panose="020B0604020202020204" pitchFamily="34" charset="0"/>
            </a:endParaRPr>
          </a:p>
          <a:p>
            <a:pPr>
              <a:lnSpc>
                <a:spcPct val="80000"/>
              </a:lnSpc>
            </a:pPr>
            <a:r>
              <a:rPr lang="en-US" altLang="en-US" sz="2100">
                <a:solidFill>
                  <a:schemeClr val="tx2"/>
                </a:solidFill>
                <a:cs typeface="Arial" panose="020B0604020202020204" pitchFamily="34" charset="0"/>
              </a:rPr>
              <a:t>Height of a tree</a:t>
            </a:r>
            <a:r>
              <a:rPr lang="en-US" altLang="en-US" sz="2100" b="0">
                <a:cs typeface="Arial" panose="020B0604020202020204" pitchFamily="34" charset="0"/>
              </a:rPr>
              <a:t>: </a:t>
            </a:r>
            <a:r>
              <a:rPr lang="en-US" altLang="en-US" sz="2100" i="1">
                <a:cs typeface="Arial" panose="020B0604020202020204" pitchFamily="34" charset="0"/>
              </a:rPr>
              <a:t>maximum level</a:t>
            </a:r>
            <a:r>
              <a:rPr lang="en-US" altLang="en-US" sz="2100" b="0">
                <a:cs typeface="Arial" panose="020B0604020202020204" pitchFamily="34" charset="0"/>
              </a:rPr>
              <a:t> in a tree, thus  </a:t>
            </a:r>
            <a:r>
              <a:rPr lang="en-US" altLang="en-US" sz="2100" i="1">
                <a:cs typeface="Arial" panose="020B0604020202020204" pitchFamily="34" charset="0"/>
              </a:rPr>
              <a:t>a single node is a tree of height  1</a:t>
            </a:r>
            <a:r>
              <a:rPr lang="en-US" altLang="en-US" sz="2100" b="0">
                <a:cs typeface="Arial" panose="020B0604020202020204" pitchFamily="34" charset="0"/>
              </a:rPr>
              <a:t>. The height of an empty tree is 0.</a:t>
            </a:r>
          </a:p>
          <a:p>
            <a:pPr>
              <a:lnSpc>
                <a:spcPct val="80000"/>
              </a:lnSpc>
            </a:pPr>
            <a:r>
              <a:rPr lang="en-US" altLang="en-US" sz="2100">
                <a:solidFill>
                  <a:schemeClr val="tx2"/>
                </a:solidFill>
                <a:cs typeface="Arial" panose="020B0604020202020204" pitchFamily="34" charset="0"/>
              </a:rPr>
              <a:t>Height of a node</a:t>
            </a:r>
            <a:r>
              <a:rPr lang="en-US" altLang="en-US" sz="2100" b="0">
                <a:cs typeface="Arial" panose="020B0604020202020204" pitchFamily="34" charset="0"/>
              </a:rPr>
              <a:t> p is the height of the sub-tree with root p.</a:t>
            </a:r>
          </a:p>
        </p:txBody>
      </p:sp>
      <p:sp>
        <p:nvSpPr>
          <p:cNvPr id="5157" name="Text Box 37">
            <a:extLst>
              <a:ext uri="{FF2B5EF4-FFF2-40B4-BE49-F238E27FC236}">
                <a16:creationId xmlns:a16="http://schemas.microsoft.com/office/drawing/2014/main" id="{020C37AD-2A86-4DA9-96FF-E25C59BB3A3A}"/>
              </a:ext>
            </a:extLst>
          </p:cNvPr>
          <p:cNvSpPr txBox="1">
            <a:spLocks noChangeArrowheads="1"/>
          </p:cNvSpPr>
          <p:nvPr/>
        </p:nvSpPr>
        <p:spPr bwMode="auto">
          <a:xfrm>
            <a:off x="381000" y="5575300"/>
            <a:ext cx="8610600" cy="82550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b="0"/>
              <a:t>We can see that the height of a tree is the maximum number of nodes on a path from the root to a leaf node. </a:t>
            </a:r>
          </a:p>
          <a:p>
            <a:r>
              <a:rPr lang="en-US" altLang="en-US" sz="1600" b="0"/>
              <a:t>In text book and some other documents the height of a tree with single node is defined as 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6982E63F-8958-428E-BB78-D975BE8E582F}"/>
              </a:ext>
            </a:extLst>
          </p:cNvPr>
          <p:cNvSpPr>
            <a:spLocks noGrp="1"/>
          </p:cNvSpPr>
          <p:nvPr>
            <p:ph type="sldNum" sz="quarter" idx="12"/>
          </p:nvPr>
        </p:nvSpPr>
        <p:spPr/>
        <p:txBody>
          <a:bodyPr/>
          <a:lstStyle/>
          <a:p>
            <a:fld id="{1C6FEC55-3A17-4EC1-99A6-A4DE16E80AFC}" type="slidenum">
              <a:rPr lang="en-US" altLang="en-US"/>
              <a:pPr/>
              <a:t>5</a:t>
            </a:fld>
            <a:r>
              <a:rPr lang="en-US" altLang="en-US"/>
              <a:t>/34</a:t>
            </a:r>
          </a:p>
        </p:txBody>
      </p:sp>
      <p:sp>
        <p:nvSpPr>
          <p:cNvPr id="65538" name="Footer Placeholder 4">
            <a:extLst>
              <a:ext uri="{FF2B5EF4-FFF2-40B4-BE49-F238E27FC236}">
                <a16:creationId xmlns:a16="http://schemas.microsoft.com/office/drawing/2014/main" id="{4B39F8C3-9077-4689-BAB5-479A069D99E8}"/>
              </a:ext>
            </a:extLst>
          </p:cNvPr>
          <p:cNvSpPr txBox="1">
            <a:spLocks noGrp="1"/>
          </p:cNvSpPr>
          <p:nvPr/>
        </p:nvSpPr>
        <p:spPr bwMode="auto">
          <a:xfrm>
            <a:off x="2895600" y="6356350"/>
            <a:ext cx="3352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1200" b="0">
                <a:solidFill>
                  <a:srgbClr val="898989"/>
                </a:solidFill>
              </a:rPr>
              <a:t>Data Structures and Algorithms in Java </a:t>
            </a:r>
          </a:p>
        </p:txBody>
      </p:sp>
      <p:sp>
        <p:nvSpPr>
          <p:cNvPr id="65539" name="Rectangle 3">
            <a:extLst>
              <a:ext uri="{FF2B5EF4-FFF2-40B4-BE49-F238E27FC236}">
                <a16:creationId xmlns:a16="http://schemas.microsoft.com/office/drawing/2014/main" id="{9825323F-86F2-4C96-BFE1-57D270FB6705}"/>
              </a:ext>
            </a:extLst>
          </p:cNvPr>
          <p:cNvSpPr>
            <a:spLocks noGrp="1"/>
          </p:cNvSpPr>
          <p:nvPr>
            <p:ph type="title" idx="4294967295"/>
          </p:nvPr>
        </p:nvSpPr>
        <p:spPr>
          <a:xfrm>
            <a:off x="1828800" y="0"/>
            <a:ext cx="5715000" cy="641350"/>
          </a:xfrm>
          <a:noFill/>
        </p:spPr>
        <p:txBody>
          <a:bodyPr>
            <a:spAutoFit/>
          </a:bodyPr>
          <a:lstStyle/>
          <a:p>
            <a:r>
              <a:rPr lang="en-US" altLang="en-US" sz="3600" b="1">
                <a:solidFill>
                  <a:srgbClr val="CC3300"/>
                </a:solidFill>
                <a:cs typeface="Arial" panose="020B0604020202020204" pitchFamily="34" charset="0"/>
              </a:rPr>
              <a:t>Tree Terminology - 2</a:t>
            </a:r>
          </a:p>
        </p:txBody>
      </p:sp>
      <p:sp>
        <p:nvSpPr>
          <p:cNvPr id="65540" name="Rectangle 4">
            <a:extLst>
              <a:ext uri="{FF2B5EF4-FFF2-40B4-BE49-F238E27FC236}">
                <a16:creationId xmlns:a16="http://schemas.microsoft.com/office/drawing/2014/main" id="{42C39DAE-E9B8-4407-AD40-83C355B390A8}"/>
              </a:ext>
            </a:extLst>
          </p:cNvPr>
          <p:cNvSpPr>
            <a:spLocks noGrp="1"/>
          </p:cNvSpPr>
          <p:nvPr>
            <p:ph type="body" idx="4294967295"/>
          </p:nvPr>
        </p:nvSpPr>
        <p:spPr>
          <a:xfrm>
            <a:off x="304800" y="596900"/>
            <a:ext cx="8382000" cy="1298575"/>
          </a:xfrm>
          <a:noFill/>
        </p:spPr>
        <p:txBody>
          <a:bodyPr>
            <a:spAutoFit/>
          </a:bodyPr>
          <a:lstStyle/>
          <a:p>
            <a:pPr>
              <a:lnSpc>
                <a:spcPct val="80000"/>
              </a:lnSpc>
            </a:pPr>
            <a:r>
              <a:rPr lang="en-US" altLang="en-US" sz="2200" b="1">
                <a:solidFill>
                  <a:schemeClr val="hlink"/>
                </a:solidFill>
                <a:cs typeface="Arial" panose="020B0604020202020204" pitchFamily="34" charset="0"/>
              </a:rPr>
              <a:t>Degree (order)</a:t>
            </a:r>
            <a:r>
              <a:rPr lang="en-US" altLang="en-US" sz="2200">
                <a:cs typeface="Arial" panose="020B0604020202020204" pitchFamily="34" charset="0"/>
              </a:rPr>
              <a:t> of a node: number of its non-empty childrens.</a:t>
            </a:r>
          </a:p>
          <a:p>
            <a:pPr>
              <a:lnSpc>
                <a:spcPct val="80000"/>
              </a:lnSpc>
            </a:pPr>
            <a:r>
              <a:rPr lang="en-US" altLang="en-US" sz="2200"/>
              <a:t>Each node has to be reachable from the root through a unique sequence of arcs (edges), called a </a:t>
            </a:r>
            <a:r>
              <a:rPr lang="en-US" altLang="en-US" sz="2200" b="1" i="1">
                <a:solidFill>
                  <a:schemeClr val="hlink"/>
                </a:solidFill>
              </a:rPr>
              <a:t>path</a:t>
            </a:r>
          </a:p>
          <a:p>
            <a:pPr>
              <a:lnSpc>
                <a:spcPct val="80000"/>
              </a:lnSpc>
            </a:pPr>
            <a:r>
              <a:rPr lang="en-US" altLang="en-US" sz="2200"/>
              <a:t>The number of arcs in a path is called the </a:t>
            </a:r>
            <a:r>
              <a:rPr lang="en-US" altLang="en-US" sz="2200" b="1" i="1">
                <a:solidFill>
                  <a:schemeClr val="hlink"/>
                </a:solidFill>
              </a:rPr>
              <a:t>length of the path</a:t>
            </a:r>
            <a:endParaRPr lang="en-US" altLang="en-US" sz="2200">
              <a:cs typeface="Arial" panose="020B0604020202020204" pitchFamily="34" charset="0"/>
            </a:endParaRPr>
          </a:p>
        </p:txBody>
      </p:sp>
      <p:pic>
        <p:nvPicPr>
          <p:cNvPr id="65568" name="Picture 6">
            <a:extLst>
              <a:ext uri="{FF2B5EF4-FFF2-40B4-BE49-F238E27FC236}">
                <a16:creationId xmlns:a16="http://schemas.microsoft.com/office/drawing/2014/main" id="{DC245105-7B57-4807-947F-BBEC33A8F8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362200"/>
            <a:ext cx="8116888"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69" name="Text Box 7">
            <a:extLst>
              <a:ext uri="{FF2B5EF4-FFF2-40B4-BE49-F238E27FC236}">
                <a16:creationId xmlns:a16="http://schemas.microsoft.com/office/drawing/2014/main" id="{593037AC-F66D-4E21-9C9D-2AB37C94DEE9}"/>
              </a:ext>
            </a:extLst>
          </p:cNvPr>
          <p:cNvSpPr txBox="1">
            <a:spLocks noChangeArrowheads="1"/>
          </p:cNvSpPr>
          <p:nvPr/>
        </p:nvSpPr>
        <p:spPr bwMode="auto">
          <a:xfrm>
            <a:off x="609600" y="5486400"/>
            <a:ext cx="77708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spcBef>
                <a:spcPct val="20000"/>
              </a:spcBef>
            </a:pPr>
            <a:r>
              <a:rPr lang="en-US" altLang="en-US" sz="2000" b="0"/>
              <a:t>Tree example: Hierarchical structure of a university shown as a tree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2319B61B-6BA6-4491-8711-99CB9C8CF3B1}"/>
              </a:ext>
            </a:extLst>
          </p:cNvPr>
          <p:cNvSpPr>
            <a:spLocks noGrp="1"/>
          </p:cNvSpPr>
          <p:nvPr>
            <p:ph type="sldNum" sz="quarter" idx="12"/>
          </p:nvPr>
        </p:nvSpPr>
        <p:spPr/>
        <p:txBody>
          <a:bodyPr/>
          <a:lstStyle/>
          <a:p>
            <a:fld id="{A60796FE-0024-48DD-8766-10E6A34703A8}" type="slidenum">
              <a:rPr lang="en-US" altLang="en-US"/>
              <a:pPr/>
              <a:t>6</a:t>
            </a:fld>
            <a:r>
              <a:rPr lang="en-US" altLang="en-US"/>
              <a:t>/34</a:t>
            </a:r>
          </a:p>
        </p:txBody>
      </p:sp>
      <p:pic>
        <p:nvPicPr>
          <p:cNvPr id="66562" name="Picture 6">
            <a:extLst>
              <a:ext uri="{FF2B5EF4-FFF2-40B4-BE49-F238E27FC236}">
                <a16:creationId xmlns:a16="http://schemas.microsoft.com/office/drawing/2014/main" id="{487DC26E-6688-438E-B540-E3B19E0A78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66667"/>
          <a:stretch>
            <a:fillRect/>
          </a:stretch>
        </p:blipFill>
        <p:spPr bwMode="auto">
          <a:xfrm>
            <a:off x="609600" y="1395413"/>
            <a:ext cx="7391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3" name="Picture 2">
            <a:extLst>
              <a:ext uri="{FF2B5EF4-FFF2-40B4-BE49-F238E27FC236}">
                <a16:creationId xmlns:a16="http://schemas.microsoft.com/office/drawing/2014/main" id="{562C6382-E015-419B-99AE-2EC1123B1E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995613"/>
            <a:ext cx="46736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4" name="Rectangle 7">
            <a:extLst>
              <a:ext uri="{FF2B5EF4-FFF2-40B4-BE49-F238E27FC236}">
                <a16:creationId xmlns:a16="http://schemas.microsoft.com/office/drawing/2014/main" id="{53497D82-07DF-4F5E-AAA1-D97A6062C7DA}"/>
              </a:ext>
            </a:extLst>
          </p:cNvPr>
          <p:cNvSpPr>
            <a:spLocks noChangeArrowheads="1"/>
          </p:cNvSpPr>
          <p:nvPr/>
        </p:nvSpPr>
        <p:spPr bwMode="auto">
          <a:xfrm>
            <a:off x="609600" y="5738813"/>
            <a:ext cx="1771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400" b="0" i="1"/>
              <a:t>Image Source: JEDI</a:t>
            </a:r>
          </a:p>
        </p:txBody>
      </p:sp>
      <p:pic>
        <p:nvPicPr>
          <p:cNvPr id="66565" name="Picture 4">
            <a:extLst>
              <a:ext uri="{FF2B5EF4-FFF2-40B4-BE49-F238E27FC236}">
                <a16:creationId xmlns:a16="http://schemas.microsoft.com/office/drawing/2014/main" id="{68C3A297-49DC-4E1F-8AB3-64DC37E968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3138488"/>
            <a:ext cx="4572000"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6" name="Rectangle 6">
            <a:extLst>
              <a:ext uri="{FF2B5EF4-FFF2-40B4-BE49-F238E27FC236}">
                <a16:creationId xmlns:a16="http://schemas.microsoft.com/office/drawing/2014/main" id="{9017D84B-80F9-4D30-916F-1586147AC5E7}"/>
              </a:ext>
            </a:extLst>
          </p:cNvPr>
          <p:cNvSpPr>
            <a:spLocks/>
          </p:cNvSpPr>
          <p:nvPr/>
        </p:nvSpPr>
        <p:spPr bwMode="auto">
          <a:xfrm>
            <a:off x="914400" y="381000"/>
            <a:ext cx="7010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ctr" eaLnBrk="0" hangingPunct="0">
              <a:defRPr sz="4400">
                <a:solidFill>
                  <a:schemeClr val="tx1"/>
                </a:solidFill>
                <a:latin typeface="Calibri" panose="020F0502020204030204" pitchFamily="34" charset="0"/>
              </a:defRPr>
            </a:lvl1pPr>
            <a:lvl2pPr algn="ctr" eaLnBrk="0" hangingPunct="0">
              <a:defRPr sz="4400">
                <a:solidFill>
                  <a:schemeClr val="tx1"/>
                </a:solidFill>
                <a:latin typeface="Calibri" panose="020F0502020204030204" pitchFamily="34" charset="0"/>
              </a:defRPr>
            </a:lvl2pPr>
            <a:lvl3pPr algn="ctr" eaLnBrk="0" hangingPunct="0">
              <a:defRPr sz="4400">
                <a:solidFill>
                  <a:schemeClr val="tx1"/>
                </a:solidFill>
                <a:latin typeface="Calibri" panose="020F0502020204030204" pitchFamily="34" charset="0"/>
              </a:defRPr>
            </a:lvl3pPr>
            <a:lvl4pPr algn="ctr" eaLnBrk="0" hangingPunct="0">
              <a:defRPr sz="4400">
                <a:solidFill>
                  <a:schemeClr val="tx1"/>
                </a:solidFill>
                <a:latin typeface="Calibri" panose="020F0502020204030204" pitchFamily="34" charset="0"/>
              </a:defRPr>
            </a:lvl4pPr>
            <a:lvl5pPr algn="ctr" eaLnBrk="0" hangingPunct="0">
              <a:defRPr sz="4400">
                <a:solidFill>
                  <a:schemeClr val="tx1"/>
                </a:solidFill>
                <a:latin typeface="Calibri" panose="020F0502020204030204" pitchFamily="34" charset="0"/>
              </a:defRPr>
            </a:lvl5pPr>
            <a:lvl6pPr marL="457200" algn="ctr" eaLnBrk="0" fontAlgn="base" hangingPunct="0">
              <a:spcBef>
                <a:spcPct val="0"/>
              </a:spcBef>
              <a:spcAft>
                <a:spcPct val="0"/>
              </a:spcAft>
              <a:defRPr sz="4400">
                <a:solidFill>
                  <a:schemeClr val="tx1"/>
                </a:solidFill>
                <a:latin typeface="Calibri" panose="020F0502020204030204" pitchFamily="34" charset="0"/>
              </a:defRPr>
            </a:lvl6pPr>
            <a:lvl7pPr marL="914400" algn="ctr" eaLnBrk="0" fontAlgn="base" hangingPunct="0">
              <a:spcBef>
                <a:spcPct val="0"/>
              </a:spcBef>
              <a:spcAft>
                <a:spcPct val="0"/>
              </a:spcAft>
              <a:defRPr sz="4400">
                <a:solidFill>
                  <a:schemeClr val="tx1"/>
                </a:solidFill>
                <a:latin typeface="Calibri" panose="020F0502020204030204" pitchFamily="34" charset="0"/>
              </a:defRPr>
            </a:lvl7pPr>
            <a:lvl8pPr marL="1371600" algn="ctr" eaLnBrk="0" fontAlgn="base" hangingPunct="0">
              <a:spcBef>
                <a:spcPct val="0"/>
              </a:spcBef>
              <a:spcAft>
                <a:spcPct val="0"/>
              </a:spcAft>
              <a:defRPr sz="4400">
                <a:solidFill>
                  <a:schemeClr val="tx1"/>
                </a:solidFill>
                <a:latin typeface="Calibri" panose="020F0502020204030204" pitchFamily="34" charset="0"/>
              </a:defRPr>
            </a:lvl8pPr>
            <a:lvl9pPr marL="1828800" algn="ctr" eaLnBrk="0" fontAlgn="base" hangingPunct="0">
              <a:spcBef>
                <a:spcPct val="0"/>
              </a:spcBef>
              <a:spcAft>
                <a:spcPct val="0"/>
              </a:spcAft>
              <a:defRPr sz="4400">
                <a:solidFill>
                  <a:schemeClr val="tx1"/>
                </a:solidFill>
                <a:latin typeface="Calibri" panose="020F0502020204030204" pitchFamily="34" charset="0"/>
              </a:defRPr>
            </a:lvl9pPr>
          </a:lstStyle>
          <a:p>
            <a:r>
              <a:rPr lang="en-US" altLang="en-US" sz="4000">
                <a:solidFill>
                  <a:srgbClr val="CC3300"/>
                </a:solidFill>
              </a:rPr>
              <a:t>Tree examples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75DB0DE-9299-4478-8D7F-2B32B323FD86}"/>
              </a:ext>
            </a:extLst>
          </p:cNvPr>
          <p:cNvSpPr>
            <a:spLocks noGrp="1"/>
          </p:cNvSpPr>
          <p:nvPr>
            <p:ph type="sldNum" sz="quarter" idx="12"/>
          </p:nvPr>
        </p:nvSpPr>
        <p:spPr/>
        <p:txBody>
          <a:bodyPr/>
          <a:lstStyle/>
          <a:p>
            <a:fld id="{7242375A-BB8E-46FA-99B7-384B88049E7D}" type="slidenum">
              <a:rPr lang="en-US" altLang="en-US"/>
              <a:pPr/>
              <a:t>7</a:t>
            </a:fld>
            <a:r>
              <a:rPr lang="en-US" altLang="en-US"/>
              <a:t>/34</a:t>
            </a:r>
          </a:p>
        </p:txBody>
      </p:sp>
      <p:sp>
        <p:nvSpPr>
          <p:cNvPr id="7170" name="Rectangle 3">
            <a:extLst>
              <a:ext uri="{FF2B5EF4-FFF2-40B4-BE49-F238E27FC236}">
                <a16:creationId xmlns:a16="http://schemas.microsoft.com/office/drawing/2014/main" id="{1AB5EEA8-DA51-4185-BB59-1EAE2BC3D435}"/>
              </a:ext>
            </a:extLst>
          </p:cNvPr>
          <p:cNvSpPr>
            <a:spLocks noGrp="1"/>
          </p:cNvSpPr>
          <p:nvPr>
            <p:ph type="title"/>
          </p:nvPr>
        </p:nvSpPr>
        <p:spPr>
          <a:xfrm>
            <a:off x="1676400" y="101600"/>
            <a:ext cx="5715000" cy="646113"/>
          </a:xfrm>
          <a:noFill/>
        </p:spPr>
        <p:txBody>
          <a:bodyPr>
            <a:spAutoFit/>
          </a:bodyPr>
          <a:lstStyle/>
          <a:p>
            <a:r>
              <a:rPr lang="en-US" altLang="en-US" sz="3600" b="1">
                <a:solidFill>
                  <a:srgbClr val="CC3300"/>
                </a:solidFill>
                <a:latin typeface="Calibri" panose="020F0502020204030204" pitchFamily="34" charset="0"/>
              </a:rPr>
              <a:t>Ordered Trees</a:t>
            </a:r>
          </a:p>
        </p:txBody>
      </p:sp>
      <p:sp>
        <p:nvSpPr>
          <p:cNvPr id="32" name="TextBox 31">
            <a:extLst>
              <a:ext uri="{FF2B5EF4-FFF2-40B4-BE49-F238E27FC236}">
                <a16:creationId xmlns:a16="http://schemas.microsoft.com/office/drawing/2014/main" id="{26035192-ADBB-4AF1-B1B0-625A36627724}"/>
              </a:ext>
            </a:extLst>
          </p:cNvPr>
          <p:cNvSpPr txBox="1"/>
          <p:nvPr/>
        </p:nvSpPr>
        <p:spPr>
          <a:xfrm>
            <a:off x="381000" y="762000"/>
            <a:ext cx="8382000" cy="2678113"/>
          </a:xfrm>
          <a:prstGeom prst="rect">
            <a:avLst/>
          </a:prstGeom>
          <a:noFill/>
        </p:spPr>
        <p:txBody>
          <a:bodyPr>
            <a:spAutoFit/>
          </a:bodyPr>
          <a:lstStyle/>
          <a:p>
            <a:pPr>
              <a:defRPr/>
            </a:pPr>
            <a:r>
              <a:rPr lang="en-US" sz="2800" b="0" dirty="0">
                <a:latin typeface="+mn-lt"/>
              </a:rPr>
              <a:t>A tree is </a:t>
            </a:r>
            <a:r>
              <a:rPr lang="en-US" sz="2800" b="0" i="1" dirty="0">
                <a:latin typeface="+mn-lt"/>
              </a:rPr>
              <a:t>ordered if there is a meaningful linear order among the children of each </a:t>
            </a:r>
            <a:r>
              <a:rPr lang="en-US" sz="2800" b="0" dirty="0">
                <a:latin typeface="+mn-lt"/>
              </a:rPr>
              <a:t>node; that is, we purposefully identify the children of a node as being the first, second, third, and so on. Such an order is usually visualized by arranging siblings left to right, according to their order.</a:t>
            </a:r>
          </a:p>
        </p:txBody>
      </p:sp>
      <p:pic>
        <p:nvPicPr>
          <p:cNvPr id="7172" name="Picture 33">
            <a:extLst>
              <a:ext uri="{FF2B5EF4-FFF2-40B4-BE49-F238E27FC236}">
                <a16:creationId xmlns:a16="http://schemas.microsoft.com/office/drawing/2014/main" id="{6CE605B4-192C-48B1-B5AD-82D14AC867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5641" t="45082" r="19711" b="11201"/>
          <a:stretch>
            <a:fillRect/>
          </a:stretch>
        </p:blipFill>
        <p:spPr bwMode="auto">
          <a:xfrm>
            <a:off x="2362200" y="3048000"/>
            <a:ext cx="59436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Box 34">
            <a:extLst>
              <a:ext uri="{FF2B5EF4-FFF2-40B4-BE49-F238E27FC236}">
                <a16:creationId xmlns:a16="http://schemas.microsoft.com/office/drawing/2014/main" id="{F3F23E5D-FD40-48DC-964C-1A209EE81CD7}"/>
              </a:ext>
            </a:extLst>
          </p:cNvPr>
          <p:cNvSpPr txBox="1"/>
          <p:nvPr/>
        </p:nvSpPr>
        <p:spPr>
          <a:xfrm>
            <a:off x="533400" y="3733800"/>
            <a:ext cx="1752600" cy="1570038"/>
          </a:xfrm>
          <a:prstGeom prst="rect">
            <a:avLst/>
          </a:prstGeom>
          <a:noFill/>
        </p:spPr>
        <p:txBody>
          <a:bodyPr>
            <a:spAutoFit/>
          </a:bodyPr>
          <a:lstStyle/>
          <a:p>
            <a:pPr>
              <a:defRPr/>
            </a:pPr>
            <a:r>
              <a:rPr lang="en-US" sz="2400" b="0" dirty="0">
                <a:latin typeface="+mn-lt"/>
              </a:rPr>
              <a:t>An ordered tree associated with a book.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5">
            <a:extLst>
              <a:ext uri="{FF2B5EF4-FFF2-40B4-BE49-F238E27FC236}">
                <a16:creationId xmlns:a16="http://schemas.microsoft.com/office/drawing/2014/main" id="{EFF63CE4-FC9C-488F-AA7B-63879D18C3AB}"/>
              </a:ext>
            </a:extLst>
          </p:cNvPr>
          <p:cNvSpPr>
            <a:spLocks noGrp="1"/>
          </p:cNvSpPr>
          <p:nvPr>
            <p:ph type="sldNum" sz="quarter" idx="12"/>
          </p:nvPr>
        </p:nvSpPr>
        <p:spPr/>
        <p:txBody>
          <a:bodyPr/>
          <a:lstStyle/>
          <a:p>
            <a:fld id="{2D1FA6F8-9BB7-49FC-A4C4-DA3005A0B5E3}" type="slidenum">
              <a:rPr lang="en-US" altLang="en-US"/>
              <a:pPr/>
              <a:t>8</a:t>
            </a:fld>
            <a:r>
              <a:rPr lang="en-US" altLang="en-US"/>
              <a:t>/34</a:t>
            </a:r>
          </a:p>
        </p:txBody>
      </p:sp>
      <p:sp>
        <p:nvSpPr>
          <p:cNvPr id="59394" name="Footer Placeholder 4">
            <a:extLst>
              <a:ext uri="{FF2B5EF4-FFF2-40B4-BE49-F238E27FC236}">
                <a16:creationId xmlns:a16="http://schemas.microsoft.com/office/drawing/2014/main" id="{92D7C9AF-9F0C-4AA8-8333-7BD5DD3EA434}"/>
              </a:ext>
            </a:extLst>
          </p:cNvPr>
          <p:cNvSpPr txBox="1">
            <a:spLocks noGrp="1"/>
          </p:cNvSpPr>
          <p:nvPr/>
        </p:nvSpPr>
        <p:spPr bwMode="auto">
          <a:xfrm>
            <a:off x="2895600" y="6356350"/>
            <a:ext cx="3352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1200" b="0">
                <a:solidFill>
                  <a:srgbClr val="898989"/>
                </a:solidFill>
              </a:rPr>
              <a:t>Data Structures and Algorithms in Java </a:t>
            </a:r>
          </a:p>
        </p:txBody>
      </p:sp>
      <p:sp>
        <p:nvSpPr>
          <p:cNvPr id="59396" name="Rectangle 2">
            <a:extLst>
              <a:ext uri="{FF2B5EF4-FFF2-40B4-BE49-F238E27FC236}">
                <a16:creationId xmlns:a16="http://schemas.microsoft.com/office/drawing/2014/main" id="{6D75279A-1224-4DED-8A00-E6602C7DA16C}"/>
              </a:ext>
            </a:extLst>
          </p:cNvPr>
          <p:cNvSpPr>
            <a:spLocks noGrp="1"/>
          </p:cNvSpPr>
          <p:nvPr>
            <p:ph type="title" idx="4294967295"/>
          </p:nvPr>
        </p:nvSpPr>
        <p:spPr>
          <a:xfrm>
            <a:off x="381000" y="762000"/>
            <a:ext cx="8077200" cy="701675"/>
          </a:xfrm>
          <a:noFill/>
        </p:spPr>
        <p:txBody>
          <a:bodyPr>
            <a:spAutoFit/>
          </a:bodyPr>
          <a:lstStyle/>
          <a:p>
            <a:r>
              <a:rPr lang="en-US" altLang="en-US" sz="4000" b="1">
                <a:solidFill>
                  <a:srgbClr val="CC3300"/>
                </a:solidFill>
                <a:cs typeface="Arial" panose="020B0604020202020204" pitchFamily="34" charset="0"/>
              </a:rPr>
              <a:t>Pre-order Traversal of a tree</a:t>
            </a:r>
          </a:p>
        </p:txBody>
      </p:sp>
      <p:sp>
        <p:nvSpPr>
          <p:cNvPr id="59397" name="Rectangle 3">
            <a:extLst>
              <a:ext uri="{FF2B5EF4-FFF2-40B4-BE49-F238E27FC236}">
                <a16:creationId xmlns:a16="http://schemas.microsoft.com/office/drawing/2014/main" id="{A11BFBB4-384B-430F-BB91-77F805F4C277}"/>
              </a:ext>
            </a:extLst>
          </p:cNvPr>
          <p:cNvSpPr>
            <a:spLocks noGrp="1"/>
          </p:cNvSpPr>
          <p:nvPr>
            <p:ph type="body" idx="4294967295"/>
          </p:nvPr>
        </p:nvSpPr>
        <p:spPr>
          <a:xfrm>
            <a:off x="609600" y="1600200"/>
            <a:ext cx="4267200" cy="2286000"/>
          </a:xfrm>
        </p:spPr>
        <p:txBody>
          <a:bodyPr/>
          <a:lstStyle/>
          <a:p>
            <a:pPr>
              <a:lnSpc>
                <a:spcPct val="80000"/>
              </a:lnSpc>
            </a:pPr>
            <a:r>
              <a:rPr lang="en-US" altLang="en-US" sz="2000" b="1"/>
              <a:t>Tree traversal</a:t>
            </a:r>
            <a:r>
              <a:rPr lang="en-US" altLang="en-US" sz="2000" i="1"/>
              <a:t> </a:t>
            </a:r>
            <a:r>
              <a:rPr lang="en-US" altLang="en-US" sz="2000"/>
              <a:t>is the process of visiting each node in the tree exactly one time.</a:t>
            </a:r>
            <a:endParaRPr lang="en-US" altLang="en-US" sz="2000">
              <a:cs typeface="Arial" panose="020B0604020202020204" pitchFamily="34" charset="0"/>
            </a:endParaRPr>
          </a:p>
          <a:p>
            <a:pPr>
              <a:lnSpc>
                <a:spcPct val="80000"/>
              </a:lnSpc>
            </a:pPr>
            <a:r>
              <a:rPr lang="en-US" altLang="en-US" sz="2000">
                <a:cs typeface="Arial" panose="020B0604020202020204" pitchFamily="34" charset="0"/>
              </a:rPr>
              <a:t>In a pre-order traversal, a node is visited before its descendants </a:t>
            </a:r>
          </a:p>
          <a:p>
            <a:pPr>
              <a:lnSpc>
                <a:spcPct val="80000"/>
              </a:lnSpc>
            </a:pPr>
            <a:r>
              <a:rPr lang="en-US" altLang="en-US" sz="2000">
                <a:cs typeface="Arial" panose="020B0604020202020204" pitchFamily="34" charset="0"/>
              </a:rPr>
              <a:t>Application: print a structured document</a:t>
            </a:r>
          </a:p>
        </p:txBody>
      </p:sp>
      <p:sp>
        <p:nvSpPr>
          <p:cNvPr id="59398" name="AutoShape 4">
            <a:extLst>
              <a:ext uri="{FF2B5EF4-FFF2-40B4-BE49-F238E27FC236}">
                <a16:creationId xmlns:a16="http://schemas.microsoft.com/office/drawing/2014/main" id="{92BFC06C-46EF-43A6-846A-CB994CBEA3AE}"/>
              </a:ext>
            </a:extLst>
          </p:cNvPr>
          <p:cNvSpPr>
            <a:spLocks noChangeAspect="1" noChangeArrowheads="1"/>
          </p:cNvSpPr>
          <p:nvPr/>
        </p:nvSpPr>
        <p:spPr bwMode="auto">
          <a:xfrm>
            <a:off x="3960813" y="3886200"/>
            <a:ext cx="1865312" cy="384175"/>
          </a:xfrm>
          <a:prstGeom prst="roundRect">
            <a:avLst>
              <a:gd name="adj" fmla="val 16667"/>
            </a:avLst>
          </a:prstGeom>
          <a:solidFill>
            <a:schemeClr val="accent1"/>
          </a:solidFill>
          <a:ln w="19050">
            <a:solidFill>
              <a:schemeClr val="tx1"/>
            </a:solidFill>
            <a:round/>
            <a:headEnd/>
            <a:tailEnd/>
          </a:ln>
        </p:spPr>
        <p:txBody>
          <a:bodyPr wrap="none"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1600" b="0">
                <a:latin typeface="Tahoma" panose="020B0604030504040204" pitchFamily="34" charset="0"/>
              </a:rPr>
              <a:t>Make Money Fast!</a:t>
            </a:r>
          </a:p>
        </p:txBody>
      </p:sp>
      <p:sp>
        <p:nvSpPr>
          <p:cNvPr id="59399" name="AutoShape 5">
            <a:extLst>
              <a:ext uri="{FF2B5EF4-FFF2-40B4-BE49-F238E27FC236}">
                <a16:creationId xmlns:a16="http://schemas.microsoft.com/office/drawing/2014/main" id="{9C41076B-AEA2-4C7A-94C5-1D9D62FA0F37}"/>
              </a:ext>
            </a:extLst>
          </p:cNvPr>
          <p:cNvSpPr>
            <a:spLocks noChangeAspect="1" noChangeArrowheads="1"/>
          </p:cNvSpPr>
          <p:nvPr/>
        </p:nvSpPr>
        <p:spPr bwMode="auto">
          <a:xfrm>
            <a:off x="1306513" y="4800600"/>
            <a:ext cx="1493837" cy="384175"/>
          </a:xfrm>
          <a:prstGeom prst="roundRect">
            <a:avLst>
              <a:gd name="adj" fmla="val 16667"/>
            </a:avLst>
          </a:prstGeom>
          <a:solidFill>
            <a:schemeClr val="accent1"/>
          </a:solidFill>
          <a:ln w="19050">
            <a:solidFill>
              <a:schemeClr val="tx1"/>
            </a:solidFill>
            <a:round/>
            <a:headEnd/>
            <a:tailEnd/>
          </a:ln>
        </p:spPr>
        <p:txBody>
          <a:bodyPr wrap="none"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1600" b="0">
                <a:latin typeface="Tahoma" panose="020B0604030504040204" pitchFamily="34" charset="0"/>
              </a:rPr>
              <a:t>1. Motivations</a:t>
            </a:r>
          </a:p>
        </p:txBody>
      </p:sp>
      <p:sp>
        <p:nvSpPr>
          <p:cNvPr id="59400" name="AutoShape 6">
            <a:extLst>
              <a:ext uri="{FF2B5EF4-FFF2-40B4-BE49-F238E27FC236}">
                <a16:creationId xmlns:a16="http://schemas.microsoft.com/office/drawing/2014/main" id="{01203ABF-EEEA-4A42-AC66-4669963DA401}"/>
              </a:ext>
            </a:extLst>
          </p:cNvPr>
          <p:cNvSpPr>
            <a:spLocks noChangeAspect="1" noChangeArrowheads="1"/>
          </p:cNvSpPr>
          <p:nvPr/>
        </p:nvSpPr>
        <p:spPr bwMode="auto">
          <a:xfrm>
            <a:off x="7543800" y="4800600"/>
            <a:ext cx="1223963" cy="384175"/>
          </a:xfrm>
          <a:prstGeom prst="roundRect">
            <a:avLst>
              <a:gd name="adj" fmla="val 16667"/>
            </a:avLst>
          </a:prstGeom>
          <a:solidFill>
            <a:schemeClr val="accent1"/>
          </a:solidFill>
          <a:ln w="19050">
            <a:solidFill>
              <a:schemeClr val="tx1"/>
            </a:solidFill>
            <a:round/>
            <a:headEnd/>
            <a:tailEnd/>
          </a:ln>
        </p:spPr>
        <p:txBody>
          <a:bodyPr wrap="none"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1600" b="0">
                <a:latin typeface="Tahoma" panose="020B0604030504040204" pitchFamily="34" charset="0"/>
              </a:rPr>
              <a:t>References</a:t>
            </a:r>
          </a:p>
        </p:txBody>
      </p:sp>
      <p:sp>
        <p:nvSpPr>
          <p:cNvPr id="59401" name="AutoShape 7">
            <a:extLst>
              <a:ext uri="{FF2B5EF4-FFF2-40B4-BE49-F238E27FC236}">
                <a16:creationId xmlns:a16="http://schemas.microsoft.com/office/drawing/2014/main" id="{BC904D3B-AA18-44A7-924A-E3C484A12111}"/>
              </a:ext>
            </a:extLst>
          </p:cNvPr>
          <p:cNvSpPr>
            <a:spLocks noChangeAspect="1" noChangeArrowheads="1"/>
          </p:cNvSpPr>
          <p:nvPr/>
        </p:nvSpPr>
        <p:spPr bwMode="auto">
          <a:xfrm>
            <a:off x="5368925" y="4800600"/>
            <a:ext cx="1233488" cy="384175"/>
          </a:xfrm>
          <a:prstGeom prst="roundRect">
            <a:avLst>
              <a:gd name="adj" fmla="val 16667"/>
            </a:avLst>
          </a:prstGeom>
          <a:solidFill>
            <a:schemeClr val="accent1"/>
          </a:solidFill>
          <a:ln w="19050">
            <a:solidFill>
              <a:schemeClr val="tx1"/>
            </a:solidFill>
            <a:round/>
            <a:headEnd/>
            <a:tailEnd/>
          </a:ln>
        </p:spPr>
        <p:txBody>
          <a:bodyPr wrap="none"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1600" b="0">
                <a:latin typeface="Tahoma" panose="020B0604030504040204" pitchFamily="34" charset="0"/>
              </a:rPr>
              <a:t>2. Methods</a:t>
            </a:r>
          </a:p>
        </p:txBody>
      </p:sp>
      <p:sp>
        <p:nvSpPr>
          <p:cNvPr id="59402" name="AutoShape 8">
            <a:extLst>
              <a:ext uri="{FF2B5EF4-FFF2-40B4-BE49-F238E27FC236}">
                <a16:creationId xmlns:a16="http://schemas.microsoft.com/office/drawing/2014/main" id="{99AF172C-0510-4412-8CB3-A5E3037B09BC}"/>
              </a:ext>
            </a:extLst>
          </p:cNvPr>
          <p:cNvSpPr>
            <a:spLocks noChangeAspect="1" noChangeArrowheads="1"/>
          </p:cNvSpPr>
          <p:nvPr/>
        </p:nvSpPr>
        <p:spPr bwMode="auto">
          <a:xfrm>
            <a:off x="3886200" y="5572125"/>
            <a:ext cx="1092200" cy="654050"/>
          </a:xfrm>
          <a:prstGeom prst="roundRect">
            <a:avLst>
              <a:gd name="adj" fmla="val 16667"/>
            </a:avLst>
          </a:prstGeom>
          <a:solidFill>
            <a:schemeClr val="accent1"/>
          </a:solidFill>
          <a:ln w="19050">
            <a:solidFill>
              <a:schemeClr val="tx1"/>
            </a:solidFill>
            <a:round/>
            <a:headEnd/>
            <a:tailEnd/>
          </a:ln>
        </p:spPr>
        <p:txBody>
          <a:bodyPr wrap="none"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1600" b="0">
                <a:latin typeface="Tahoma" panose="020B0604030504040204" pitchFamily="34" charset="0"/>
              </a:rPr>
              <a:t>2.1 Stock</a:t>
            </a:r>
            <a:br>
              <a:rPr lang="en-US" altLang="en-US" sz="1600" b="0">
                <a:latin typeface="Tahoma" panose="020B0604030504040204" pitchFamily="34" charset="0"/>
              </a:rPr>
            </a:br>
            <a:r>
              <a:rPr lang="en-US" altLang="en-US" sz="1600" b="0">
                <a:latin typeface="Tahoma" panose="020B0604030504040204" pitchFamily="34" charset="0"/>
              </a:rPr>
              <a:t>Fraud</a:t>
            </a:r>
          </a:p>
        </p:txBody>
      </p:sp>
      <p:sp>
        <p:nvSpPr>
          <p:cNvPr id="59403" name="AutoShape 9">
            <a:extLst>
              <a:ext uri="{FF2B5EF4-FFF2-40B4-BE49-F238E27FC236}">
                <a16:creationId xmlns:a16="http://schemas.microsoft.com/office/drawing/2014/main" id="{6FE53C97-0F0F-4AE0-90C6-576E3239BDE9}"/>
              </a:ext>
            </a:extLst>
          </p:cNvPr>
          <p:cNvSpPr>
            <a:spLocks noChangeAspect="1" noChangeArrowheads="1"/>
          </p:cNvSpPr>
          <p:nvPr/>
        </p:nvSpPr>
        <p:spPr bwMode="auto">
          <a:xfrm>
            <a:off x="5451475" y="5572125"/>
            <a:ext cx="1077913" cy="654050"/>
          </a:xfrm>
          <a:prstGeom prst="roundRect">
            <a:avLst>
              <a:gd name="adj" fmla="val 16667"/>
            </a:avLst>
          </a:prstGeom>
          <a:solidFill>
            <a:schemeClr val="accent1"/>
          </a:solidFill>
          <a:ln w="19050">
            <a:solidFill>
              <a:schemeClr val="tx1"/>
            </a:solidFill>
            <a:round/>
            <a:headEnd/>
            <a:tailEnd/>
          </a:ln>
        </p:spPr>
        <p:txBody>
          <a:bodyPr wrap="none"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1600" b="0">
                <a:latin typeface="Tahoma" panose="020B0604030504040204" pitchFamily="34" charset="0"/>
              </a:rPr>
              <a:t>2.2 Ponzi</a:t>
            </a:r>
            <a:br>
              <a:rPr lang="en-US" altLang="en-US" sz="1600" b="0">
                <a:latin typeface="Tahoma" panose="020B0604030504040204" pitchFamily="34" charset="0"/>
              </a:rPr>
            </a:br>
            <a:r>
              <a:rPr lang="en-US" altLang="en-US" sz="1600" b="0">
                <a:latin typeface="Tahoma" panose="020B0604030504040204" pitchFamily="34" charset="0"/>
              </a:rPr>
              <a:t>Scheme</a:t>
            </a:r>
          </a:p>
        </p:txBody>
      </p:sp>
      <p:sp>
        <p:nvSpPr>
          <p:cNvPr id="59404" name="AutoShape 10">
            <a:extLst>
              <a:ext uri="{FF2B5EF4-FFF2-40B4-BE49-F238E27FC236}">
                <a16:creationId xmlns:a16="http://schemas.microsoft.com/office/drawing/2014/main" id="{BEF935A7-A2E5-4C9D-8710-874CE819CF78}"/>
              </a:ext>
            </a:extLst>
          </p:cNvPr>
          <p:cNvSpPr>
            <a:spLocks noChangeAspect="1" noChangeArrowheads="1"/>
          </p:cNvSpPr>
          <p:nvPr/>
        </p:nvSpPr>
        <p:spPr bwMode="auto">
          <a:xfrm>
            <a:off x="762000" y="5707063"/>
            <a:ext cx="1119188" cy="384175"/>
          </a:xfrm>
          <a:prstGeom prst="roundRect">
            <a:avLst>
              <a:gd name="adj" fmla="val 16667"/>
            </a:avLst>
          </a:prstGeom>
          <a:solidFill>
            <a:schemeClr val="accent1"/>
          </a:solidFill>
          <a:ln w="19050">
            <a:solidFill>
              <a:schemeClr val="tx1"/>
            </a:solidFill>
            <a:round/>
            <a:headEnd/>
            <a:tailEnd/>
          </a:ln>
        </p:spPr>
        <p:txBody>
          <a:bodyPr wrap="none"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1600" b="0">
                <a:latin typeface="Tahoma" panose="020B0604030504040204" pitchFamily="34" charset="0"/>
              </a:rPr>
              <a:t>1.1 Greed</a:t>
            </a:r>
          </a:p>
        </p:txBody>
      </p:sp>
      <p:sp>
        <p:nvSpPr>
          <p:cNvPr id="59405" name="AutoShape 11">
            <a:extLst>
              <a:ext uri="{FF2B5EF4-FFF2-40B4-BE49-F238E27FC236}">
                <a16:creationId xmlns:a16="http://schemas.microsoft.com/office/drawing/2014/main" id="{9903B7EE-E0D7-4A9E-9B14-16BC0B1783D0}"/>
              </a:ext>
            </a:extLst>
          </p:cNvPr>
          <p:cNvSpPr>
            <a:spLocks noChangeAspect="1" noChangeArrowheads="1"/>
          </p:cNvSpPr>
          <p:nvPr/>
        </p:nvSpPr>
        <p:spPr bwMode="auto">
          <a:xfrm>
            <a:off x="2266950" y="5707063"/>
            <a:ext cx="1184275" cy="384175"/>
          </a:xfrm>
          <a:prstGeom prst="roundRect">
            <a:avLst>
              <a:gd name="adj" fmla="val 16667"/>
            </a:avLst>
          </a:prstGeom>
          <a:solidFill>
            <a:schemeClr val="accent1"/>
          </a:solidFill>
          <a:ln w="19050">
            <a:solidFill>
              <a:schemeClr val="tx1"/>
            </a:solidFill>
            <a:round/>
            <a:headEnd/>
            <a:tailEnd/>
          </a:ln>
        </p:spPr>
        <p:txBody>
          <a:bodyPr wrap="none"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1600" b="0">
                <a:latin typeface="Tahoma" panose="020B0604030504040204" pitchFamily="34" charset="0"/>
              </a:rPr>
              <a:t>1.2 Avidity</a:t>
            </a:r>
          </a:p>
        </p:txBody>
      </p:sp>
      <p:cxnSp>
        <p:nvCxnSpPr>
          <p:cNvPr id="59406" name="AutoShape 12">
            <a:extLst>
              <a:ext uri="{FF2B5EF4-FFF2-40B4-BE49-F238E27FC236}">
                <a16:creationId xmlns:a16="http://schemas.microsoft.com/office/drawing/2014/main" id="{14E3085E-F8D4-4E69-A81B-4DE0841D04C9}"/>
              </a:ext>
            </a:extLst>
          </p:cNvPr>
          <p:cNvCxnSpPr>
            <a:cxnSpLocks noChangeShapeType="1"/>
            <a:stCxn id="59398" idx="2"/>
            <a:endCxn id="59399" idx="0"/>
          </p:cNvCxnSpPr>
          <p:nvPr/>
        </p:nvCxnSpPr>
        <p:spPr bwMode="auto">
          <a:xfrm flipH="1">
            <a:off x="2054225" y="4279900"/>
            <a:ext cx="2840038" cy="5111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9407" name="AutoShape 13">
            <a:extLst>
              <a:ext uri="{FF2B5EF4-FFF2-40B4-BE49-F238E27FC236}">
                <a16:creationId xmlns:a16="http://schemas.microsoft.com/office/drawing/2014/main" id="{E035B86A-A64F-4993-B6F0-44AE81CB08B3}"/>
              </a:ext>
            </a:extLst>
          </p:cNvPr>
          <p:cNvCxnSpPr>
            <a:cxnSpLocks noChangeShapeType="1"/>
            <a:stCxn id="59398" idx="2"/>
            <a:endCxn id="59401" idx="0"/>
          </p:cNvCxnSpPr>
          <p:nvPr/>
        </p:nvCxnSpPr>
        <p:spPr bwMode="auto">
          <a:xfrm>
            <a:off x="4894263" y="4279900"/>
            <a:ext cx="1092200" cy="5111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9408" name="AutoShape 14">
            <a:extLst>
              <a:ext uri="{FF2B5EF4-FFF2-40B4-BE49-F238E27FC236}">
                <a16:creationId xmlns:a16="http://schemas.microsoft.com/office/drawing/2014/main" id="{69CA50AE-81EE-4DA9-8ACB-2671E36DDB04}"/>
              </a:ext>
            </a:extLst>
          </p:cNvPr>
          <p:cNvCxnSpPr>
            <a:cxnSpLocks noChangeShapeType="1"/>
            <a:stCxn id="59398" idx="2"/>
            <a:endCxn id="59400" idx="0"/>
          </p:cNvCxnSpPr>
          <p:nvPr/>
        </p:nvCxnSpPr>
        <p:spPr bwMode="auto">
          <a:xfrm>
            <a:off x="4894263" y="4279900"/>
            <a:ext cx="3262312" cy="5111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9409" name="AutoShape 15">
            <a:extLst>
              <a:ext uri="{FF2B5EF4-FFF2-40B4-BE49-F238E27FC236}">
                <a16:creationId xmlns:a16="http://schemas.microsoft.com/office/drawing/2014/main" id="{080F52FC-A294-41EF-A7DD-46DF391B63F2}"/>
              </a:ext>
            </a:extLst>
          </p:cNvPr>
          <p:cNvCxnSpPr>
            <a:cxnSpLocks noChangeShapeType="1"/>
            <a:stCxn id="59401" idx="2"/>
            <a:endCxn id="59403" idx="0"/>
          </p:cNvCxnSpPr>
          <p:nvPr/>
        </p:nvCxnSpPr>
        <p:spPr bwMode="auto">
          <a:xfrm>
            <a:off x="5986463" y="5194300"/>
            <a:ext cx="4762" cy="3683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9410" name="AutoShape 16">
            <a:extLst>
              <a:ext uri="{FF2B5EF4-FFF2-40B4-BE49-F238E27FC236}">
                <a16:creationId xmlns:a16="http://schemas.microsoft.com/office/drawing/2014/main" id="{8F0B4345-76AF-4B74-9C1A-C9B9B797CCB8}"/>
              </a:ext>
            </a:extLst>
          </p:cNvPr>
          <p:cNvCxnSpPr>
            <a:cxnSpLocks noChangeShapeType="1"/>
            <a:stCxn id="59401" idx="2"/>
            <a:endCxn id="59402" idx="0"/>
          </p:cNvCxnSpPr>
          <p:nvPr/>
        </p:nvCxnSpPr>
        <p:spPr bwMode="auto">
          <a:xfrm flipH="1">
            <a:off x="4432300" y="5194300"/>
            <a:ext cx="1554163" cy="3683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9411" name="AutoShape 17">
            <a:extLst>
              <a:ext uri="{FF2B5EF4-FFF2-40B4-BE49-F238E27FC236}">
                <a16:creationId xmlns:a16="http://schemas.microsoft.com/office/drawing/2014/main" id="{FEF9455D-80B2-4CA5-9D78-1685E89F69C5}"/>
              </a:ext>
            </a:extLst>
          </p:cNvPr>
          <p:cNvCxnSpPr>
            <a:cxnSpLocks noChangeShapeType="1"/>
            <a:stCxn id="59399" idx="2"/>
            <a:endCxn id="59405" idx="0"/>
          </p:cNvCxnSpPr>
          <p:nvPr/>
        </p:nvCxnSpPr>
        <p:spPr bwMode="auto">
          <a:xfrm>
            <a:off x="2054225" y="5194300"/>
            <a:ext cx="804863" cy="5032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9412" name="AutoShape 18">
            <a:extLst>
              <a:ext uri="{FF2B5EF4-FFF2-40B4-BE49-F238E27FC236}">
                <a16:creationId xmlns:a16="http://schemas.microsoft.com/office/drawing/2014/main" id="{E8DF985F-E5E5-4D66-B019-A1E8CC0EA08F}"/>
              </a:ext>
            </a:extLst>
          </p:cNvPr>
          <p:cNvCxnSpPr>
            <a:cxnSpLocks noChangeShapeType="1"/>
            <a:stCxn id="59399" idx="2"/>
            <a:endCxn id="59404" idx="0"/>
          </p:cNvCxnSpPr>
          <p:nvPr/>
        </p:nvCxnSpPr>
        <p:spPr bwMode="auto">
          <a:xfrm flipH="1">
            <a:off x="1322388" y="5194300"/>
            <a:ext cx="731837" cy="5032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59413" name="AutoShape 19">
            <a:extLst>
              <a:ext uri="{FF2B5EF4-FFF2-40B4-BE49-F238E27FC236}">
                <a16:creationId xmlns:a16="http://schemas.microsoft.com/office/drawing/2014/main" id="{1A958974-C720-41A8-8D4D-C1B427087D62}"/>
              </a:ext>
            </a:extLst>
          </p:cNvPr>
          <p:cNvSpPr>
            <a:spLocks noChangeAspect="1" noChangeArrowheads="1"/>
          </p:cNvSpPr>
          <p:nvPr/>
        </p:nvSpPr>
        <p:spPr bwMode="auto">
          <a:xfrm>
            <a:off x="6838950" y="5570538"/>
            <a:ext cx="1044575" cy="654050"/>
          </a:xfrm>
          <a:prstGeom prst="roundRect">
            <a:avLst>
              <a:gd name="adj" fmla="val 16667"/>
            </a:avLst>
          </a:prstGeom>
          <a:solidFill>
            <a:schemeClr val="accent1"/>
          </a:solidFill>
          <a:ln w="19050">
            <a:solidFill>
              <a:schemeClr val="tx1"/>
            </a:solidFill>
            <a:round/>
            <a:headEnd/>
            <a:tailEnd/>
          </a:ln>
        </p:spPr>
        <p:txBody>
          <a:bodyPr wrap="none"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1600" b="0">
                <a:latin typeface="Tahoma" panose="020B0604030504040204" pitchFamily="34" charset="0"/>
              </a:rPr>
              <a:t>2.3 Bank</a:t>
            </a:r>
            <a:br>
              <a:rPr lang="en-US" altLang="en-US" sz="1600" b="0">
                <a:latin typeface="Tahoma" panose="020B0604030504040204" pitchFamily="34" charset="0"/>
              </a:rPr>
            </a:br>
            <a:r>
              <a:rPr lang="en-US" altLang="en-US" sz="1600" b="0">
                <a:latin typeface="Tahoma" panose="020B0604030504040204" pitchFamily="34" charset="0"/>
              </a:rPr>
              <a:t>Robbery</a:t>
            </a:r>
          </a:p>
        </p:txBody>
      </p:sp>
      <p:cxnSp>
        <p:nvCxnSpPr>
          <p:cNvPr id="59414" name="AutoShape 20">
            <a:extLst>
              <a:ext uri="{FF2B5EF4-FFF2-40B4-BE49-F238E27FC236}">
                <a16:creationId xmlns:a16="http://schemas.microsoft.com/office/drawing/2014/main" id="{D575004F-2060-46A3-99C3-259B7EEDA381}"/>
              </a:ext>
            </a:extLst>
          </p:cNvPr>
          <p:cNvCxnSpPr>
            <a:cxnSpLocks noChangeShapeType="1"/>
            <a:stCxn id="59401" idx="2"/>
            <a:endCxn id="59413" idx="0"/>
          </p:cNvCxnSpPr>
          <p:nvPr/>
        </p:nvCxnSpPr>
        <p:spPr bwMode="auto">
          <a:xfrm>
            <a:off x="5986463" y="5194300"/>
            <a:ext cx="1374775" cy="36671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59415" name="Text Box 21">
            <a:extLst>
              <a:ext uri="{FF2B5EF4-FFF2-40B4-BE49-F238E27FC236}">
                <a16:creationId xmlns:a16="http://schemas.microsoft.com/office/drawing/2014/main" id="{84B0FDE1-8A87-4C67-AC88-0C5EE269178C}"/>
              </a:ext>
            </a:extLst>
          </p:cNvPr>
          <p:cNvSpPr txBox="1">
            <a:spLocks noChangeArrowheads="1"/>
          </p:cNvSpPr>
          <p:nvPr/>
        </p:nvSpPr>
        <p:spPr bwMode="auto">
          <a:xfrm>
            <a:off x="3581400" y="3657600"/>
            <a:ext cx="322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2000" b="0">
                <a:solidFill>
                  <a:schemeClr val="tx2"/>
                </a:solidFill>
                <a:latin typeface="Tahoma" panose="020B0604030504040204" pitchFamily="34" charset="0"/>
              </a:rPr>
              <a:t>1</a:t>
            </a:r>
          </a:p>
        </p:txBody>
      </p:sp>
      <p:sp>
        <p:nvSpPr>
          <p:cNvPr id="59416" name="Text Box 22">
            <a:extLst>
              <a:ext uri="{FF2B5EF4-FFF2-40B4-BE49-F238E27FC236}">
                <a16:creationId xmlns:a16="http://schemas.microsoft.com/office/drawing/2014/main" id="{3EC0606B-EAB9-4F72-A06F-C31B30F9AC01}"/>
              </a:ext>
            </a:extLst>
          </p:cNvPr>
          <p:cNvSpPr txBox="1">
            <a:spLocks noChangeArrowheads="1"/>
          </p:cNvSpPr>
          <p:nvPr/>
        </p:nvSpPr>
        <p:spPr bwMode="auto">
          <a:xfrm>
            <a:off x="1858963" y="4470400"/>
            <a:ext cx="322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2000" b="0">
                <a:solidFill>
                  <a:schemeClr val="tx2"/>
                </a:solidFill>
                <a:latin typeface="Tahoma" panose="020B0604030504040204" pitchFamily="34" charset="0"/>
              </a:rPr>
              <a:t>2</a:t>
            </a:r>
          </a:p>
        </p:txBody>
      </p:sp>
      <p:sp>
        <p:nvSpPr>
          <p:cNvPr id="59417" name="Text Box 23">
            <a:extLst>
              <a:ext uri="{FF2B5EF4-FFF2-40B4-BE49-F238E27FC236}">
                <a16:creationId xmlns:a16="http://schemas.microsoft.com/office/drawing/2014/main" id="{094D92F9-5574-4B03-937B-2275E55FCFBC}"/>
              </a:ext>
            </a:extLst>
          </p:cNvPr>
          <p:cNvSpPr txBox="1">
            <a:spLocks noChangeArrowheads="1"/>
          </p:cNvSpPr>
          <p:nvPr/>
        </p:nvSpPr>
        <p:spPr bwMode="auto">
          <a:xfrm>
            <a:off x="1125538" y="5346700"/>
            <a:ext cx="322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2000" b="0">
                <a:solidFill>
                  <a:schemeClr val="tx2"/>
                </a:solidFill>
                <a:latin typeface="Tahoma" panose="020B0604030504040204" pitchFamily="34" charset="0"/>
              </a:rPr>
              <a:t>3</a:t>
            </a:r>
          </a:p>
        </p:txBody>
      </p:sp>
      <p:sp>
        <p:nvSpPr>
          <p:cNvPr id="59418" name="Text Box 24">
            <a:extLst>
              <a:ext uri="{FF2B5EF4-FFF2-40B4-BE49-F238E27FC236}">
                <a16:creationId xmlns:a16="http://schemas.microsoft.com/office/drawing/2014/main" id="{89DB1011-3E5D-4238-89D2-5525487A8B7F}"/>
              </a:ext>
            </a:extLst>
          </p:cNvPr>
          <p:cNvSpPr txBox="1">
            <a:spLocks noChangeArrowheads="1"/>
          </p:cNvSpPr>
          <p:nvPr/>
        </p:nvSpPr>
        <p:spPr bwMode="auto">
          <a:xfrm>
            <a:off x="5135563" y="4470400"/>
            <a:ext cx="322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2000" b="0">
                <a:solidFill>
                  <a:schemeClr val="tx2"/>
                </a:solidFill>
                <a:latin typeface="Tahoma" panose="020B0604030504040204" pitchFamily="34" charset="0"/>
              </a:rPr>
              <a:t>5</a:t>
            </a:r>
          </a:p>
        </p:txBody>
      </p:sp>
      <p:sp>
        <p:nvSpPr>
          <p:cNvPr id="59419" name="Text Box 25">
            <a:extLst>
              <a:ext uri="{FF2B5EF4-FFF2-40B4-BE49-F238E27FC236}">
                <a16:creationId xmlns:a16="http://schemas.microsoft.com/office/drawing/2014/main" id="{C4EA662F-9CBC-4881-89AB-7FE4FD7C5BC4}"/>
              </a:ext>
            </a:extLst>
          </p:cNvPr>
          <p:cNvSpPr txBox="1">
            <a:spLocks noChangeArrowheads="1"/>
          </p:cNvSpPr>
          <p:nvPr/>
        </p:nvSpPr>
        <p:spPr bwMode="auto">
          <a:xfrm>
            <a:off x="2725738" y="5346700"/>
            <a:ext cx="322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2000" b="0">
                <a:solidFill>
                  <a:schemeClr val="tx2"/>
                </a:solidFill>
                <a:latin typeface="Tahoma" panose="020B0604030504040204" pitchFamily="34" charset="0"/>
              </a:rPr>
              <a:t>4</a:t>
            </a:r>
          </a:p>
        </p:txBody>
      </p:sp>
      <p:sp>
        <p:nvSpPr>
          <p:cNvPr id="59420" name="Text Box 26">
            <a:extLst>
              <a:ext uri="{FF2B5EF4-FFF2-40B4-BE49-F238E27FC236}">
                <a16:creationId xmlns:a16="http://schemas.microsoft.com/office/drawing/2014/main" id="{E8459116-7705-4A60-8001-A061DE9BA70C}"/>
              </a:ext>
            </a:extLst>
          </p:cNvPr>
          <p:cNvSpPr txBox="1">
            <a:spLocks noChangeArrowheads="1"/>
          </p:cNvSpPr>
          <p:nvPr/>
        </p:nvSpPr>
        <p:spPr bwMode="auto">
          <a:xfrm>
            <a:off x="4030663" y="5213350"/>
            <a:ext cx="322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2000" b="0">
                <a:solidFill>
                  <a:schemeClr val="tx2"/>
                </a:solidFill>
                <a:latin typeface="Tahoma" panose="020B0604030504040204" pitchFamily="34" charset="0"/>
              </a:rPr>
              <a:t>6</a:t>
            </a:r>
          </a:p>
        </p:txBody>
      </p:sp>
      <p:sp>
        <p:nvSpPr>
          <p:cNvPr id="59421" name="Text Box 27">
            <a:extLst>
              <a:ext uri="{FF2B5EF4-FFF2-40B4-BE49-F238E27FC236}">
                <a16:creationId xmlns:a16="http://schemas.microsoft.com/office/drawing/2014/main" id="{3EF9F3C2-8FC9-4EA3-AAE4-17C04B78B4D2}"/>
              </a:ext>
            </a:extLst>
          </p:cNvPr>
          <p:cNvSpPr txBox="1">
            <a:spLocks noChangeArrowheads="1"/>
          </p:cNvSpPr>
          <p:nvPr/>
        </p:nvSpPr>
        <p:spPr bwMode="auto">
          <a:xfrm>
            <a:off x="5630863" y="5213350"/>
            <a:ext cx="322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2000" b="0">
                <a:solidFill>
                  <a:schemeClr val="tx2"/>
                </a:solidFill>
                <a:latin typeface="Tahoma" panose="020B0604030504040204" pitchFamily="34" charset="0"/>
              </a:rPr>
              <a:t>7</a:t>
            </a:r>
          </a:p>
        </p:txBody>
      </p:sp>
      <p:sp>
        <p:nvSpPr>
          <p:cNvPr id="59422" name="Text Box 28">
            <a:extLst>
              <a:ext uri="{FF2B5EF4-FFF2-40B4-BE49-F238E27FC236}">
                <a16:creationId xmlns:a16="http://schemas.microsoft.com/office/drawing/2014/main" id="{BFAA6A81-2C96-4094-A261-179D6DBA3013}"/>
              </a:ext>
            </a:extLst>
          </p:cNvPr>
          <p:cNvSpPr txBox="1">
            <a:spLocks noChangeArrowheads="1"/>
          </p:cNvSpPr>
          <p:nvPr/>
        </p:nvSpPr>
        <p:spPr bwMode="auto">
          <a:xfrm>
            <a:off x="7231063" y="5213350"/>
            <a:ext cx="322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2000" b="0">
                <a:solidFill>
                  <a:schemeClr val="tx2"/>
                </a:solidFill>
                <a:latin typeface="Tahoma" panose="020B0604030504040204" pitchFamily="34" charset="0"/>
              </a:rPr>
              <a:t>8</a:t>
            </a:r>
          </a:p>
        </p:txBody>
      </p:sp>
      <p:sp>
        <p:nvSpPr>
          <p:cNvPr id="59423" name="Text Box 29">
            <a:extLst>
              <a:ext uri="{FF2B5EF4-FFF2-40B4-BE49-F238E27FC236}">
                <a16:creationId xmlns:a16="http://schemas.microsoft.com/office/drawing/2014/main" id="{9375B605-2AAA-448B-AAA0-4C06FC945B5A}"/>
              </a:ext>
            </a:extLst>
          </p:cNvPr>
          <p:cNvSpPr txBox="1">
            <a:spLocks noChangeArrowheads="1"/>
          </p:cNvSpPr>
          <p:nvPr/>
        </p:nvSpPr>
        <p:spPr bwMode="auto">
          <a:xfrm>
            <a:off x="8031163" y="4470400"/>
            <a:ext cx="322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2000" b="0">
                <a:solidFill>
                  <a:schemeClr val="tx2"/>
                </a:solidFill>
                <a:latin typeface="Tahoma" panose="020B0604030504040204" pitchFamily="34" charset="0"/>
              </a:rPr>
              <a:t>9</a:t>
            </a:r>
          </a:p>
        </p:txBody>
      </p:sp>
      <p:sp>
        <p:nvSpPr>
          <p:cNvPr id="59424" name="Text Box 30">
            <a:extLst>
              <a:ext uri="{FF2B5EF4-FFF2-40B4-BE49-F238E27FC236}">
                <a16:creationId xmlns:a16="http://schemas.microsoft.com/office/drawing/2014/main" id="{EF92B1BD-170C-4478-B8B8-6AD49A2C2AA5}"/>
              </a:ext>
            </a:extLst>
          </p:cNvPr>
          <p:cNvSpPr txBox="1">
            <a:spLocks noChangeArrowheads="1"/>
          </p:cNvSpPr>
          <p:nvPr/>
        </p:nvSpPr>
        <p:spPr bwMode="auto">
          <a:xfrm>
            <a:off x="5181600" y="1676400"/>
            <a:ext cx="3352800" cy="16351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4400" b="1">
                <a:solidFill>
                  <a:schemeClr val="tx1"/>
                </a:solidFill>
                <a:latin typeface="Arial" panose="020B0604020202020204" pitchFamily="34" charset="0"/>
              </a:defRPr>
            </a:lvl1pPr>
            <a:lvl2pPr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lnSpc>
                <a:spcPct val="90000"/>
              </a:lnSpc>
              <a:spcBef>
                <a:spcPct val="20000"/>
              </a:spcBef>
              <a:buClr>
                <a:schemeClr val="hlink"/>
              </a:buClr>
              <a:buSzPct val="110000"/>
              <a:buFont typeface="Wingdings" panose="05000000000000000000" pitchFamily="2" charset="2"/>
              <a:buNone/>
            </a:pPr>
            <a:r>
              <a:rPr lang="en-US" altLang="en-US" sz="2400">
                <a:solidFill>
                  <a:srgbClr val="000000"/>
                </a:solidFill>
                <a:latin typeface="Times New Roman" panose="02020603050405020304" pitchFamily="18" charset="0"/>
              </a:rPr>
              <a:t>Algorithm</a:t>
            </a:r>
            <a:r>
              <a:rPr lang="en-US" altLang="en-US" sz="2400" b="0">
                <a:latin typeface="Times New Roman" panose="02020603050405020304" pitchFamily="18" charset="0"/>
              </a:rPr>
              <a:t> </a:t>
            </a:r>
            <a:r>
              <a:rPr lang="en-US" altLang="en-US" sz="2400" i="1">
                <a:solidFill>
                  <a:schemeClr val="tx2"/>
                </a:solidFill>
                <a:latin typeface="Times New Roman" panose="02020603050405020304" pitchFamily="18" charset="0"/>
              </a:rPr>
              <a:t>preOrder</a:t>
            </a:r>
            <a:r>
              <a:rPr lang="en-US" altLang="en-US" sz="2400" b="0">
                <a:solidFill>
                  <a:schemeClr val="tx2"/>
                </a:solidFill>
                <a:latin typeface="Times New Roman" panose="02020603050405020304" pitchFamily="18" charset="0"/>
              </a:rPr>
              <a:t>(</a:t>
            </a:r>
            <a:r>
              <a:rPr lang="en-US" altLang="en-US" sz="2400" i="1">
                <a:solidFill>
                  <a:schemeClr val="tx2"/>
                </a:solidFill>
                <a:latin typeface="Times New Roman" panose="02020603050405020304" pitchFamily="18" charset="0"/>
              </a:rPr>
              <a:t>v</a:t>
            </a:r>
            <a:r>
              <a:rPr lang="en-US" altLang="en-US" sz="2400" b="0">
                <a:solidFill>
                  <a:schemeClr val="tx2"/>
                </a:solidFill>
                <a:latin typeface="Times New Roman" panose="02020603050405020304" pitchFamily="18" charset="0"/>
              </a:rPr>
              <a:t>)</a:t>
            </a:r>
            <a:endParaRPr lang="en-US" altLang="en-US" sz="2400" b="0">
              <a:latin typeface="Times New Roman" panose="02020603050405020304" pitchFamily="18" charset="0"/>
            </a:endParaRPr>
          </a:p>
          <a:p>
            <a:pPr lvl="1" eaLnBrk="1" hangingPunct="1">
              <a:lnSpc>
                <a:spcPct val="90000"/>
              </a:lnSpc>
              <a:spcBef>
                <a:spcPct val="20000"/>
              </a:spcBef>
              <a:buClr>
                <a:schemeClr val="tx1"/>
              </a:buClr>
              <a:buSzPct val="60000"/>
              <a:buFont typeface="Wingdings" panose="05000000000000000000" pitchFamily="2" charset="2"/>
              <a:buNone/>
            </a:pPr>
            <a:r>
              <a:rPr lang="en-US" altLang="en-US" sz="2400" i="1">
                <a:solidFill>
                  <a:schemeClr val="accent2"/>
                </a:solidFill>
                <a:latin typeface="Times New Roman" panose="02020603050405020304" pitchFamily="18" charset="0"/>
              </a:rPr>
              <a:t>visit</a:t>
            </a:r>
            <a:r>
              <a:rPr lang="en-US" altLang="en-US" sz="2400" b="0">
                <a:solidFill>
                  <a:schemeClr val="accent2"/>
                </a:solidFill>
                <a:latin typeface="Times New Roman" panose="02020603050405020304" pitchFamily="18" charset="0"/>
              </a:rPr>
              <a:t>(</a:t>
            </a:r>
            <a:r>
              <a:rPr lang="en-US" altLang="en-US" sz="2400" i="1">
                <a:solidFill>
                  <a:schemeClr val="accent2"/>
                </a:solidFill>
                <a:latin typeface="Times New Roman" panose="02020603050405020304" pitchFamily="18" charset="0"/>
              </a:rPr>
              <a:t>v</a:t>
            </a:r>
            <a:r>
              <a:rPr lang="en-US" altLang="en-US" sz="2400" b="0">
                <a:solidFill>
                  <a:schemeClr val="accent2"/>
                </a:solidFill>
                <a:latin typeface="Times New Roman" panose="02020603050405020304" pitchFamily="18" charset="0"/>
              </a:rPr>
              <a:t>)</a:t>
            </a:r>
            <a:endParaRPr lang="en-US" altLang="en-US" sz="2400" i="1">
              <a:solidFill>
                <a:schemeClr val="accent2"/>
              </a:solidFill>
              <a:latin typeface="Times New Roman" panose="02020603050405020304" pitchFamily="18" charset="0"/>
            </a:endParaRPr>
          </a:p>
          <a:p>
            <a:pPr lvl="1" eaLnBrk="1" hangingPunct="1">
              <a:lnSpc>
                <a:spcPct val="90000"/>
              </a:lnSpc>
              <a:spcBef>
                <a:spcPct val="20000"/>
              </a:spcBef>
              <a:buClr>
                <a:schemeClr val="tx1"/>
              </a:buClr>
              <a:buSzPct val="60000"/>
              <a:buFont typeface="Wingdings" panose="05000000000000000000" pitchFamily="2" charset="2"/>
              <a:buNone/>
            </a:pPr>
            <a:r>
              <a:rPr lang="en-US" altLang="en-US" sz="2400">
                <a:solidFill>
                  <a:srgbClr val="000000"/>
                </a:solidFill>
                <a:latin typeface="Times New Roman" panose="02020603050405020304" pitchFamily="18" charset="0"/>
              </a:rPr>
              <a:t>for</a:t>
            </a:r>
            <a:r>
              <a:rPr lang="en-US" altLang="en-US" sz="2400" b="0">
                <a:solidFill>
                  <a:srgbClr val="000000"/>
                </a:solidFill>
                <a:latin typeface="Times New Roman" panose="02020603050405020304" pitchFamily="18" charset="0"/>
              </a:rPr>
              <a:t> </a:t>
            </a:r>
            <a:r>
              <a:rPr lang="en-US" altLang="en-US" sz="2400">
                <a:solidFill>
                  <a:srgbClr val="000000"/>
                </a:solidFill>
                <a:latin typeface="Times New Roman" panose="02020603050405020304" pitchFamily="18" charset="0"/>
              </a:rPr>
              <a:t>each</a:t>
            </a:r>
            <a:r>
              <a:rPr lang="en-US" altLang="en-US" sz="2400" b="0">
                <a:latin typeface="Times New Roman" panose="02020603050405020304" pitchFamily="18" charset="0"/>
              </a:rPr>
              <a:t> </a:t>
            </a:r>
            <a:r>
              <a:rPr lang="en-US" altLang="en-US" sz="2400" b="0">
                <a:solidFill>
                  <a:schemeClr val="accent2"/>
                </a:solidFill>
                <a:latin typeface="Times New Roman" panose="02020603050405020304" pitchFamily="18" charset="0"/>
              </a:rPr>
              <a:t>child </a:t>
            </a:r>
            <a:r>
              <a:rPr lang="en-US" altLang="en-US" sz="2400" i="1">
                <a:solidFill>
                  <a:schemeClr val="accent2"/>
                </a:solidFill>
                <a:latin typeface="Times New Roman" panose="02020603050405020304" pitchFamily="18" charset="0"/>
              </a:rPr>
              <a:t>w</a:t>
            </a:r>
            <a:r>
              <a:rPr lang="en-US" altLang="en-US" sz="2400" b="0">
                <a:solidFill>
                  <a:schemeClr val="accent2"/>
                </a:solidFill>
                <a:latin typeface="Times New Roman" panose="02020603050405020304" pitchFamily="18" charset="0"/>
              </a:rPr>
              <a:t> of </a:t>
            </a:r>
            <a:r>
              <a:rPr lang="en-US" altLang="en-US" sz="2400" i="1">
                <a:solidFill>
                  <a:schemeClr val="accent2"/>
                </a:solidFill>
                <a:latin typeface="Times New Roman" panose="02020603050405020304" pitchFamily="18" charset="0"/>
              </a:rPr>
              <a:t>v</a:t>
            </a:r>
          </a:p>
          <a:p>
            <a:pPr lvl="1" eaLnBrk="1" hangingPunct="1">
              <a:lnSpc>
                <a:spcPct val="90000"/>
              </a:lnSpc>
              <a:spcBef>
                <a:spcPct val="20000"/>
              </a:spcBef>
              <a:buClr>
                <a:schemeClr val="tx1"/>
              </a:buClr>
              <a:buSzPct val="60000"/>
              <a:buFont typeface="Wingdings" panose="05000000000000000000" pitchFamily="2" charset="2"/>
              <a:buNone/>
            </a:pPr>
            <a:r>
              <a:rPr lang="en-US" altLang="en-US" sz="2400" i="1">
                <a:solidFill>
                  <a:schemeClr val="accent2"/>
                </a:solidFill>
                <a:latin typeface="Times New Roman" panose="02020603050405020304" pitchFamily="18" charset="0"/>
              </a:rPr>
              <a:t>	preorder</a:t>
            </a:r>
            <a:r>
              <a:rPr lang="en-US" altLang="en-US" sz="2400" b="0">
                <a:solidFill>
                  <a:schemeClr val="accent2"/>
                </a:solidFill>
                <a:latin typeface="Times New Roman" panose="02020603050405020304" pitchFamily="18" charset="0"/>
              </a:rPr>
              <a:t> (</a:t>
            </a:r>
            <a:r>
              <a:rPr lang="en-US" altLang="en-US" sz="2400" i="1">
                <a:solidFill>
                  <a:schemeClr val="accent2"/>
                </a:solidFill>
                <a:latin typeface="Times New Roman" panose="02020603050405020304" pitchFamily="18" charset="0"/>
              </a:rPr>
              <a:t>w</a:t>
            </a:r>
            <a:r>
              <a:rPr lang="en-US" altLang="en-US" sz="2400" b="0">
                <a:solidFill>
                  <a:schemeClr val="accent2"/>
                </a:solidFill>
                <a:latin typeface="Times New Roman" panose="02020603050405020304" pitchFamily="18" charset="0"/>
              </a:rPr>
              <a:t>)</a:t>
            </a:r>
          </a:p>
        </p:txBody>
      </p:sp>
      <p:sp>
        <p:nvSpPr>
          <p:cNvPr id="59425" name="Text Box 33">
            <a:extLst>
              <a:ext uri="{FF2B5EF4-FFF2-40B4-BE49-F238E27FC236}">
                <a16:creationId xmlns:a16="http://schemas.microsoft.com/office/drawing/2014/main" id="{BCF3A4A7-A5A1-4524-A1A8-14B009F81AF6}"/>
              </a:ext>
            </a:extLst>
          </p:cNvPr>
          <p:cNvSpPr txBox="1">
            <a:spLocks noChangeArrowheads="1"/>
          </p:cNvSpPr>
          <p:nvPr/>
        </p:nvSpPr>
        <p:spPr bwMode="auto">
          <a:xfrm>
            <a:off x="0" y="319088"/>
            <a:ext cx="9144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solidFill>
                  <a:schemeClr val="tx2"/>
                </a:solidFill>
              </a:rPr>
              <a:t>Preorder and Postorder Traversals of General Trees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5">
            <a:extLst>
              <a:ext uri="{FF2B5EF4-FFF2-40B4-BE49-F238E27FC236}">
                <a16:creationId xmlns:a16="http://schemas.microsoft.com/office/drawing/2014/main" id="{34CB2961-7255-496E-A110-5690CAADCC5F}"/>
              </a:ext>
            </a:extLst>
          </p:cNvPr>
          <p:cNvSpPr>
            <a:spLocks noGrp="1"/>
          </p:cNvSpPr>
          <p:nvPr>
            <p:ph type="sldNum" sz="quarter" idx="12"/>
          </p:nvPr>
        </p:nvSpPr>
        <p:spPr/>
        <p:txBody>
          <a:bodyPr/>
          <a:lstStyle/>
          <a:p>
            <a:fld id="{2DB8EB08-31F6-4AE7-818B-613E7FA4D9BC}" type="slidenum">
              <a:rPr lang="en-US" altLang="en-US"/>
              <a:pPr/>
              <a:t>9</a:t>
            </a:fld>
            <a:r>
              <a:rPr lang="en-US" altLang="en-US"/>
              <a:t>/34</a:t>
            </a:r>
          </a:p>
        </p:txBody>
      </p:sp>
      <p:sp>
        <p:nvSpPr>
          <p:cNvPr id="61442" name="Footer Placeholder 4">
            <a:extLst>
              <a:ext uri="{FF2B5EF4-FFF2-40B4-BE49-F238E27FC236}">
                <a16:creationId xmlns:a16="http://schemas.microsoft.com/office/drawing/2014/main" id="{C84EB464-FFB7-428F-86FD-CCB7CC194BE8}"/>
              </a:ext>
            </a:extLst>
          </p:cNvPr>
          <p:cNvSpPr txBox="1">
            <a:spLocks noGrp="1"/>
          </p:cNvSpPr>
          <p:nvPr/>
        </p:nvSpPr>
        <p:spPr bwMode="auto">
          <a:xfrm>
            <a:off x="2895600" y="6356350"/>
            <a:ext cx="3352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1200" b="0">
                <a:solidFill>
                  <a:srgbClr val="898989"/>
                </a:solidFill>
              </a:rPr>
              <a:t>Data Structures and Algorithms in Java </a:t>
            </a:r>
          </a:p>
        </p:txBody>
      </p:sp>
      <p:sp>
        <p:nvSpPr>
          <p:cNvPr id="61444" name="Rectangle 3">
            <a:extLst>
              <a:ext uri="{FF2B5EF4-FFF2-40B4-BE49-F238E27FC236}">
                <a16:creationId xmlns:a16="http://schemas.microsoft.com/office/drawing/2014/main" id="{6BB29C70-AC48-4D5C-B25D-2092C1D9FC3D}"/>
              </a:ext>
            </a:extLst>
          </p:cNvPr>
          <p:cNvSpPr>
            <a:spLocks noGrp="1"/>
          </p:cNvSpPr>
          <p:nvPr>
            <p:ph type="body" idx="4294967295"/>
          </p:nvPr>
        </p:nvSpPr>
        <p:spPr>
          <a:xfrm>
            <a:off x="838200" y="1600200"/>
            <a:ext cx="4038600" cy="2133600"/>
          </a:xfrm>
        </p:spPr>
        <p:txBody>
          <a:bodyPr/>
          <a:lstStyle/>
          <a:p>
            <a:r>
              <a:rPr lang="en-US" altLang="en-US" sz="2000">
                <a:cs typeface="Arial" panose="020B0604020202020204" pitchFamily="34" charset="0"/>
              </a:rPr>
              <a:t>In a postorder traversal, a node is visited after its descendants</a:t>
            </a:r>
          </a:p>
          <a:p>
            <a:r>
              <a:rPr lang="en-US" altLang="en-US" sz="2000">
                <a:cs typeface="Arial" panose="020B0604020202020204" pitchFamily="34" charset="0"/>
              </a:rPr>
              <a:t>Application: compute space used by files in a directory and its subdirectories</a:t>
            </a:r>
          </a:p>
        </p:txBody>
      </p:sp>
      <p:sp>
        <p:nvSpPr>
          <p:cNvPr id="61445" name="Text Box 4">
            <a:extLst>
              <a:ext uri="{FF2B5EF4-FFF2-40B4-BE49-F238E27FC236}">
                <a16:creationId xmlns:a16="http://schemas.microsoft.com/office/drawing/2014/main" id="{9BC75AE4-7400-40F6-85EE-B2598804E23A}"/>
              </a:ext>
            </a:extLst>
          </p:cNvPr>
          <p:cNvSpPr txBox="1">
            <a:spLocks noChangeArrowheads="1"/>
          </p:cNvSpPr>
          <p:nvPr/>
        </p:nvSpPr>
        <p:spPr bwMode="auto">
          <a:xfrm>
            <a:off x="5181600" y="1676400"/>
            <a:ext cx="3352800" cy="16351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4400" b="1">
                <a:solidFill>
                  <a:schemeClr val="tx1"/>
                </a:solidFill>
                <a:latin typeface="Arial" panose="020B0604020202020204" pitchFamily="34" charset="0"/>
              </a:defRPr>
            </a:lvl1pPr>
            <a:lvl2pPr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lnSpc>
                <a:spcPct val="90000"/>
              </a:lnSpc>
              <a:spcBef>
                <a:spcPct val="20000"/>
              </a:spcBef>
              <a:buClr>
                <a:schemeClr val="hlink"/>
              </a:buClr>
              <a:buSzPct val="110000"/>
              <a:buFont typeface="Wingdings" panose="05000000000000000000" pitchFamily="2" charset="2"/>
              <a:buNone/>
            </a:pPr>
            <a:r>
              <a:rPr lang="en-US" altLang="en-US" sz="2400">
                <a:solidFill>
                  <a:srgbClr val="000000"/>
                </a:solidFill>
                <a:latin typeface="Times New Roman" panose="02020603050405020304" pitchFamily="18" charset="0"/>
              </a:rPr>
              <a:t>Algorithm</a:t>
            </a:r>
            <a:r>
              <a:rPr lang="en-US" altLang="en-US" sz="2400" b="0">
                <a:latin typeface="Times New Roman" panose="02020603050405020304" pitchFamily="18" charset="0"/>
              </a:rPr>
              <a:t> </a:t>
            </a:r>
            <a:r>
              <a:rPr lang="en-US" altLang="en-US" sz="2400" i="1">
                <a:solidFill>
                  <a:schemeClr val="tx2"/>
                </a:solidFill>
                <a:latin typeface="Times New Roman" panose="02020603050405020304" pitchFamily="18" charset="0"/>
              </a:rPr>
              <a:t>postOrder</a:t>
            </a:r>
            <a:r>
              <a:rPr lang="en-US" altLang="en-US" sz="2400" b="0">
                <a:solidFill>
                  <a:schemeClr val="tx2"/>
                </a:solidFill>
                <a:latin typeface="Times New Roman" panose="02020603050405020304" pitchFamily="18" charset="0"/>
              </a:rPr>
              <a:t>(</a:t>
            </a:r>
            <a:r>
              <a:rPr lang="en-US" altLang="en-US" sz="2400" i="1">
                <a:solidFill>
                  <a:schemeClr val="tx2"/>
                </a:solidFill>
                <a:latin typeface="Times New Roman" panose="02020603050405020304" pitchFamily="18" charset="0"/>
              </a:rPr>
              <a:t>v</a:t>
            </a:r>
            <a:r>
              <a:rPr lang="en-US" altLang="en-US" sz="2400" b="0">
                <a:solidFill>
                  <a:schemeClr val="tx2"/>
                </a:solidFill>
                <a:latin typeface="Times New Roman" panose="02020603050405020304" pitchFamily="18" charset="0"/>
              </a:rPr>
              <a:t>)</a:t>
            </a:r>
          </a:p>
          <a:p>
            <a:pPr lvl="1" eaLnBrk="1" hangingPunct="1">
              <a:lnSpc>
                <a:spcPct val="90000"/>
              </a:lnSpc>
              <a:spcBef>
                <a:spcPct val="20000"/>
              </a:spcBef>
              <a:buClr>
                <a:schemeClr val="hlink"/>
              </a:buClr>
              <a:buSzPct val="110000"/>
              <a:buFont typeface="Wingdings" panose="05000000000000000000" pitchFamily="2" charset="2"/>
              <a:buNone/>
            </a:pPr>
            <a:r>
              <a:rPr lang="en-US" altLang="en-US" sz="2400">
                <a:solidFill>
                  <a:srgbClr val="000000"/>
                </a:solidFill>
                <a:latin typeface="Times New Roman" panose="02020603050405020304" pitchFamily="18" charset="0"/>
              </a:rPr>
              <a:t>for</a:t>
            </a:r>
            <a:r>
              <a:rPr lang="en-US" altLang="en-US" sz="2400" b="0">
                <a:solidFill>
                  <a:srgbClr val="000000"/>
                </a:solidFill>
                <a:latin typeface="Times New Roman" panose="02020603050405020304" pitchFamily="18" charset="0"/>
              </a:rPr>
              <a:t> </a:t>
            </a:r>
            <a:r>
              <a:rPr lang="en-US" altLang="en-US" sz="2400">
                <a:solidFill>
                  <a:srgbClr val="000000"/>
                </a:solidFill>
                <a:latin typeface="Times New Roman" panose="02020603050405020304" pitchFamily="18" charset="0"/>
              </a:rPr>
              <a:t>each</a:t>
            </a:r>
            <a:r>
              <a:rPr lang="en-US" altLang="en-US" sz="2400" b="0">
                <a:latin typeface="Times New Roman" panose="02020603050405020304" pitchFamily="18" charset="0"/>
              </a:rPr>
              <a:t> </a:t>
            </a:r>
            <a:r>
              <a:rPr lang="en-US" altLang="en-US" sz="2400" b="0">
                <a:solidFill>
                  <a:schemeClr val="accent2"/>
                </a:solidFill>
                <a:latin typeface="Times New Roman" panose="02020603050405020304" pitchFamily="18" charset="0"/>
              </a:rPr>
              <a:t>child </a:t>
            </a:r>
            <a:r>
              <a:rPr lang="en-US" altLang="en-US" sz="2400" i="1">
                <a:solidFill>
                  <a:schemeClr val="accent2"/>
                </a:solidFill>
                <a:latin typeface="Times New Roman" panose="02020603050405020304" pitchFamily="18" charset="0"/>
              </a:rPr>
              <a:t>w</a:t>
            </a:r>
            <a:r>
              <a:rPr lang="en-US" altLang="en-US" sz="2400" b="0">
                <a:solidFill>
                  <a:schemeClr val="accent2"/>
                </a:solidFill>
                <a:latin typeface="Times New Roman" panose="02020603050405020304" pitchFamily="18" charset="0"/>
              </a:rPr>
              <a:t> of </a:t>
            </a:r>
            <a:r>
              <a:rPr lang="en-US" altLang="en-US" sz="2400" i="1">
                <a:solidFill>
                  <a:schemeClr val="accent2"/>
                </a:solidFill>
                <a:latin typeface="Times New Roman" panose="02020603050405020304" pitchFamily="18" charset="0"/>
              </a:rPr>
              <a:t>v</a:t>
            </a:r>
          </a:p>
          <a:p>
            <a:pPr lvl="1" eaLnBrk="1" hangingPunct="1">
              <a:lnSpc>
                <a:spcPct val="90000"/>
              </a:lnSpc>
              <a:spcBef>
                <a:spcPct val="20000"/>
              </a:spcBef>
              <a:buClr>
                <a:schemeClr val="tx1"/>
              </a:buClr>
              <a:buSzPct val="60000"/>
              <a:buFont typeface="Wingdings" panose="05000000000000000000" pitchFamily="2" charset="2"/>
              <a:buNone/>
            </a:pPr>
            <a:r>
              <a:rPr lang="en-US" altLang="en-US" sz="2400" i="1">
                <a:solidFill>
                  <a:schemeClr val="accent2"/>
                </a:solidFill>
                <a:latin typeface="Times New Roman" panose="02020603050405020304" pitchFamily="18" charset="0"/>
              </a:rPr>
              <a:t>	postOrder</a:t>
            </a:r>
            <a:r>
              <a:rPr lang="en-US" altLang="en-US" sz="2400" b="0">
                <a:solidFill>
                  <a:schemeClr val="accent2"/>
                </a:solidFill>
                <a:latin typeface="Times New Roman" panose="02020603050405020304" pitchFamily="18" charset="0"/>
              </a:rPr>
              <a:t> (</a:t>
            </a:r>
            <a:r>
              <a:rPr lang="en-US" altLang="en-US" sz="2400" i="1">
                <a:solidFill>
                  <a:schemeClr val="accent2"/>
                </a:solidFill>
                <a:latin typeface="Times New Roman" panose="02020603050405020304" pitchFamily="18" charset="0"/>
              </a:rPr>
              <a:t>w</a:t>
            </a:r>
            <a:r>
              <a:rPr lang="en-US" altLang="en-US" sz="2400" b="0">
                <a:solidFill>
                  <a:schemeClr val="accent2"/>
                </a:solidFill>
                <a:latin typeface="Times New Roman" panose="02020603050405020304" pitchFamily="18" charset="0"/>
              </a:rPr>
              <a:t>)</a:t>
            </a:r>
            <a:endParaRPr lang="en-US" altLang="en-US" sz="2400" b="0">
              <a:latin typeface="Times New Roman" panose="02020603050405020304" pitchFamily="18" charset="0"/>
            </a:endParaRPr>
          </a:p>
          <a:p>
            <a:pPr lvl="1" eaLnBrk="1" hangingPunct="1">
              <a:lnSpc>
                <a:spcPct val="90000"/>
              </a:lnSpc>
              <a:spcBef>
                <a:spcPct val="20000"/>
              </a:spcBef>
              <a:buClr>
                <a:schemeClr val="tx1"/>
              </a:buClr>
              <a:buSzPct val="60000"/>
              <a:buFont typeface="Wingdings" panose="05000000000000000000" pitchFamily="2" charset="2"/>
              <a:buNone/>
            </a:pPr>
            <a:r>
              <a:rPr lang="en-US" altLang="en-US" sz="2400" i="1">
                <a:solidFill>
                  <a:schemeClr val="accent2"/>
                </a:solidFill>
                <a:latin typeface="Times New Roman" panose="02020603050405020304" pitchFamily="18" charset="0"/>
              </a:rPr>
              <a:t>visit</a:t>
            </a:r>
            <a:r>
              <a:rPr lang="en-US" altLang="en-US" sz="2400" b="0">
                <a:solidFill>
                  <a:schemeClr val="accent2"/>
                </a:solidFill>
                <a:latin typeface="Times New Roman" panose="02020603050405020304" pitchFamily="18" charset="0"/>
              </a:rPr>
              <a:t>(</a:t>
            </a:r>
            <a:r>
              <a:rPr lang="en-US" altLang="en-US" sz="2400" i="1">
                <a:solidFill>
                  <a:schemeClr val="accent2"/>
                </a:solidFill>
                <a:latin typeface="Times New Roman" panose="02020603050405020304" pitchFamily="18" charset="0"/>
              </a:rPr>
              <a:t>v</a:t>
            </a:r>
            <a:r>
              <a:rPr lang="en-US" altLang="en-US" sz="2400" b="0">
                <a:solidFill>
                  <a:schemeClr val="accent2"/>
                </a:solidFill>
                <a:latin typeface="Times New Roman" panose="02020603050405020304" pitchFamily="18" charset="0"/>
              </a:rPr>
              <a:t>)</a:t>
            </a:r>
          </a:p>
        </p:txBody>
      </p:sp>
      <p:sp>
        <p:nvSpPr>
          <p:cNvPr id="61446" name="AutoShape 5">
            <a:extLst>
              <a:ext uri="{FF2B5EF4-FFF2-40B4-BE49-F238E27FC236}">
                <a16:creationId xmlns:a16="http://schemas.microsoft.com/office/drawing/2014/main" id="{166F0C00-7FCF-4906-8F71-67D5B6CCC32A}"/>
              </a:ext>
            </a:extLst>
          </p:cNvPr>
          <p:cNvSpPr>
            <a:spLocks noChangeAspect="1" noChangeArrowheads="1"/>
          </p:cNvSpPr>
          <p:nvPr/>
        </p:nvSpPr>
        <p:spPr bwMode="auto">
          <a:xfrm>
            <a:off x="4540250" y="3733800"/>
            <a:ext cx="715963" cy="384175"/>
          </a:xfrm>
          <a:prstGeom prst="roundRect">
            <a:avLst>
              <a:gd name="adj" fmla="val 16667"/>
            </a:avLst>
          </a:prstGeom>
          <a:solidFill>
            <a:schemeClr val="accent1"/>
          </a:solidFill>
          <a:ln w="19050">
            <a:solidFill>
              <a:schemeClr val="tx1"/>
            </a:solidFill>
            <a:round/>
            <a:headEnd/>
            <a:tailEnd/>
          </a:ln>
        </p:spPr>
        <p:txBody>
          <a:bodyPr wrap="none"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1600" b="0">
                <a:latin typeface="Tahoma" panose="020B0604030504040204" pitchFamily="34" charset="0"/>
              </a:rPr>
              <a:t>cs16/</a:t>
            </a:r>
          </a:p>
        </p:txBody>
      </p:sp>
      <p:sp>
        <p:nvSpPr>
          <p:cNvPr id="61447" name="AutoShape 6">
            <a:extLst>
              <a:ext uri="{FF2B5EF4-FFF2-40B4-BE49-F238E27FC236}">
                <a16:creationId xmlns:a16="http://schemas.microsoft.com/office/drawing/2014/main" id="{F39EB1AC-E4EF-4FE1-8AD1-EB890FBE2F60}"/>
              </a:ext>
            </a:extLst>
          </p:cNvPr>
          <p:cNvSpPr>
            <a:spLocks noChangeAspect="1" noChangeArrowheads="1"/>
          </p:cNvSpPr>
          <p:nvPr/>
        </p:nvSpPr>
        <p:spPr bwMode="auto">
          <a:xfrm>
            <a:off x="1384300" y="4648200"/>
            <a:ext cx="1344613" cy="384175"/>
          </a:xfrm>
          <a:prstGeom prst="roundRect">
            <a:avLst>
              <a:gd name="adj" fmla="val 16667"/>
            </a:avLst>
          </a:prstGeom>
          <a:solidFill>
            <a:schemeClr val="accent1"/>
          </a:solidFill>
          <a:ln w="19050">
            <a:solidFill>
              <a:schemeClr val="tx1"/>
            </a:solidFill>
            <a:round/>
            <a:headEnd/>
            <a:tailEnd/>
          </a:ln>
        </p:spPr>
        <p:txBody>
          <a:bodyPr wrap="none"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1600" b="0">
                <a:latin typeface="Tahoma" panose="020B0604030504040204" pitchFamily="34" charset="0"/>
              </a:rPr>
              <a:t>homeworks/</a:t>
            </a:r>
          </a:p>
        </p:txBody>
      </p:sp>
      <p:sp>
        <p:nvSpPr>
          <p:cNvPr id="61448" name="AutoShape 7">
            <a:extLst>
              <a:ext uri="{FF2B5EF4-FFF2-40B4-BE49-F238E27FC236}">
                <a16:creationId xmlns:a16="http://schemas.microsoft.com/office/drawing/2014/main" id="{6AD1B8C5-00C0-4536-B60A-5D819CD61F0E}"/>
              </a:ext>
            </a:extLst>
          </p:cNvPr>
          <p:cNvSpPr>
            <a:spLocks noChangeAspect="1" noChangeArrowheads="1"/>
          </p:cNvSpPr>
          <p:nvPr/>
        </p:nvSpPr>
        <p:spPr bwMode="auto">
          <a:xfrm>
            <a:off x="7680325" y="4513263"/>
            <a:ext cx="958850" cy="654050"/>
          </a:xfrm>
          <a:prstGeom prst="roundRect">
            <a:avLst>
              <a:gd name="adj" fmla="val 16667"/>
            </a:avLst>
          </a:prstGeom>
          <a:solidFill>
            <a:schemeClr val="folHlink"/>
          </a:solidFill>
          <a:ln w="19050">
            <a:solidFill>
              <a:schemeClr val="tx1"/>
            </a:solidFill>
            <a:round/>
            <a:headEnd/>
            <a:tailEnd/>
          </a:ln>
        </p:spPr>
        <p:txBody>
          <a:bodyPr wrap="none"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1600" b="0">
                <a:latin typeface="Tahoma" panose="020B0604030504040204" pitchFamily="34" charset="0"/>
              </a:rPr>
              <a:t>todo.txt</a:t>
            </a:r>
            <a:br>
              <a:rPr lang="en-US" altLang="en-US" sz="1600" b="0">
                <a:latin typeface="Tahoma" panose="020B0604030504040204" pitchFamily="34" charset="0"/>
              </a:rPr>
            </a:br>
            <a:r>
              <a:rPr lang="en-US" altLang="en-US" sz="1600" b="0">
                <a:latin typeface="Tahoma" panose="020B0604030504040204" pitchFamily="34" charset="0"/>
              </a:rPr>
              <a:t>1K</a:t>
            </a:r>
          </a:p>
        </p:txBody>
      </p:sp>
      <p:sp>
        <p:nvSpPr>
          <p:cNvPr id="61449" name="AutoShape 8">
            <a:extLst>
              <a:ext uri="{FF2B5EF4-FFF2-40B4-BE49-F238E27FC236}">
                <a16:creationId xmlns:a16="http://schemas.microsoft.com/office/drawing/2014/main" id="{6C73A10B-47D4-4819-9072-B5A31DAC2CD3}"/>
              </a:ext>
            </a:extLst>
          </p:cNvPr>
          <p:cNvSpPr>
            <a:spLocks noChangeAspect="1" noChangeArrowheads="1"/>
          </p:cNvSpPr>
          <p:nvPr/>
        </p:nvSpPr>
        <p:spPr bwMode="auto">
          <a:xfrm>
            <a:off x="5405438" y="4648200"/>
            <a:ext cx="1166812" cy="384175"/>
          </a:xfrm>
          <a:prstGeom prst="roundRect">
            <a:avLst>
              <a:gd name="adj" fmla="val 16667"/>
            </a:avLst>
          </a:prstGeom>
          <a:solidFill>
            <a:schemeClr val="accent1"/>
          </a:solidFill>
          <a:ln w="19050">
            <a:solidFill>
              <a:schemeClr val="tx1"/>
            </a:solidFill>
            <a:round/>
            <a:headEnd/>
            <a:tailEnd/>
          </a:ln>
        </p:spPr>
        <p:txBody>
          <a:bodyPr wrap="none"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1600" b="0">
                <a:latin typeface="Tahoma" panose="020B0604030504040204" pitchFamily="34" charset="0"/>
              </a:rPr>
              <a:t>programs/</a:t>
            </a:r>
          </a:p>
        </p:txBody>
      </p:sp>
      <p:sp>
        <p:nvSpPr>
          <p:cNvPr id="61450" name="AutoShape 9">
            <a:extLst>
              <a:ext uri="{FF2B5EF4-FFF2-40B4-BE49-F238E27FC236}">
                <a16:creationId xmlns:a16="http://schemas.microsoft.com/office/drawing/2014/main" id="{CD1AFD40-D90A-4C13-8EDD-4387A2E0CA4E}"/>
              </a:ext>
            </a:extLst>
          </p:cNvPr>
          <p:cNvSpPr>
            <a:spLocks noChangeAspect="1" noChangeArrowheads="1"/>
          </p:cNvSpPr>
          <p:nvPr/>
        </p:nvSpPr>
        <p:spPr bwMode="auto">
          <a:xfrm>
            <a:off x="3886200" y="5564188"/>
            <a:ext cx="1098550" cy="654050"/>
          </a:xfrm>
          <a:prstGeom prst="roundRect">
            <a:avLst>
              <a:gd name="adj" fmla="val 16667"/>
            </a:avLst>
          </a:prstGeom>
          <a:solidFill>
            <a:schemeClr val="folHlink"/>
          </a:solidFill>
          <a:ln w="19050">
            <a:solidFill>
              <a:schemeClr val="tx1"/>
            </a:solidFill>
            <a:round/>
            <a:headEnd/>
            <a:tailEnd/>
          </a:ln>
        </p:spPr>
        <p:txBody>
          <a:bodyPr wrap="none"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1600" b="0">
                <a:latin typeface="Tahoma" panose="020B0604030504040204" pitchFamily="34" charset="0"/>
              </a:rPr>
              <a:t>DDR.java</a:t>
            </a:r>
            <a:br>
              <a:rPr lang="en-US" altLang="en-US" sz="1600" b="0">
                <a:latin typeface="Tahoma" panose="020B0604030504040204" pitchFamily="34" charset="0"/>
              </a:rPr>
            </a:br>
            <a:r>
              <a:rPr lang="en-US" altLang="en-US" sz="1600" b="0">
                <a:latin typeface="Tahoma" panose="020B0604030504040204" pitchFamily="34" charset="0"/>
              </a:rPr>
              <a:t>10K</a:t>
            </a:r>
          </a:p>
        </p:txBody>
      </p:sp>
      <p:sp>
        <p:nvSpPr>
          <p:cNvPr id="61451" name="AutoShape 10">
            <a:extLst>
              <a:ext uri="{FF2B5EF4-FFF2-40B4-BE49-F238E27FC236}">
                <a16:creationId xmlns:a16="http://schemas.microsoft.com/office/drawing/2014/main" id="{CE939D36-1425-486A-AE29-3F052EE48820}"/>
              </a:ext>
            </a:extLst>
          </p:cNvPr>
          <p:cNvSpPr>
            <a:spLocks noChangeAspect="1" noChangeArrowheads="1"/>
          </p:cNvSpPr>
          <p:nvPr/>
        </p:nvSpPr>
        <p:spPr bwMode="auto">
          <a:xfrm>
            <a:off x="5359400" y="5564188"/>
            <a:ext cx="1274763" cy="654050"/>
          </a:xfrm>
          <a:prstGeom prst="roundRect">
            <a:avLst>
              <a:gd name="adj" fmla="val 16667"/>
            </a:avLst>
          </a:prstGeom>
          <a:solidFill>
            <a:schemeClr val="folHlink"/>
          </a:solidFill>
          <a:ln w="19050">
            <a:solidFill>
              <a:schemeClr val="tx1"/>
            </a:solidFill>
            <a:round/>
            <a:headEnd/>
            <a:tailEnd/>
          </a:ln>
        </p:spPr>
        <p:txBody>
          <a:bodyPr wrap="none"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1600" b="0">
                <a:latin typeface="Tahoma" panose="020B0604030504040204" pitchFamily="34" charset="0"/>
              </a:rPr>
              <a:t>Stocks.java</a:t>
            </a:r>
            <a:br>
              <a:rPr lang="en-US" altLang="en-US" sz="1600" b="0">
                <a:latin typeface="Tahoma" panose="020B0604030504040204" pitchFamily="34" charset="0"/>
              </a:rPr>
            </a:br>
            <a:r>
              <a:rPr lang="en-US" altLang="en-US" sz="1600" b="0">
                <a:latin typeface="Tahoma" panose="020B0604030504040204" pitchFamily="34" charset="0"/>
              </a:rPr>
              <a:t>25K</a:t>
            </a:r>
          </a:p>
        </p:txBody>
      </p:sp>
      <p:sp>
        <p:nvSpPr>
          <p:cNvPr id="61452" name="AutoShape 11">
            <a:extLst>
              <a:ext uri="{FF2B5EF4-FFF2-40B4-BE49-F238E27FC236}">
                <a16:creationId xmlns:a16="http://schemas.microsoft.com/office/drawing/2014/main" id="{3178C5EF-5FFA-473B-8DF6-0D2EEAB15CAD}"/>
              </a:ext>
            </a:extLst>
          </p:cNvPr>
          <p:cNvSpPr>
            <a:spLocks noChangeAspect="1" noChangeArrowheads="1"/>
          </p:cNvSpPr>
          <p:nvPr/>
        </p:nvSpPr>
        <p:spPr bwMode="auto">
          <a:xfrm>
            <a:off x="846138" y="5564188"/>
            <a:ext cx="957262" cy="654050"/>
          </a:xfrm>
          <a:prstGeom prst="roundRect">
            <a:avLst>
              <a:gd name="adj" fmla="val 16667"/>
            </a:avLst>
          </a:prstGeom>
          <a:solidFill>
            <a:schemeClr val="folHlink"/>
          </a:solidFill>
          <a:ln w="19050">
            <a:solidFill>
              <a:schemeClr val="tx1"/>
            </a:solidFill>
            <a:round/>
            <a:headEnd/>
            <a:tailEnd/>
          </a:ln>
        </p:spPr>
        <p:txBody>
          <a:bodyPr wrap="none"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1600" b="0">
                <a:latin typeface="Tahoma" panose="020B0604030504040204" pitchFamily="34" charset="0"/>
              </a:rPr>
              <a:t>h1c.doc</a:t>
            </a:r>
            <a:br>
              <a:rPr lang="en-US" altLang="en-US" sz="1600" b="0">
                <a:latin typeface="Tahoma" panose="020B0604030504040204" pitchFamily="34" charset="0"/>
              </a:rPr>
            </a:br>
            <a:r>
              <a:rPr lang="en-US" altLang="en-US" sz="1600" b="0">
                <a:latin typeface="Tahoma" panose="020B0604030504040204" pitchFamily="34" charset="0"/>
              </a:rPr>
              <a:t>3K</a:t>
            </a:r>
          </a:p>
        </p:txBody>
      </p:sp>
      <p:sp>
        <p:nvSpPr>
          <p:cNvPr id="61453" name="AutoShape 12">
            <a:extLst>
              <a:ext uri="{FF2B5EF4-FFF2-40B4-BE49-F238E27FC236}">
                <a16:creationId xmlns:a16="http://schemas.microsoft.com/office/drawing/2014/main" id="{79B6A457-B6E3-441E-ADEF-405F702F4A1C}"/>
              </a:ext>
            </a:extLst>
          </p:cNvPr>
          <p:cNvSpPr>
            <a:spLocks noChangeAspect="1" noChangeArrowheads="1"/>
          </p:cNvSpPr>
          <p:nvPr/>
        </p:nvSpPr>
        <p:spPr bwMode="auto">
          <a:xfrm>
            <a:off x="2327275" y="5564188"/>
            <a:ext cx="1069975" cy="654050"/>
          </a:xfrm>
          <a:prstGeom prst="roundRect">
            <a:avLst>
              <a:gd name="adj" fmla="val 16667"/>
            </a:avLst>
          </a:prstGeom>
          <a:solidFill>
            <a:schemeClr val="folHlink"/>
          </a:solidFill>
          <a:ln w="19050">
            <a:solidFill>
              <a:schemeClr val="tx1"/>
            </a:solidFill>
            <a:round/>
            <a:headEnd/>
            <a:tailEnd/>
          </a:ln>
        </p:spPr>
        <p:txBody>
          <a:bodyPr wrap="none"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1600" b="0">
                <a:latin typeface="Tahoma" panose="020B0604030504040204" pitchFamily="34" charset="0"/>
              </a:rPr>
              <a:t>h1nc.doc</a:t>
            </a:r>
            <a:br>
              <a:rPr lang="en-US" altLang="en-US" sz="1600" b="0">
                <a:latin typeface="Tahoma" panose="020B0604030504040204" pitchFamily="34" charset="0"/>
              </a:rPr>
            </a:br>
            <a:r>
              <a:rPr lang="en-US" altLang="en-US" sz="1600" b="0">
                <a:latin typeface="Tahoma" panose="020B0604030504040204" pitchFamily="34" charset="0"/>
              </a:rPr>
              <a:t>2K</a:t>
            </a:r>
          </a:p>
        </p:txBody>
      </p:sp>
      <p:cxnSp>
        <p:nvCxnSpPr>
          <p:cNvPr id="61454" name="AutoShape 13">
            <a:extLst>
              <a:ext uri="{FF2B5EF4-FFF2-40B4-BE49-F238E27FC236}">
                <a16:creationId xmlns:a16="http://schemas.microsoft.com/office/drawing/2014/main" id="{E270F802-3AC4-401E-847B-788E40050AE0}"/>
              </a:ext>
            </a:extLst>
          </p:cNvPr>
          <p:cNvCxnSpPr>
            <a:cxnSpLocks noChangeShapeType="1"/>
            <a:stCxn id="61446" idx="2"/>
            <a:endCxn id="61447" idx="0"/>
          </p:cNvCxnSpPr>
          <p:nvPr/>
        </p:nvCxnSpPr>
        <p:spPr bwMode="auto">
          <a:xfrm flipH="1">
            <a:off x="2057400" y="4127500"/>
            <a:ext cx="2841625" cy="5111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61455" name="AutoShape 14">
            <a:extLst>
              <a:ext uri="{FF2B5EF4-FFF2-40B4-BE49-F238E27FC236}">
                <a16:creationId xmlns:a16="http://schemas.microsoft.com/office/drawing/2014/main" id="{2C915616-8FB1-4FB3-A1C8-D1B8562416C2}"/>
              </a:ext>
            </a:extLst>
          </p:cNvPr>
          <p:cNvCxnSpPr>
            <a:cxnSpLocks noChangeShapeType="1"/>
            <a:stCxn id="61446" idx="2"/>
            <a:endCxn id="61449" idx="0"/>
          </p:cNvCxnSpPr>
          <p:nvPr/>
        </p:nvCxnSpPr>
        <p:spPr bwMode="auto">
          <a:xfrm>
            <a:off x="4899025" y="4127500"/>
            <a:ext cx="1090613" cy="5111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61456" name="AutoShape 15">
            <a:extLst>
              <a:ext uri="{FF2B5EF4-FFF2-40B4-BE49-F238E27FC236}">
                <a16:creationId xmlns:a16="http://schemas.microsoft.com/office/drawing/2014/main" id="{6D670193-F718-4358-BF5F-BF2619354A8D}"/>
              </a:ext>
            </a:extLst>
          </p:cNvPr>
          <p:cNvCxnSpPr>
            <a:cxnSpLocks noChangeShapeType="1"/>
            <a:stCxn id="61446" idx="2"/>
            <a:endCxn id="61448" idx="0"/>
          </p:cNvCxnSpPr>
          <p:nvPr/>
        </p:nvCxnSpPr>
        <p:spPr bwMode="auto">
          <a:xfrm>
            <a:off x="4899025" y="4127500"/>
            <a:ext cx="3260725" cy="3762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61457" name="AutoShape 16">
            <a:extLst>
              <a:ext uri="{FF2B5EF4-FFF2-40B4-BE49-F238E27FC236}">
                <a16:creationId xmlns:a16="http://schemas.microsoft.com/office/drawing/2014/main" id="{42F50A62-7D83-44AC-837B-F405E7BF8F9D}"/>
              </a:ext>
            </a:extLst>
          </p:cNvPr>
          <p:cNvCxnSpPr>
            <a:cxnSpLocks noChangeShapeType="1"/>
            <a:stCxn id="61449" idx="2"/>
            <a:endCxn id="61451" idx="0"/>
          </p:cNvCxnSpPr>
          <p:nvPr/>
        </p:nvCxnSpPr>
        <p:spPr bwMode="auto">
          <a:xfrm>
            <a:off x="5989638" y="5041900"/>
            <a:ext cx="7937" cy="5127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61458" name="AutoShape 17">
            <a:extLst>
              <a:ext uri="{FF2B5EF4-FFF2-40B4-BE49-F238E27FC236}">
                <a16:creationId xmlns:a16="http://schemas.microsoft.com/office/drawing/2014/main" id="{9A5BE8F3-9714-4DE0-A844-31CBBBDA4E66}"/>
              </a:ext>
            </a:extLst>
          </p:cNvPr>
          <p:cNvCxnSpPr>
            <a:cxnSpLocks noChangeShapeType="1"/>
            <a:stCxn id="61449" idx="2"/>
            <a:endCxn id="61450" idx="0"/>
          </p:cNvCxnSpPr>
          <p:nvPr/>
        </p:nvCxnSpPr>
        <p:spPr bwMode="auto">
          <a:xfrm flipH="1">
            <a:off x="4435475" y="5041900"/>
            <a:ext cx="1554163" cy="5127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61459" name="AutoShape 18">
            <a:extLst>
              <a:ext uri="{FF2B5EF4-FFF2-40B4-BE49-F238E27FC236}">
                <a16:creationId xmlns:a16="http://schemas.microsoft.com/office/drawing/2014/main" id="{57EB2D35-1127-41D5-99ED-696B093A3A1B}"/>
              </a:ext>
            </a:extLst>
          </p:cNvPr>
          <p:cNvCxnSpPr>
            <a:cxnSpLocks noChangeShapeType="1"/>
            <a:stCxn id="61447" idx="2"/>
            <a:endCxn id="61453" idx="0"/>
          </p:cNvCxnSpPr>
          <p:nvPr/>
        </p:nvCxnSpPr>
        <p:spPr bwMode="auto">
          <a:xfrm>
            <a:off x="2057400" y="5041900"/>
            <a:ext cx="804863" cy="5127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61460" name="AutoShape 19">
            <a:extLst>
              <a:ext uri="{FF2B5EF4-FFF2-40B4-BE49-F238E27FC236}">
                <a16:creationId xmlns:a16="http://schemas.microsoft.com/office/drawing/2014/main" id="{64963991-0013-472D-BC24-9BCCDF1B2B1E}"/>
              </a:ext>
            </a:extLst>
          </p:cNvPr>
          <p:cNvCxnSpPr>
            <a:cxnSpLocks noChangeShapeType="1"/>
            <a:stCxn id="61447" idx="2"/>
            <a:endCxn id="61452" idx="0"/>
          </p:cNvCxnSpPr>
          <p:nvPr/>
        </p:nvCxnSpPr>
        <p:spPr bwMode="auto">
          <a:xfrm flipH="1">
            <a:off x="1325563" y="5041900"/>
            <a:ext cx="731837" cy="5127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61461" name="AutoShape 20">
            <a:extLst>
              <a:ext uri="{FF2B5EF4-FFF2-40B4-BE49-F238E27FC236}">
                <a16:creationId xmlns:a16="http://schemas.microsoft.com/office/drawing/2014/main" id="{BD11F505-5F0F-4057-BCF3-61AFA3D22638}"/>
              </a:ext>
            </a:extLst>
          </p:cNvPr>
          <p:cNvSpPr>
            <a:spLocks noChangeAspect="1" noChangeArrowheads="1"/>
          </p:cNvSpPr>
          <p:nvPr/>
        </p:nvSpPr>
        <p:spPr bwMode="auto">
          <a:xfrm>
            <a:off x="7010400" y="5562600"/>
            <a:ext cx="1219200" cy="654050"/>
          </a:xfrm>
          <a:prstGeom prst="roundRect">
            <a:avLst>
              <a:gd name="adj" fmla="val 16667"/>
            </a:avLst>
          </a:prstGeom>
          <a:solidFill>
            <a:schemeClr val="folHlink"/>
          </a:solidFill>
          <a:ln w="19050">
            <a:solidFill>
              <a:schemeClr val="tx1"/>
            </a:solidFill>
            <a:round/>
            <a:headEnd/>
            <a:tailEnd/>
          </a:ln>
        </p:spPr>
        <p:txBody>
          <a:bodyPr wrap="none"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1600" b="0">
                <a:latin typeface="Tahoma" panose="020B0604030504040204" pitchFamily="34" charset="0"/>
              </a:rPr>
              <a:t>Robot.java</a:t>
            </a:r>
            <a:br>
              <a:rPr lang="en-US" altLang="en-US" sz="1600" b="0">
                <a:latin typeface="Tahoma" panose="020B0604030504040204" pitchFamily="34" charset="0"/>
              </a:rPr>
            </a:br>
            <a:r>
              <a:rPr lang="en-US" altLang="en-US" sz="1600" b="0">
                <a:latin typeface="Tahoma" panose="020B0604030504040204" pitchFamily="34" charset="0"/>
              </a:rPr>
              <a:t>20K</a:t>
            </a:r>
          </a:p>
        </p:txBody>
      </p:sp>
      <p:cxnSp>
        <p:nvCxnSpPr>
          <p:cNvPr id="61462" name="AutoShape 21">
            <a:extLst>
              <a:ext uri="{FF2B5EF4-FFF2-40B4-BE49-F238E27FC236}">
                <a16:creationId xmlns:a16="http://schemas.microsoft.com/office/drawing/2014/main" id="{53311A03-5F3D-49CC-9269-165461BA8402}"/>
              </a:ext>
            </a:extLst>
          </p:cNvPr>
          <p:cNvCxnSpPr>
            <a:cxnSpLocks noChangeShapeType="1"/>
            <a:stCxn id="61449" idx="2"/>
            <a:endCxn id="61461" idx="0"/>
          </p:cNvCxnSpPr>
          <p:nvPr/>
        </p:nvCxnSpPr>
        <p:spPr bwMode="auto">
          <a:xfrm>
            <a:off x="5989638" y="5041900"/>
            <a:ext cx="1630362" cy="5111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61463" name="Text Box 22">
            <a:extLst>
              <a:ext uri="{FF2B5EF4-FFF2-40B4-BE49-F238E27FC236}">
                <a16:creationId xmlns:a16="http://schemas.microsoft.com/office/drawing/2014/main" id="{768653A2-602A-4F3D-BE24-354F875614B1}"/>
              </a:ext>
            </a:extLst>
          </p:cNvPr>
          <p:cNvSpPr txBox="1">
            <a:spLocks noChangeArrowheads="1"/>
          </p:cNvSpPr>
          <p:nvPr/>
        </p:nvSpPr>
        <p:spPr bwMode="auto">
          <a:xfrm>
            <a:off x="4191000" y="3505200"/>
            <a:ext cx="322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2000" b="0">
                <a:solidFill>
                  <a:schemeClr val="tx2"/>
                </a:solidFill>
                <a:latin typeface="Tahoma" panose="020B0604030504040204" pitchFamily="34" charset="0"/>
              </a:rPr>
              <a:t>9</a:t>
            </a:r>
          </a:p>
        </p:txBody>
      </p:sp>
      <p:sp>
        <p:nvSpPr>
          <p:cNvPr id="61464" name="Text Box 23">
            <a:extLst>
              <a:ext uri="{FF2B5EF4-FFF2-40B4-BE49-F238E27FC236}">
                <a16:creationId xmlns:a16="http://schemas.microsoft.com/office/drawing/2014/main" id="{8E1A13C4-3560-4052-86C2-319E35E292A5}"/>
              </a:ext>
            </a:extLst>
          </p:cNvPr>
          <p:cNvSpPr txBox="1">
            <a:spLocks noChangeArrowheads="1"/>
          </p:cNvSpPr>
          <p:nvPr/>
        </p:nvSpPr>
        <p:spPr bwMode="auto">
          <a:xfrm>
            <a:off x="1858963" y="4318000"/>
            <a:ext cx="322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2000" b="0">
                <a:solidFill>
                  <a:schemeClr val="tx2"/>
                </a:solidFill>
                <a:latin typeface="Tahoma" panose="020B0604030504040204" pitchFamily="34" charset="0"/>
              </a:rPr>
              <a:t>3</a:t>
            </a:r>
          </a:p>
        </p:txBody>
      </p:sp>
      <p:sp>
        <p:nvSpPr>
          <p:cNvPr id="61465" name="Text Box 24">
            <a:extLst>
              <a:ext uri="{FF2B5EF4-FFF2-40B4-BE49-F238E27FC236}">
                <a16:creationId xmlns:a16="http://schemas.microsoft.com/office/drawing/2014/main" id="{5ED3CB23-9F5F-4E93-BD91-60FD9E1AF835}"/>
              </a:ext>
            </a:extLst>
          </p:cNvPr>
          <p:cNvSpPr txBox="1">
            <a:spLocks noChangeArrowheads="1"/>
          </p:cNvSpPr>
          <p:nvPr/>
        </p:nvSpPr>
        <p:spPr bwMode="auto">
          <a:xfrm>
            <a:off x="1125538" y="5194300"/>
            <a:ext cx="322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2000" b="0">
                <a:solidFill>
                  <a:schemeClr val="tx2"/>
                </a:solidFill>
                <a:latin typeface="Tahoma" panose="020B0604030504040204" pitchFamily="34" charset="0"/>
              </a:rPr>
              <a:t>1</a:t>
            </a:r>
          </a:p>
        </p:txBody>
      </p:sp>
      <p:sp>
        <p:nvSpPr>
          <p:cNvPr id="61466" name="Text Box 25">
            <a:extLst>
              <a:ext uri="{FF2B5EF4-FFF2-40B4-BE49-F238E27FC236}">
                <a16:creationId xmlns:a16="http://schemas.microsoft.com/office/drawing/2014/main" id="{3AA340C5-5C1C-459B-B88E-8570C2A4DD9A}"/>
              </a:ext>
            </a:extLst>
          </p:cNvPr>
          <p:cNvSpPr txBox="1">
            <a:spLocks noChangeArrowheads="1"/>
          </p:cNvSpPr>
          <p:nvPr/>
        </p:nvSpPr>
        <p:spPr bwMode="auto">
          <a:xfrm>
            <a:off x="5181600" y="4318000"/>
            <a:ext cx="322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2000" b="0">
                <a:solidFill>
                  <a:schemeClr val="tx2"/>
                </a:solidFill>
                <a:latin typeface="Tahoma" panose="020B0604030504040204" pitchFamily="34" charset="0"/>
              </a:rPr>
              <a:t>7</a:t>
            </a:r>
          </a:p>
        </p:txBody>
      </p:sp>
      <p:sp>
        <p:nvSpPr>
          <p:cNvPr id="61467" name="Text Box 26">
            <a:extLst>
              <a:ext uri="{FF2B5EF4-FFF2-40B4-BE49-F238E27FC236}">
                <a16:creationId xmlns:a16="http://schemas.microsoft.com/office/drawing/2014/main" id="{9CC11D2C-E10D-4085-9DE4-E4BC57CE42D5}"/>
              </a:ext>
            </a:extLst>
          </p:cNvPr>
          <p:cNvSpPr txBox="1">
            <a:spLocks noChangeArrowheads="1"/>
          </p:cNvSpPr>
          <p:nvPr/>
        </p:nvSpPr>
        <p:spPr bwMode="auto">
          <a:xfrm>
            <a:off x="2725738" y="5194300"/>
            <a:ext cx="322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2000" b="0">
                <a:solidFill>
                  <a:schemeClr val="tx2"/>
                </a:solidFill>
                <a:latin typeface="Tahoma" panose="020B0604030504040204" pitchFamily="34" charset="0"/>
              </a:rPr>
              <a:t>2</a:t>
            </a:r>
          </a:p>
        </p:txBody>
      </p:sp>
      <p:sp>
        <p:nvSpPr>
          <p:cNvPr id="61468" name="Text Box 27">
            <a:extLst>
              <a:ext uri="{FF2B5EF4-FFF2-40B4-BE49-F238E27FC236}">
                <a16:creationId xmlns:a16="http://schemas.microsoft.com/office/drawing/2014/main" id="{1EC26244-BB25-4A7D-A554-8431CCEC72DB}"/>
              </a:ext>
            </a:extLst>
          </p:cNvPr>
          <p:cNvSpPr txBox="1">
            <a:spLocks noChangeArrowheads="1"/>
          </p:cNvSpPr>
          <p:nvPr/>
        </p:nvSpPr>
        <p:spPr bwMode="auto">
          <a:xfrm>
            <a:off x="4030663" y="5181600"/>
            <a:ext cx="322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2000" b="0">
                <a:solidFill>
                  <a:schemeClr val="tx2"/>
                </a:solidFill>
                <a:latin typeface="Tahoma" panose="020B0604030504040204" pitchFamily="34" charset="0"/>
              </a:rPr>
              <a:t>4</a:t>
            </a:r>
          </a:p>
        </p:txBody>
      </p:sp>
      <p:sp>
        <p:nvSpPr>
          <p:cNvPr id="61469" name="Text Box 28">
            <a:extLst>
              <a:ext uri="{FF2B5EF4-FFF2-40B4-BE49-F238E27FC236}">
                <a16:creationId xmlns:a16="http://schemas.microsoft.com/office/drawing/2014/main" id="{FD7CD01E-66C8-438A-821A-AE15ED9D29B2}"/>
              </a:ext>
            </a:extLst>
          </p:cNvPr>
          <p:cNvSpPr txBox="1">
            <a:spLocks noChangeArrowheads="1"/>
          </p:cNvSpPr>
          <p:nvPr/>
        </p:nvSpPr>
        <p:spPr bwMode="auto">
          <a:xfrm>
            <a:off x="5630863" y="5181600"/>
            <a:ext cx="322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2000" b="0">
                <a:solidFill>
                  <a:schemeClr val="tx2"/>
                </a:solidFill>
                <a:latin typeface="Tahoma" panose="020B0604030504040204" pitchFamily="34" charset="0"/>
              </a:rPr>
              <a:t>5</a:t>
            </a:r>
          </a:p>
        </p:txBody>
      </p:sp>
      <p:sp>
        <p:nvSpPr>
          <p:cNvPr id="61470" name="Text Box 29">
            <a:extLst>
              <a:ext uri="{FF2B5EF4-FFF2-40B4-BE49-F238E27FC236}">
                <a16:creationId xmlns:a16="http://schemas.microsoft.com/office/drawing/2014/main" id="{E5DB3A56-99B6-469A-B06F-555E6104D70B}"/>
              </a:ext>
            </a:extLst>
          </p:cNvPr>
          <p:cNvSpPr txBox="1">
            <a:spLocks noChangeArrowheads="1"/>
          </p:cNvSpPr>
          <p:nvPr/>
        </p:nvSpPr>
        <p:spPr bwMode="auto">
          <a:xfrm>
            <a:off x="7486650" y="5181600"/>
            <a:ext cx="322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2000" b="0">
                <a:solidFill>
                  <a:schemeClr val="tx2"/>
                </a:solidFill>
                <a:latin typeface="Tahoma" panose="020B0604030504040204" pitchFamily="34" charset="0"/>
              </a:rPr>
              <a:t>6</a:t>
            </a:r>
          </a:p>
        </p:txBody>
      </p:sp>
      <p:sp>
        <p:nvSpPr>
          <p:cNvPr id="61471" name="Text Box 30">
            <a:extLst>
              <a:ext uri="{FF2B5EF4-FFF2-40B4-BE49-F238E27FC236}">
                <a16:creationId xmlns:a16="http://schemas.microsoft.com/office/drawing/2014/main" id="{620FC55A-5269-43A3-B4E1-E310240F8099}"/>
              </a:ext>
            </a:extLst>
          </p:cNvPr>
          <p:cNvSpPr txBox="1">
            <a:spLocks noChangeArrowheads="1"/>
          </p:cNvSpPr>
          <p:nvPr/>
        </p:nvSpPr>
        <p:spPr bwMode="auto">
          <a:xfrm>
            <a:off x="8031163" y="4114800"/>
            <a:ext cx="322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2000" b="0">
                <a:solidFill>
                  <a:schemeClr val="tx2"/>
                </a:solidFill>
                <a:latin typeface="Tahoma" panose="020B0604030504040204" pitchFamily="34" charset="0"/>
              </a:rPr>
              <a:t>8</a:t>
            </a:r>
          </a:p>
        </p:txBody>
      </p:sp>
      <p:sp>
        <p:nvSpPr>
          <p:cNvPr id="61472" name="Rectangle 31">
            <a:extLst>
              <a:ext uri="{FF2B5EF4-FFF2-40B4-BE49-F238E27FC236}">
                <a16:creationId xmlns:a16="http://schemas.microsoft.com/office/drawing/2014/main" id="{28A804B9-4A9E-4A62-B0F4-96AE87930EDA}"/>
              </a:ext>
            </a:extLst>
          </p:cNvPr>
          <p:cNvSpPr>
            <a:spLocks/>
          </p:cNvSpPr>
          <p:nvPr/>
        </p:nvSpPr>
        <p:spPr bwMode="auto">
          <a:xfrm>
            <a:off x="228600" y="495300"/>
            <a:ext cx="8686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a:r>
              <a:rPr lang="en-US" altLang="en-US" sz="4000">
                <a:solidFill>
                  <a:srgbClr val="CC3300"/>
                </a:solidFill>
                <a:latin typeface="Calibri" panose="020F0502020204030204" pitchFamily="34" charset="0"/>
              </a:rPr>
              <a:t>Post-order Traversal of a tree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2930</TotalTime>
  <Words>2934</Words>
  <Application>Microsoft Office PowerPoint</Application>
  <PresentationFormat>On-screen Show (4:3)</PresentationFormat>
  <Paragraphs>458</Paragraphs>
  <Slides>34</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Tahoma</vt:lpstr>
      <vt:lpstr>Times New Roman</vt:lpstr>
      <vt:lpstr>Wingdings</vt:lpstr>
      <vt:lpstr>Office Theme</vt:lpstr>
      <vt:lpstr>4. Trees</vt:lpstr>
      <vt:lpstr>PowerPoint Presentation</vt:lpstr>
      <vt:lpstr>What is a Tree?</vt:lpstr>
      <vt:lpstr>Tree Terminology - 1</vt:lpstr>
      <vt:lpstr>Tree Terminology - 2</vt:lpstr>
      <vt:lpstr>PowerPoint Presentation</vt:lpstr>
      <vt:lpstr>Ordered Trees</vt:lpstr>
      <vt:lpstr>Pre-order Traversal of a tree</vt:lpstr>
      <vt:lpstr>PowerPoint Presentation</vt:lpstr>
      <vt:lpstr>Breadth-first Traversal of a tree</vt:lpstr>
      <vt:lpstr>PowerPoint Presentation</vt:lpstr>
      <vt:lpstr>PowerPoint Presentation</vt:lpstr>
      <vt:lpstr>PowerPoint Presentation</vt:lpstr>
      <vt:lpstr>Binary Tree Traversals</vt:lpstr>
      <vt:lpstr>Depth-First Traversals</vt:lpstr>
      <vt:lpstr>PowerPoint Presentation</vt:lpstr>
      <vt:lpstr>PowerPoint Presentation</vt:lpstr>
      <vt:lpstr>Implementing Binary Trees - 1</vt:lpstr>
      <vt:lpstr>Implementing Binary Trees - 2</vt:lpstr>
      <vt:lpstr>Breadth-First Traversal code</vt:lpstr>
      <vt:lpstr>Depth-First Traversal code</vt:lpstr>
      <vt:lpstr>Binary Search Trees</vt:lpstr>
      <vt:lpstr>PowerPoint Presentation</vt:lpstr>
      <vt:lpstr>Searching on Binary Search Trees</vt:lpstr>
      <vt:lpstr>Insertion - 1</vt:lpstr>
      <vt:lpstr>PowerPoint Presentation</vt:lpstr>
      <vt:lpstr>Deletion - 1</vt:lpstr>
      <vt:lpstr>PowerPoint Presentation</vt:lpstr>
      <vt:lpstr>Deletion by Merging - 1</vt:lpstr>
      <vt:lpstr>PowerPoint Presentation</vt:lpstr>
      <vt:lpstr>Deletion by Copying - 1</vt:lpstr>
      <vt:lpstr>PowerPoint Presentation</vt:lpstr>
      <vt:lpstr>PowerPoint Presentation</vt:lpstr>
      <vt:lpstr>Reading at home</vt:lpstr>
    </vt:vector>
  </TitlesOfParts>
  <Company>FPT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OOP-Session2-Data Structures</dc:title>
  <dc:creator>Phan Truong Lam</dc:creator>
  <cp:lastModifiedBy>Nguyen Dang Loc</cp:lastModifiedBy>
  <cp:revision>278</cp:revision>
  <dcterms:created xsi:type="dcterms:W3CDTF">2007-08-21T04:43:22Z</dcterms:created>
  <dcterms:modified xsi:type="dcterms:W3CDTF">2021-11-13T14:09:21Z</dcterms:modified>
</cp:coreProperties>
</file>