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35"/>
  </p:notesMasterIdLst>
  <p:sldIdLst>
    <p:sldId id="428" r:id="rId2"/>
    <p:sldId id="432" r:id="rId3"/>
    <p:sldId id="488" r:id="rId4"/>
    <p:sldId id="434" r:id="rId5"/>
    <p:sldId id="436" r:id="rId6"/>
    <p:sldId id="435" r:id="rId7"/>
    <p:sldId id="438" r:id="rId8"/>
    <p:sldId id="492" r:id="rId9"/>
    <p:sldId id="493" r:id="rId10"/>
    <p:sldId id="441" r:id="rId11"/>
    <p:sldId id="494" r:id="rId12"/>
    <p:sldId id="465" r:id="rId13"/>
    <p:sldId id="495" r:id="rId14"/>
    <p:sldId id="470" r:id="rId15"/>
    <p:sldId id="461" r:id="rId16"/>
    <p:sldId id="476" r:id="rId17"/>
    <p:sldId id="475" r:id="rId18"/>
    <p:sldId id="477" r:id="rId19"/>
    <p:sldId id="478" r:id="rId20"/>
    <p:sldId id="479" r:id="rId21"/>
    <p:sldId id="480" r:id="rId22"/>
    <p:sldId id="481" r:id="rId23"/>
    <p:sldId id="482" r:id="rId24"/>
    <p:sldId id="483" r:id="rId25"/>
    <p:sldId id="484" r:id="rId26"/>
    <p:sldId id="485" r:id="rId27"/>
    <p:sldId id="490" r:id="rId28"/>
    <p:sldId id="491" r:id="rId29"/>
    <p:sldId id="450" r:id="rId30"/>
    <p:sldId id="463" r:id="rId31"/>
    <p:sldId id="486" r:id="rId32"/>
    <p:sldId id="487" r:id="rId33"/>
    <p:sldId id="489" r:id="rId34"/>
  </p:sldIdLst>
  <p:sldSz cx="9144000" cy="6858000" type="screen4x3"/>
  <p:notesSz cx="6858000" cy="9144000"/>
  <p:defaultTextStyle>
    <a:defPPr>
      <a:defRPr lang="en-US"/>
    </a:defPPr>
    <a:lvl1pPr algn="l" rtl="0" fontAlgn="base">
      <a:spcBef>
        <a:spcPct val="0"/>
      </a:spcBef>
      <a:spcAft>
        <a:spcPct val="0"/>
      </a:spcAft>
      <a:defRPr sz="4400"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44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44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44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4400" b="1" kern="1200">
        <a:solidFill>
          <a:schemeClr val="tx1"/>
        </a:solidFill>
        <a:latin typeface="Arial" panose="020B0604020202020204" pitchFamily="34" charset="0"/>
        <a:ea typeface="+mn-ea"/>
        <a:cs typeface="+mn-cs"/>
      </a:defRPr>
    </a:lvl5pPr>
    <a:lvl6pPr marL="2286000" algn="l" defTabSz="914400" rtl="0" eaLnBrk="1" latinLnBrk="0" hangingPunct="1">
      <a:defRPr sz="4400" b="1" kern="1200">
        <a:solidFill>
          <a:schemeClr val="tx1"/>
        </a:solidFill>
        <a:latin typeface="Arial" panose="020B0604020202020204" pitchFamily="34" charset="0"/>
        <a:ea typeface="+mn-ea"/>
        <a:cs typeface="+mn-cs"/>
      </a:defRPr>
    </a:lvl6pPr>
    <a:lvl7pPr marL="2743200" algn="l" defTabSz="914400" rtl="0" eaLnBrk="1" latinLnBrk="0" hangingPunct="1">
      <a:defRPr sz="4400" b="1" kern="1200">
        <a:solidFill>
          <a:schemeClr val="tx1"/>
        </a:solidFill>
        <a:latin typeface="Arial" panose="020B0604020202020204" pitchFamily="34" charset="0"/>
        <a:ea typeface="+mn-ea"/>
        <a:cs typeface="+mn-cs"/>
      </a:defRPr>
    </a:lvl7pPr>
    <a:lvl8pPr marL="3200400" algn="l" defTabSz="914400" rtl="0" eaLnBrk="1" latinLnBrk="0" hangingPunct="1">
      <a:defRPr sz="4400" b="1" kern="1200">
        <a:solidFill>
          <a:schemeClr val="tx1"/>
        </a:solidFill>
        <a:latin typeface="Arial" panose="020B0604020202020204" pitchFamily="34" charset="0"/>
        <a:ea typeface="+mn-ea"/>
        <a:cs typeface="+mn-cs"/>
      </a:defRPr>
    </a:lvl8pPr>
    <a:lvl9pPr marL="3657600" algn="l" defTabSz="914400" rtl="0" eaLnBrk="1" latinLnBrk="0" hangingPunct="1">
      <a:defRPr sz="44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CC33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23" autoAdjust="0"/>
    <p:restoredTop sz="86323" autoAdjust="0"/>
  </p:normalViewPr>
  <p:slideViewPr>
    <p:cSldViewPr>
      <p:cViewPr varScale="1">
        <p:scale>
          <a:sx n="99" d="100"/>
          <a:sy n="99" d="100"/>
        </p:scale>
        <p:origin x="1998" y="84"/>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1A3242F-E242-4391-8BE7-ACAF5FD1D782}"/>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6C209D80-BBC3-4433-A953-9A0DA7DAFD52}"/>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a:latin typeface="Arial" charset="0"/>
              </a:defRPr>
            </a:lvl1pPr>
          </a:lstStyle>
          <a:p>
            <a:pPr>
              <a:defRPr/>
            </a:pPr>
            <a:fld id="{1ED23B0C-8429-4A4F-9EDB-E162A779EA6B}" type="datetimeFigureOut">
              <a:rPr lang="en-US"/>
              <a:pPr>
                <a:defRPr/>
              </a:pPr>
              <a:t>10/1/2021</a:t>
            </a:fld>
            <a:endParaRPr lang="en-US"/>
          </a:p>
        </p:txBody>
      </p:sp>
      <p:sp>
        <p:nvSpPr>
          <p:cNvPr id="4" name="Slide Image Placeholder 3">
            <a:extLst>
              <a:ext uri="{FF2B5EF4-FFF2-40B4-BE49-F238E27FC236}">
                <a16:creationId xmlns:a16="http://schemas.microsoft.com/office/drawing/2014/main" id="{A58FA73F-0FA0-4864-BBE9-45A4A35077D8}"/>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A88E1EC8-28F9-4C99-9D18-E7DDFA23245C}"/>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D33A567-5C09-4178-BF3B-46EA69B4C46F}"/>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F4C85FCE-8064-4CF8-A074-CEBB2DAB895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b="0"/>
            </a:lvl1pPr>
          </a:lstStyle>
          <a:p>
            <a:fld id="{A7EB887F-B54D-4D24-86DE-12919866798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6B97B6C5-C793-4CB7-AD25-81E400CD790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7267" name="Rectangle 3">
            <a:extLst>
              <a:ext uri="{FF2B5EF4-FFF2-40B4-BE49-F238E27FC236}">
                <a16:creationId xmlns:a16="http://schemas.microsoft.com/office/drawing/2014/main" id="{DE15A240-1CBF-4E17-8B81-A3A22CA8AB8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7">
            <a:extLst>
              <a:ext uri="{FF2B5EF4-FFF2-40B4-BE49-F238E27FC236}">
                <a16:creationId xmlns:a16="http://schemas.microsoft.com/office/drawing/2014/main" id="{1B19E191-BB3C-4A1F-A2E6-285563077409}"/>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15991B67-10F5-47B5-8B91-5D96F31E22CA}" type="slidenum">
              <a:rPr lang="en-US" altLang="en-US" sz="1200" b="0"/>
              <a:pPr algn="r" eaLnBrk="1" hangingPunct="1"/>
              <a:t>2</a:t>
            </a:fld>
            <a:endParaRPr lang="en-US" altLang="en-US" sz="1200" b="0"/>
          </a:p>
        </p:txBody>
      </p:sp>
      <p:sp>
        <p:nvSpPr>
          <p:cNvPr id="385027" name="Rectangle 2">
            <a:extLst>
              <a:ext uri="{FF2B5EF4-FFF2-40B4-BE49-F238E27FC236}">
                <a16:creationId xmlns:a16="http://schemas.microsoft.com/office/drawing/2014/main" id="{4AD215E1-4952-4BEB-9B05-1BE4D820DB7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5028" name="Rectangle 3">
            <a:extLst>
              <a:ext uri="{FF2B5EF4-FFF2-40B4-BE49-F238E27FC236}">
                <a16:creationId xmlns:a16="http://schemas.microsoft.com/office/drawing/2014/main" id="{6658F339-AF17-4044-9EAF-98D46134102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Slide Image Placeholder 1">
            <a:extLst>
              <a:ext uri="{FF2B5EF4-FFF2-40B4-BE49-F238E27FC236}">
                <a16:creationId xmlns:a16="http://schemas.microsoft.com/office/drawing/2014/main" id="{6BB68262-9513-4A57-AE09-2AA04F174E5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0147" name="Notes Placeholder 2">
            <a:extLst>
              <a:ext uri="{FF2B5EF4-FFF2-40B4-BE49-F238E27FC236}">
                <a16:creationId xmlns:a16="http://schemas.microsoft.com/office/drawing/2014/main" id="{D35B002F-751B-4E67-A391-63ED115A621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Do it in Eclipse</a:t>
            </a:r>
          </a:p>
        </p:txBody>
      </p:sp>
      <p:sp>
        <p:nvSpPr>
          <p:cNvPr id="390148" name="Slide Number Placeholder 3">
            <a:extLst>
              <a:ext uri="{FF2B5EF4-FFF2-40B4-BE49-F238E27FC236}">
                <a16:creationId xmlns:a16="http://schemas.microsoft.com/office/drawing/2014/main" id="{630F3387-F4B8-4DFC-9981-03A4A77A4874}"/>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246D5932-0506-45D0-82EE-5227B8FF7693}" type="slidenum">
              <a:rPr lang="en-US" altLang="en-US" sz="1200" b="0"/>
              <a:pPr algn="r" eaLnBrk="1" hangingPunct="1"/>
              <a:t>6</a:t>
            </a:fld>
            <a:endParaRPr lang="en-US" altLang="en-US" sz="1200" b="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Slide Image Placeholder 1">
            <a:extLst>
              <a:ext uri="{FF2B5EF4-FFF2-40B4-BE49-F238E27FC236}">
                <a16:creationId xmlns:a16="http://schemas.microsoft.com/office/drawing/2014/main" id="{1388AE75-4546-4D13-B7C7-54AE4F07A63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5267" name="Notes Placeholder 2">
            <a:extLst>
              <a:ext uri="{FF2B5EF4-FFF2-40B4-BE49-F238E27FC236}">
                <a16:creationId xmlns:a16="http://schemas.microsoft.com/office/drawing/2014/main" id="{37E9BFB9-FDC0-4AA5-8EA0-DE6219F54F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package weiss.nonstandard;</a:t>
            </a:r>
          </a:p>
          <a:p>
            <a:endParaRPr lang="en-US" altLang="en-US"/>
          </a:p>
          <a:p>
            <a:r>
              <a:rPr lang="en-US" altLang="en-US"/>
              <a:t>class Rotations</a:t>
            </a:r>
          </a:p>
          <a:p>
            <a:r>
              <a:rPr lang="en-US" altLang="en-US"/>
              <a:t>{</a:t>
            </a:r>
          </a:p>
          <a:p>
            <a:r>
              <a:rPr lang="en-US" altLang="en-US"/>
              <a:t>    /**</a:t>
            </a:r>
          </a:p>
          <a:p>
            <a:r>
              <a:rPr lang="en-US" altLang="en-US"/>
              <a:t>     * Rotate binary tree node with left child.</a:t>
            </a:r>
          </a:p>
          <a:p>
            <a:r>
              <a:rPr lang="en-US" altLang="en-US"/>
              <a:t>     * For AVL trees, this is a single rotation for case 1.</a:t>
            </a:r>
          </a:p>
          <a:p>
            <a:r>
              <a:rPr lang="en-US" altLang="en-US"/>
              <a:t>     */</a:t>
            </a:r>
          </a:p>
          <a:p>
            <a:r>
              <a:rPr lang="en-US" altLang="en-US"/>
              <a:t>    static BinaryNode rotateWithLeftChild( BinaryNode k2 )</a:t>
            </a:r>
          </a:p>
          <a:p>
            <a:r>
              <a:rPr lang="en-US" altLang="en-US"/>
              <a:t>    {</a:t>
            </a:r>
          </a:p>
          <a:p>
            <a:r>
              <a:rPr lang="en-US" altLang="en-US"/>
              <a:t>        BinaryNode k1 = k2.left;</a:t>
            </a:r>
          </a:p>
          <a:p>
            <a:r>
              <a:rPr lang="en-US" altLang="en-US"/>
              <a:t>        k2.left = k1.right;</a:t>
            </a:r>
          </a:p>
          <a:p>
            <a:r>
              <a:rPr lang="en-US" altLang="en-US"/>
              <a:t>        k1.right = k2;</a:t>
            </a:r>
          </a:p>
          <a:p>
            <a:r>
              <a:rPr lang="en-US" altLang="en-US"/>
              <a:t>        return k1;</a:t>
            </a:r>
          </a:p>
          <a:p>
            <a:r>
              <a:rPr lang="en-US" altLang="en-US"/>
              <a:t>    }</a:t>
            </a:r>
          </a:p>
          <a:p>
            <a:endParaRPr lang="en-US" altLang="en-US"/>
          </a:p>
          <a:p>
            <a:r>
              <a:rPr lang="en-US" altLang="en-US"/>
              <a:t>    /**</a:t>
            </a:r>
          </a:p>
          <a:p>
            <a:r>
              <a:rPr lang="en-US" altLang="en-US"/>
              <a:t>     * Rotate binary tree node with right child.</a:t>
            </a:r>
          </a:p>
          <a:p>
            <a:r>
              <a:rPr lang="en-US" altLang="en-US"/>
              <a:t>     * For AVL trees, this is a single rotation for case 4.</a:t>
            </a:r>
          </a:p>
          <a:p>
            <a:r>
              <a:rPr lang="en-US" altLang="en-US"/>
              <a:t>     */</a:t>
            </a:r>
          </a:p>
          <a:p>
            <a:r>
              <a:rPr lang="en-US" altLang="en-US"/>
              <a:t>    static BinaryNode rotateWithRightChild( BinaryNode k1 )</a:t>
            </a:r>
          </a:p>
          <a:p>
            <a:r>
              <a:rPr lang="en-US" altLang="en-US"/>
              <a:t>    {</a:t>
            </a:r>
          </a:p>
          <a:p>
            <a:r>
              <a:rPr lang="en-US" altLang="en-US"/>
              <a:t>        BinaryNode k2 = k1.right;</a:t>
            </a:r>
          </a:p>
          <a:p>
            <a:r>
              <a:rPr lang="en-US" altLang="en-US"/>
              <a:t>        k1.right = k2.left;</a:t>
            </a:r>
          </a:p>
          <a:p>
            <a:r>
              <a:rPr lang="en-US" altLang="en-US"/>
              <a:t>        k2.left = k1;</a:t>
            </a:r>
          </a:p>
          <a:p>
            <a:r>
              <a:rPr lang="en-US" altLang="en-US"/>
              <a:t>        return k2;</a:t>
            </a:r>
          </a:p>
          <a:p>
            <a:r>
              <a:rPr lang="en-US" altLang="en-US"/>
              <a:t>    }</a:t>
            </a:r>
          </a:p>
          <a:p>
            <a:endParaRPr lang="en-US" altLang="en-US"/>
          </a:p>
          <a:p>
            <a:r>
              <a:rPr lang="en-US" altLang="en-US"/>
              <a:t>    /**</a:t>
            </a:r>
          </a:p>
          <a:p>
            <a:r>
              <a:rPr lang="en-US" altLang="en-US"/>
              <a:t>     * Double rotate binary tree node: first left child</a:t>
            </a:r>
          </a:p>
          <a:p>
            <a:r>
              <a:rPr lang="en-US" altLang="en-US"/>
              <a:t>     * with its right child; then node k3 with new left child.</a:t>
            </a:r>
          </a:p>
          <a:p>
            <a:r>
              <a:rPr lang="en-US" altLang="en-US"/>
              <a:t>     * For AVL trees, this is a double rotation for case 2.</a:t>
            </a:r>
          </a:p>
          <a:p>
            <a:r>
              <a:rPr lang="en-US" altLang="en-US"/>
              <a:t>     */</a:t>
            </a:r>
          </a:p>
          <a:p>
            <a:r>
              <a:rPr lang="en-US" altLang="en-US"/>
              <a:t>    static BinaryNode doubleRotateWithLeftChild( BinaryNode k3 )</a:t>
            </a:r>
          </a:p>
          <a:p>
            <a:r>
              <a:rPr lang="en-US" altLang="en-US"/>
              <a:t>    {</a:t>
            </a:r>
          </a:p>
          <a:p>
            <a:r>
              <a:rPr lang="en-US" altLang="en-US"/>
              <a:t>        k3.left = rotateWithRightChild( k3.left );</a:t>
            </a:r>
          </a:p>
          <a:p>
            <a:r>
              <a:rPr lang="en-US" altLang="en-US"/>
              <a:t>        return rotateWithLeftChild( k3 );</a:t>
            </a:r>
          </a:p>
          <a:p>
            <a:r>
              <a:rPr lang="en-US" altLang="en-US"/>
              <a:t>    }</a:t>
            </a:r>
          </a:p>
          <a:p>
            <a:endParaRPr lang="en-US" altLang="en-US"/>
          </a:p>
          <a:p>
            <a:r>
              <a:rPr lang="en-US" altLang="en-US"/>
              <a:t>    /**</a:t>
            </a:r>
          </a:p>
          <a:p>
            <a:r>
              <a:rPr lang="en-US" altLang="en-US"/>
              <a:t>     * Double rotate binary tree node: first right child</a:t>
            </a:r>
          </a:p>
          <a:p>
            <a:r>
              <a:rPr lang="en-US" altLang="en-US"/>
              <a:t>     * with its left child; then node k1 with new right child.</a:t>
            </a:r>
          </a:p>
          <a:p>
            <a:r>
              <a:rPr lang="en-US" altLang="en-US"/>
              <a:t>     * For AVL trees, this is a double rotation for case 3.</a:t>
            </a:r>
          </a:p>
          <a:p>
            <a:r>
              <a:rPr lang="en-US" altLang="en-US"/>
              <a:t>     */</a:t>
            </a:r>
          </a:p>
          <a:p>
            <a:r>
              <a:rPr lang="en-US" altLang="en-US"/>
              <a:t>    static BinaryNode doubleRotateWithRightChild( BinaryNode k1 )</a:t>
            </a:r>
          </a:p>
          <a:p>
            <a:r>
              <a:rPr lang="en-US" altLang="en-US"/>
              <a:t>    {</a:t>
            </a:r>
          </a:p>
          <a:p>
            <a:r>
              <a:rPr lang="en-US" altLang="en-US"/>
              <a:t>        k1.right = rotateWithLeftChild( k1.right );</a:t>
            </a:r>
          </a:p>
          <a:p>
            <a:r>
              <a:rPr lang="en-US" altLang="en-US"/>
              <a:t>        return rotateWithRightChild( k1 );</a:t>
            </a:r>
          </a:p>
          <a:p>
            <a:r>
              <a:rPr lang="en-US" altLang="en-US"/>
              <a:t>    }</a:t>
            </a:r>
          </a:p>
          <a:p>
            <a:r>
              <a:rPr lang="en-US" altLang="en-US"/>
              <a:t>}</a:t>
            </a:r>
          </a:p>
          <a:p>
            <a:endParaRPr lang="en-US" altLang="en-US"/>
          </a:p>
        </p:txBody>
      </p:sp>
      <p:sp>
        <p:nvSpPr>
          <p:cNvPr id="395268" name="Slide Number Placeholder 3">
            <a:extLst>
              <a:ext uri="{FF2B5EF4-FFF2-40B4-BE49-F238E27FC236}">
                <a16:creationId xmlns:a16="http://schemas.microsoft.com/office/drawing/2014/main" id="{D79B0291-A912-4836-8DF3-DB17C4DF1316}"/>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0C7DB4EF-6B03-4091-A8B1-6C1A72345162}" type="slidenum">
              <a:rPr lang="en-US" altLang="en-US" sz="1200" b="0"/>
              <a:pPr algn="r" eaLnBrk="1" hangingPunct="1"/>
              <a:t>7</a:t>
            </a:fld>
            <a:endParaRPr lang="en-US" altLang="en-US" sz="1200" b="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Slide Image Placeholder 1">
            <a:extLst>
              <a:ext uri="{FF2B5EF4-FFF2-40B4-BE49-F238E27FC236}">
                <a16:creationId xmlns:a16="http://schemas.microsoft.com/office/drawing/2014/main" id="{07BFC409-68E1-4F15-A800-D67C5A0381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4899" name="Notes Placeholder 2">
            <a:extLst>
              <a:ext uri="{FF2B5EF4-FFF2-40B4-BE49-F238E27FC236}">
                <a16:creationId xmlns:a16="http://schemas.microsoft.com/office/drawing/2014/main" id="{D9D724A1-57EB-4788-B8FE-8BA9F655341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package weiss.nonstandard;</a:t>
            </a:r>
          </a:p>
          <a:p>
            <a:endParaRPr lang="en-US" altLang="en-US"/>
          </a:p>
          <a:p>
            <a:r>
              <a:rPr lang="en-US" altLang="en-US"/>
              <a:t>class Rotations</a:t>
            </a:r>
          </a:p>
          <a:p>
            <a:r>
              <a:rPr lang="en-US" altLang="en-US"/>
              <a:t>{</a:t>
            </a:r>
          </a:p>
          <a:p>
            <a:r>
              <a:rPr lang="en-US" altLang="en-US"/>
              <a:t>    /**</a:t>
            </a:r>
          </a:p>
          <a:p>
            <a:r>
              <a:rPr lang="en-US" altLang="en-US"/>
              <a:t>     * Rotate binary tree node with left child.</a:t>
            </a:r>
          </a:p>
          <a:p>
            <a:r>
              <a:rPr lang="en-US" altLang="en-US"/>
              <a:t>     * For AVL trees, this is a single rotation for case 1.</a:t>
            </a:r>
          </a:p>
          <a:p>
            <a:r>
              <a:rPr lang="en-US" altLang="en-US"/>
              <a:t>     */</a:t>
            </a:r>
          </a:p>
          <a:p>
            <a:r>
              <a:rPr lang="en-US" altLang="en-US"/>
              <a:t>    static BinaryNode rotateWithLeftChild( BinaryNode k2 )</a:t>
            </a:r>
          </a:p>
          <a:p>
            <a:r>
              <a:rPr lang="en-US" altLang="en-US"/>
              <a:t>    {</a:t>
            </a:r>
          </a:p>
          <a:p>
            <a:r>
              <a:rPr lang="en-US" altLang="en-US"/>
              <a:t>        BinaryNode k1 = k2.left;</a:t>
            </a:r>
          </a:p>
          <a:p>
            <a:r>
              <a:rPr lang="en-US" altLang="en-US"/>
              <a:t>        k2.left = k1.right;</a:t>
            </a:r>
          </a:p>
          <a:p>
            <a:r>
              <a:rPr lang="en-US" altLang="en-US"/>
              <a:t>        k1.right = k2;</a:t>
            </a:r>
          </a:p>
          <a:p>
            <a:r>
              <a:rPr lang="en-US" altLang="en-US"/>
              <a:t>        return k1;</a:t>
            </a:r>
          </a:p>
          <a:p>
            <a:r>
              <a:rPr lang="en-US" altLang="en-US"/>
              <a:t>    }</a:t>
            </a:r>
          </a:p>
          <a:p>
            <a:endParaRPr lang="en-US" altLang="en-US"/>
          </a:p>
          <a:p>
            <a:r>
              <a:rPr lang="en-US" altLang="en-US"/>
              <a:t>    /**</a:t>
            </a:r>
          </a:p>
          <a:p>
            <a:r>
              <a:rPr lang="en-US" altLang="en-US"/>
              <a:t>     * Rotate binary tree node with right child.</a:t>
            </a:r>
          </a:p>
          <a:p>
            <a:r>
              <a:rPr lang="en-US" altLang="en-US"/>
              <a:t>     * For AVL trees, this is a single rotation for case 4.</a:t>
            </a:r>
          </a:p>
          <a:p>
            <a:r>
              <a:rPr lang="en-US" altLang="en-US"/>
              <a:t>     */</a:t>
            </a:r>
          </a:p>
          <a:p>
            <a:r>
              <a:rPr lang="en-US" altLang="en-US"/>
              <a:t>    static BinaryNode rotateWithRightChild( BinaryNode k1 )</a:t>
            </a:r>
          </a:p>
          <a:p>
            <a:r>
              <a:rPr lang="en-US" altLang="en-US"/>
              <a:t>    {</a:t>
            </a:r>
          </a:p>
          <a:p>
            <a:r>
              <a:rPr lang="en-US" altLang="en-US"/>
              <a:t>        BinaryNode k2 = k1.right;</a:t>
            </a:r>
          </a:p>
          <a:p>
            <a:r>
              <a:rPr lang="en-US" altLang="en-US"/>
              <a:t>        k1.right = k2.left;</a:t>
            </a:r>
          </a:p>
          <a:p>
            <a:r>
              <a:rPr lang="en-US" altLang="en-US"/>
              <a:t>        k2.left = k1;</a:t>
            </a:r>
          </a:p>
          <a:p>
            <a:r>
              <a:rPr lang="en-US" altLang="en-US"/>
              <a:t>        return k2;</a:t>
            </a:r>
          </a:p>
          <a:p>
            <a:r>
              <a:rPr lang="en-US" altLang="en-US"/>
              <a:t>    }</a:t>
            </a:r>
          </a:p>
          <a:p>
            <a:endParaRPr lang="en-US" altLang="en-US"/>
          </a:p>
          <a:p>
            <a:r>
              <a:rPr lang="en-US" altLang="en-US"/>
              <a:t>    /**</a:t>
            </a:r>
          </a:p>
          <a:p>
            <a:r>
              <a:rPr lang="en-US" altLang="en-US"/>
              <a:t>     * Double rotate binary tree node: first left child</a:t>
            </a:r>
          </a:p>
          <a:p>
            <a:r>
              <a:rPr lang="en-US" altLang="en-US"/>
              <a:t>     * with its right child; then node k3 with new left child.</a:t>
            </a:r>
          </a:p>
          <a:p>
            <a:r>
              <a:rPr lang="en-US" altLang="en-US"/>
              <a:t>     * For AVL trees, this is a double rotation for case 2.</a:t>
            </a:r>
          </a:p>
          <a:p>
            <a:r>
              <a:rPr lang="en-US" altLang="en-US"/>
              <a:t>     */</a:t>
            </a:r>
          </a:p>
          <a:p>
            <a:r>
              <a:rPr lang="en-US" altLang="en-US"/>
              <a:t>    static BinaryNode doubleRotateWithLeftChild( BinaryNode k3 )</a:t>
            </a:r>
          </a:p>
          <a:p>
            <a:r>
              <a:rPr lang="en-US" altLang="en-US"/>
              <a:t>    {</a:t>
            </a:r>
          </a:p>
          <a:p>
            <a:r>
              <a:rPr lang="en-US" altLang="en-US"/>
              <a:t>        k3.left = rotateWithRightChild( k3.left );</a:t>
            </a:r>
          </a:p>
          <a:p>
            <a:r>
              <a:rPr lang="en-US" altLang="en-US"/>
              <a:t>        return rotateWithLeftChild( k3 );</a:t>
            </a:r>
          </a:p>
          <a:p>
            <a:r>
              <a:rPr lang="en-US" altLang="en-US"/>
              <a:t>    }</a:t>
            </a:r>
          </a:p>
          <a:p>
            <a:endParaRPr lang="en-US" altLang="en-US"/>
          </a:p>
          <a:p>
            <a:r>
              <a:rPr lang="en-US" altLang="en-US"/>
              <a:t>    /**</a:t>
            </a:r>
          </a:p>
          <a:p>
            <a:r>
              <a:rPr lang="en-US" altLang="en-US"/>
              <a:t>     * Double rotate binary tree node: first right child</a:t>
            </a:r>
          </a:p>
          <a:p>
            <a:r>
              <a:rPr lang="en-US" altLang="en-US"/>
              <a:t>     * with its left child; then node k1 with new right child.</a:t>
            </a:r>
          </a:p>
          <a:p>
            <a:r>
              <a:rPr lang="en-US" altLang="en-US"/>
              <a:t>     * For AVL trees, this is a double rotation for case 3.</a:t>
            </a:r>
          </a:p>
          <a:p>
            <a:r>
              <a:rPr lang="en-US" altLang="en-US"/>
              <a:t>     */</a:t>
            </a:r>
          </a:p>
          <a:p>
            <a:r>
              <a:rPr lang="en-US" altLang="en-US"/>
              <a:t>    static BinaryNode doubleRotateWithRightChild( BinaryNode k1 )</a:t>
            </a:r>
          </a:p>
          <a:p>
            <a:r>
              <a:rPr lang="en-US" altLang="en-US"/>
              <a:t>    {</a:t>
            </a:r>
          </a:p>
          <a:p>
            <a:r>
              <a:rPr lang="en-US" altLang="en-US"/>
              <a:t>        k1.right = rotateWithLeftChild( k1.right );</a:t>
            </a:r>
          </a:p>
          <a:p>
            <a:r>
              <a:rPr lang="en-US" altLang="en-US"/>
              <a:t>        return rotateWithRightChild( k1 );</a:t>
            </a:r>
          </a:p>
          <a:p>
            <a:r>
              <a:rPr lang="en-US" altLang="en-US"/>
              <a:t>    }</a:t>
            </a:r>
          </a:p>
          <a:p>
            <a:r>
              <a:rPr lang="en-US" altLang="en-US"/>
              <a:t>}</a:t>
            </a:r>
          </a:p>
          <a:p>
            <a:endParaRPr lang="en-US" altLang="en-US"/>
          </a:p>
        </p:txBody>
      </p:sp>
      <p:sp>
        <p:nvSpPr>
          <p:cNvPr id="464900" name="Slide Number Placeholder 3">
            <a:extLst>
              <a:ext uri="{FF2B5EF4-FFF2-40B4-BE49-F238E27FC236}">
                <a16:creationId xmlns:a16="http://schemas.microsoft.com/office/drawing/2014/main" id="{7B06C5E2-B92A-4876-A381-21E6B9AEC9C1}"/>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95E6AC3B-6F6C-4FFA-93FC-001CE7B6753F}" type="slidenum">
              <a:rPr lang="en-US" altLang="en-US" sz="1200" b="0"/>
              <a:pPr algn="r" eaLnBrk="1" hangingPunct="1"/>
              <a:t>8</a:t>
            </a:fld>
            <a:endParaRPr lang="en-US" altLang="en-US" sz="1200" b="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Slide Image Placeholder 1">
            <a:extLst>
              <a:ext uri="{FF2B5EF4-FFF2-40B4-BE49-F238E27FC236}">
                <a16:creationId xmlns:a16="http://schemas.microsoft.com/office/drawing/2014/main" id="{F83899D5-57C7-4DBC-B63F-F39EDCE2A1C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6947" name="Notes Placeholder 2">
            <a:extLst>
              <a:ext uri="{FF2B5EF4-FFF2-40B4-BE49-F238E27FC236}">
                <a16:creationId xmlns:a16="http://schemas.microsoft.com/office/drawing/2014/main" id="{C9FC9468-F973-4C66-B118-2711F42575B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package weiss.nonstandard;</a:t>
            </a:r>
          </a:p>
          <a:p>
            <a:endParaRPr lang="en-US" altLang="en-US"/>
          </a:p>
          <a:p>
            <a:r>
              <a:rPr lang="en-US" altLang="en-US"/>
              <a:t>class Rotations</a:t>
            </a:r>
          </a:p>
          <a:p>
            <a:r>
              <a:rPr lang="en-US" altLang="en-US"/>
              <a:t>{</a:t>
            </a:r>
          </a:p>
          <a:p>
            <a:r>
              <a:rPr lang="en-US" altLang="en-US"/>
              <a:t>    /**</a:t>
            </a:r>
          </a:p>
          <a:p>
            <a:r>
              <a:rPr lang="en-US" altLang="en-US"/>
              <a:t>     * Rotate binary tree node with left child.</a:t>
            </a:r>
          </a:p>
          <a:p>
            <a:r>
              <a:rPr lang="en-US" altLang="en-US"/>
              <a:t>     * For AVL trees, this is a single rotation for case 1.</a:t>
            </a:r>
          </a:p>
          <a:p>
            <a:r>
              <a:rPr lang="en-US" altLang="en-US"/>
              <a:t>     */</a:t>
            </a:r>
          </a:p>
          <a:p>
            <a:r>
              <a:rPr lang="en-US" altLang="en-US"/>
              <a:t>    static BinaryNode rotateWithLeftChild( BinaryNode k2 )</a:t>
            </a:r>
          </a:p>
          <a:p>
            <a:r>
              <a:rPr lang="en-US" altLang="en-US"/>
              <a:t>    {</a:t>
            </a:r>
          </a:p>
          <a:p>
            <a:r>
              <a:rPr lang="en-US" altLang="en-US"/>
              <a:t>        BinaryNode k1 = k2.left;</a:t>
            </a:r>
          </a:p>
          <a:p>
            <a:r>
              <a:rPr lang="en-US" altLang="en-US"/>
              <a:t>        k2.left = k1.right;</a:t>
            </a:r>
          </a:p>
          <a:p>
            <a:r>
              <a:rPr lang="en-US" altLang="en-US"/>
              <a:t>        k1.right = k2;</a:t>
            </a:r>
          </a:p>
          <a:p>
            <a:r>
              <a:rPr lang="en-US" altLang="en-US"/>
              <a:t>        return k1;</a:t>
            </a:r>
          </a:p>
          <a:p>
            <a:r>
              <a:rPr lang="en-US" altLang="en-US"/>
              <a:t>    }</a:t>
            </a:r>
          </a:p>
          <a:p>
            <a:endParaRPr lang="en-US" altLang="en-US"/>
          </a:p>
          <a:p>
            <a:r>
              <a:rPr lang="en-US" altLang="en-US"/>
              <a:t>    /**</a:t>
            </a:r>
          </a:p>
          <a:p>
            <a:r>
              <a:rPr lang="en-US" altLang="en-US"/>
              <a:t>     * Rotate binary tree node with right child.</a:t>
            </a:r>
          </a:p>
          <a:p>
            <a:r>
              <a:rPr lang="en-US" altLang="en-US"/>
              <a:t>     * For AVL trees, this is a single rotation for case 4.</a:t>
            </a:r>
          </a:p>
          <a:p>
            <a:r>
              <a:rPr lang="en-US" altLang="en-US"/>
              <a:t>     */</a:t>
            </a:r>
          </a:p>
          <a:p>
            <a:r>
              <a:rPr lang="en-US" altLang="en-US"/>
              <a:t>    static BinaryNode rotateWithRightChild( BinaryNode k1 )</a:t>
            </a:r>
          </a:p>
          <a:p>
            <a:r>
              <a:rPr lang="en-US" altLang="en-US"/>
              <a:t>    {</a:t>
            </a:r>
          </a:p>
          <a:p>
            <a:r>
              <a:rPr lang="en-US" altLang="en-US"/>
              <a:t>        BinaryNode k2 = k1.right;</a:t>
            </a:r>
          </a:p>
          <a:p>
            <a:r>
              <a:rPr lang="en-US" altLang="en-US"/>
              <a:t>        k1.right = k2.left;</a:t>
            </a:r>
          </a:p>
          <a:p>
            <a:r>
              <a:rPr lang="en-US" altLang="en-US"/>
              <a:t>        k2.left = k1;</a:t>
            </a:r>
          </a:p>
          <a:p>
            <a:r>
              <a:rPr lang="en-US" altLang="en-US"/>
              <a:t>        return k2;</a:t>
            </a:r>
          </a:p>
          <a:p>
            <a:r>
              <a:rPr lang="en-US" altLang="en-US"/>
              <a:t>    }</a:t>
            </a:r>
          </a:p>
          <a:p>
            <a:endParaRPr lang="en-US" altLang="en-US"/>
          </a:p>
          <a:p>
            <a:r>
              <a:rPr lang="en-US" altLang="en-US"/>
              <a:t>    /**</a:t>
            </a:r>
          </a:p>
          <a:p>
            <a:r>
              <a:rPr lang="en-US" altLang="en-US"/>
              <a:t>     * Double rotate binary tree node: first left child</a:t>
            </a:r>
          </a:p>
          <a:p>
            <a:r>
              <a:rPr lang="en-US" altLang="en-US"/>
              <a:t>     * with its right child; then node k3 with new left child.</a:t>
            </a:r>
          </a:p>
          <a:p>
            <a:r>
              <a:rPr lang="en-US" altLang="en-US"/>
              <a:t>     * For AVL trees, this is a double rotation for case 2.</a:t>
            </a:r>
          </a:p>
          <a:p>
            <a:r>
              <a:rPr lang="en-US" altLang="en-US"/>
              <a:t>     */</a:t>
            </a:r>
          </a:p>
          <a:p>
            <a:r>
              <a:rPr lang="en-US" altLang="en-US"/>
              <a:t>    static BinaryNode doubleRotateWithLeftChild( BinaryNode k3 )</a:t>
            </a:r>
          </a:p>
          <a:p>
            <a:r>
              <a:rPr lang="en-US" altLang="en-US"/>
              <a:t>    {</a:t>
            </a:r>
          </a:p>
          <a:p>
            <a:r>
              <a:rPr lang="en-US" altLang="en-US"/>
              <a:t>        k3.left = rotateWithRightChild( k3.left );</a:t>
            </a:r>
          </a:p>
          <a:p>
            <a:r>
              <a:rPr lang="en-US" altLang="en-US"/>
              <a:t>        return rotateWithLeftChild( k3 );</a:t>
            </a:r>
          </a:p>
          <a:p>
            <a:r>
              <a:rPr lang="en-US" altLang="en-US"/>
              <a:t>    }</a:t>
            </a:r>
          </a:p>
          <a:p>
            <a:endParaRPr lang="en-US" altLang="en-US"/>
          </a:p>
          <a:p>
            <a:r>
              <a:rPr lang="en-US" altLang="en-US"/>
              <a:t>    /**</a:t>
            </a:r>
          </a:p>
          <a:p>
            <a:r>
              <a:rPr lang="en-US" altLang="en-US"/>
              <a:t>     * Double rotate binary tree node: first right child</a:t>
            </a:r>
          </a:p>
          <a:p>
            <a:r>
              <a:rPr lang="en-US" altLang="en-US"/>
              <a:t>     * with its left child; then node k1 with new right child.</a:t>
            </a:r>
          </a:p>
          <a:p>
            <a:r>
              <a:rPr lang="en-US" altLang="en-US"/>
              <a:t>     * For AVL trees, this is a double rotation for case 3.</a:t>
            </a:r>
          </a:p>
          <a:p>
            <a:r>
              <a:rPr lang="en-US" altLang="en-US"/>
              <a:t>     */</a:t>
            </a:r>
          </a:p>
          <a:p>
            <a:r>
              <a:rPr lang="en-US" altLang="en-US"/>
              <a:t>    static BinaryNode doubleRotateWithRightChild( BinaryNode k1 )</a:t>
            </a:r>
          </a:p>
          <a:p>
            <a:r>
              <a:rPr lang="en-US" altLang="en-US"/>
              <a:t>    {</a:t>
            </a:r>
          </a:p>
          <a:p>
            <a:r>
              <a:rPr lang="en-US" altLang="en-US"/>
              <a:t>        k1.right = rotateWithLeftChild( k1.right );</a:t>
            </a:r>
          </a:p>
          <a:p>
            <a:r>
              <a:rPr lang="en-US" altLang="en-US"/>
              <a:t>        return rotateWithRightChild( k1 );</a:t>
            </a:r>
          </a:p>
          <a:p>
            <a:r>
              <a:rPr lang="en-US" altLang="en-US"/>
              <a:t>    }</a:t>
            </a:r>
          </a:p>
          <a:p>
            <a:r>
              <a:rPr lang="en-US" altLang="en-US"/>
              <a:t>}</a:t>
            </a:r>
          </a:p>
          <a:p>
            <a:endParaRPr lang="en-US" altLang="en-US"/>
          </a:p>
        </p:txBody>
      </p:sp>
      <p:sp>
        <p:nvSpPr>
          <p:cNvPr id="466948" name="Slide Number Placeholder 3">
            <a:extLst>
              <a:ext uri="{FF2B5EF4-FFF2-40B4-BE49-F238E27FC236}">
                <a16:creationId xmlns:a16="http://schemas.microsoft.com/office/drawing/2014/main" id="{D90A84FE-0430-412E-9962-0065E4931596}"/>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7FA10219-5E84-4C63-85C6-4DFA9F80F6BA}" type="slidenum">
              <a:rPr lang="en-US" altLang="en-US" sz="1200" b="0"/>
              <a:pPr algn="r" eaLnBrk="1" hangingPunct="1"/>
              <a:t>9</a:t>
            </a:fld>
            <a:endParaRPr lang="en-US" altLang="en-US" sz="1200" b="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Slide Image Placeholder 1">
            <a:extLst>
              <a:ext uri="{FF2B5EF4-FFF2-40B4-BE49-F238E27FC236}">
                <a16:creationId xmlns:a16="http://schemas.microsoft.com/office/drawing/2014/main" id="{BEBC4959-B59E-4A7E-AFD8-C5D87BD8F4E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0387" name="Notes Placeholder 2">
            <a:extLst>
              <a:ext uri="{FF2B5EF4-FFF2-40B4-BE49-F238E27FC236}">
                <a16:creationId xmlns:a16="http://schemas.microsoft.com/office/drawing/2014/main" id="{68D6635E-9BB3-410B-85B3-02CE1E90FF4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Admissible tree</a:t>
            </a:r>
          </a:p>
        </p:txBody>
      </p:sp>
      <p:sp>
        <p:nvSpPr>
          <p:cNvPr id="400388" name="Slide Number Placeholder 3">
            <a:extLst>
              <a:ext uri="{FF2B5EF4-FFF2-40B4-BE49-F238E27FC236}">
                <a16:creationId xmlns:a16="http://schemas.microsoft.com/office/drawing/2014/main" id="{F282755C-A95C-4B30-90CE-7D92B32F5A98}"/>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6A407B80-316E-4948-8144-C5BD34C28D50}" type="slidenum">
              <a:rPr lang="en-US" altLang="en-US" sz="1200" b="0"/>
              <a:pPr algn="r" eaLnBrk="1" hangingPunct="1"/>
              <a:t>10</a:t>
            </a:fld>
            <a:endParaRPr lang="en-US" altLang="en-US" sz="1200" b="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7">
            <a:extLst>
              <a:ext uri="{FF2B5EF4-FFF2-40B4-BE49-F238E27FC236}">
                <a16:creationId xmlns:a16="http://schemas.microsoft.com/office/drawing/2014/main" id="{3683D6B5-2087-4866-A134-AD849F78B547}"/>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4023CA05-5B45-47B9-BC7E-159E51265AE8}" type="slidenum">
              <a:rPr lang="en-US" altLang="en-US" sz="1200" b="0"/>
              <a:pPr algn="r" eaLnBrk="1" hangingPunct="1"/>
              <a:t>11</a:t>
            </a:fld>
            <a:endParaRPr lang="en-US" altLang="en-US" sz="1200" b="0"/>
          </a:p>
        </p:txBody>
      </p:sp>
      <p:sp>
        <p:nvSpPr>
          <p:cNvPr id="468995" name="Rectangle 2">
            <a:extLst>
              <a:ext uri="{FF2B5EF4-FFF2-40B4-BE49-F238E27FC236}">
                <a16:creationId xmlns:a16="http://schemas.microsoft.com/office/drawing/2014/main" id="{D8C2C543-D0AE-451F-96DE-95D62ECE199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8996" name="Rectangle 3">
            <a:extLst>
              <a:ext uri="{FF2B5EF4-FFF2-40B4-BE49-F238E27FC236}">
                <a16:creationId xmlns:a16="http://schemas.microsoft.com/office/drawing/2014/main" id="{5B758208-3B66-4BD5-99F6-CF9967C509D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7">
            <a:extLst>
              <a:ext uri="{FF2B5EF4-FFF2-40B4-BE49-F238E27FC236}">
                <a16:creationId xmlns:a16="http://schemas.microsoft.com/office/drawing/2014/main" id="{B2D6E631-5F9E-4932-AAD2-1AAE81EDE05E}"/>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58CCFC37-C2FD-4BE9-A926-D1F9C1911D7B}" type="slidenum">
              <a:rPr lang="en-US" altLang="en-US" sz="1200" b="0"/>
              <a:pPr algn="r" eaLnBrk="1" hangingPunct="1"/>
              <a:t>13</a:t>
            </a:fld>
            <a:endParaRPr lang="en-US" altLang="en-US" sz="1200" b="0"/>
          </a:p>
        </p:txBody>
      </p:sp>
      <p:sp>
        <p:nvSpPr>
          <p:cNvPr id="471043" name="Rectangle 2">
            <a:extLst>
              <a:ext uri="{FF2B5EF4-FFF2-40B4-BE49-F238E27FC236}">
                <a16:creationId xmlns:a16="http://schemas.microsoft.com/office/drawing/2014/main" id="{2D3DEEE8-898C-4B3F-9E3A-CA28A740573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44" name="Rectangle 3">
            <a:extLst>
              <a:ext uri="{FF2B5EF4-FFF2-40B4-BE49-F238E27FC236}">
                <a16:creationId xmlns:a16="http://schemas.microsoft.com/office/drawing/2014/main" id="{6BBD0C9E-009F-4E8E-8AF8-59923304004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A55BB9DB-71B1-486F-B08C-0228924689C0}"/>
              </a:ext>
            </a:extLst>
          </p:cNvPr>
          <p:cNvSpPr>
            <a:spLocks noGrp="1"/>
          </p:cNvSpPr>
          <p:nvPr>
            <p:ph type="dt" sz="half" idx="10"/>
          </p:nvPr>
        </p:nvSpPr>
        <p:spPr/>
        <p:txBody>
          <a:bodyPr/>
          <a:lstStyle>
            <a:lvl1pPr>
              <a:defRPr/>
            </a:lvl1pPr>
          </a:lstStyle>
          <a:p>
            <a:fld id="{370B8055-29A4-47C5-9456-D69BD506F647}" type="datetime1">
              <a:rPr lang="en-US" altLang="en-US"/>
              <a:pPr/>
              <a:t>10/1/2021</a:t>
            </a:fld>
            <a:endParaRPr lang="en-US" altLang="en-US"/>
          </a:p>
        </p:txBody>
      </p:sp>
      <p:sp>
        <p:nvSpPr>
          <p:cNvPr id="5" name="Footer Placeholder 4">
            <a:extLst>
              <a:ext uri="{FF2B5EF4-FFF2-40B4-BE49-F238E27FC236}">
                <a16:creationId xmlns:a16="http://schemas.microsoft.com/office/drawing/2014/main" id="{9F9F3042-A5D2-4872-8E4B-D48F3F855745}"/>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6" name="Slide Number Placeholder 5">
            <a:extLst>
              <a:ext uri="{FF2B5EF4-FFF2-40B4-BE49-F238E27FC236}">
                <a16:creationId xmlns:a16="http://schemas.microsoft.com/office/drawing/2014/main" id="{C0B86446-A3BE-45E1-900F-E3EA36B82854}"/>
              </a:ext>
            </a:extLst>
          </p:cNvPr>
          <p:cNvSpPr>
            <a:spLocks noGrp="1"/>
          </p:cNvSpPr>
          <p:nvPr>
            <p:ph type="sldNum" sz="quarter" idx="12"/>
          </p:nvPr>
        </p:nvSpPr>
        <p:spPr/>
        <p:txBody>
          <a:bodyPr/>
          <a:lstStyle>
            <a:lvl1pPr>
              <a:defRPr/>
            </a:lvl1pPr>
          </a:lstStyle>
          <a:p>
            <a:fld id="{319E16EC-BD49-4C79-BE64-DC12D3993A00}" type="slidenum">
              <a:rPr lang="en-US" altLang="en-US"/>
              <a:pPr/>
              <a:t>‹#›</a:t>
            </a:fld>
            <a:r>
              <a:rPr lang="en-US" altLang="en-US"/>
              <a:t>/33</a:t>
            </a:r>
          </a:p>
        </p:txBody>
      </p:sp>
    </p:spTree>
    <p:extLst>
      <p:ext uri="{BB962C8B-B14F-4D97-AF65-F5344CB8AC3E}">
        <p14:creationId xmlns:p14="http://schemas.microsoft.com/office/powerpoint/2010/main" val="3774989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BE32C4-97EA-4C21-AFC4-A3670AA33AC5}"/>
              </a:ext>
            </a:extLst>
          </p:cNvPr>
          <p:cNvSpPr>
            <a:spLocks noGrp="1"/>
          </p:cNvSpPr>
          <p:nvPr>
            <p:ph type="dt" sz="half" idx="10"/>
          </p:nvPr>
        </p:nvSpPr>
        <p:spPr/>
        <p:txBody>
          <a:bodyPr/>
          <a:lstStyle>
            <a:lvl1pPr>
              <a:defRPr/>
            </a:lvl1pPr>
          </a:lstStyle>
          <a:p>
            <a:fld id="{A73C78BA-16B7-43A0-AEAF-B228F408ECAD}" type="datetime1">
              <a:rPr lang="en-US" altLang="en-US"/>
              <a:pPr/>
              <a:t>10/1/2021</a:t>
            </a:fld>
            <a:endParaRPr lang="en-US" altLang="en-US"/>
          </a:p>
        </p:txBody>
      </p:sp>
      <p:sp>
        <p:nvSpPr>
          <p:cNvPr id="5" name="Footer Placeholder 4">
            <a:extLst>
              <a:ext uri="{FF2B5EF4-FFF2-40B4-BE49-F238E27FC236}">
                <a16:creationId xmlns:a16="http://schemas.microsoft.com/office/drawing/2014/main" id="{E008C599-6DFF-45E5-AF85-7016A929469B}"/>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6" name="Slide Number Placeholder 5">
            <a:extLst>
              <a:ext uri="{FF2B5EF4-FFF2-40B4-BE49-F238E27FC236}">
                <a16:creationId xmlns:a16="http://schemas.microsoft.com/office/drawing/2014/main" id="{19B0AA47-D871-4D11-B235-E7A320F6BA8E}"/>
              </a:ext>
            </a:extLst>
          </p:cNvPr>
          <p:cNvSpPr>
            <a:spLocks noGrp="1"/>
          </p:cNvSpPr>
          <p:nvPr>
            <p:ph type="sldNum" sz="quarter" idx="12"/>
          </p:nvPr>
        </p:nvSpPr>
        <p:spPr/>
        <p:txBody>
          <a:bodyPr/>
          <a:lstStyle>
            <a:lvl1pPr>
              <a:defRPr/>
            </a:lvl1pPr>
          </a:lstStyle>
          <a:p>
            <a:fld id="{6B200908-3EBB-4904-B9C2-7E2206641A9B}" type="slidenum">
              <a:rPr lang="en-US" altLang="en-US"/>
              <a:pPr/>
              <a:t>‹#›</a:t>
            </a:fld>
            <a:r>
              <a:rPr lang="en-US" altLang="en-US"/>
              <a:t>/33</a:t>
            </a:r>
          </a:p>
        </p:txBody>
      </p:sp>
    </p:spTree>
    <p:extLst>
      <p:ext uri="{BB962C8B-B14F-4D97-AF65-F5344CB8AC3E}">
        <p14:creationId xmlns:p14="http://schemas.microsoft.com/office/powerpoint/2010/main" val="4119192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F14113-E00A-4ACE-9424-86460C5EB43F}"/>
              </a:ext>
            </a:extLst>
          </p:cNvPr>
          <p:cNvSpPr>
            <a:spLocks noGrp="1"/>
          </p:cNvSpPr>
          <p:nvPr>
            <p:ph type="dt" sz="half" idx="10"/>
          </p:nvPr>
        </p:nvSpPr>
        <p:spPr/>
        <p:txBody>
          <a:bodyPr/>
          <a:lstStyle>
            <a:lvl1pPr>
              <a:defRPr/>
            </a:lvl1pPr>
          </a:lstStyle>
          <a:p>
            <a:fld id="{7FE59B8C-5582-4C6F-B827-76215B1578B8}" type="datetime1">
              <a:rPr lang="en-US" altLang="en-US"/>
              <a:pPr/>
              <a:t>10/1/2021</a:t>
            </a:fld>
            <a:endParaRPr lang="en-US" altLang="en-US"/>
          </a:p>
        </p:txBody>
      </p:sp>
      <p:sp>
        <p:nvSpPr>
          <p:cNvPr id="5" name="Footer Placeholder 4">
            <a:extLst>
              <a:ext uri="{FF2B5EF4-FFF2-40B4-BE49-F238E27FC236}">
                <a16:creationId xmlns:a16="http://schemas.microsoft.com/office/drawing/2014/main" id="{26118B6E-09C1-4385-B31B-22A7DE73BC2F}"/>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6" name="Slide Number Placeholder 5">
            <a:extLst>
              <a:ext uri="{FF2B5EF4-FFF2-40B4-BE49-F238E27FC236}">
                <a16:creationId xmlns:a16="http://schemas.microsoft.com/office/drawing/2014/main" id="{85CA042C-A5BF-44E5-9928-DA68F292A41C}"/>
              </a:ext>
            </a:extLst>
          </p:cNvPr>
          <p:cNvSpPr>
            <a:spLocks noGrp="1"/>
          </p:cNvSpPr>
          <p:nvPr>
            <p:ph type="sldNum" sz="quarter" idx="12"/>
          </p:nvPr>
        </p:nvSpPr>
        <p:spPr/>
        <p:txBody>
          <a:bodyPr/>
          <a:lstStyle>
            <a:lvl1pPr>
              <a:defRPr/>
            </a:lvl1pPr>
          </a:lstStyle>
          <a:p>
            <a:fld id="{9FAA13DA-9757-48D1-ADDB-9678CAD0A938}" type="slidenum">
              <a:rPr lang="en-US" altLang="en-US"/>
              <a:pPr/>
              <a:t>‹#›</a:t>
            </a:fld>
            <a:r>
              <a:rPr lang="en-US" altLang="en-US"/>
              <a:t>/33</a:t>
            </a:r>
          </a:p>
        </p:txBody>
      </p:sp>
    </p:spTree>
    <p:extLst>
      <p:ext uri="{BB962C8B-B14F-4D97-AF65-F5344CB8AC3E}">
        <p14:creationId xmlns:p14="http://schemas.microsoft.com/office/powerpoint/2010/main" val="47729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50D2AA-703B-44AB-9000-A83BA8E4D01F}"/>
              </a:ext>
            </a:extLst>
          </p:cNvPr>
          <p:cNvSpPr>
            <a:spLocks noGrp="1"/>
          </p:cNvSpPr>
          <p:nvPr>
            <p:ph type="dt" sz="half" idx="10"/>
          </p:nvPr>
        </p:nvSpPr>
        <p:spPr/>
        <p:txBody>
          <a:bodyPr/>
          <a:lstStyle>
            <a:lvl1pPr>
              <a:defRPr/>
            </a:lvl1pPr>
          </a:lstStyle>
          <a:p>
            <a:fld id="{D5E920D0-8E4F-4B24-BDCE-1A0400390EFB}" type="datetime1">
              <a:rPr lang="en-US" altLang="en-US"/>
              <a:pPr/>
              <a:t>10/1/2021</a:t>
            </a:fld>
            <a:endParaRPr lang="en-US" altLang="en-US"/>
          </a:p>
        </p:txBody>
      </p:sp>
      <p:sp>
        <p:nvSpPr>
          <p:cNvPr id="5" name="Footer Placeholder 4">
            <a:extLst>
              <a:ext uri="{FF2B5EF4-FFF2-40B4-BE49-F238E27FC236}">
                <a16:creationId xmlns:a16="http://schemas.microsoft.com/office/drawing/2014/main" id="{AC4A52E4-2091-4A96-B78C-9A6503D9A2FF}"/>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6" name="Slide Number Placeholder 5">
            <a:extLst>
              <a:ext uri="{FF2B5EF4-FFF2-40B4-BE49-F238E27FC236}">
                <a16:creationId xmlns:a16="http://schemas.microsoft.com/office/drawing/2014/main" id="{B0D401E5-3466-43C2-AC46-9788C60A0B07}"/>
              </a:ext>
            </a:extLst>
          </p:cNvPr>
          <p:cNvSpPr>
            <a:spLocks noGrp="1"/>
          </p:cNvSpPr>
          <p:nvPr>
            <p:ph type="sldNum" sz="quarter" idx="12"/>
          </p:nvPr>
        </p:nvSpPr>
        <p:spPr/>
        <p:txBody>
          <a:bodyPr/>
          <a:lstStyle>
            <a:lvl1pPr>
              <a:defRPr/>
            </a:lvl1pPr>
          </a:lstStyle>
          <a:p>
            <a:fld id="{0A44307B-D277-4D1E-B51B-30FCD58264DE}" type="slidenum">
              <a:rPr lang="en-US" altLang="en-US"/>
              <a:pPr/>
              <a:t>‹#›</a:t>
            </a:fld>
            <a:r>
              <a:rPr lang="en-US" altLang="en-US"/>
              <a:t>/33</a:t>
            </a:r>
          </a:p>
        </p:txBody>
      </p:sp>
    </p:spTree>
    <p:extLst>
      <p:ext uri="{BB962C8B-B14F-4D97-AF65-F5344CB8AC3E}">
        <p14:creationId xmlns:p14="http://schemas.microsoft.com/office/powerpoint/2010/main" val="4112150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4D1CC1-B404-414C-A459-2FADD673E447}"/>
              </a:ext>
            </a:extLst>
          </p:cNvPr>
          <p:cNvSpPr>
            <a:spLocks noGrp="1"/>
          </p:cNvSpPr>
          <p:nvPr>
            <p:ph type="dt" sz="half" idx="10"/>
          </p:nvPr>
        </p:nvSpPr>
        <p:spPr/>
        <p:txBody>
          <a:bodyPr/>
          <a:lstStyle>
            <a:lvl1pPr>
              <a:defRPr/>
            </a:lvl1pPr>
          </a:lstStyle>
          <a:p>
            <a:fld id="{ECF00A00-861E-4EF5-BA97-F667716F1A39}" type="datetime1">
              <a:rPr lang="en-US" altLang="en-US"/>
              <a:pPr/>
              <a:t>10/1/2021</a:t>
            </a:fld>
            <a:endParaRPr lang="en-US" altLang="en-US"/>
          </a:p>
        </p:txBody>
      </p:sp>
      <p:sp>
        <p:nvSpPr>
          <p:cNvPr id="5" name="Footer Placeholder 4">
            <a:extLst>
              <a:ext uri="{FF2B5EF4-FFF2-40B4-BE49-F238E27FC236}">
                <a16:creationId xmlns:a16="http://schemas.microsoft.com/office/drawing/2014/main" id="{AF7A715F-FB2B-45E3-9C73-DA31EB45A40A}"/>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6" name="Slide Number Placeholder 5">
            <a:extLst>
              <a:ext uri="{FF2B5EF4-FFF2-40B4-BE49-F238E27FC236}">
                <a16:creationId xmlns:a16="http://schemas.microsoft.com/office/drawing/2014/main" id="{5BA64068-089B-44BF-BDDE-467049314A29}"/>
              </a:ext>
            </a:extLst>
          </p:cNvPr>
          <p:cNvSpPr>
            <a:spLocks noGrp="1"/>
          </p:cNvSpPr>
          <p:nvPr>
            <p:ph type="sldNum" sz="quarter" idx="12"/>
          </p:nvPr>
        </p:nvSpPr>
        <p:spPr/>
        <p:txBody>
          <a:bodyPr/>
          <a:lstStyle>
            <a:lvl1pPr>
              <a:defRPr/>
            </a:lvl1pPr>
          </a:lstStyle>
          <a:p>
            <a:fld id="{ABA54E31-C660-4EC5-9941-FD0687BA87E2}" type="slidenum">
              <a:rPr lang="en-US" altLang="en-US"/>
              <a:pPr/>
              <a:t>‹#›</a:t>
            </a:fld>
            <a:r>
              <a:rPr lang="en-US" altLang="en-US"/>
              <a:t>/33</a:t>
            </a:r>
          </a:p>
        </p:txBody>
      </p:sp>
    </p:spTree>
    <p:extLst>
      <p:ext uri="{BB962C8B-B14F-4D97-AF65-F5344CB8AC3E}">
        <p14:creationId xmlns:p14="http://schemas.microsoft.com/office/powerpoint/2010/main" val="3466493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AE9AE296-FB2E-442F-94DA-94210826BA4E}"/>
              </a:ext>
            </a:extLst>
          </p:cNvPr>
          <p:cNvSpPr>
            <a:spLocks noGrp="1"/>
          </p:cNvSpPr>
          <p:nvPr>
            <p:ph type="dt" sz="half" idx="10"/>
          </p:nvPr>
        </p:nvSpPr>
        <p:spPr/>
        <p:txBody>
          <a:bodyPr/>
          <a:lstStyle>
            <a:lvl1pPr>
              <a:defRPr/>
            </a:lvl1pPr>
          </a:lstStyle>
          <a:p>
            <a:fld id="{FD789CEF-630D-4DA1-A330-ADE48041CE5C}" type="datetime1">
              <a:rPr lang="en-US" altLang="en-US"/>
              <a:pPr/>
              <a:t>10/1/2021</a:t>
            </a:fld>
            <a:endParaRPr lang="en-US" altLang="en-US"/>
          </a:p>
        </p:txBody>
      </p:sp>
      <p:sp>
        <p:nvSpPr>
          <p:cNvPr id="6" name="Footer Placeholder 4">
            <a:extLst>
              <a:ext uri="{FF2B5EF4-FFF2-40B4-BE49-F238E27FC236}">
                <a16:creationId xmlns:a16="http://schemas.microsoft.com/office/drawing/2014/main" id="{9775F3A8-2F04-4400-9F98-2C1FD01D9A5D}"/>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7" name="Slide Number Placeholder 5">
            <a:extLst>
              <a:ext uri="{FF2B5EF4-FFF2-40B4-BE49-F238E27FC236}">
                <a16:creationId xmlns:a16="http://schemas.microsoft.com/office/drawing/2014/main" id="{CDBA7AC8-19F3-4D04-8E5A-8CCD6653BC9E}"/>
              </a:ext>
            </a:extLst>
          </p:cNvPr>
          <p:cNvSpPr>
            <a:spLocks noGrp="1"/>
          </p:cNvSpPr>
          <p:nvPr>
            <p:ph type="sldNum" sz="quarter" idx="12"/>
          </p:nvPr>
        </p:nvSpPr>
        <p:spPr/>
        <p:txBody>
          <a:bodyPr/>
          <a:lstStyle>
            <a:lvl1pPr>
              <a:defRPr/>
            </a:lvl1pPr>
          </a:lstStyle>
          <a:p>
            <a:fld id="{F7B454BF-AD42-4140-959C-BB5B5654A3C4}" type="slidenum">
              <a:rPr lang="en-US" altLang="en-US"/>
              <a:pPr/>
              <a:t>‹#›</a:t>
            </a:fld>
            <a:r>
              <a:rPr lang="en-US" altLang="en-US"/>
              <a:t>/33</a:t>
            </a:r>
          </a:p>
        </p:txBody>
      </p:sp>
    </p:spTree>
    <p:extLst>
      <p:ext uri="{BB962C8B-B14F-4D97-AF65-F5344CB8AC3E}">
        <p14:creationId xmlns:p14="http://schemas.microsoft.com/office/powerpoint/2010/main" val="1546967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BCC4BEAA-4DB3-4106-B1E4-8CEE64EBAECB}"/>
              </a:ext>
            </a:extLst>
          </p:cNvPr>
          <p:cNvSpPr>
            <a:spLocks noGrp="1"/>
          </p:cNvSpPr>
          <p:nvPr>
            <p:ph type="dt" sz="half" idx="10"/>
          </p:nvPr>
        </p:nvSpPr>
        <p:spPr/>
        <p:txBody>
          <a:bodyPr/>
          <a:lstStyle>
            <a:lvl1pPr>
              <a:defRPr/>
            </a:lvl1pPr>
          </a:lstStyle>
          <a:p>
            <a:fld id="{EB81B241-CCBF-403C-B305-D484E1E7C8A1}" type="datetime1">
              <a:rPr lang="en-US" altLang="en-US"/>
              <a:pPr/>
              <a:t>10/1/2021</a:t>
            </a:fld>
            <a:endParaRPr lang="en-US" altLang="en-US"/>
          </a:p>
        </p:txBody>
      </p:sp>
      <p:sp>
        <p:nvSpPr>
          <p:cNvPr id="8" name="Footer Placeholder 4">
            <a:extLst>
              <a:ext uri="{FF2B5EF4-FFF2-40B4-BE49-F238E27FC236}">
                <a16:creationId xmlns:a16="http://schemas.microsoft.com/office/drawing/2014/main" id="{436A171D-2344-407B-8A09-536339D7C34B}"/>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9" name="Slide Number Placeholder 5">
            <a:extLst>
              <a:ext uri="{FF2B5EF4-FFF2-40B4-BE49-F238E27FC236}">
                <a16:creationId xmlns:a16="http://schemas.microsoft.com/office/drawing/2014/main" id="{697279D8-E0B5-4C12-8F08-BEBE177396C4}"/>
              </a:ext>
            </a:extLst>
          </p:cNvPr>
          <p:cNvSpPr>
            <a:spLocks noGrp="1"/>
          </p:cNvSpPr>
          <p:nvPr>
            <p:ph type="sldNum" sz="quarter" idx="12"/>
          </p:nvPr>
        </p:nvSpPr>
        <p:spPr/>
        <p:txBody>
          <a:bodyPr/>
          <a:lstStyle>
            <a:lvl1pPr>
              <a:defRPr/>
            </a:lvl1pPr>
          </a:lstStyle>
          <a:p>
            <a:fld id="{4E1753D4-4DAB-4096-B1BE-66C9AA5AEF8A}" type="slidenum">
              <a:rPr lang="en-US" altLang="en-US"/>
              <a:pPr/>
              <a:t>‹#›</a:t>
            </a:fld>
            <a:r>
              <a:rPr lang="en-US" altLang="en-US"/>
              <a:t>/33</a:t>
            </a:r>
          </a:p>
        </p:txBody>
      </p:sp>
    </p:spTree>
    <p:extLst>
      <p:ext uri="{BB962C8B-B14F-4D97-AF65-F5344CB8AC3E}">
        <p14:creationId xmlns:p14="http://schemas.microsoft.com/office/powerpoint/2010/main" val="719736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CE40D21B-1F08-43A4-802A-59258E2B4C95}"/>
              </a:ext>
            </a:extLst>
          </p:cNvPr>
          <p:cNvSpPr>
            <a:spLocks noGrp="1"/>
          </p:cNvSpPr>
          <p:nvPr>
            <p:ph type="dt" sz="half" idx="10"/>
          </p:nvPr>
        </p:nvSpPr>
        <p:spPr/>
        <p:txBody>
          <a:bodyPr/>
          <a:lstStyle>
            <a:lvl1pPr>
              <a:defRPr/>
            </a:lvl1pPr>
          </a:lstStyle>
          <a:p>
            <a:fld id="{2D3127C9-AAA9-4858-8A34-10C203EF5EA9}" type="datetime1">
              <a:rPr lang="en-US" altLang="en-US"/>
              <a:pPr/>
              <a:t>10/1/2021</a:t>
            </a:fld>
            <a:endParaRPr lang="en-US" altLang="en-US"/>
          </a:p>
        </p:txBody>
      </p:sp>
      <p:sp>
        <p:nvSpPr>
          <p:cNvPr id="4" name="Footer Placeholder 4">
            <a:extLst>
              <a:ext uri="{FF2B5EF4-FFF2-40B4-BE49-F238E27FC236}">
                <a16:creationId xmlns:a16="http://schemas.microsoft.com/office/drawing/2014/main" id="{1D2358AD-5782-477F-B9CB-1CB55E2AE5ED}"/>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5" name="Slide Number Placeholder 5">
            <a:extLst>
              <a:ext uri="{FF2B5EF4-FFF2-40B4-BE49-F238E27FC236}">
                <a16:creationId xmlns:a16="http://schemas.microsoft.com/office/drawing/2014/main" id="{4A5205E7-0B21-4FFC-AA60-32DD573508F7}"/>
              </a:ext>
            </a:extLst>
          </p:cNvPr>
          <p:cNvSpPr>
            <a:spLocks noGrp="1"/>
          </p:cNvSpPr>
          <p:nvPr>
            <p:ph type="sldNum" sz="quarter" idx="12"/>
          </p:nvPr>
        </p:nvSpPr>
        <p:spPr/>
        <p:txBody>
          <a:bodyPr/>
          <a:lstStyle>
            <a:lvl1pPr>
              <a:defRPr/>
            </a:lvl1pPr>
          </a:lstStyle>
          <a:p>
            <a:fld id="{915DF45D-6EB5-42F6-8F99-29ADA08F135D}" type="slidenum">
              <a:rPr lang="en-US" altLang="en-US"/>
              <a:pPr/>
              <a:t>‹#›</a:t>
            </a:fld>
            <a:r>
              <a:rPr lang="en-US" altLang="en-US"/>
              <a:t>/33</a:t>
            </a:r>
          </a:p>
        </p:txBody>
      </p:sp>
    </p:spTree>
    <p:extLst>
      <p:ext uri="{BB962C8B-B14F-4D97-AF65-F5344CB8AC3E}">
        <p14:creationId xmlns:p14="http://schemas.microsoft.com/office/powerpoint/2010/main" val="647821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E259585-C2AA-4D32-B1F7-D49284014435}"/>
              </a:ext>
            </a:extLst>
          </p:cNvPr>
          <p:cNvSpPr>
            <a:spLocks noGrp="1"/>
          </p:cNvSpPr>
          <p:nvPr>
            <p:ph type="dt" sz="half" idx="10"/>
          </p:nvPr>
        </p:nvSpPr>
        <p:spPr/>
        <p:txBody>
          <a:bodyPr/>
          <a:lstStyle>
            <a:lvl1pPr>
              <a:defRPr/>
            </a:lvl1pPr>
          </a:lstStyle>
          <a:p>
            <a:fld id="{4533962E-0BA4-4E35-B660-864B5683F2B7}" type="datetime1">
              <a:rPr lang="en-US" altLang="en-US"/>
              <a:pPr/>
              <a:t>10/1/2021</a:t>
            </a:fld>
            <a:endParaRPr lang="en-US" altLang="en-US"/>
          </a:p>
        </p:txBody>
      </p:sp>
      <p:sp>
        <p:nvSpPr>
          <p:cNvPr id="3" name="Footer Placeholder 4">
            <a:extLst>
              <a:ext uri="{FF2B5EF4-FFF2-40B4-BE49-F238E27FC236}">
                <a16:creationId xmlns:a16="http://schemas.microsoft.com/office/drawing/2014/main" id="{171F95D2-6C1F-4326-B1C8-409F7465188D}"/>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4" name="Slide Number Placeholder 5">
            <a:extLst>
              <a:ext uri="{FF2B5EF4-FFF2-40B4-BE49-F238E27FC236}">
                <a16:creationId xmlns:a16="http://schemas.microsoft.com/office/drawing/2014/main" id="{DC94707A-F37B-4201-8D5E-79BE78604C2E}"/>
              </a:ext>
            </a:extLst>
          </p:cNvPr>
          <p:cNvSpPr>
            <a:spLocks noGrp="1"/>
          </p:cNvSpPr>
          <p:nvPr>
            <p:ph type="sldNum" sz="quarter" idx="12"/>
          </p:nvPr>
        </p:nvSpPr>
        <p:spPr/>
        <p:txBody>
          <a:bodyPr/>
          <a:lstStyle>
            <a:lvl1pPr>
              <a:defRPr/>
            </a:lvl1pPr>
          </a:lstStyle>
          <a:p>
            <a:fld id="{CB2B49D4-1F84-429D-82DA-B98ED3A947EA}" type="slidenum">
              <a:rPr lang="en-US" altLang="en-US"/>
              <a:pPr/>
              <a:t>‹#›</a:t>
            </a:fld>
            <a:r>
              <a:rPr lang="en-US" altLang="en-US"/>
              <a:t>/33</a:t>
            </a:r>
          </a:p>
        </p:txBody>
      </p:sp>
    </p:spTree>
    <p:extLst>
      <p:ext uri="{BB962C8B-B14F-4D97-AF65-F5344CB8AC3E}">
        <p14:creationId xmlns:p14="http://schemas.microsoft.com/office/powerpoint/2010/main" val="54160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CB6B831F-2449-4F4D-BA89-7E0C78E6DD19}"/>
              </a:ext>
            </a:extLst>
          </p:cNvPr>
          <p:cNvSpPr>
            <a:spLocks noGrp="1"/>
          </p:cNvSpPr>
          <p:nvPr>
            <p:ph type="dt" sz="half" idx="10"/>
          </p:nvPr>
        </p:nvSpPr>
        <p:spPr/>
        <p:txBody>
          <a:bodyPr/>
          <a:lstStyle>
            <a:lvl1pPr>
              <a:defRPr/>
            </a:lvl1pPr>
          </a:lstStyle>
          <a:p>
            <a:fld id="{F584E17D-A57C-49A6-BECF-B8FE293356A8}" type="datetime1">
              <a:rPr lang="en-US" altLang="en-US"/>
              <a:pPr/>
              <a:t>10/1/2021</a:t>
            </a:fld>
            <a:endParaRPr lang="en-US" altLang="en-US"/>
          </a:p>
        </p:txBody>
      </p:sp>
      <p:sp>
        <p:nvSpPr>
          <p:cNvPr id="6" name="Footer Placeholder 4">
            <a:extLst>
              <a:ext uri="{FF2B5EF4-FFF2-40B4-BE49-F238E27FC236}">
                <a16:creationId xmlns:a16="http://schemas.microsoft.com/office/drawing/2014/main" id="{E9C219A6-638D-43BA-AD9D-12875BBA8AE3}"/>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7" name="Slide Number Placeholder 5">
            <a:extLst>
              <a:ext uri="{FF2B5EF4-FFF2-40B4-BE49-F238E27FC236}">
                <a16:creationId xmlns:a16="http://schemas.microsoft.com/office/drawing/2014/main" id="{491B039D-1CBD-4F9A-A641-AEAC963674BB}"/>
              </a:ext>
            </a:extLst>
          </p:cNvPr>
          <p:cNvSpPr>
            <a:spLocks noGrp="1"/>
          </p:cNvSpPr>
          <p:nvPr>
            <p:ph type="sldNum" sz="quarter" idx="12"/>
          </p:nvPr>
        </p:nvSpPr>
        <p:spPr/>
        <p:txBody>
          <a:bodyPr/>
          <a:lstStyle>
            <a:lvl1pPr>
              <a:defRPr/>
            </a:lvl1pPr>
          </a:lstStyle>
          <a:p>
            <a:fld id="{70F4452E-6165-4111-A1DD-64F0A8D26999}" type="slidenum">
              <a:rPr lang="en-US" altLang="en-US"/>
              <a:pPr/>
              <a:t>‹#›</a:t>
            </a:fld>
            <a:r>
              <a:rPr lang="en-US" altLang="en-US"/>
              <a:t>/33</a:t>
            </a:r>
          </a:p>
        </p:txBody>
      </p:sp>
    </p:spTree>
    <p:extLst>
      <p:ext uri="{BB962C8B-B14F-4D97-AF65-F5344CB8AC3E}">
        <p14:creationId xmlns:p14="http://schemas.microsoft.com/office/powerpoint/2010/main" val="192577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EE70EC48-A51C-4E77-9073-5A9B4D5BC226}"/>
              </a:ext>
            </a:extLst>
          </p:cNvPr>
          <p:cNvSpPr>
            <a:spLocks noGrp="1"/>
          </p:cNvSpPr>
          <p:nvPr>
            <p:ph type="dt" sz="half" idx="10"/>
          </p:nvPr>
        </p:nvSpPr>
        <p:spPr/>
        <p:txBody>
          <a:bodyPr/>
          <a:lstStyle>
            <a:lvl1pPr>
              <a:defRPr/>
            </a:lvl1pPr>
          </a:lstStyle>
          <a:p>
            <a:fld id="{BE6C5B6B-554B-421E-AFAB-954E476B1F2A}" type="datetime1">
              <a:rPr lang="en-US" altLang="en-US"/>
              <a:pPr/>
              <a:t>10/1/2021</a:t>
            </a:fld>
            <a:endParaRPr lang="en-US" altLang="en-US"/>
          </a:p>
        </p:txBody>
      </p:sp>
      <p:sp>
        <p:nvSpPr>
          <p:cNvPr id="6" name="Footer Placeholder 4">
            <a:extLst>
              <a:ext uri="{FF2B5EF4-FFF2-40B4-BE49-F238E27FC236}">
                <a16:creationId xmlns:a16="http://schemas.microsoft.com/office/drawing/2014/main" id="{3BF2343C-5070-4DD6-9405-7B504BE2653C}"/>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7" name="Slide Number Placeholder 5">
            <a:extLst>
              <a:ext uri="{FF2B5EF4-FFF2-40B4-BE49-F238E27FC236}">
                <a16:creationId xmlns:a16="http://schemas.microsoft.com/office/drawing/2014/main" id="{B1EAC955-CB38-4268-A63E-FA9DF36D1638}"/>
              </a:ext>
            </a:extLst>
          </p:cNvPr>
          <p:cNvSpPr>
            <a:spLocks noGrp="1"/>
          </p:cNvSpPr>
          <p:nvPr>
            <p:ph type="sldNum" sz="quarter" idx="12"/>
          </p:nvPr>
        </p:nvSpPr>
        <p:spPr/>
        <p:txBody>
          <a:bodyPr/>
          <a:lstStyle>
            <a:lvl1pPr>
              <a:defRPr/>
            </a:lvl1pPr>
          </a:lstStyle>
          <a:p>
            <a:fld id="{8DE38B89-14AB-4FFB-BE1B-E117E59EF25A}" type="slidenum">
              <a:rPr lang="en-US" altLang="en-US"/>
              <a:pPr/>
              <a:t>‹#›</a:t>
            </a:fld>
            <a:r>
              <a:rPr lang="en-US" altLang="en-US"/>
              <a:t>/33</a:t>
            </a:r>
          </a:p>
        </p:txBody>
      </p:sp>
    </p:spTree>
    <p:extLst>
      <p:ext uri="{BB962C8B-B14F-4D97-AF65-F5344CB8AC3E}">
        <p14:creationId xmlns:p14="http://schemas.microsoft.com/office/powerpoint/2010/main" val="2862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6FE453D-6D5A-426B-A47A-4F70B31D1357}"/>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CD64FB8A-608D-4F78-9CAF-8F4DA94794E1}"/>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ADA14C9-1E68-45E2-BEEF-F46FAB4A6FE4}"/>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0">
                <a:solidFill>
                  <a:srgbClr val="898989"/>
                </a:solidFill>
              </a:defRPr>
            </a:lvl1pPr>
          </a:lstStyle>
          <a:p>
            <a:fld id="{E4728153-68B4-4D8D-8009-C3F8A6EF6E8E}" type="datetime1">
              <a:rPr lang="en-US" altLang="en-US"/>
              <a:pPr/>
              <a:t>10/1/2021</a:t>
            </a:fld>
            <a:endParaRPr lang="en-US" altLang="en-US"/>
          </a:p>
        </p:txBody>
      </p:sp>
      <p:sp>
        <p:nvSpPr>
          <p:cNvPr id="5" name="Footer Placeholder 4">
            <a:extLst>
              <a:ext uri="{FF2B5EF4-FFF2-40B4-BE49-F238E27FC236}">
                <a16:creationId xmlns:a16="http://schemas.microsoft.com/office/drawing/2014/main" id="{3F117549-AC26-4DC8-8BE1-CC81C00707D6}"/>
              </a:ext>
            </a:extLst>
          </p:cNvPr>
          <p:cNvSpPr>
            <a:spLocks noGrp="1"/>
          </p:cNvSpPr>
          <p:nvPr>
            <p:ph type="ftr" sz="quarter" idx="3"/>
          </p:nvPr>
        </p:nvSpPr>
        <p:spPr>
          <a:xfrm>
            <a:off x="2895600" y="6356350"/>
            <a:ext cx="3352800" cy="365125"/>
          </a:xfrm>
          <a:prstGeom prst="rect">
            <a:avLst/>
          </a:prstGeom>
        </p:spPr>
        <p:txBody>
          <a:bodyPr vert="horz" wrap="square" lIns="91440" tIns="45720" rIns="91440" bIns="45720" numCol="1" anchor="ctr" anchorCtr="0" compatLnSpc="1">
            <a:prstTxWarp prst="textNoShape">
              <a:avLst/>
            </a:prstTxWarp>
          </a:bodyPr>
          <a:lstStyle>
            <a:lvl1pPr algn="ctr">
              <a:defRPr sz="1200" b="0">
                <a:solidFill>
                  <a:srgbClr val="898989"/>
                </a:solidFill>
              </a:defRPr>
            </a:lvl1pPr>
          </a:lstStyle>
          <a:p>
            <a:r>
              <a:rPr lang="en-US" altLang="en-US"/>
              <a:t>Data Structures and Algorithms in Java </a:t>
            </a:r>
          </a:p>
        </p:txBody>
      </p:sp>
      <p:sp>
        <p:nvSpPr>
          <p:cNvPr id="6" name="Slide Number Placeholder 5">
            <a:extLst>
              <a:ext uri="{FF2B5EF4-FFF2-40B4-BE49-F238E27FC236}">
                <a16:creationId xmlns:a16="http://schemas.microsoft.com/office/drawing/2014/main" id="{5CA1048C-E476-434A-87EB-027AE586F5A3}"/>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0">
                <a:solidFill>
                  <a:srgbClr val="898989"/>
                </a:solidFill>
              </a:defRPr>
            </a:lvl1pPr>
          </a:lstStyle>
          <a:p>
            <a:fld id="{9D05F5C1-40C1-4DEA-8626-44636E0000F9}" type="slidenum">
              <a:rPr lang="en-US" altLang="en-US"/>
              <a:pPr/>
              <a:t>‹#›</a:t>
            </a:fld>
            <a:r>
              <a:rPr lang="en-US" altLang="en-US"/>
              <a:t>/33</a:t>
            </a:r>
          </a:p>
        </p:txBody>
      </p:sp>
      <p:pic>
        <p:nvPicPr>
          <p:cNvPr id="1031" name="Picture 10" descr="logo05">
            <a:extLst>
              <a:ext uri="{FF2B5EF4-FFF2-40B4-BE49-F238E27FC236}">
                <a16:creationId xmlns:a16="http://schemas.microsoft.com/office/drawing/2014/main" id="{DABBCDB1-E3E6-4303-BCA2-119DF8A29680}"/>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600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42" r:id="rId1"/>
    <p:sldLayoutId id="2147483841" r:id="rId2"/>
    <p:sldLayoutId id="2147483840" r:id="rId3"/>
    <p:sldLayoutId id="2147483839" r:id="rId4"/>
    <p:sldLayoutId id="2147483838" r:id="rId5"/>
    <p:sldLayoutId id="2147483837" r:id="rId6"/>
    <p:sldLayoutId id="2147483836" r:id="rId7"/>
    <p:sldLayoutId id="2147483835" r:id="rId8"/>
    <p:sldLayoutId id="2147483834" r:id="rId9"/>
    <p:sldLayoutId id="2147483833" r:id="rId10"/>
    <p:sldLayoutId id="2147483832"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F4BCD87E-FC89-4770-A8FF-6654400ED6B4}"/>
              </a:ext>
            </a:extLst>
          </p:cNvPr>
          <p:cNvSpPr>
            <a:spLocks noGrp="1"/>
          </p:cNvSpPr>
          <p:nvPr>
            <p:ph type="ftr" sz="quarter" idx="11"/>
          </p:nvPr>
        </p:nvSpPr>
        <p:spPr/>
        <p:txBody>
          <a:bodyPr/>
          <a:lstStyle/>
          <a:p>
            <a:r>
              <a:rPr lang="en-US" altLang="en-US"/>
              <a:t>Data Structures and Algorithms in Java </a:t>
            </a:r>
          </a:p>
        </p:txBody>
      </p:sp>
      <p:sp>
        <p:nvSpPr>
          <p:cNvPr id="5" name="Slide Number Placeholder 5">
            <a:extLst>
              <a:ext uri="{FF2B5EF4-FFF2-40B4-BE49-F238E27FC236}">
                <a16:creationId xmlns:a16="http://schemas.microsoft.com/office/drawing/2014/main" id="{21C12BE0-92D1-4404-B0A7-410AC182B1A2}"/>
              </a:ext>
            </a:extLst>
          </p:cNvPr>
          <p:cNvSpPr>
            <a:spLocks noGrp="1"/>
          </p:cNvSpPr>
          <p:nvPr>
            <p:ph type="sldNum" sz="quarter" idx="12"/>
          </p:nvPr>
        </p:nvSpPr>
        <p:spPr/>
        <p:txBody>
          <a:bodyPr/>
          <a:lstStyle/>
          <a:p>
            <a:fld id="{064F550C-8DA9-462C-823B-7952E8DE3923}" type="slidenum">
              <a:rPr lang="en-US" altLang="en-US"/>
              <a:pPr/>
              <a:t>1</a:t>
            </a:fld>
            <a:r>
              <a:rPr lang="en-US" altLang="en-US"/>
              <a:t>/33</a:t>
            </a:r>
          </a:p>
        </p:txBody>
      </p:sp>
      <p:sp>
        <p:nvSpPr>
          <p:cNvPr id="216066" name="Title 1">
            <a:extLst>
              <a:ext uri="{FF2B5EF4-FFF2-40B4-BE49-F238E27FC236}">
                <a16:creationId xmlns:a16="http://schemas.microsoft.com/office/drawing/2014/main" id="{0C341B1B-AAEE-419D-B809-B8511109D885}"/>
              </a:ext>
            </a:extLst>
          </p:cNvPr>
          <p:cNvSpPr>
            <a:spLocks noGrp="1"/>
          </p:cNvSpPr>
          <p:nvPr>
            <p:ph type="ctrTitle" idx="4294967295"/>
          </p:nvPr>
        </p:nvSpPr>
        <p:spPr>
          <a:xfrm>
            <a:off x="533400" y="2590800"/>
            <a:ext cx="7620000" cy="762000"/>
          </a:xfrm>
        </p:spPr>
        <p:txBody>
          <a:bodyPr>
            <a:spAutoFit/>
          </a:bodyPr>
          <a:lstStyle/>
          <a:p>
            <a:pPr eaLnBrk="1" hangingPunct="1"/>
            <a:r>
              <a:rPr lang="en-US" altLang="en-US" b="1">
                <a:solidFill>
                  <a:schemeClr val="tx2"/>
                </a:solidFill>
                <a:latin typeface="Arial" panose="020B0604020202020204" pitchFamily="34" charset="0"/>
                <a:cs typeface="Arial" panose="020B0604020202020204" pitchFamily="34" charset="0"/>
              </a:rPr>
              <a:t> 4. Trees</a:t>
            </a:r>
            <a:endParaRPr lang="en-US" altLang="en-US" b="1">
              <a:solidFill>
                <a:schemeClr val="tx2"/>
              </a:solidFill>
            </a:endParaRPr>
          </a:p>
        </p:txBody>
      </p:sp>
      <p:sp>
        <p:nvSpPr>
          <p:cNvPr id="216067" name="Text Box 3">
            <a:extLst>
              <a:ext uri="{FF2B5EF4-FFF2-40B4-BE49-F238E27FC236}">
                <a16:creationId xmlns:a16="http://schemas.microsoft.com/office/drawing/2014/main" id="{CCA24AC2-5B16-49DA-BD01-62EE793CC3A1}"/>
              </a:ext>
            </a:extLst>
          </p:cNvPr>
          <p:cNvSpPr txBox="1">
            <a:spLocks noChangeArrowheads="1"/>
          </p:cNvSpPr>
          <p:nvPr/>
        </p:nvSpPr>
        <p:spPr bwMode="auto">
          <a:xfrm>
            <a:off x="2819400" y="3429000"/>
            <a:ext cx="3352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600">
                <a:solidFill>
                  <a:schemeClr val="hlink"/>
                </a:solidFill>
              </a:rPr>
              <a:t>Part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62F00BC1-9396-435A-BC58-EA6D1F8E1D75}"/>
              </a:ext>
            </a:extLst>
          </p:cNvPr>
          <p:cNvSpPr>
            <a:spLocks noGrp="1"/>
          </p:cNvSpPr>
          <p:nvPr>
            <p:ph type="ftr" sz="quarter" idx="11"/>
          </p:nvPr>
        </p:nvSpPr>
        <p:spPr/>
        <p:txBody>
          <a:bodyPr/>
          <a:lstStyle/>
          <a:p>
            <a:r>
              <a:rPr lang="en-US" altLang="en-US"/>
              <a:t>Data Structures and Algorithms in Java </a:t>
            </a:r>
          </a:p>
        </p:txBody>
      </p:sp>
      <p:sp>
        <p:nvSpPr>
          <p:cNvPr id="8" name="Slide Number Placeholder 5">
            <a:extLst>
              <a:ext uri="{FF2B5EF4-FFF2-40B4-BE49-F238E27FC236}">
                <a16:creationId xmlns:a16="http://schemas.microsoft.com/office/drawing/2014/main" id="{1B70C2B4-D5A0-41D4-858D-BC55B8118BE7}"/>
              </a:ext>
            </a:extLst>
          </p:cNvPr>
          <p:cNvSpPr>
            <a:spLocks noGrp="1"/>
          </p:cNvSpPr>
          <p:nvPr>
            <p:ph type="sldNum" sz="quarter" idx="12"/>
          </p:nvPr>
        </p:nvSpPr>
        <p:spPr/>
        <p:txBody>
          <a:bodyPr/>
          <a:lstStyle/>
          <a:p>
            <a:fld id="{47845506-7B7B-4733-A1DE-A3B8A50286FF}" type="slidenum">
              <a:rPr lang="en-US" altLang="en-US"/>
              <a:pPr/>
              <a:t>10</a:t>
            </a:fld>
            <a:r>
              <a:rPr lang="en-US" altLang="en-US"/>
              <a:t>/33</a:t>
            </a:r>
          </a:p>
        </p:txBody>
      </p:sp>
      <p:sp>
        <p:nvSpPr>
          <p:cNvPr id="399362" name="Rectangle 2">
            <a:extLst>
              <a:ext uri="{FF2B5EF4-FFF2-40B4-BE49-F238E27FC236}">
                <a16:creationId xmlns:a16="http://schemas.microsoft.com/office/drawing/2014/main" id="{41FDA925-B0E1-496D-A563-4A91C5BF17E7}"/>
              </a:ext>
            </a:extLst>
          </p:cNvPr>
          <p:cNvSpPr>
            <a:spLocks noGrp="1" noChangeArrowheads="1"/>
          </p:cNvSpPr>
          <p:nvPr>
            <p:ph type="title" idx="4294967295"/>
          </p:nvPr>
        </p:nvSpPr>
        <p:spPr>
          <a:xfrm>
            <a:off x="917575" y="517525"/>
            <a:ext cx="6778625" cy="701675"/>
          </a:xfrm>
        </p:spPr>
        <p:txBody>
          <a:bodyPr>
            <a:spAutoFit/>
          </a:bodyPr>
          <a:lstStyle/>
          <a:p>
            <a:pPr eaLnBrk="1" hangingPunct="1"/>
            <a:r>
              <a:rPr lang="en-US" altLang="en-US" sz="4000" b="1">
                <a:solidFill>
                  <a:srgbClr val="CC3300"/>
                </a:solidFill>
              </a:rPr>
              <a:t>AVL Trees</a:t>
            </a:r>
          </a:p>
        </p:txBody>
      </p:sp>
      <p:sp>
        <p:nvSpPr>
          <p:cNvPr id="399363" name="Rectangle 3">
            <a:extLst>
              <a:ext uri="{FF2B5EF4-FFF2-40B4-BE49-F238E27FC236}">
                <a16:creationId xmlns:a16="http://schemas.microsoft.com/office/drawing/2014/main" id="{F820CD22-F1C6-4125-BD4C-EC46FDB13803}"/>
              </a:ext>
            </a:extLst>
          </p:cNvPr>
          <p:cNvSpPr>
            <a:spLocks noGrp="1" noChangeArrowheads="1"/>
          </p:cNvSpPr>
          <p:nvPr>
            <p:ph sz="quarter" idx="4294967295"/>
          </p:nvPr>
        </p:nvSpPr>
        <p:spPr>
          <a:xfrm>
            <a:off x="457200" y="1395413"/>
            <a:ext cx="8229600" cy="946150"/>
          </a:xfrm>
        </p:spPr>
        <p:txBody>
          <a:bodyPr>
            <a:spAutoFit/>
          </a:bodyPr>
          <a:lstStyle/>
          <a:p>
            <a:pPr marL="319088" indent="-319088" eaLnBrk="1" hangingPunct="1"/>
            <a:r>
              <a:rPr lang="en-US" altLang="en-US" sz="2800"/>
              <a:t>An </a:t>
            </a:r>
            <a:r>
              <a:rPr lang="en-US" altLang="en-US" sz="2800" b="1"/>
              <a:t>AVL tree</a:t>
            </a:r>
            <a:r>
              <a:rPr lang="en-US" altLang="en-US" sz="2800" i="1"/>
              <a:t> (by </a:t>
            </a:r>
            <a:r>
              <a:rPr lang="en-US" altLang="en-US" sz="2800" i="1">
                <a:solidFill>
                  <a:schemeClr val="accent2"/>
                </a:solidFill>
              </a:rPr>
              <a:t>A</a:t>
            </a:r>
            <a:r>
              <a:rPr lang="en-US" altLang="en-US" sz="2800" i="1"/>
              <a:t>delson </a:t>
            </a:r>
            <a:r>
              <a:rPr lang="en-US" altLang="en-US" sz="2800" i="1">
                <a:solidFill>
                  <a:schemeClr val="accent2"/>
                </a:solidFill>
              </a:rPr>
              <a:t>V</a:t>
            </a:r>
            <a:r>
              <a:rPr lang="en-US" altLang="en-US" sz="2800" i="1"/>
              <a:t>elskii, </a:t>
            </a:r>
            <a:r>
              <a:rPr lang="en-US" altLang="en-US" sz="2800" i="1">
                <a:solidFill>
                  <a:schemeClr val="accent2"/>
                </a:solidFill>
              </a:rPr>
              <a:t>L</a:t>
            </a:r>
            <a:r>
              <a:rPr lang="en-US" altLang="en-US" sz="2800" i="1"/>
              <a:t>andis) </a:t>
            </a:r>
            <a:r>
              <a:rPr lang="en-US" altLang="en-US" sz="2800"/>
              <a:t>is a height-balanced binary search tree.</a:t>
            </a:r>
            <a:endParaRPr lang="en-US" altLang="en-US" sz="2800" b="1"/>
          </a:p>
        </p:txBody>
      </p:sp>
      <p:pic>
        <p:nvPicPr>
          <p:cNvPr id="399365" name="Picture 4">
            <a:extLst>
              <a:ext uri="{FF2B5EF4-FFF2-40B4-BE49-F238E27FC236}">
                <a16:creationId xmlns:a16="http://schemas.microsoft.com/office/drawing/2014/main" id="{A315852D-C50D-439B-9111-D3935E7961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843213"/>
            <a:ext cx="61023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Callout 1 (Accent Bar) 5">
            <a:extLst>
              <a:ext uri="{FF2B5EF4-FFF2-40B4-BE49-F238E27FC236}">
                <a16:creationId xmlns:a16="http://schemas.microsoft.com/office/drawing/2014/main" id="{F2CECB63-2322-4548-A5AF-7A1734EA1058}"/>
              </a:ext>
            </a:extLst>
          </p:cNvPr>
          <p:cNvSpPr>
            <a:spLocks/>
          </p:cNvSpPr>
          <p:nvPr/>
        </p:nvSpPr>
        <p:spPr bwMode="auto">
          <a:xfrm>
            <a:off x="4171950" y="5162550"/>
            <a:ext cx="4514850" cy="914400"/>
          </a:xfrm>
          <a:prstGeom prst="accentCallout1">
            <a:avLst>
              <a:gd name="adj1" fmla="val 12500"/>
              <a:gd name="adj2" fmla="val -1963"/>
              <a:gd name="adj3" fmla="val -113370"/>
              <a:gd name="adj4" fmla="val -13111"/>
            </a:avLst>
          </a:prstGeom>
          <a:solidFill>
            <a:schemeClr val="accent1"/>
          </a:solidFill>
          <a:ln w="19050" algn="ctr">
            <a:solidFill>
              <a:srgbClr val="B05C05"/>
            </a:solidFill>
            <a:miter lim="800000"/>
            <a:headEnd/>
            <a:tailEnd/>
          </a:ln>
        </p:spPr>
        <p:txBody>
          <a:bodyPr anchor="ctr"/>
          <a:lstStyle/>
          <a:p>
            <a:pPr algn="ctr">
              <a:defRPr/>
            </a:pPr>
            <a:r>
              <a:rPr lang="en-US" sz="1800" b="0" dirty="0">
                <a:solidFill>
                  <a:schemeClr val="lt1"/>
                </a:solidFill>
                <a:latin typeface="+mn-lt"/>
              </a:rPr>
              <a:t>Balance factor = height(right)- height(left)</a:t>
            </a:r>
          </a:p>
        </p:txBody>
      </p:sp>
      <p:sp>
        <p:nvSpPr>
          <p:cNvPr id="399367" name="Rectangle 6">
            <a:extLst>
              <a:ext uri="{FF2B5EF4-FFF2-40B4-BE49-F238E27FC236}">
                <a16:creationId xmlns:a16="http://schemas.microsoft.com/office/drawing/2014/main" id="{C73FB1A1-910D-4B2C-9DB0-5B4AB8CFB628}"/>
              </a:ext>
            </a:extLst>
          </p:cNvPr>
          <p:cNvSpPr>
            <a:spLocks noChangeArrowheads="1"/>
          </p:cNvSpPr>
          <p:nvPr/>
        </p:nvSpPr>
        <p:spPr bwMode="auto">
          <a:xfrm>
            <a:off x="1931988" y="5434013"/>
            <a:ext cx="21066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t>Examples of AVL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DE4E1817-9288-428B-9895-2854CFC02F8D}"/>
              </a:ext>
            </a:extLst>
          </p:cNvPr>
          <p:cNvSpPr>
            <a:spLocks noGrp="1"/>
          </p:cNvSpPr>
          <p:nvPr>
            <p:ph type="ftr" sz="quarter" idx="11"/>
          </p:nvPr>
        </p:nvSpPr>
        <p:spPr/>
        <p:txBody>
          <a:bodyPr/>
          <a:lstStyle/>
          <a:p>
            <a:r>
              <a:rPr lang="en-US" altLang="en-US"/>
              <a:t>Data Structures and Algorithms in Java </a:t>
            </a:r>
          </a:p>
        </p:txBody>
      </p:sp>
      <p:sp>
        <p:nvSpPr>
          <p:cNvPr id="5" name="Slide Number Placeholder 5">
            <a:extLst>
              <a:ext uri="{FF2B5EF4-FFF2-40B4-BE49-F238E27FC236}">
                <a16:creationId xmlns:a16="http://schemas.microsoft.com/office/drawing/2014/main" id="{C8F824FF-ED21-49B4-B688-90968051411B}"/>
              </a:ext>
            </a:extLst>
          </p:cNvPr>
          <p:cNvSpPr>
            <a:spLocks noGrp="1"/>
          </p:cNvSpPr>
          <p:nvPr>
            <p:ph type="sldNum" sz="quarter" idx="12"/>
          </p:nvPr>
        </p:nvSpPr>
        <p:spPr/>
        <p:txBody>
          <a:bodyPr/>
          <a:lstStyle/>
          <a:p>
            <a:fld id="{ADD95AE1-6ABE-40A7-94A3-7649780276BB}" type="slidenum">
              <a:rPr lang="en-US" altLang="en-US"/>
              <a:pPr/>
              <a:t>11</a:t>
            </a:fld>
            <a:r>
              <a:rPr lang="en-US" altLang="en-US"/>
              <a:t>/33</a:t>
            </a:r>
          </a:p>
        </p:txBody>
      </p:sp>
      <p:sp>
        <p:nvSpPr>
          <p:cNvPr id="467970" name="Rectangle 3">
            <a:extLst>
              <a:ext uri="{FF2B5EF4-FFF2-40B4-BE49-F238E27FC236}">
                <a16:creationId xmlns:a16="http://schemas.microsoft.com/office/drawing/2014/main" id="{7CEF4DDE-408F-43FC-80F9-D561DE6DC265}"/>
              </a:ext>
            </a:extLst>
          </p:cNvPr>
          <p:cNvSpPr>
            <a:spLocks noGrp="1" noChangeArrowheads="1"/>
          </p:cNvSpPr>
          <p:nvPr>
            <p:ph sz="quarter" idx="4294967295"/>
          </p:nvPr>
        </p:nvSpPr>
        <p:spPr>
          <a:xfrm>
            <a:off x="228600" y="1066800"/>
            <a:ext cx="8534400" cy="5367338"/>
          </a:xfrm>
        </p:spPr>
        <p:txBody>
          <a:bodyPr>
            <a:spAutoFit/>
          </a:bodyPr>
          <a:lstStyle/>
          <a:p>
            <a:pPr marL="319088" indent="-319088"/>
            <a:r>
              <a:rPr lang="en-US" altLang="en-US" sz="2200" b="1"/>
              <a:t>Insert a node as in a binary search tree.</a:t>
            </a:r>
          </a:p>
          <a:p>
            <a:pPr marL="319088" indent="-319088"/>
            <a:r>
              <a:rPr lang="en-US" altLang="en-US" sz="2200" b="1"/>
              <a:t>Recalculate balance fator of nodes from the inserted node back to the root</a:t>
            </a:r>
            <a:r>
              <a:rPr lang="en-US" altLang="en-US" sz="2200"/>
              <a:t>.</a:t>
            </a:r>
          </a:p>
          <a:p>
            <a:pPr lvl="1"/>
            <a:r>
              <a:rPr lang="en-US" altLang="en-US" sz="2000"/>
              <a:t>If there is no unbalanced node (which means that no balance factors -2 or 2)  in the tree then stop.</a:t>
            </a:r>
          </a:p>
          <a:p>
            <a:pPr lvl="1"/>
            <a:r>
              <a:rPr lang="en-US" altLang="en-US" sz="2000"/>
              <a:t>If we found the first node p whose balance factor is 2 or -2 then we should rotate   p  about his son. If  p's  and his son's balance factors have the same sign, then only single rotation should be done. If the signs of  p  and  q  are different then double rotation should be done: at first  q  is  rotated, and then p. </a:t>
            </a:r>
          </a:p>
          <a:p>
            <a:pPr lvl="1">
              <a:buFont typeface="Arial" panose="020B0604020202020204" pitchFamily="34" charset="0"/>
              <a:buNone/>
            </a:pPr>
            <a:r>
              <a:rPr lang="en-US" altLang="en-US" sz="2000"/>
              <a:t>	Rotation rule: for left unbalane the right rotation should be used and vice versa.</a:t>
            </a:r>
          </a:p>
          <a:p>
            <a:pPr lvl="1"/>
            <a:r>
              <a:rPr lang="en-US" altLang="en-US" sz="2000"/>
              <a:t>It can be proved that for insertion, at most one rotation (single or double) should be done. That is because the height of the node to be rotated after rotation is exactly the same as its' height before inserting a new key, thus the heights of all </a:t>
            </a:r>
            <a:r>
              <a:rPr lang="en-US" altLang="en-US" sz="2000" b="1">
                <a:cs typeface="Arial" panose="020B0604020202020204" pitchFamily="34" charset="0"/>
              </a:rPr>
              <a:t>ancestors of p are unchanged.</a:t>
            </a:r>
            <a:r>
              <a:rPr lang="en-US" altLang="en-US" sz="2000"/>
              <a:t> </a:t>
            </a:r>
          </a:p>
        </p:txBody>
      </p:sp>
      <p:sp>
        <p:nvSpPr>
          <p:cNvPr id="467972" name="Title 1">
            <a:extLst>
              <a:ext uri="{FF2B5EF4-FFF2-40B4-BE49-F238E27FC236}">
                <a16:creationId xmlns:a16="http://schemas.microsoft.com/office/drawing/2014/main" id="{7B4C8CD1-2B7C-499A-BF0C-0643702A4E60}"/>
              </a:ext>
            </a:extLst>
          </p:cNvPr>
          <p:cNvSpPr>
            <a:spLocks/>
          </p:cNvSpPr>
          <p:nvPr/>
        </p:nvSpPr>
        <p:spPr bwMode="auto">
          <a:xfrm>
            <a:off x="533400" y="334963"/>
            <a:ext cx="822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ctr" eaLnBrk="0" hangingPunct="0">
              <a:defRPr sz="4400">
                <a:solidFill>
                  <a:schemeClr val="tx1"/>
                </a:solidFill>
                <a:latin typeface="Calibri" panose="020F0502020204030204" pitchFamily="34" charset="0"/>
              </a:defRPr>
            </a:lvl1pPr>
            <a:lvl2pPr algn="ctr" eaLnBrk="0" hangingPunct="0">
              <a:defRPr sz="4400">
                <a:solidFill>
                  <a:schemeClr val="tx1"/>
                </a:solidFill>
                <a:latin typeface="Calibri" panose="020F0502020204030204" pitchFamily="34" charset="0"/>
              </a:defRPr>
            </a:lvl2pPr>
            <a:lvl3pPr algn="ctr" eaLnBrk="0" hangingPunct="0">
              <a:defRPr sz="4400">
                <a:solidFill>
                  <a:schemeClr val="tx1"/>
                </a:solidFill>
                <a:latin typeface="Calibri" panose="020F0502020204030204" pitchFamily="34" charset="0"/>
              </a:defRPr>
            </a:lvl3pPr>
            <a:lvl4pPr algn="ctr" eaLnBrk="0" hangingPunct="0">
              <a:defRPr sz="4400">
                <a:solidFill>
                  <a:schemeClr val="tx1"/>
                </a:solidFill>
                <a:latin typeface="Calibri" panose="020F0502020204030204" pitchFamily="34" charset="0"/>
              </a:defRPr>
            </a:lvl4pPr>
            <a:lvl5pPr algn="ctr" eaLnBrk="0" hangingPunct="0">
              <a:defRPr sz="4400">
                <a:solidFill>
                  <a:schemeClr val="tx1"/>
                </a:solidFill>
                <a:latin typeface="Calibri" panose="020F0502020204030204" pitchFamily="34" charset="0"/>
              </a:defRPr>
            </a:lvl5pPr>
            <a:lvl6pPr marL="457200" algn="ctr" eaLnBrk="0" fontAlgn="base" hangingPunct="0">
              <a:spcBef>
                <a:spcPct val="0"/>
              </a:spcBef>
              <a:spcAft>
                <a:spcPct val="0"/>
              </a:spcAft>
              <a:defRPr sz="4400">
                <a:solidFill>
                  <a:schemeClr val="tx1"/>
                </a:solidFill>
                <a:latin typeface="Calibri" panose="020F0502020204030204" pitchFamily="34" charset="0"/>
              </a:defRPr>
            </a:lvl6pPr>
            <a:lvl7pPr marL="914400" algn="ctr" eaLnBrk="0" fontAlgn="base" hangingPunct="0">
              <a:spcBef>
                <a:spcPct val="0"/>
              </a:spcBef>
              <a:spcAft>
                <a:spcPct val="0"/>
              </a:spcAft>
              <a:defRPr sz="4400">
                <a:solidFill>
                  <a:schemeClr val="tx1"/>
                </a:solidFill>
                <a:latin typeface="Calibri" panose="020F0502020204030204" pitchFamily="34" charset="0"/>
              </a:defRPr>
            </a:lvl7pPr>
            <a:lvl8pPr marL="1371600" algn="ctr" eaLnBrk="0" fontAlgn="base" hangingPunct="0">
              <a:spcBef>
                <a:spcPct val="0"/>
              </a:spcBef>
              <a:spcAft>
                <a:spcPct val="0"/>
              </a:spcAft>
              <a:defRPr sz="4400">
                <a:solidFill>
                  <a:schemeClr val="tx1"/>
                </a:solidFill>
                <a:latin typeface="Calibri" panose="020F0502020204030204" pitchFamily="34" charset="0"/>
              </a:defRPr>
            </a:lvl8pPr>
            <a:lvl9pPr marL="1828800" algn="ctr" eaLnBrk="0" fontAlgn="base" hangingPunct="0">
              <a:spcBef>
                <a:spcPct val="0"/>
              </a:spcBef>
              <a:spcAft>
                <a:spcPct val="0"/>
              </a:spcAft>
              <a:defRPr sz="4400">
                <a:solidFill>
                  <a:schemeClr val="tx1"/>
                </a:solidFill>
                <a:latin typeface="Calibri" panose="020F0502020204030204" pitchFamily="34" charset="0"/>
              </a:defRPr>
            </a:lvl9pPr>
          </a:lstStyle>
          <a:p>
            <a:pPr eaLnBrk="1" hangingPunct="1"/>
            <a:r>
              <a:rPr lang="en-US" altLang="en-US" sz="3600">
                <a:solidFill>
                  <a:srgbClr val="CC3300"/>
                </a:solidFill>
              </a:rPr>
              <a:t>Insertion algorithm in an AVL Tree</a:t>
            </a:r>
            <a:endParaRPr lang="en-US" altLang="en-US" sz="3600" i="1">
              <a:solidFill>
                <a:srgbClr val="CC33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982B28B-28AC-45E7-B225-44A0EC22F74C}"/>
              </a:ext>
            </a:extLst>
          </p:cNvPr>
          <p:cNvSpPr>
            <a:spLocks noGrp="1"/>
          </p:cNvSpPr>
          <p:nvPr>
            <p:ph type="ftr" sz="quarter" idx="11"/>
          </p:nvPr>
        </p:nvSpPr>
        <p:spPr/>
        <p:txBody>
          <a:bodyPr/>
          <a:lstStyle/>
          <a:p>
            <a:r>
              <a:rPr lang="en-US" altLang="en-US"/>
              <a:t>Data Structures and Algorithms in Java </a:t>
            </a:r>
          </a:p>
        </p:txBody>
      </p:sp>
      <p:sp>
        <p:nvSpPr>
          <p:cNvPr id="6" name="Slide Number Placeholder 5">
            <a:extLst>
              <a:ext uri="{FF2B5EF4-FFF2-40B4-BE49-F238E27FC236}">
                <a16:creationId xmlns:a16="http://schemas.microsoft.com/office/drawing/2014/main" id="{37F8BD62-A9A2-4D3E-AC0E-C828CD47A24B}"/>
              </a:ext>
            </a:extLst>
          </p:cNvPr>
          <p:cNvSpPr>
            <a:spLocks noGrp="1"/>
          </p:cNvSpPr>
          <p:nvPr>
            <p:ph type="sldNum" sz="quarter" idx="12"/>
          </p:nvPr>
        </p:nvSpPr>
        <p:spPr/>
        <p:txBody>
          <a:bodyPr/>
          <a:lstStyle/>
          <a:p>
            <a:fld id="{41B1A7D1-C530-42D6-A3E7-DCF41AF4D163}" type="slidenum">
              <a:rPr lang="en-US" altLang="en-US"/>
              <a:pPr/>
              <a:t>12</a:t>
            </a:fld>
            <a:r>
              <a:rPr lang="en-US" altLang="en-US"/>
              <a:t>/33</a:t>
            </a:r>
          </a:p>
        </p:txBody>
      </p:sp>
      <p:sp>
        <p:nvSpPr>
          <p:cNvPr id="432131" name="Text Box 3">
            <a:extLst>
              <a:ext uri="{FF2B5EF4-FFF2-40B4-BE49-F238E27FC236}">
                <a16:creationId xmlns:a16="http://schemas.microsoft.com/office/drawing/2014/main" id="{B75AF7B0-D9A7-4CAC-B265-0E58D312E0D4}"/>
              </a:ext>
            </a:extLst>
          </p:cNvPr>
          <p:cNvSpPr txBox="1">
            <a:spLocks noChangeArrowheads="1"/>
          </p:cNvSpPr>
          <p:nvPr/>
        </p:nvSpPr>
        <p:spPr bwMode="auto">
          <a:xfrm>
            <a:off x="1905000" y="5486400"/>
            <a:ext cx="52022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Balancing a tree after insertion the key 54</a:t>
            </a:r>
          </a:p>
        </p:txBody>
      </p:sp>
      <p:sp>
        <p:nvSpPr>
          <p:cNvPr id="432135" name="Title 1">
            <a:extLst>
              <a:ext uri="{FF2B5EF4-FFF2-40B4-BE49-F238E27FC236}">
                <a16:creationId xmlns:a16="http://schemas.microsoft.com/office/drawing/2014/main" id="{428F80EB-5EBA-460F-BC8F-773A9BDF6647}"/>
              </a:ext>
            </a:extLst>
          </p:cNvPr>
          <p:cNvSpPr>
            <a:spLocks/>
          </p:cNvSpPr>
          <p:nvPr/>
        </p:nvSpPr>
        <p:spPr bwMode="auto">
          <a:xfrm>
            <a:off x="558800" y="495300"/>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ctr" eaLnBrk="0" hangingPunct="0">
              <a:defRPr sz="4400">
                <a:solidFill>
                  <a:schemeClr val="tx1"/>
                </a:solidFill>
                <a:latin typeface="Calibri" panose="020F0502020204030204" pitchFamily="34" charset="0"/>
              </a:defRPr>
            </a:lvl1pPr>
            <a:lvl2pPr algn="ctr" eaLnBrk="0" hangingPunct="0">
              <a:defRPr sz="4400">
                <a:solidFill>
                  <a:schemeClr val="tx1"/>
                </a:solidFill>
                <a:latin typeface="Calibri" panose="020F0502020204030204" pitchFamily="34" charset="0"/>
              </a:defRPr>
            </a:lvl2pPr>
            <a:lvl3pPr algn="ctr" eaLnBrk="0" hangingPunct="0">
              <a:defRPr sz="4400">
                <a:solidFill>
                  <a:schemeClr val="tx1"/>
                </a:solidFill>
                <a:latin typeface="Calibri" panose="020F0502020204030204" pitchFamily="34" charset="0"/>
              </a:defRPr>
            </a:lvl3pPr>
            <a:lvl4pPr algn="ctr" eaLnBrk="0" hangingPunct="0">
              <a:defRPr sz="4400">
                <a:solidFill>
                  <a:schemeClr val="tx1"/>
                </a:solidFill>
                <a:latin typeface="Calibri" panose="020F0502020204030204" pitchFamily="34" charset="0"/>
              </a:defRPr>
            </a:lvl4pPr>
            <a:lvl5pPr algn="ctr" eaLnBrk="0" hangingPunct="0">
              <a:defRPr sz="4400">
                <a:solidFill>
                  <a:schemeClr val="tx1"/>
                </a:solidFill>
                <a:latin typeface="Calibri" panose="020F0502020204030204" pitchFamily="34" charset="0"/>
              </a:defRPr>
            </a:lvl5pPr>
            <a:lvl6pPr marL="457200" algn="ctr" eaLnBrk="0" fontAlgn="base" hangingPunct="0">
              <a:spcBef>
                <a:spcPct val="0"/>
              </a:spcBef>
              <a:spcAft>
                <a:spcPct val="0"/>
              </a:spcAft>
              <a:defRPr sz="4400">
                <a:solidFill>
                  <a:schemeClr val="tx1"/>
                </a:solidFill>
                <a:latin typeface="Calibri" panose="020F0502020204030204" pitchFamily="34" charset="0"/>
              </a:defRPr>
            </a:lvl6pPr>
            <a:lvl7pPr marL="914400" algn="ctr" eaLnBrk="0" fontAlgn="base" hangingPunct="0">
              <a:spcBef>
                <a:spcPct val="0"/>
              </a:spcBef>
              <a:spcAft>
                <a:spcPct val="0"/>
              </a:spcAft>
              <a:defRPr sz="4400">
                <a:solidFill>
                  <a:schemeClr val="tx1"/>
                </a:solidFill>
                <a:latin typeface="Calibri" panose="020F0502020204030204" pitchFamily="34" charset="0"/>
              </a:defRPr>
            </a:lvl7pPr>
            <a:lvl8pPr marL="1371600" algn="ctr" eaLnBrk="0" fontAlgn="base" hangingPunct="0">
              <a:spcBef>
                <a:spcPct val="0"/>
              </a:spcBef>
              <a:spcAft>
                <a:spcPct val="0"/>
              </a:spcAft>
              <a:defRPr sz="4400">
                <a:solidFill>
                  <a:schemeClr val="tx1"/>
                </a:solidFill>
                <a:latin typeface="Calibri" panose="020F0502020204030204" pitchFamily="34" charset="0"/>
              </a:defRPr>
            </a:lvl8pPr>
            <a:lvl9pPr marL="1828800" algn="ctr" eaLnBrk="0" fontAlgn="base" hangingPunct="0">
              <a:spcBef>
                <a:spcPct val="0"/>
              </a:spcBef>
              <a:spcAft>
                <a:spcPct val="0"/>
              </a:spcAft>
              <a:defRPr sz="4400">
                <a:solidFill>
                  <a:schemeClr val="tx1"/>
                </a:solidFill>
                <a:latin typeface="Calibri" panose="020F0502020204030204" pitchFamily="34" charset="0"/>
              </a:defRPr>
            </a:lvl9pPr>
          </a:lstStyle>
          <a:p>
            <a:pPr eaLnBrk="1" hangingPunct="1"/>
            <a:r>
              <a:rPr lang="en-US" altLang="en-US" sz="4000">
                <a:solidFill>
                  <a:srgbClr val="CC3300"/>
                </a:solidFill>
              </a:rPr>
              <a:t>Insertion in an AVL Tree demo</a:t>
            </a:r>
            <a:endParaRPr lang="en-US" altLang="en-US" sz="4000" i="1">
              <a:solidFill>
                <a:srgbClr val="CC3300"/>
              </a:solidFill>
            </a:endParaRPr>
          </a:p>
        </p:txBody>
      </p:sp>
      <p:pic>
        <p:nvPicPr>
          <p:cNvPr id="432137" name="Picture 9">
            <a:extLst>
              <a:ext uri="{FF2B5EF4-FFF2-40B4-BE49-F238E27FC236}">
                <a16:creationId xmlns:a16="http://schemas.microsoft.com/office/drawing/2014/main" id="{B1F9F015-1BCE-4250-B66A-072EB9B460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5001" t="24001" r="10625" b="41000"/>
          <a:stretch>
            <a:fillRect/>
          </a:stretch>
        </p:blipFill>
        <p:spPr bwMode="auto">
          <a:xfrm>
            <a:off x="152400" y="1366838"/>
            <a:ext cx="8915400" cy="3586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36618063-882F-4017-8039-00582A08CC54}"/>
              </a:ext>
            </a:extLst>
          </p:cNvPr>
          <p:cNvSpPr>
            <a:spLocks noGrp="1"/>
          </p:cNvSpPr>
          <p:nvPr>
            <p:ph type="ftr" sz="quarter" idx="11"/>
          </p:nvPr>
        </p:nvSpPr>
        <p:spPr/>
        <p:txBody>
          <a:bodyPr/>
          <a:lstStyle/>
          <a:p>
            <a:r>
              <a:rPr lang="en-US" altLang="en-US"/>
              <a:t>Data Structures and Algorithms in Java </a:t>
            </a:r>
          </a:p>
        </p:txBody>
      </p:sp>
      <p:sp>
        <p:nvSpPr>
          <p:cNvPr id="5" name="Slide Number Placeholder 5">
            <a:extLst>
              <a:ext uri="{FF2B5EF4-FFF2-40B4-BE49-F238E27FC236}">
                <a16:creationId xmlns:a16="http://schemas.microsoft.com/office/drawing/2014/main" id="{34C5D5B6-02F9-4462-B964-80B0C5474228}"/>
              </a:ext>
            </a:extLst>
          </p:cNvPr>
          <p:cNvSpPr>
            <a:spLocks noGrp="1"/>
          </p:cNvSpPr>
          <p:nvPr>
            <p:ph type="sldNum" sz="quarter" idx="12"/>
          </p:nvPr>
        </p:nvSpPr>
        <p:spPr/>
        <p:txBody>
          <a:bodyPr/>
          <a:lstStyle/>
          <a:p>
            <a:fld id="{BFF9F067-4967-4BA4-AE54-12739811E400}" type="slidenum">
              <a:rPr lang="en-US" altLang="en-US"/>
              <a:pPr/>
              <a:t>13</a:t>
            </a:fld>
            <a:r>
              <a:rPr lang="en-US" altLang="en-US"/>
              <a:t>/33</a:t>
            </a:r>
          </a:p>
        </p:txBody>
      </p:sp>
      <p:sp>
        <p:nvSpPr>
          <p:cNvPr id="470018" name="Rectangle 3">
            <a:extLst>
              <a:ext uri="{FF2B5EF4-FFF2-40B4-BE49-F238E27FC236}">
                <a16:creationId xmlns:a16="http://schemas.microsoft.com/office/drawing/2014/main" id="{D52AC470-3F2F-4C5F-BC5F-D371C208A9D1}"/>
              </a:ext>
            </a:extLst>
          </p:cNvPr>
          <p:cNvSpPr>
            <a:spLocks noGrp="1" noChangeArrowheads="1"/>
          </p:cNvSpPr>
          <p:nvPr>
            <p:ph sz="quarter" idx="4294967295"/>
          </p:nvPr>
        </p:nvSpPr>
        <p:spPr>
          <a:xfrm>
            <a:off x="228600" y="981075"/>
            <a:ext cx="8686800" cy="5672138"/>
          </a:xfrm>
        </p:spPr>
        <p:txBody>
          <a:bodyPr>
            <a:spAutoFit/>
          </a:bodyPr>
          <a:lstStyle/>
          <a:p>
            <a:pPr marL="319088" indent="-319088"/>
            <a:r>
              <a:rPr lang="en-US" altLang="en-US" sz="2200" b="1"/>
              <a:t>Delete a node as in a binary search tree.</a:t>
            </a:r>
          </a:p>
          <a:p>
            <a:pPr marL="319088" indent="-319088"/>
            <a:r>
              <a:rPr lang="en-US" altLang="en-US" sz="2200" b="1"/>
              <a:t>Recalculate balance fator of nodes from the deleted node back to the root.</a:t>
            </a:r>
          </a:p>
          <a:p>
            <a:pPr lvl="1"/>
            <a:r>
              <a:rPr lang="en-US" altLang="en-US" sz="2000"/>
              <a:t>If there is no unbalanced node (which means that no balance factors -2 or 2)  in the tree then stop.</a:t>
            </a:r>
          </a:p>
          <a:p>
            <a:pPr lvl="1"/>
            <a:r>
              <a:rPr lang="en-US" altLang="en-US" sz="2000"/>
              <a:t>If we found the first node p whose balance factor is 2 or -2 then we should rotate   p  about his son. If  p's  and his son's balance factors have the same sign, then only single rotation should be done. If the signs of  p  and  q  are different then double rotation should be done: at first  q  is  rotated, and then p. </a:t>
            </a:r>
          </a:p>
          <a:p>
            <a:pPr lvl="1">
              <a:buFont typeface="Arial" panose="020B0604020202020204" pitchFamily="34" charset="0"/>
              <a:buNone/>
            </a:pPr>
            <a:r>
              <a:rPr lang="en-US" altLang="en-US" sz="2000"/>
              <a:t>	Rotation rule: for left unbalane the right rotation should be used and vice versa.</a:t>
            </a:r>
          </a:p>
          <a:p>
            <a:pPr lvl="1"/>
            <a:r>
              <a:rPr lang="en-US" altLang="en-US" sz="2000"/>
              <a:t>It can be proved that not the same as the case of insertion, in deletion the height of the rotated node p may be shorter by 1, thus it may causes the heights of p's ancestors shorter. Thus we should continue to balance until the height of rotated node is unchanged, and sometimes we do this to the root. </a:t>
            </a:r>
          </a:p>
        </p:txBody>
      </p:sp>
      <p:sp>
        <p:nvSpPr>
          <p:cNvPr id="470019" name="Title 1">
            <a:extLst>
              <a:ext uri="{FF2B5EF4-FFF2-40B4-BE49-F238E27FC236}">
                <a16:creationId xmlns:a16="http://schemas.microsoft.com/office/drawing/2014/main" id="{79B78006-0809-4B2C-8B26-FA3CB955813D}"/>
              </a:ext>
            </a:extLst>
          </p:cNvPr>
          <p:cNvSpPr>
            <a:spLocks/>
          </p:cNvSpPr>
          <p:nvPr/>
        </p:nvSpPr>
        <p:spPr bwMode="auto">
          <a:xfrm>
            <a:off x="609600" y="228600"/>
            <a:ext cx="822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ctr" eaLnBrk="0" hangingPunct="0">
              <a:defRPr sz="4400">
                <a:solidFill>
                  <a:schemeClr val="tx1"/>
                </a:solidFill>
                <a:latin typeface="Calibri" panose="020F0502020204030204" pitchFamily="34" charset="0"/>
              </a:defRPr>
            </a:lvl1pPr>
            <a:lvl2pPr algn="ctr" eaLnBrk="0" hangingPunct="0">
              <a:defRPr sz="4400">
                <a:solidFill>
                  <a:schemeClr val="tx1"/>
                </a:solidFill>
                <a:latin typeface="Calibri" panose="020F0502020204030204" pitchFamily="34" charset="0"/>
              </a:defRPr>
            </a:lvl2pPr>
            <a:lvl3pPr algn="ctr" eaLnBrk="0" hangingPunct="0">
              <a:defRPr sz="4400">
                <a:solidFill>
                  <a:schemeClr val="tx1"/>
                </a:solidFill>
                <a:latin typeface="Calibri" panose="020F0502020204030204" pitchFamily="34" charset="0"/>
              </a:defRPr>
            </a:lvl3pPr>
            <a:lvl4pPr algn="ctr" eaLnBrk="0" hangingPunct="0">
              <a:defRPr sz="4400">
                <a:solidFill>
                  <a:schemeClr val="tx1"/>
                </a:solidFill>
                <a:latin typeface="Calibri" panose="020F0502020204030204" pitchFamily="34" charset="0"/>
              </a:defRPr>
            </a:lvl4pPr>
            <a:lvl5pPr algn="ctr" eaLnBrk="0" hangingPunct="0">
              <a:defRPr sz="4400">
                <a:solidFill>
                  <a:schemeClr val="tx1"/>
                </a:solidFill>
                <a:latin typeface="Calibri" panose="020F0502020204030204" pitchFamily="34" charset="0"/>
              </a:defRPr>
            </a:lvl5pPr>
            <a:lvl6pPr marL="457200" algn="ctr" eaLnBrk="0" fontAlgn="base" hangingPunct="0">
              <a:spcBef>
                <a:spcPct val="0"/>
              </a:spcBef>
              <a:spcAft>
                <a:spcPct val="0"/>
              </a:spcAft>
              <a:defRPr sz="4400">
                <a:solidFill>
                  <a:schemeClr val="tx1"/>
                </a:solidFill>
                <a:latin typeface="Calibri" panose="020F0502020204030204" pitchFamily="34" charset="0"/>
              </a:defRPr>
            </a:lvl6pPr>
            <a:lvl7pPr marL="914400" algn="ctr" eaLnBrk="0" fontAlgn="base" hangingPunct="0">
              <a:spcBef>
                <a:spcPct val="0"/>
              </a:spcBef>
              <a:spcAft>
                <a:spcPct val="0"/>
              </a:spcAft>
              <a:defRPr sz="4400">
                <a:solidFill>
                  <a:schemeClr val="tx1"/>
                </a:solidFill>
                <a:latin typeface="Calibri" panose="020F0502020204030204" pitchFamily="34" charset="0"/>
              </a:defRPr>
            </a:lvl7pPr>
            <a:lvl8pPr marL="1371600" algn="ctr" eaLnBrk="0" fontAlgn="base" hangingPunct="0">
              <a:spcBef>
                <a:spcPct val="0"/>
              </a:spcBef>
              <a:spcAft>
                <a:spcPct val="0"/>
              </a:spcAft>
              <a:defRPr sz="4400">
                <a:solidFill>
                  <a:schemeClr val="tx1"/>
                </a:solidFill>
                <a:latin typeface="Calibri" panose="020F0502020204030204" pitchFamily="34" charset="0"/>
              </a:defRPr>
            </a:lvl8pPr>
            <a:lvl9pPr marL="1828800" algn="ctr" eaLnBrk="0" fontAlgn="base" hangingPunct="0">
              <a:spcBef>
                <a:spcPct val="0"/>
              </a:spcBef>
              <a:spcAft>
                <a:spcPct val="0"/>
              </a:spcAft>
              <a:defRPr sz="4400">
                <a:solidFill>
                  <a:schemeClr val="tx1"/>
                </a:solidFill>
                <a:latin typeface="Calibri" panose="020F0502020204030204" pitchFamily="34" charset="0"/>
              </a:defRPr>
            </a:lvl9pPr>
          </a:lstStyle>
          <a:p>
            <a:pPr eaLnBrk="1" hangingPunct="1"/>
            <a:r>
              <a:rPr lang="en-US" altLang="en-US" sz="3600">
                <a:solidFill>
                  <a:srgbClr val="CC3300"/>
                </a:solidFill>
              </a:rPr>
              <a:t>Deletion algorithm in an AVL Tree</a:t>
            </a:r>
            <a:endParaRPr lang="en-US" altLang="en-US" sz="3600" i="1">
              <a:solidFill>
                <a:srgbClr val="CC33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CC77038-5106-4CAA-B00A-6910F52274E2}"/>
              </a:ext>
            </a:extLst>
          </p:cNvPr>
          <p:cNvSpPr>
            <a:spLocks noGrp="1"/>
          </p:cNvSpPr>
          <p:nvPr>
            <p:ph type="ftr" sz="quarter" idx="11"/>
          </p:nvPr>
        </p:nvSpPr>
        <p:spPr/>
        <p:txBody>
          <a:bodyPr/>
          <a:lstStyle/>
          <a:p>
            <a:r>
              <a:rPr lang="en-US" altLang="en-US"/>
              <a:t>Data Structures and Algorithms in Java </a:t>
            </a:r>
          </a:p>
        </p:txBody>
      </p:sp>
      <p:sp>
        <p:nvSpPr>
          <p:cNvPr id="6" name="Slide Number Placeholder 5">
            <a:extLst>
              <a:ext uri="{FF2B5EF4-FFF2-40B4-BE49-F238E27FC236}">
                <a16:creationId xmlns:a16="http://schemas.microsoft.com/office/drawing/2014/main" id="{53C1FDC3-C8E0-4A39-9DA1-757F636CD87E}"/>
              </a:ext>
            </a:extLst>
          </p:cNvPr>
          <p:cNvSpPr>
            <a:spLocks noGrp="1"/>
          </p:cNvSpPr>
          <p:nvPr>
            <p:ph type="sldNum" sz="quarter" idx="12"/>
          </p:nvPr>
        </p:nvSpPr>
        <p:spPr/>
        <p:txBody>
          <a:bodyPr/>
          <a:lstStyle/>
          <a:p>
            <a:fld id="{0D91DD0A-DC5B-46C8-9112-960D5855F6FF}" type="slidenum">
              <a:rPr lang="en-US" altLang="en-US"/>
              <a:pPr/>
              <a:t>14</a:t>
            </a:fld>
            <a:r>
              <a:rPr lang="en-US" altLang="en-US"/>
              <a:t>/33</a:t>
            </a:r>
          </a:p>
        </p:txBody>
      </p:sp>
      <p:sp>
        <p:nvSpPr>
          <p:cNvPr id="438275" name="Text Box 3">
            <a:extLst>
              <a:ext uri="{FF2B5EF4-FFF2-40B4-BE49-F238E27FC236}">
                <a16:creationId xmlns:a16="http://schemas.microsoft.com/office/drawing/2014/main" id="{E9629032-3A8A-45C8-BDC4-5F0193E14953}"/>
              </a:ext>
            </a:extLst>
          </p:cNvPr>
          <p:cNvSpPr txBox="1">
            <a:spLocks noChangeArrowheads="1"/>
          </p:cNvSpPr>
          <p:nvPr/>
        </p:nvSpPr>
        <p:spPr bwMode="auto">
          <a:xfrm>
            <a:off x="1600200" y="5334000"/>
            <a:ext cx="6135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Rebalancing an AVL tree after deleting the key 32</a:t>
            </a:r>
          </a:p>
        </p:txBody>
      </p:sp>
      <p:sp>
        <p:nvSpPr>
          <p:cNvPr id="438279" name="Title 1">
            <a:extLst>
              <a:ext uri="{FF2B5EF4-FFF2-40B4-BE49-F238E27FC236}">
                <a16:creationId xmlns:a16="http://schemas.microsoft.com/office/drawing/2014/main" id="{2AF2A37C-7160-41F5-B920-29F3F5FA9143}"/>
              </a:ext>
            </a:extLst>
          </p:cNvPr>
          <p:cNvSpPr>
            <a:spLocks/>
          </p:cNvSpPr>
          <p:nvPr/>
        </p:nvSpPr>
        <p:spPr bwMode="auto">
          <a:xfrm>
            <a:off x="558800" y="517525"/>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ctr" eaLnBrk="0" hangingPunct="0">
              <a:defRPr sz="4400">
                <a:solidFill>
                  <a:schemeClr val="tx1"/>
                </a:solidFill>
                <a:latin typeface="Calibri" panose="020F0502020204030204" pitchFamily="34" charset="0"/>
              </a:defRPr>
            </a:lvl1pPr>
            <a:lvl2pPr algn="ctr" eaLnBrk="0" hangingPunct="0">
              <a:defRPr sz="4400">
                <a:solidFill>
                  <a:schemeClr val="tx1"/>
                </a:solidFill>
                <a:latin typeface="Calibri" panose="020F0502020204030204" pitchFamily="34" charset="0"/>
              </a:defRPr>
            </a:lvl2pPr>
            <a:lvl3pPr algn="ctr" eaLnBrk="0" hangingPunct="0">
              <a:defRPr sz="4400">
                <a:solidFill>
                  <a:schemeClr val="tx1"/>
                </a:solidFill>
                <a:latin typeface="Calibri" panose="020F0502020204030204" pitchFamily="34" charset="0"/>
              </a:defRPr>
            </a:lvl3pPr>
            <a:lvl4pPr algn="ctr" eaLnBrk="0" hangingPunct="0">
              <a:defRPr sz="4400">
                <a:solidFill>
                  <a:schemeClr val="tx1"/>
                </a:solidFill>
                <a:latin typeface="Calibri" panose="020F0502020204030204" pitchFamily="34" charset="0"/>
              </a:defRPr>
            </a:lvl4pPr>
            <a:lvl5pPr algn="ctr" eaLnBrk="0" hangingPunct="0">
              <a:defRPr sz="4400">
                <a:solidFill>
                  <a:schemeClr val="tx1"/>
                </a:solidFill>
                <a:latin typeface="Calibri" panose="020F0502020204030204" pitchFamily="34" charset="0"/>
              </a:defRPr>
            </a:lvl5pPr>
            <a:lvl6pPr marL="457200" algn="ctr" eaLnBrk="0" fontAlgn="base" hangingPunct="0">
              <a:spcBef>
                <a:spcPct val="0"/>
              </a:spcBef>
              <a:spcAft>
                <a:spcPct val="0"/>
              </a:spcAft>
              <a:defRPr sz="4400">
                <a:solidFill>
                  <a:schemeClr val="tx1"/>
                </a:solidFill>
                <a:latin typeface="Calibri" panose="020F0502020204030204" pitchFamily="34" charset="0"/>
              </a:defRPr>
            </a:lvl6pPr>
            <a:lvl7pPr marL="914400" algn="ctr" eaLnBrk="0" fontAlgn="base" hangingPunct="0">
              <a:spcBef>
                <a:spcPct val="0"/>
              </a:spcBef>
              <a:spcAft>
                <a:spcPct val="0"/>
              </a:spcAft>
              <a:defRPr sz="4400">
                <a:solidFill>
                  <a:schemeClr val="tx1"/>
                </a:solidFill>
                <a:latin typeface="Calibri" panose="020F0502020204030204" pitchFamily="34" charset="0"/>
              </a:defRPr>
            </a:lvl7pPr>
            <a:lvl8pPr marL="1371600" algn="ctr" eaLnBrk="0" fontAlgn="base" hangingPunct="0">
              <a:spcBef>
                <a:spcPct val="0"/>
              </a:spcBef>
              <a:spcAft>
                <a:spcPct val="0"/>
              </a:spcAft>
              <a:defRPr sz="4400">
                <a:solidFill>
                  <a:schemeClr val="tx1"/>
                </a:solidFill>
                <a:latin typeface="Calibri" panose="020F0502020204030204" pitchFamily="34" charset="0"/>
              </a:defRPr>
            </a:lvl8pPr>
            <a:lvl9pPr marL="1828800" algn="ctr" eaLnBrk="0" fontAlgn="base" hangingPunct="0">
              <a:spcBef>
                <a:spcPct val="0"/>
              </a:spcBef>
              <a:spcAft>
                <a:spcPct val="0"/>
              </a:spcAft>
              <a:defRPr sz="4400">
                <a:solidFill>
                  <a:schemeClr val="tx1"/>
                </a:solidFill>
                <a:latin typeface="Calibri" panose="020F0502020204030204" pitchFamily="34" charset="0"/>
              </a:defRPr>
            </a:lvl9pPr>
          </a:lstStyle>
          <a:p>
            <a:pPr eaLnBrk="1" hangingPunct="1"/>
            <a:r>
              <a:rPr lang="en-US" altLang="en-US" sz="4000">
                <a:solidFill>
                  <a:srgbClr val="CC3300"/>
                </a:solidFill>
              </a:rPr>
              <a:t>Deletion in an AVL Tree demo</a:t>
            </a:r>
            <a:endParaRPr lang="en-US" altLang="en-US" sz="4000" i="1">
              <a:solidFill>
                <a:srgbClr val="CC3300"/>
              </a:solidFill>
            </a:endParaRPr>
          </a:p>
        </p:txBody>
      </p:sp>
      <p:pic>
        <p:nvPicPr>
          <p:cNvPr id="438280" name="Picture 8">
            <a:extLst>
              <a:ext uri="{FF2B5EF4-FFF2-40B4-BE49-F238E27FC236}">
                <a16:creationId xmlns:a16="http://schemas.microsoft.com/office/drawing/2014/main" id="{D61A6E7D-692D-4C49-AF53-6876739213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0624" t="12000" r="10001" b="55000"/>
          <a:stretch>
            <a:fillRect/>
          </a:stretch>
        </p:blipFill>
        <p:spPr bwMode="auto">
          <a:xfrm>
            <a:off x="304800" y="1760538"/>
            <a:ext cx="8534400" cy="296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36F7D5DE-83FD-4E87-8644-640EB3D777AA}"/>
              </a:ext>
            </a:extLst>
          </p:cNvPr>
          <p:cNvSpPr>
            <a:spLocks noGrp="1"/>
          </p:cNvSpPr>
          <p:nvPr>
            <p:ph type="ftr" sz="quarter" idx="11"/>
          </p:nvPr>
        </p:nvSpPr>
        <p:spPr/>
        <p:txBody>
          <a:bodyPr/>
          <a:lstStyle/>
          <a:p>
            <a:r>
              <a:rPr lang="en-US" altLang="en-US"/>
              <a:t>Data Structures and Algorithms in Java </a:t>
            </a:r>
          </a:p>
        </p:txBody>
      </p:sp>
      <p:sp>
        <p:nvSpPr>
          <p:cNvPr id="8" name="Slide Number Placeholder 5">
            <a:extLst>
              <a:ext uri="{FF2B5EF4-FFF2-40B4-BE49-F238E27FC236}">
                <a16:creationId xmlns:a16="http://schemas.microsoft.com/office/drawing/2014/main" id="{DD59E5C6-77BC-4BC8-B7E0-67CB3FC7F846}"/>
              </a:ext>
            </a:extLst>
          </p:cNvPr>
          <p:cNvSpPr>
            <a:spLocks noGrp="1"/>
          </p:cNvSpPr>
          <p:nvPr>
            <p:ph type="sldNum" sz="quarter" idx="12"/>
          </p:nvPr>
        </p:nvSpPr>
        <p:spPr/>
        <p:txBody>
          <a:bodyPr/>
          <a:lstStyle/>
          <a:p>
            <a:fld id="{33A28BCD-7BFA-4138-8F2B-8D192A08B5BF}" type="slidenum">
              <a:rPr lang="en-US" altLang="en-US"/>
              <a:pPr/>
              <a:t>15</a:t>
            </a:fld>
            <a:r>
              <a:rPr lang="en-US" altLang="en-US"/>
              <a:t>/33</a:t>
            </a:r>
          </a:p>
        </p:txBody>
      </p:sp>
      <p:sp>
        <p:nvSpPr>
          <p:cNvPr id="427010" name="Rectangle 2">
            <a:extLst>
              <a:ext uri="{FF2B5EF4-FFF2-40B4-BE49-F238E27FC236}">
                <a16:creationId xmlns:a16="http://schemas.microsoft.com/office/drawing/2014/main" id="{6D632063-B89F-49A5-A353-A7FC147A99AB}"/>
              </a:ext>
            </a:extLst>
          </p:cNvPr>
          <p:cNvSpPr>
            <a:spLocks noGrp="1" noChangeArrowheads="1"/>
          </p:cNvSpPr>
          <p:nvPr>
            <p:ph type="title" idx="4294967295"/>
          </p:nvPr>
        </p:nvSpPr>
        <p:spPr>
          <a:xfrm>
            <a:off x="1069975" y="76200"/>
            <a:ext cx="6245225" cy="701675"/>
          </a:xfrm>
        </p:spPr>
        <p:txBody>
          <a:bodyPr>
            <a:spAutoFit/>
          </a:bodyPr>
          <a:lstStyle/>
          <a:p>
            <a:pPr eaLnBrk="1" hangingPunct="1"/>
            <a:r>
              <a:rPr lang="en-US" altLang="en-US" sz="4000" b="1">
                <a:solidFill>
                  <a:srgbClr val="CC3300"/>
                </a:solidFill>
              </a:rPr>
              <a:t>Heaps - 1</a:t>
            </a:r>
          </a:p>
        </p:txBody>
      </p:sp>
      <p:sp>
        <p:nvSpPr>
          <p:cNvPr id="427011" name="Rectangle 3">
            <a:extLst>
              <a:ext uri="{FF2B5EF4-FFF2-40B4-BE49-F238E27FC236}">
                <a16:creationId xmlns:a16="http://schemas.microsoft.com/office/drawing/2014/main" id="{253E176F-63B1-4A01-BC11-4F0A0FF8314B}"/>
              </a:ext>
            </a:extLst>
          </p:cNvPr>
          <p:cNvSpPr>
            <a:spLocks noGrp="1" noChangeArrowheads="1"/>
          </p:cNvSpPr>
          <p:nvPr>
            <p:ph sz="quarter" idx="4294967295"/>
          </p:nvPr>
        </p:nvSpPr>
        <p:spPr>
          <a:xfrm>
            <a:off x="304800" y="685800"/>
            <a:ext cx="4495800" cy="4244975"/>
          </a:xfrm>
        </p:spPr>
        <p:txBody>
          <a:bodyPr>
            <a:spAutoFit/>
          </a:bodyPr>
          <a:lstStyle/>
          <a:p>
            <a:pPr marL="319088" indent="-319088" eaLnBrk="1" hangingPunct="1"/>
            <a:r>
              <a:rPr lang="en-US" altLang="en-US" sz="2200"/>
              <a:t>A particular kind of binary tree, called a </a:t>
            </a:r>
            <a:r>
              <a:rPr lang="en-US" altLang="en-US" sz="2200" b="1"/>
              <a:t>heap</a:t>
            </a:r>
            <a:r>
              <a:rPr lang="en-US" altLang="en-US" sz="2200" i="1"/>
              <a:t>, </a:t>
            </a:r>
            <a:r>
              <a:rPr lang="en-US" altLang="en-US" sz="2200"/>
              <a:t>has two properties:</a:t>
            </a:r>
          </a:p>
          <a:p>
            <a:pPr marL="639763" lvl="1" indent="-273050" eaLnBrk="1" hangingPunct="1"/>
            <a:r>
              <a:rPr lang="en-US" altLang="en-US" sz="2200"/>
              <a:t>The value of each node is greater than or </a:t>
            </a:r>
            <a:br>
              <a:rPr lang="en-US" altLang="en-US" sz="2200"/>
            </a:br>
            <a:r>
              <a:rPr lang="en-US" altLang="en-US" sz="2200"/>
              <a:t>equal to the values stored in each of its children</a:t>
            </a:r>
          </a:p>
          <a:p>
            <a:pPr marL="639763" lvl="1" indent="-273050" eaLnBrk="1" hangingPunct="1"/>
            <a:r>
              <a:rPr lang="en-US" altLang="en-US" sz="2200"/>
              <a:t>The tree is </a:t>
            </a:r>
            <a:r>
              <a:rPr lang="en-US" altLang="en-US" sz="2200" b="1"/>
              <a:t>nearly complete</a:t>
            </a:r>
            <a:r>
              <a:rPr lang="en-US" altLang="en-US" sz="2200"/>
              <a:t>, i.e. it is perfectly balanced, and the leaves in the last level are all in the leftmost positions</a:t>
            </a:r>
          </a:p>
        </p:txBody>
      </p:sp>
      <p:sp>
        <p:nvSpPr>
          <p:cNvPr id="40963" name="Slide Number Placeholder 3">
            <a:extLst>
              <a:ext uri="{FF2B5EF4-FFF2-40B4-BE49-F238E27FC236}">
                <a16:creationId xmlns:a16="http://schemas.microsoft.com/office/drawing/2014/main" id="{E4046705-C6E5-4E54-9340-8556A97E714A}"/>
              </a:ext>
            </a:extLst>
          </p:cNvPr>
          <p:cNvSpPr txBox="1">
            <a:spLocks noGrp="1"/>
          </p:cNvSpPr>
          <p:nvPr/>
        </p:nvSpPr>
        <p:spPr bwMode="auto">
          <a:xfrm>
            <a:off x="0" y="1271588"/>
            <a:ext cx="533400" cy="244475"/>
          </a:xfrm>
          <a:prstGeom prst="rect">
            <a:avLst/>
          </a:prstGeom>
          <a:noFill/>
          <a:ln>
            <a:miter lim="800000"/>
            <a:headEnd/>
            <a:tailEnd/>
          </a:ln>
        </p:spPr>
        <p:txBody>
          <a:bodyPr anchor="ctr">
            <a:norm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65F4F143-4341-4393-8791-17732F362B0B}" type="slidenum">
              <a:rPr lang="en-US" altLang="en-US" sz="1200">
                <a:solidFill>
                  <a:srgbClr val="FFFFFF"/>
                </a:solidFill>
              </a:rPr>
              <a:pPr algn="ctr" eaLnBrk="1" hangingPunct="1">
                <a:lnSpc>
                  <a:spcPct val="80000"/>
                </a:lnSpc>
              </a:pPr>
              <a:t>15</a:t>
            </a:fld>
            <a:endParaRPr lang="en-US" altLang="en-US" sz="1200">
              <a:solidFill>
                <a:srgbClr val="FFFFFF"/>
              </a:solidFill>
            </a:endParaRPr>
          </a:p>
        </p:txBody>
      </p:sp>
      <p:pic>
        <p:nvPicPr>
          <p:cNvPr id="427014" name="Picture 6">
            <a:extLst>
              <a:ext uri="{FF2B5EF4-FFF2-40B4-BE49-F238E27FC236}">
                <a16:creationId xmlns:a16="http://schemas.microsoft.com/office/drawing/2014/main" id="{5D95C5DA-CEBA-4824-97A9-805305EE8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8889" t="30000" r="44284" b="51538"/>
          <a:stretch>
            <a:fillRect/>
          </a:stretch>
        </p:blipFill>
        <p:spPr bwMode="auto">
          <a:xfrm>
            <a:off x="4724400" y="1447800"/>
            <a:ext cx="3962400" cy="271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7015" name="Rectangle 3">
            <a:extLst>
              <a:ext uri="{FF2B5EF4-FFF2-40B4-BE49-F238E27FC236}">
                <a16:creationId xmlns:a16="http://schemas.microsoft.com/office/drawing/2014/main" id="{6910EE34-38C3-4A06-A99F-9149DC8C597C}"/>
              </a:ext>
            </a:extLst>
          </p:cNvPr>
          <p:cNvSpPr>
            <a:spLocks noChangeArrowheads="1"/>
          </p:cNvSpPr>
          <p:nvPr/>
        </p:nvSpPr>
        <p:spPr bwMode="auto">
          <a:xfrm>
            <a:off x="609600" y="4914900"/>
            <a:ext cx="79248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9088" indent="-319088"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1pPr>
            <a:lvl2pPr marL="639763" indent="-27305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16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eaLnBrk="1" hangingPunct="1"/>
            <a:r>
              <a:rPr lang="en-US" altLang="en-US" sz="2000" b="0"/>
              <a:t>These two properties define a </a:t>
            </a:r>
            <a:r>
              <a:rPr lang="en-US" altLang="en-US" sz="2000"/>
              <a:t>max heap </a:t>
            </a:r>
          </a:p>
          <a:p>
            <a:pPr eaLnBrk="1" hangingPunct="1"/>
            <a:r>
              <a:rPr lang="en-US" altLang="en-US" sz="2000" b="0"/>
              <a:t>If “greater” in the first property is replaced with “less,” then the definition specifies a </a:t>
            </a:r>
            <a:r>
              <a:rPr lang="en-US" altLang="en-US" sz="2000"/>
              <a:t>min heap</a:t>
            </a:r>
          </a:p>
          <a:p>
            <a:pPr eaLnBrk="1" hangingPunct="1"/>
            <a:r>
              <a:rPr lang="en-US" altLang="en-US" sz="2000"/>
              <a:t>Heap is used as Priority Queue and for heap-sorting</a:t>
            </a:r>
            <a:endParaRPr lang="en-US" altLang="en-US" sz="2000" b="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E1F53343-6296-4DDC-BAAA-E2CE7C11301C}"/>
              </a:ext>
            </a:extLst>
          </p:cNvPr>
          <p:cNvSpPr>
            <a:spLocks noGrp="1"/>
          </p:cNvSpPr>
          <p:nvPr>
            <p:ph type="ftr" sz="quarter" idx="11"/>
          </p:nvPr>
        </p:nvSpPr>
        <p:spPr/>
        <p:txBody>
          <a:bodyPr/>
          <a:lstStyle/>
          <a:p>
            <a:r>
              <a:rPr lang="en-US" altLang="en-US"/>
              <a:t>Data Structures and Algorithms in Java </a:t>
            </a:r>
          </a:p>
        </p:txBody>
      </p:sp>
      <p:sp>
        <p:nvSpPr>
          <p:cNvPr id="8" name="Slide Number Placeholder 5">
            <a:extLst>
              <a:ext uri="{FF2B5EF4-FFF2-40B4-BE49-F238E27FC236}">
                <a16:creationId xmlns:a16="http://schemas.microsoft.com/office/drawing/2014/main" id="{4C84D56F-E30F-4865-999E-F1C0A0810E97}"/>
              </a:ext>
            </a:extLst>
          </p:cNvPr>
          <p:cNvSpPr>
            <a:spLocks noGrp="1"/>
          </p:cNvSpPr>
          <p:nvPr>
            <p:ph type="sldNum" sz="quarter" idx="12"/>
          </p:nvPr>
        </p:nvSpPr>
        <p:spPr/>
        <p:txBody>
          <a:bodyPr/>
          <a:lstStyle/>
          <a:p>
            <a:fld id="{530AAF63-0BF9-4F23-9274-F30FEDF8D48B}" type="slidenum">
              <a:rPr lang="en-US" altLang="en-US"/>
              <a:pPr/>
              <a:t>16</a:t>
            </a:fld>
            <a:r>
              <a:rPr lang="en-US" altLang="en-US"/>
              <a:t>/33</a:t>
            </a:r>
          </a:p>
        </p:txBody>
      </p:sp>
      <p:sp>
        <p:nvSpPr>
          <p:cNvPr id="445446" name="Rectangle 2">
            <a:extLst>
              <a:ext uri="{FF2B5EF4-FFF2-40B4-BE49-F238E27FC236}">
                <a16:creationId xmlns:a16="http://schemas.microsoft.com/office/drawing/2014/main" id="{9560C7CB-FB3B-4B00-B4FE-978D67AF2E84}"/>
              </a:ext>
            </a:extLst>
          </p:cNvPr>
          <p:cNvSpPr>
            <a:spLocks noChangeArrowheads="1"/>
          </p:cNvSpPr>
          <p:nvPr/>
        </p:nvSpPr>
        <p:spPr bwMode="auto">
          <a:xfrm>
            <a:off x="1069975" y="517525"/>
            <a:ext cx="62452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ctr" eaLnBrk="0" hangingPunct="0">
              <a:defRPr sz="4400">
                <a:solidFill>
                  <a:schemeClr val="tx1"/>
                </a:solidFill>
                <a:latin typeface="Calibri" panose="020F0502020204030204" pitchFamily="34" charset="0"/>
              </a:defRPr>
            </a:lvl1pPr>
            <a:lvl2pPr algn="ctr" eaLnBrk="0" hangingPunct="0">
              <a:defRPr sz="4400">
                <a:solidFill>
                  <a:schemeClr val="tx1"/>
                </a:solidFill>
                <a:latin typeface="Calibri" panose="020F0502020204030204" pitchFamily="34" charset="0"/>
              </a:defRPr>
            </a:lvl2pPr>
            <a:lvl3pPr algn="ctr" eaLnBrk="0" hangingPunct="0">
              <a:defRPr sz="4400">
                <a:solidFill>
                  <a:schemeClr val="tx1"/>
                </a:solidFill>
                <a:latin typeface="Calibri" panose="020F0502020204030204" pitchFamily="34" charset="0"/>
              </a:defRPr>
            </a:lvl3pPr>
            <a:lvl4pPr algn="ctr" eaLnBrk="0" hangingPunct="0">
              <a:defRPr sz="4400">
                <a:solidFill>
                  <a:schemeClr val="tx1"/>
                </a:solidFill>
                <a:latin typeface="Calibri" panose="020F0502020204030204" pitchFamily="34" charset="0"/>
              </a:defRPr>
            </a:lvl4pPr>
            <a:lvl5pPr algn="ctr" eaLnBrk="0" hangingPunct="0">
              <a:defRPr sz="4400">
                <a:solidFill>
                  <a:schemeClr val="tx1"/>
                </a:solidFill>
                <a:latin typeface="Calibri" panose="020F0502020204030204" pitchFamily="34" charset="0"/>
              </a:defRPr>
            </a:lvl5pPr>
            <a:lvl6pPr marL="457200" algn="ctr" eaLnBrk="0" fontAlgn="base" hangingPunct="0">
              <a:spcBef>
                <a:spcPct val="0"/>
              </a:spcBef>
              <a:spcAft>
                <a:spcPct val="0"/>
              </a:spcAft>
              <a:defRPr sz="4400">
                <a:solidFill>
                  <a:schemeClr val="tx1"/>
                </a:solidFill>
                <a:latin typeface="Calibri" panose="020F0502020204030204" pitchFamily="34" charset="0"/>
              </a:defRPr>
            </a:lvl6pPr>
            <a:lvl7pPr marL="914400" algn="ctr" eaLnBrk="0" fontAlgn="base" hangingPunct="0">
              <a:spcBef>
                <a:spcPct val="0"/>
              </a:spcBef>
              <a:spcAft>
                <a:spcPct val="0"/>
              </a:spcAft>
              <a:defRPr sz="4400">
                <a:solidFill>
                  <a:schemeClr val="tx1"/>
                </a:solidFill>
                <a:latin typeface="Calibri" panose="020F0502020204030204" pitchFamily="34" charset="0"/>
              </a:defRPr>
            </a:lvl7pPr>
            <a:lvl8pPr marL="1371600" algn="ctr" eaLnBrk="0" fontAlgn="base" hangingPunct="0">
              <a:spcBef>
                <a:spcPct val="0"/>
              </a:spcBef>
              <a:spcAft>
                <a:spcPct val="0"/>
              </a:spcAft>
              <a:defRPr sz="4400">
                <a:solidFill>
                  <a:schemeClr val="tx1"/>
                </a:solidFill>
                <a:latin typeface="Calibri" panose="020F0502020204030204" pitchFamily="34" charset="0"/>
              </a:defRPr>
            </a:lvl8pPr>
            <a:lvl9pPr marL="1828800" algn="ctr" eaLnBrk="0" fontAlgn="base" hangingPunct="0">
              <a:spcBef>
                <a:spcPct val="0"/>
              </a:spcBef>
              <a:spcAft>
                <a:spcPct val="0"/>
              </a:spcAft>
              <a:defRPr sz="4400">
                <a:solidFill>
                  <a:schemeClr val="tx1"/>
                </a:solidFill>
                <a:latin typeface="Calibri" panose="020F0502020204030204" pitchFamily="34" charset="0"/>
              </a:defRPr>
            </a:lvl9pPr>
          </a:lstStyle>
          <a:p>
            <a:pPr eaLnBrk="1" hangingPunct="1"/>
            <a:r>
              <a:rPr lang="en-US" altLang="en-US" sz="4000">
                <a:solidFill>
                  <a:srgbClr val="CC3300"/>
                </a:solidFill>
              </a:rPr>
              <a:t>Heaps - 2</a:t>
            </a:r>
          </a:p>
        </p:txBody>
      </p:sp>
      <p:pic>
        <p:nvPicPr>
          <p:cNvPr id="445447" name="Picture 7">
            <a:extLst>
              <a:ext uri="{FF2B5EF4-FFF2-40B4-BE49-F238E27FC236}">
                <a16:creationId xmlns:a16="http://schemas.microsoft.com/office/drawing/2014/main" id="{9D8BC313-E2BE-44E6-BED3-4C7065AB1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371600"/>
            <a:ext cx="3124200" cy="2047875"/>
          </a:xfrm>
          <a:prstGeom prst="rect">
            <a:avLst/>
          </a:prstGeom>
          <a:noFill/>
          <a:extLst>
            <a:ext uri="{909E8E84-426E-40DD-AFC4-6F175D3DCCD1}">
              <a14:hiddenFill xmlns:a14="http://schemas.microsoft.com/office/drawing/2010/main">
                <a:solidFill>
                  <a:srgbClr val="FFFFFF"/>
                </a:solidFill>
              </a14:hiddenFill>
            </a:ext>
          </a:extLst>
        </p:spPr>
      </p:pic>
      <p:sp>
        <p:nvSpPr>
          <p:cNvPr id="445448" name="Text Box 8">
            <a:extLst>
              <a:ext uri="{FF2B5EF4-FFF2-40B4-BE49-F238E27FC236}">
                <a16:creationId xmlns:a16="http://schemas.microsoft.com/office/drawing/2014/main" id="{F3D7FA48-AE32-4A9F-A2D8-CA2BCF87BA81}"/>
              </a:ext>
            </a:extLst>
          </p:cNvPr>
          <p:cNvSpPr txBox="1">
            <a:spLocks noChangeArrowheads="1"/>
          </p:cNvSpPr>
          <p:nvPr/>
        </p:nvSpPr>
        <p:spPr bwMode="auto">
          <a:xfrm>
            <a:off x="457200" y="1679575"/>
            <a:ext cx="48768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0"/>
              <a:t>We can represent heap by array in level order, going from left to right. The array corresponding to the heap above is [25, 13, 17, 5, 8, 3].</a:t>
            </a:r>
          </a:p>
        </p:txBody>
      </p:sp>
      <p:sp>
        <p:nvSpPr>
          <p:cNvPr id="445449" name="Text Box 9">
            <a:extLst>
              <a:ext uri="{FF2B5EF4-FFF2-40B4-BE49-F238E27FC236}">
                <a16:creationId xmlns:a16="http://schemas.microsoft.com/office/drawing/2014/main" id="{0FFACD56-6C8D-4C67-8309-9FCAF891C47A}"/>
              </a:ext>
            </a:extLst>
          </p:cNvPr>
          <p:cNvSpPr txBox="1">
            <a:spLocks noChangeArrowheads="1"/>
          </p:cNvSpPr>
          <p:nvPr/>
        </p:nvSpPr>
        <p:spPr bwMode="auto">
          <a:xfrm>
            <a:off x="457200" y="3889375"/>
            <a:ext cx="4724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0"/>
              <a:t>The root of the tree A[0] and given index </a:t>
            </a:r>
            <a:r>
              <a:rPr lang="en-US" altLang="en-US" sz="2400" b="0" i="1"/>
              <a:t>i</a:t>
            </a:r>
            <a:r>
              <a:rPr lang="en-US" altLang="en-US" sz="2400" b="0"/>
              <a:t> of a node, the indices of its parent, left child and right child can be computed:</a:t>
            </a:r>
          </a:p>
        </p:txBody>
      </p:sp>
      <p:sp>
        <p:nvSpPr>
          <p:cNvPr id="445450" name="Text Box 10">
            <a:extLst>
              <a:ext uri="{FF2B5EF4-FFF2-40B4-BE49-F238E27FC236}">
                <a16:creationId xmlns:a16="http://schemas.microsoft.com/office/drawing/2014/main" id="{E4370629-C4AF-4D45-97A5-DC515D6E064A}"/>
              </a:ext>
            </a:extLst>
          </p:cNvPr>
          <p:cNvSpPr txBox="1">
            <a:spLocks noChangeArrowheads="1"/>
          </p:cNvSpPr>
          <p:nvPr/>
        </p:nvSpPr>
        <p:spPr bwMode="auto">
          <a:xfrm>
            <a:off x="5562600" y="3505200"/>
            <a:ext cx="3352800" cy="174942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b="0"/>
              <a:t>PARENT (</a:t>
            </a:r>
            <a:r>
              <a:rPr lang="en-US" altLang="en-US" sz="1800" b="0" i="1"/>
              <a:t>i</a:t>
            </a:r>
            <a:r>
              <a:rPr lang="en-US" altLang="en-US" sz="1800" b="0"/>
              <a:t>)</a:t>
            </a:r>
            <a:br>
              <a:rPr lang="en-US" altLang="en-US" sz="1800" b="0"/>
            </a:br>
            <a:r>
              <a:rPr lang="en-US" altLang="en-US" sz="1800" b="0"/>
              <a:t>        return floor((</a:t>
            </a:r>
            <a:r>
              <a:rPr lang="en-US" altLang="en-US" sz="1800" b="0" i="1"/>
              <a:t>i-1)</a:t>
            </a:r>
            <a:r>
              <a:rPr lang="en-US" altLang="en-US" sz="1800" b="0"/>
              <a:t>/2)</a:t>
            </a:r>
            <a:br>
              <a:rPr lang="en-US" altLang="en-US" sz="1800" b="0"/>
            </a:br>
            <a:r>
              <a:rPr lang="en-US" altLang="en-US" sz="1800" b="0"/>
              <a:t>LEFT (</a:t>
            </a:r>
            <a:r>
              <a:rPr lang="en-US" altLang="en-US" sz="1800" b="0" i="1"/>
              <a:t>i</a:t>
            </a:r>
            <a:r>
              <a:rPr lang="en-US" altLang="en-US" sz="1800" b="0"/>
              <a:t>)</a:t>
            </a:r>
            <a:br>
              <a:rPr lang="en-US" altLang="en-US" sz="1800" b="0"/>
            </a:br>
            <a:r>
              <a:rPr lang="en-US" altLang="en-US" sz="1800" b="0"/>
              <a:t>        return 2</a:t>
            </a:r>
            <a:r>
              <a:rPr lang="en-US" altLang="en-US" sz="1800" b="0" i="1"/>
              <a:t>i+1</a:t>
            </a:r>
            <a:br>
              <a:rPr lang="en-US" altLang="en-US" sz="1800" b="0"/>
            </a:br>
            <a:r>
              <a:rPr lang="en-US" altLang="en-US" sz="1800" b="0"/>
              <a:t>RIGHT (</a:t>
            </a:r>
            <a:r>
              <a:rPr lang="en-US" altLang="en-US" sz="1800" b="0" i="1"/>
              <a:t>i</a:t>
            </a:r>
            <a:r>
              <a:rPr lang="en-US" altLang="en-US" sz="1800" b="0"/>
              <a:t>)</a:t>
            </a:r>
            <a:br>
              <a:rPr lang="en-US" altLang="en-US" sz="1800" b="0"/>
            </a:br>
            <a:r>
              <a:rPr lang="en-US" altLang="en-US" sz="1800" b="0"/>
              <a:t>        return 2(</a:t>
            </a:r>
            <a:r>
              <a:rPr lang="en-US" altLang="en-US" sz="1800" b="0" i="1"/>
              <a:t>i</a:t>
            </a:r>
            <a:r>
              <a:rPr lang="en-US" altLang="en-US" sz="1800" b="0"/>
              <a:t> + 1)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DE252A6-B581-4D87-938F-D10E8E3BFB2D}"/>
              </a:ext>
            </a:extLst>
          </p:cNvPr>
          <p:cNvSpPr>
            <a:spLocks noGrp="1"/>
          </p:cNvSpPr>
          <p:nvPr>
            <p:ph type="ftr" sz="quarter" idx="11"/>
          </p:nvPr>
        </p:nvSpPr>
        <p:spPr/>
        <p:txBody>
          <a:bodyPr/>
          <a:lstStyle/>
          <a:p>
            <a:r>
              <a:rPr lang="en-US" altLang="en-US"/>
              <a:t>Data Structures and Algorithms in Java </a:t>
            </a:r>
          </a:p>
        </p:txBody>
      </p:sp>
      <p:sp>
        <p:nvSpPr>
          <p:cNvPr id="6" name="Slide Number Placeholder 5">
            <a:extLst>
              <a:ext uri="{FF2B5EF4-FFF2-40B4-BE49-F238E27FC236}">
                <a16:creationId xmlns:a16="http://schemas.microsoft.com/office/drawing/2014/main" id="{BFBB988F-C6D1-4770-8B96-9AF51A47FCA4}"/>
              </a:ext>
            </a:extLst>
          </p:cNvPr>
          <p:cNvSpPr>
            <a:spLocks noGrp="1"/>
          </p:cNvSpPr>
          <p:nvPr>
            <p:ph type="sldNum" sz="quarter" idx="12"/>
          </p:nvPr>
        </p:nvSpPr>
        <p:spPr/>
        <p:txBody>
          <a:bodyPr/>
          <a:lstStyle/>
          <a:p>
            <a:fld id="{558405DC-CABA-4FD0-A63F-9AC1FD061020}" type="slidenum">
              <a:rPr lang="en-US" altLang="en-US"/>
              <a:pPr/>
              <a:t>17</a:t>
            </a:fld>
            <a:r>
              <a:rPr lang="en-US" altLang="en-US"/>
              <a:t>/33</a:t>
            </a:r>
          </a:p>
        </p:txBody>
      </p:sp>
      <p:sp>
        <p:nvSpPr>
          <p:cNvPr id="444419" name="Text Box 3">
            <a:extLst>
              <a:ext uri="{FF2B5EF4-FFF2-40B4-BE49-F238E27FC236}">
                <a16:creationId xmlns:a16="http://schemas.microsoft.com/office/drawing/2014/main" id="{53FC0771-689D-405D-A69A-10F830FA285C}"/>
              </a:ext>
            </a:extLst>
          </p:cNvPr>
          <p:cNvSpPr txBox="1">
            <a:spLocks noChangeArrowheads="1"/>
          </p:cNvSpPr>
          <p:nvPr/>
        </p:nvSpPr>
        <p:spPr bwMode="auto">
          <a:xfrm>
            <a:off x="1905000" y="5562600"/>
            <a:ext cx="5418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Examples of (a) heaps and (b–c) non-heaps</a:t>
            </a:r>
          </a:p>
        </p:txBody>
      </p:sp>
      <p:pic>
        <p:nvPicPr>
          <p:cNvPr id="444420" name="Picture 4">
            <a:extLst>
              <a:ext uri="{FF2B5EF4-FFF2-40B4-BE49-F238E27FC236}">
                <a16:creationId xmlns:a16="http://schemas.microsoft.com/office/drawing/2014/main" id="{42E25EFE-090B-4789-9839-DDEB682FA9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113" y="1627188"/>
            <a:ext cx="6846887" cy="3783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4422" name="Rectangle 2">
            <a:extLst>
              <a:ext uri="{FF2B5EF4-FFF2-40B4-BE49-F238E27FC236}">
                <a16:creationId xmlns:a16="http://schemas.microsoft.com/office/drawing/2014/main" id="{8C2E2F07-BB1F-4CC7-9BAD-8A84E738A66E}"/>
              </a:ext>
            </a:extLst>
          </p:cNvPr>
          <p:cNvSpPr>
            <a:spLocks noChangeArrowheads="1"/>
          </p:cNvSpPr>
          <p:nvPr/>
        </p:nvSpPr>
        <p:spPr bwMode="auto">
          <a:xfrm>
            <a:off x="1146175" y="441325"/>
            <a:ext cx="62452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ctr" eaLnBrk="0" hangingPunct="0">
              <a:defRPr sz="4400">
                <a:solidFill>
                  <a:schemeClr val="tx1"/>
                </a:solidFill>
                <a:latin typeface="Calibri" panose="020F0502020204030204" pitchFamily="34" charset="0"/>
              </a:defRPr>
            </a:lvl1pPr>
            <a:lvl2pPr algn="ctr" eaLnBrk="0" hangingPunct="0">
              <a:defRPr sz="4400">
                <a:solidFill>
                  <a:schemeClr val="tx1"/>
                </a:solidFill>
                <a:latin typeface="Calibri" panose="020F0502020204030204" pitchFamily="34" charset="0"/>
              </a:defRPr>
            </a:lvl2pPr>
            <a:lvl3pPr algn="ctr" eaLnBrk="0" hangingPunct="0">
              <a:defRPr sz="4400">
                <a:solidFill>
                  <a:schemeClr val="tx1"/>
                </a:solidFill>
                <a:latin typeface="Calibri" panose="020F0502020204030204" pitchFamily="34" charset="0"/>
              </a:defRPr>
            </a:lvl3pPr>
            <a:lvl4pPr algn="ctr" eaLnBrk="0" hangingPunct="0">
              <a:defRPr sz="4400">
                <a:solidFill>
                  <a:schemeClr val="tx1"/>
                </a:solidFill>
                <a:latin typeface="Calibri" panose="020F0502020204030204" pitchFamily="34" charset="0"/>
              </a:defRPr>
            </a:lvl4pPr>
            <a:lvl5pPr algn="ctr" eaLnBrk="0" hangingPunct="0">
              <a:defRPr sz="4400">
                <a:solidFill>
                  <a:schemeClr val="tx1"/>
                </a:solidFill>
                <a:latin typeface="Calibri" panose="020F0502020204030204" pitchFamily="34" charset="0"/>
              </a:defRPr>
            </a:lvl5pPr>
            <a:lvl6pPr marL="457200" algn="ctr" eaLnBrk="0" fontAlgn="base" hangingPunct="0">
              <a:spcBef>
                <a:spcPct val="0"/>
              </a:spcBef>
              <a:spcAft>
                <a:spcPct val="0"/>
              </a:spcAft>
              <a:defRPr sz="4400">
                <a:solidFill>
                  <a:schemeClr val="tx1"/>
                </a:solidFill>
                <a:latin typeface="Calibri" panose="020F0502020204030204" pitchFamily="34" charset="0"/>
              </a:defRPr>
            </a:lvl6pPr>
            <a:lvl7pPr marL="914400" algn="ctr" eaLnBrk="0" fontAlgn="base" hangingPunct="0">
              <a:spcBef>
                <a:spcPct val="0"/>
              </a:spcBef>
              <a:spcAft>
                <a:spcPct val="0"/>
              </a:spcAft>
              <a:defRPr sz="4400">
                <a:solidFill>
                  <a:schemeClr val="tx1"/>
                </a:solidFill>
                <a:latin typeface="Calibri" panose="020F0502020204030204" pitchFamily="34" charset="0"/>
              </a:defRPr>
            </a:lvl7pPr>
            <a:lvl8pPr marL="1371600" algn="ctr" eaLnBrk="0" fontAlgn="base" hangingPunct="0">
              <a:spcBef>
                <a:spcPct val="0"/>
              </a:spcBef>
              <a:spcAft>
                <a:spcPct val="0"/>
              </a:spcAft>
              <a:defRPr sz="4400">
                <a:solidFill>
                  <a:schemeClr val="tx1"/>
                </a:solidFill>
                <a:latin typeface="Calibri" panose="020F0502020204030204" pitchFamily="34" charset="0"/>
              </a:defRPr>
            </a:lvl8pPr>
            <a:lvl9pPr marL="1828800" algn="ctr" eaLnBrk="0" fontAlgn="base" hangingPunct="0">
              <a:spcBef>
                <a:spcPct val="0"/>
              </a:spcBef>
              <a:spcAft>
                <a:spcPct val="0"/>
              </a:spcAft>
              <a:defRPr sz="4400">
                <a:solidFill>
                  <a:schemeClr val="tx1"/>
                </a:solidFill>
                <a:latin typeface="Calibri" panose="020F0502020204030204" pitchFamily="34" charset="0"/>
              </a:defRPr>
            </a:lvl9pPr>
          </a:lstStyle>
          <a:p>
            <a:pPr eaLnBrk="1" hangingPunct="1"/>
            <a:r>
              <a:rPr lang="en-US" altLang="en-US" sz="4000">
                <a:solidFill>
                  <a:srgbClr val="CC3300"/>
                </a:solidFill>
              </a:rPr>
              <a:t>Heaps - 3</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E85A47E-8B25-4194-B6CE-A3B8AA50CAD2}"/>
              </a:ext>
            </a:extLst>
          </p:cNvPr>
          <p:cNvSpPr>
            <a:spLocks noGrp="1"/>
          </p:cNvSpPr>
          <p:nvPr>
            <p:ph type="ftr" sz="quarter" idx="11"/>
          </p:nvPr>
        </p:nvSpPr>
        <p:spPr/>
        <p:txBody>
          <a:bodyPr/>
          <a:lstStyle/>
          <a:p>
            <a:r>
              <a:rPr lang="en-US" altLang="en-US"/>
              <a:t>Data Structures and Algorithms in Java </a:t>
            </a:r>
          </a:p>
        </p:txBody>
      </p:sp>
      <p:sp>
        <p:nvSpPr>
          <p:cNvPr id="6" name="Slide Number Placeholder 5">
            <a:extLst>
              <a:ext uri="{FF2B5EF4-FFF2-40B4-BE49-F238E27FC236}">
                <a16:creationId xmlns:a16="http://schemas.microsoft.com/office/drawing/2014/main" id="{25AA7060-182E-42E7-9E62-925911F92D36}"/>
              </a:ext>
            </a:extLst>
          </p:cNvPr>
          <p:cNvSpPr>
            <a:spLocks noGrp="1"/>
          </p:cNvSpPr>
          <p:nvPr>
            <p:ph type="sldNum" sz="quarter" idx="12"/>
          </p:nvPr>
        </p:nvSpPr>
        <p:spPr/>
        <p:txBody>
          <a:bodyPr/>
          <a:lstStyle/>
          <a:p>
            <a:fld id="{0B9E3E74-975E-4A7C-886D-BBB207CD65E3}" type="slidenum">
              <a:rPr lang="en-US" altLang="en-US"/>
              <a:pPr/>
              <a:t>18</a:t>
            </a:fld>
            <a:r>
              <a:rPr lang="en-US" altLang="en-US"/>
              <a:t>/33</a:t>
            </a:r>
          </a:p>
        </p:txBody>
      </p:sp>
      <p:sp>
        <p:nvSpPr>
          <p:cNvPr id="446467" name="Text Box 3">
            <a:extLst>
              <a:ext uri="{FF2B5EF4-FFF2-40B4-BE49-F238E27FC236}">
                <a16:creationId xmlns:a16="http://schemas.microsoft.com/office/drawing/2014/main" id="{AB088827-554D-42F9-853A-7F60C34CDB13}"/>
              </a:ext>
            </a:extLst>
          </p:cNvPr>
          <p:cNvSpPr txBox="1">
            <a:spLocks noChangeArrowheads="1"/>
          </p:cNvSpPr>
          <p:nvPr/>
        </p:nvSpPr>
        <p:spPr bwMode="auto">
          <a:xfrm>
            <a:off x="1376363" y="4022725"/>
            <a:ext cx="64722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Different heaps constructed with the same elements</a:t>
            </a:r>
          </a:p>
        </p:txBody>
      </p:sp>
      <p:pic>
        <p:nvPicPr>
          <p:cNvPr id="446468" name="Picture 4">
            <a:extLst>
              <a:ext uri="{FF2B5EF4-FFF2-40B4-BE49-F238E27FC236}">
                <a16:creationId xmlns:a16="http://schemas.microsoft.com/office/drawing/2014/main" id="{CDBF7086-0F2C-4A13-852C-54C6A71472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905000"/>
            <a:ext cx="7024688" cy="190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6470" name="Rectangle 2">
            <a:extLst>
              <a:ext uri="{FF2B5EF4-FFF2-40B4-BE49-F238E27FC236}">
                <a16:creationId xmlns:a16="http://schemas.microsoft.com/office/drawing/2014/main" id="{3CA3503E-78D3-4D17-A85D-7E5F79E0D761}"/>
              </a:ext>
            </a:extLst>
          </p:cNvPr>
          <p:cNvSpPr>
            <a:spLocks noChangeArrowheads="1"/>
          </p:cNvSpPr>
          <p:nvPr/>
        </p:nvSpPr>
        <p:spPr bwMode="auto">
          <a:xfrm>
            <a:off x="1069975" y="533400"/>
            <a:ext cx="62452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ctr" eaLnBrk="0" hangingPunct="0">
              <a:defRPr sz="4400">
                <a:solidFill>
                  <a:schemeClr val="tx1"/>
                </a:solidFill>
                <a:latin typeface="Calibri" panose="020F0502020204030204" pitchFamily="34" charset="0"/>
              </a:defRPr>
            </a:lvl1pPr>
            <a:lvl2pPr algn="ctr" eaLnBrk="0" hangingPunct="0">
              <a:defRPr sz="4400">
                <a:solidFill>
                  <a:schemeClr val="tx1"/>
                </a:solidFill>
                <a:latin typeface="Calibri" panose="020F0502020204030204" pitchFamily="34" charset="0"/>
              </a:defRPr>
            </a:lvl2pPr>
            <a:lvl3pPr algn="ctr" eaLnBrk="0" hangingPunct="0">
              <a:defRPr sz="4400">
                <a:solidFill>
                  <a:schemeClr val="tx1"/>
                </a:solidFill>
                <a:latin typeface="Calibri" panose="020F0502020204030204" pitchFamily="34" charset="0"/>
              </a:defRPr>
            </a:lvl3pPr>
            <a:lvl4pPr algn="ctr" eaLnBrk="0" hangingPunct="0">
              <a:defRPr sz="4400">
                <a:solidFill>
                  <a:schemeClr val="tx1"/>
                </a:solidFill>
                <a:latin typeface="Calibri" panose="020F0502020204030204" pitchFamily="34" charset="0"/>
              </a:defRPr>
            </a:lvl4pPr>
            <a:lvl5pPr algn="ctr" eaLnBrk="0" hangingPunct="0">
              <a:defRPr sz="4400">
                <a:solidFill>
                  <a:schemeClr val="tx1"/>
                </a:solidFill>
                <a:latin typeface="Calibri" panose="020F0502020204030204" pitchFamily="34" charset="0"/>
              </a:defRPr>
            </a:lvl5pPr>
            <a:lvl6pPr marL="457200" algn="ctr" eaLnBrk="0" fontAlgn="base" hangingPunct="0">
              <a:spcBef>
                <a:spcPct val="0"/>
              </a:spcBef>
              <a:spcAft>
                <a:spcPct val="0"/>
              </a:spcAft>
              <a:defRPr sz="4400">
                <a:solidFill>
                  <a:schemeClr val="tx1"/>
                </a:solidFill>
                <a:latin typeface="Calibri" panose="020F0502020204030204" pitchFamily="34" charset="0"/>
              </a:defRPr>
            </a:lvl6pPr>
            <a:lvl7pPr marL="914400" algn="ctr" eaLnBrk="0" fontAlgn="base" hangingPunct="0">
              <a:spcBef>
                <a:spcPct val="0"/>
              </a:spcBef>
              <a:spcAft>
                <a:spcPct val="0"/>
              </a:spcAft>
              <a:defRPr sz="4400">
                <a:solidFill>
                  <a:schemeClr val="tx1"/>
                </a:solidFill>
                <a:latin typeface="Calibri" panose="020F0502020204030204" pitchFamily="34" charset="0"/>
              </a:defRPr>
            </a:lvl7pPr>
            <a:lvl8pPr marL="1371600" algn="ctr" eaLnBrk="0" fontAlgn="base" hangingPunct="0">
              <a:spcBef>
                <a:spcPct val="0"/>
              </a:spcBef>
              <a:spcAft>
                <a:spcPct val="0"/>
              </a:spcAft>
              <a:defRPr sz="4400">
                <a:solidFill>
                  <a:schemeClr val="tx1"/>
                </a:solidFill>
                <a:latin typeface="Calibri" panose="020F0502020204030204" pitchFamily="34" charset="0"/>
              </a:defRPr>
            </a:lvl8pPr>
            <a:lvl9pPr marL="1828800" algn="ctr" eaLnBrk="0" fontAlgn="base" hangingPunct="0">
              <a:spcBef>
                <a:spcPct val="0"/>
              </a:spcBef>
              <a:spcAft>
                <a:spcPct val="0"/>
              </a:spcAft>
              <a:defRPr sz="4400">
                <a:solidFill>
                  <a:schemeClr val="tx1"/>
                </a:solidFill>
                <a:latin typeface="Calibri" panose="020F0502020204030204" pitchFamily="34" charset="0"/>
              </a:defRPr>
            </a:lvl9pPr>
          </a:lstStyle>
          <a:p>
            <a:pPr eaLnBrk="1" hangingPunct="1"/>
            <a:r>
              <a:rPr lang="en-US" altLang="en-US" sz="4000">
                <a:solidFill>
                  <a:srgbClr val="CC3300"/>
                </a:solidFill>
              </a:rPr>
              <a:t>Heaps - 4</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2364307-9C52-4235-BB7A-515696F8EF52}"/>
              </a:ext>
            </a:extLst>
          </p:cNvPr>
          <p:cNvSpPr>
            <a:spLocks noGrp="1"/>
          </p:cNvSpPr>
          <p:nvPr>
            <p:ph type="ftr" sz="quarter" idx="11"/>
          </p:nvPr>
        </p:nvSpPr>
        <p:spPr/>
        <p:txBody>
          <a:bodyPr/>
          <a:lstStyle/>
          <a:p>
            <a:r>
              <a:rPr lang="en-US" altLang="en-US"/>
              <a:t>Data Structures and Algorithms in Java </a:t>
            </a:r>
          </a:p>
        </p:txBody>
      </p:sp>
      <p:sp>
        <p:nvSpPr>
          <p:cNvPr id="6" name="Slide Number Placeholder 5">
            <a:extLst>
              <a:ext uri="{FF2B5EF4-FFF2-40B4-BE49-F238E27FC236}">
                <a16:creationId xmlns:a16="http://schemas.microsoft.com/office/drawing/2014/main" id="{63E372B4-BECB-472D-A1E6-FE619B076905}"/>
              </a:ext>
            </a:extLst>
          </p:cNvPr>
          <p:cNvSpPr>
            <a:spLocks noGrp="1"/>
          </p:cNvSpPr>
          <p:nvPr>
            <p:ph type="sldNum" sz="quarter" idx="12"/>
          </p:nvPr>
        </p:nvSpPr>
        <p:spPr/>
        <p:txBody>
          <a:bodyPr/>
          <a:lstStyle/>
          <a:p>
            <a:fld id="{A761FB35-E17D-4848-AFFB-95AF19AD2E05}" type="slidenum">
              <a:rPr lang="en-US" altLang="en-US"/>
              <a:pPr/>
              <a:t>19</a:t>
            </a:fld>
            <a:r>
              <a:rPr lang="en-US" altLang="en-US"/>
              <a:t>/33</a:t>
            </a:r>
          </a:p>
        </p:txBody>
      </p:sp>
      <p:sp>
        <p:nvSpPr>
          <p:cNvPr id="447490" name="Rectangle 2">
            <a:extLst>
              <a:ext uri="{FF2B5EF4-FFF2-40B4-BE49-F238E27FC236}">
                <a16:creationId xmlns:a16="http://schemas.microsoft.com/office/drawing/2014/main" id="{AF15D86C-72BF-46C5-9050-EA5B8C472167}"/>
              </a:ext>
            </a:extLst>
          </p:cNvPr>
          <p:cNvSpPr>
            <a:spLocks noGrp="1"/>
          </p:cNvSpPr>
          <p:nvPr>
            <p:ph type="title"/>
          </p:nvPr>
        </p:nvSpPr>
        <p:spPr>
          <a:xfrm>
            <a:off x="457200" y="495300"/>
            <a:ext cx="8229600" cy="701675"/>
          </a:xfrm>
          <a:noFill/>
        </p:spPr>
        <p:txBody>
          <a:bodyPr>
            <a:spAutoFit/>
          </a:bodyPr>
          <a:lstStyle/>
          <a:p>
            <a:r>
              <a:rPr lang="en-US" altLang="en-US" sz="4000" b="1">
                <a:solidFill>
                  <a:srgbClr val="CC3300"/>
                </a:solidFill>
                <a:latin typeface="Calibri" panose="020F0502020204030204" pitchFamily="34" charset="0"/>
              </a:rPr>
              <a:t>Heaps as Priority Queues - 1</a:t>
            </a:r>
          </a:p>
        </p:txBody>
      </p:sp>
      <p:sp>
        <p:nvSpPr>
          <p:cNvPr id="447491" name="Text Box 3">
            <a:extLst>
              <a:ext uri="{FF2B5EF4-FFF2-40B4-BE49-F238E27FC236}">
                <a16:creationId xmlns:a16="http://schemas.microsoft.com/office/drawing/2014/main" id="{8AECBB2D-2086-4700-9224-0FD9EA5ACB9A}"/>
              </a:ext>
            </a:extLst>
          </p:cNvPr>
          <p:cNvSpPr txBox="1">
            <a:spLocks noChangeArrowheads="1"/>
          </p:cNvSpPr>
          <p:nvPr/>
        </p:nvSpPr>
        <p:spPr bwMode="auto">
          <a:xfrm>
            <a:off x="2551113" y="5622925"/>
            <a:ext cx="4078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Enqueuing an element to a heap</a:t>
            </a:r>
          </a:p>
        </p:txBody>
      </p:sp>
      <p:pic>
        <p:nvPicPr>
          <p:cNvPr id="447492" name="Picture 4">
            <a:extLst>
              <a:ext uri="{FF2B5EF4-FFF2-40B4-BE49-F238E27FC236}">
                <a16:creationId xmlns:a16="http://schemas.microsoft.com/office/drawing/2014/main" id="{6B278B7E-76C5-4ABD-85DC-7BF44DDEC2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565275"/>
            <a:ext cx="5724525"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D02A054-DD62-48A4-8A19-A536FC4E4FB1}"/>
              </a:ext>
            </a:extLst>
          </p:cNvPr>
          <p:cNvSpPr>
            <a:spLocks noGrp="1"/>
          </p:cNvSpPr>
          <p:nvPr>
            <p:ph type="ftr" sz="quarter" idx="11"/>
          </p:nvPr>
        </p:nvSpPr>
        <p:spPr/>
        <p:txBody>
          <a:bodyPr/>
          <a:lstStyle/>
          <a:p>
            <a:r>
              <a:rPr lang="en-US" altLang="en-US"/>
              <a:t>Data Structures and Algorithms in Java </a:t>
            </a:r>
          </a:p>
        </p:txBody>
      </p:sp>
      <p:sp>
        <p:nvSpPr>
          <p:cNvPr id="6" name="Slide Number Placeholder 5">
            <a:extLst>
              <a:ext uri="{FF2B5EF4-FFF2-40B4-BE49-F238E27FC236}">
                <a16:creationId xmlns:a16="http://schemas.microsoft.com/office/drawing/2014/main" id="{1FB62AB0-3B39-4391-827E-D67B1A51D45E}"/>
              </a:ext>
            </a:extLst>
          </p:cNvPr>
          <p:cNvSpPr>
            <a:spLocks noGrp="1"/>
          </p:cNvSpPr>
          <p:nvPr>
            <p:ph type="sldNum" sz="quarter" idx="12"/>
          </p:nvPr>
        </p:nvSpPr>
        <p:spPr/>
        <p:txBody>
          <a:bodyPr/>
          <a:lstStyle/>
          <a:p>
            <a:fld id="{274499CF-29F3-4F21-B6E3-D62C4F718B27}" type="slidenum">
              <a:rPr lang="en-US" altLang="en-US"/>
              <a:pPr/>
              <a:t>2</a:t>
            </a:fld>
            <a:r>
              <a:rPr lang="en-US" altLang="en-US"/>
              <a:t>/33</a:t>
            </a:r>
          </a:p>
        </p:txBody>
      </p:sp>
      <p:sp>
        <p:nvSpPr>
          <p:cNvPr id="384003" name="Rectangle 3">
            <a:extLst>
              <a:ext uri="{FF2B5EF4-FFF2-40B4-BE49-F238E27FC236}">
                <a16:creationId xmlns:a16="http://schemas.microsoft.com/office/drawing/2014/main" id="{6A6752B5-8E1F-4CDD-B14F-5B09FE84FC40}"/>
              </a:ext>
            </a:extLst>
          </p:cNvPr>
          <p:cNvSpPr>
            <a:spLocks noGrp="1" noChangeArrowheads="1"/>
          </p:cNvSpPr>
          <p:nvPr>
            <p:ph sz="quarter" idx="4294967295"/>
          </p:nvPr>
        </p:nvSpPr>
        <p:spPr>
          <a:xfrm>
            <a:off x="1066800" y="1371600"/>
            <a:ext cx="7391400" cy="4621213"/>
          </a:xfrm>
        </p:spPr>
        <p:txBody>
          <a:bodyPr>
            <a:spAutoFit/>
          </a:bodyPr>
          <a:lstStyle/>
          <a:p>
            <a:pPr marL="319088" indent="-319088" eaLnBrk="1" hangingPunct="1"/>
            <a:r>
              <a:rPr lang="en-US" altLang="en-US" sz="2800"/>
              <a:t>Balanced Binary Tree Definitions</a:t>
            </a:r>
          </a:p>
          <a:p>
            <a:pPr marL="319088" indent="-319088" eaLnBrk="1" hangingPunct="1"/>
            <a:r>
              <a:rPr lang="en-US" altLang="en-US" sz="2800"/>
              <a:t>Balancing a Tree - Simple Balanced Algorithm </a:t>
            </a:r>
          </a:p>
          <a:p>
            <a:pPr marL="319088" indent="-319088" eaLnBrk="1" hangingPunct="1"/>
            <a:r>
              <a:rPr lang="en-US" altLang="en-US" sz="2800"/>
              <a:t>Rotations on Binary Search Tree</a:t>
            </a:r>
          </a:p>
          <a:p>
            <a:pPr marL="319088" indent="-319088" eaLnBrk="1" hangingPunct="1"/>
            <a:r>
              <a:rPr lang="en-US" altLang="en-US" sz="2800"/>
              <a:t>AVL Tree</a:t>
            </a:r>
          </a:p>
          <a:p>
            <a:pPr marL="319088" indent="-319088" eaLnBrk="1" hangingPunct="1"/>
            <a:r>
              <a:rPr lang="en-US" altLang="en-US" sz="2800"/>
              <a:t>Insertion in an AVL Tree</a:t>
            </a:r>
          </a:p>
          <a:p>
            <a:pPr marL="319088" indent="-319088" eaLnBrk="1" hangingPunct="1"/>
            <a:r>
              <a:rPr lang="en-US" altLang="en-US" sz="2800"/>
              <a:t>Deletion in an AVL Tree</a:t>
            </a:r>
          </a:p>
          <a:p>
            <a:pPr marL="319088" indent="-319088" eaLnBrk="1" hangingPunct="1"/>
            <a:r>
              <a:rPr lang="en-US" altLang="en-US" sz="2800"/>
              <a:t>Heaps</a:t>
            </a:r>
          </a:p>
          <a:p>
            <a:pPr marL="319088" indent="-319088" eaLnBrk="1" hangingPunct="1"/>
            <a:r>
              <a:rPr lang="en-US" altLang="en-US" sz="2800"/>
              <a:t>Heaps as Priority Queue</a:t>
            </a:r>
          </a:p>
          <a:p>
            <a:pPr marL="319088" indent="-319088" eaLnBrk="1" hangingPunct="1"/>
            <a:r>
              <a:rPr lang="en-US" altLang="en-US" sz="2800"/>
              <a:t>Polish Notation and Expression Trees</a:t>
            </a:r>
          </a:p>
        </p:txBody>
      </p:sp>
      <p:sp>
        <p:nvSpPr>
          <p:cNvPr id="4" name="Slide Number Placeholder 3">
            <a:extLst>
              <a:ext uri="{FF2B5EF4-FFF2-40B4-BE49-F238E27FC236}">
                <a16:creationId xmlns:a16="http://schemas.microsoft.com/office/drawing/2014/main" id="{BCDB4ABD-8C86-4D55-B95A-D83003F0F4CE}"/>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8290D5BD-C297-4F4A-ACAA-739EEFE3ECA3}" type="slidenum">
              <a:rPr lang="en-US" altLang="en-US" sz="1200">
                <a:solidFill>
                  <a:srgbClr val="FFFFFF"/>
                </a:solidFill>
              </a:rPr>
              <a:pPr algn="ctr" eaLnBrk="1" hangingPunct="1">
                <a:lnSpc>
                  <a:spcPct val="80000"/>
                </a:lnSpc>
              </a:pPr>
              <a:t>2</a:t>
            </a:fld>
            <a:endParaRPr lang="en-US" altLang="en-US" sz="1200">
              <a:solidFill>
                <a:srgbClr val="FFFFFF"/>
              </a:solidFill>
            </a:endParaRPr>
          </a:p>
        </p:txBody>
      </p:sp>
      <p:sp>
        <p:nvSpPr>
          <p:cNvPr id="384005" name="Rectangle 2">
            <a:extLst>
              <a:ext uri="{FF2B5EF4-FFF2-40B4-BE49-F238E27FC236}">
                <a16:creationId xmlns:a16="http://schemas.microsoft.com/office/drawing/2014/main" id="{657C6EA1-C8A5-4A22-BD08-8301972F7BAE}"/>
              </a:ext>
            </a:extLst>
          </p:cNvPr>
          <p:cNvSpPr>
            <a:spLocks noChangeArrowheads="1"/>
          </p:cNvSpPr>
          <p:nvPr/>
        </p:nvSpPr>
        <p:spPr bwMode="auto">
          <a:xfrm>
            <a:off x="1143000" y="609600"/>
            <a:ext cx="72358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ctr" eaLnBrk="0" hangingPunct="0">
              <a:defRPr sz="4400">
                <a:solidFill>
                  <a:schemeClr val="tx1"/>
                </a:solidFill>
                <a:latin typeface="Calibri" panose="020F0502020204030204" pitchFamily="34" charset="0"/>
              </a:defRPr>
            </a:lvl1pPr>
            <a:lvl2pPr algn="ctr" eaLnBrk="0" hangingPunct="0">
              <a:defRPr sz="4400">
                <a:solidFill>
                  <a:schemeClr val="tx1"/>
                </a:solidFill>
                <a:latin typeface="Calibri" panose="020F0502020204030204" pitchFamily="34" charset="0"/>
              </a:defRPr>
            </a:lvl2pPr>
            <a:lvl3pPr algn="ctr" eaLnBrk="0" hangingPunct="0">
              <a:defRPr sz="4400">
                <a:solidFill>
                  <a:schemeClr val="tx1"/>
                </a:solidFill>
                <a:latin typeface="Calibri" panose="020F0502020204030204" pitchFamily="34" charset="0"/>
              </a:defRPr>
            </a:lvl3pPr>
            <a:lvl4pPr algn="ctr" eaLnBrk="0" hangingPunct="0">
              <a:defRPr sz="4400">
                <a:solidFill>
                  <a:schemeClr val="tx1"/>
                </a:solidFill>
                <a:latin typeface="Calibri" panose="020F0502020204030204" pitchFamily="34" charset="0"/>
              </a:defRPr>
            </a:lvl4pPr>
            <a:lvl5pPr algn="ctr" eaLnBrk="0" hangingPunct="0">
              <a:defRPr sz="4400">
                <a:solidFill>
                  <a:schemeClr val="tx1"/>
                </a:solidFill>
                <a:latin typeface="Calibri" panose="020F0502020204030204" pitchFamily="34" charset="0"/>
              </a:defRPr>
            </a:lvl5pPr>
            <a:lvl6pPr marL="457200" algn="ctr" eaLnBrk="0" fontAlgn="base" hangingPunct="0">
              <a:spcBef>
                <a:spcPct val="0"/>
              </a:spcBef>
              <a:spcAft>
                <a:spcPct val="0"/>
              </a:spcAft>
              <a:defRPr sz="4400">
                <a:solidFill>
                  <a:schemeClr val="tx1"/>
                </a:solidFill>
                <a:latin typeface="Calibri" panose="020F0502020204030204" pitchFamily="34" charset="0"/>
              </a:defRPr>
            </a:lvl6pPr>
            <a:lvl7pPr marL="914400" algn="ctr" eaLnBrk="0" fontAlgn="base" hangingPunct="0">
              <a:spcBef>
                <a:spcPct val="0"/>
              </a:spcBef>
              <a:spcAft>
                <a:spcPct val="0"/>
              </a:spcAft>
              <a:defRPr sz="4400">
                <a:solidFill>
                  <a:schemeClr val="tx1"/>
                </a:solidFill>
                <a:latin typeface="Calibri" panose="020F0502020204030204" pitchFamily="34" charset="0"/>
              </a:defRPr>
            </a:lvl7pPr>
            <a:lvl8pPr marL="1371600" algn="ctr" eaLnBrk="0" fontAlgn="base" hangingPunct="0">
              <a:spcBef>
                <a:spcPct val="0"/>
              </a:spcBef>
              <a:spcAft>
                <a:spcPct val="0"/>
              </a:spcAft>
              <a:defRPr sz="4400">
                <a:solidFill>
                  <a:schemeClr val="tx1"/>
                </a:solidFill>
                <a:latin typeface="Calibri" panose="020F0502020204030204" pitchFamily="34" charset="0"/>
              </a:defRPr>
            </a:lvl8pPr>
            <a:lvl9pPr marL="1828800" algn="ctr" eaLnBrk="0" fontAlgn="base" hangingPunct="0">
              <a:spcBef>
                <a:spcPct val="0"/>
              </a:spcBef>
              <a:spcAft>
                <a:spcPct val="0"/>
              </a:spcAft>
              <a:defRPr sz="4400">
                <a:solidFill>
                  <a:schemeClr val="tx1"/>
                </a:solidFill>
                <a:latin typeface="Calibri" panose="020F0502020204030204" pitchFamily="34" charset="0"/>
              </a:defRPr>
            </a:lvl9pPr>
          </a:lstStyle>
          <a:p>
            <a:r>
              <a:rPr lang="en-US" altLang="en-US" sz="4000">
                <a:solidFill>
                  <a:srgbClr val="CC3300"/>
                </a:solidFill>
              </a:rPr>
              <a:t>Objectives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4E7D49B-6599-490B-A369-CDB0CB136AC2}"/>
              </a:ext>
            </a:extLst>
          </p:cNvPr>
          <p:cNvSpPr>
            <a:spLocks noGrp="1"/>
          </p:cNvSpPr>
          <p:nvPr>
            <p:ph type="ftr" sz="quarter" idx="11"/>
          </p:nvPr>
        </p:nvSpPr>
        <p:spPr/>
        <p:txBody>
          <a:bodyPr/>
          <a:lstStyle/>
          <a:p>
            <a:r>
              <a:rPr lang="en-US" altLang="en-US"/>
              <a:t>Data Structures and Algorithms in Java </a:t>
            </a:r>
          </a:p>
        </p:txBody>
      </p:sp>
      <p:sp>
        <p:nvSpPr>
          <p:cNvPr id="6" name="Slide Number Placeholder 5">
            <a:extLst>
              <a:ext uri="{FF2B5EF4-FFF2-40B4-BE49-F238E27FC236}">
                <a16:creationId xmlns:a16="http://schemas.microsoft.com/office/drawing/2014/main" id="{9BE1FAB6-046F-4F43-B436-BC01A014604C}"/>
              </a:ext>
            </a:extLst>
          </p:cNvPr>
          <p:cNvSpPr>
            <a:spLocks noGrp="1"/>
          </p:cNvSpPr>
          <p:nvPr>
            <p:ph type="sldNum" sz="quarter" idx="12"/>
          </p:nvPr>
        </p:nvSpPr>
        <p:spPr/>
        <p:txBody>
          <a:bodyPr/>
          <a:lstStyle/>
          <a:p>
            <a:fld id="{B59C3F6F-502E-46FC-B47F-EB25E49EAB5C}" type="slidenum">
              <a:rPr lang="en-US" altLang="en-US"/>
              <a:pPr/>
              <a:t>20</a:t>
            </a:fld>
            <a:r>
              <a:rPr lang="en-US" altLang="en-US"/>
              <a:t>/33</a:t>
            </a:r>
          </a:p>
        </p:txBody>
      </p:sp>
      <p:sp>
        <p:nvSpPr>
          <p:cNvPr id="448515" name="Text Box 3">
            <a:extLst>
              <a:ext uri="{FF2B5EF4-FFF2-40B4-BE49-F238E27FC236}">
                <a16:creationId xmlns:a16="http://schemas.microsoft.com/office/drawing/2014/main" id="{13207FD1-BF31-4EE7-BD76-97DD6E9BFAA6}"/>
              </a:ext>
            </a:extLst>
          </p:cNvPr>
          <p:cNvSpPr txBox="1">
            <a:spLocks noChangeArrowheads="1"/>
          </p:cNvSpPr>
          <p:nvPr/>
        </p:nvSpPr>
        <p:spPr bwMode="auto">
          <a:xfrm>
            <a:off x="2455863" y="5546725"/>
            <a:ext cx="44021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Dequeuing an element from a heap</a:t>
            </a:r>
          </a:p>
        </p:txBody>
      </p:sp>
      <p:pic>
        <p:nvPicPr>
          <p:cNvPr id="448516" name="Picture 4">
            <a:extLst>
              <a:ext uri="{FF2B5EF4-FFF2-40B4-BE49-F238E27FC236}">
                <a16:creationId xmlns:a16="http://schemas.microsoft.com/office/drawing/2014/main" id="{91A4F21C-32C0-4E1C-819A-048CB0D551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905000"/>
            <a:ext cx="5068888"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8518" name="Rectangle 6">
            <a:extLst>
              <a:ext uri="{FF2B5EF4-FFF2-40B4-BE49-F238E27FC236}">
                <a16:creationId xmlns:a16="http://schemas.microsoft.com/office/drawing/2014/main" id="{5AAA6E4E-A841-432E-884F-E4ADC00CF19C}"/>
              </a:ext>
            </a:extLst>
          </p:cNvPr>
          <p:cNvSpPr>
            <a:spLocks noGrp="1"/>
          </p:cNvSpPr>
          <p:nvPr>
            <p:ph type="title"/>
          </p:nvPr>
        </p:nvSpPr>
        <p:spPr>
          <a:xfrm>
            <a:off x="457200" y="563563"/>
            <a:ext cx="8229600" cy="701675"/>
          </a:xfrm>
          <a:noFill/>
          <a:ln/>
        </p:spPr>
        <p:txBody>
          <a:bodyPr>
            <a:spAutoFit/>
          </a:bodyPr>
          <a:lstStyle/>
          <a:p>
            <a:r>
              <a:rPr lang="en-US" altLang="en-US" sz="4000" b="1">
                <a:solidFill>
                  <a:srgbClr val="CC3300"/>
                </a:solidFill>
                <a:latin typeface="Calibri" panose="020F0502020204030204" pitchFamily="34" charset="0"/>
              </a:rPr>
              <a:t>Heaps as Priority Queues - 2</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B53ADBA-4F80-42B2-88CA-58F990612919}"/>
              </a:ext>
            </a:extLst>
          </p:cNvPr>
          <p:cNvSpPr>
            <a:spLocks noGrp="1"/>
          </p:cNvSpPr>
          <p:nvPr>
            <p:ph type="ftr" sz="quarter" idx="11"/>
          </p:nvPr>
        </p:nvSpPr>
        <p:spPr/>
        <p:txBody>
          <a:bodyPr/>
          <a:lstStyle/>
          <a:p>
            <a:r>
              <a:rPr lang="en-US" altLang="en-US"/>
              <a:t>Data Structures and Algorithms in Java </a:t>
            </a:r>
          </a:p>
        </p:txBody>
      </p:sp>
      <p:sp>
        <p:nvSpPr>
          <p:cNvPr id="6" name="Slide Number Placeholder 5">
            <a:extLst>
              <a:ext uri="{FF2B5EF4-FFF2-40B4-BE49-F238E27FC236}">
                <a16:creationId xmlns:a16="http://schemas.microsoft.com/office/drawing/2014/main" id="{DD46AFA5-BCF1-4F6B-81D4-4240EACB73BC}"/>
              </a:ext>
            </a:extLst>
          </p:cNvPr>
          <p:cNvSpPr>
            <a:spLocks noGrp="1"/>
          </p:cNvSpPr>
          <p:nvPr>
            <p:ph type="sldNum" sz="quarter" idx="12"/>
          </p:nvPr>
        </p:nvSpPr>
        <p:spPr/>
        <p:txBody>
          <a:bodyPr/>
          <a:lstStyle/>
          <a:p>
            <a:fld id="{65084A34-722C-4ABB-8983-59DFF010C654}" type="slidenum">
              <a:rPr lang="en-US" altLang="en-US"/>
              <a:pPr/>
              <a:t>21</a:t>
            </a:fld>
            <a:r>
              <a:rPr lang="en-US" altLang="en-US"/>
              <a:t>/33</a:t>
            </a:r>
          </a:p>
        </p:txBody>
      </p:sp>
      <p:sp>
        <p:nvSpPr>
          <p:cNvPr id="449538" name="Rectangle 2">
            <a:extLst>
              <a:ext uri="{FF2B5EF4-FFF2-40B4-BE49-F238E27FC236}">
                <a16:creationId xmlns:a16="http://schemas.microsoft.com/office/drawing/2014/main" id="{CB195286-BAE0-4DD0-9040-9C879CEA2C36}"/>
              </a:ext>
            </a:extLst>
          </p:cNvPr>
          <p:cNvSpPr>
            <a:spLocks noGrp="1"/>
          </p:cNvSpPr>
          <p:nvPr>
            <p:ph type="title"/>
          </p:nvPr>
        </p:nvSpPr>
        <p:spPr>
          <a:xfrm>
            <a:off x="381000" y="593725"/>
            <a:ext cx="8229600" cy="701675"/>
          </a:xfrm>
          <a:noFill/>
        </p:spPr>
        <p:txBody>
          <a:bodyPr>
            <a:spAutoFit/>
          </a:bodyPr>
          <a:lstStyle/>
          <a:p>
            <a:r>
              <a:rPr lang="en-US" altLang="en-US" sz="4000" b="1">
                <a:solidFill>
                  <a:srgbClr val="CC3300"/>
                </a:solidFill>
                <a:latin typeface="Calibri" panose="020F0502020204030204" pitchFamily="34" charset="0"/>
              </a:rPr>
              <a:t>Organizing Arrays as Heaps - 1</a:t>
            </a:r>
          </a:p>
        </p:txBody>
      </p:sp>
      <p:sp>
        <p:nvSpPr>
          <p:cNvPr id="449539" name="Text Box 3">
            <a:extLst>
              <a:ext uri="{FF2B5EF4-FFF2-40B4-BE49-F238E27FC236}">
                <a16:creationId xmlns:a16="http://schemas.microsoft.com/office/drawing/2014/main" id="{23B9F895-249D-41D4-B8A1-914DBA7B9E29}"/>
              </a:ext>
            </a:extLst>
          </p:cNvPr>
          <p:cNvSpPr txBox="1">
            <a:spLocks noChangeArrowheads="1"/>
          </p:cNvSpPr>
          <p:nvPr/>
        </p:nvSpPr>
        <p:spPr bwMode="auto">
          <a:xfrm>
            <a:off x="1143000" y="4191000"/>
            <a:ext cx="678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Organizing an array as a heap with a top-down method</a:t>
            </a:r>
          </a:p>
        </p:txBody>
      </p:sp>
      <p:pic>
        <p:nvPicPr>
          <p:cNvPr id="449540" name="Picture 4">
            <a:extLst>
              <a:ext uri="{FF2B5EF4-FFF2-40B4-BE49-F238E27FC236}">
                <a16:creationId xmlns:a16="http://schemas.microsoft.com/office/drawing/2014/main" id="{3DD68806-14C3-4110-80B7-E11868EEE8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388" y="2241550"/>
            <a:ext cx="8405812" cy="179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D3C2E6D-4CEB-4FDB-A6C9-8A837E5893BB}"/>
              </a:ext>
            </a:extLst>
          </p:cNvPr>
          <p:cNvSpPr>
            <a:spLocks noGrp="1"/>
          </p:cNvSpPr>
          <p:nvPr>
            <p:ph type="ftr" sz="quarter" idx="11"/>
          </p:nvPr>
        </p:nvSpPr>
        <p:spPr/>
        <p:txBody>
          <a:bodyPr/>
          <a:lstStyle/>
          <a:p>
            <a:r>
              <a:rPr lang="en-US" altLang="en-US"/>
              <a:t>Data Structures and Algorithms in Java </a:t>
            </a:r>
          </a:p>
        </p:txBody>
      </p:sp>
      <p:sp>
        <p:nvSpPr>
          <p:cNvPr id="6" name="Slide Number Placeholder 5">
            <a:extLst>
              <a:ext uri="{FF2B5EF4-FFF2-40B4-BE49-F238E27FC236}">
                <a16:creationId xmlns:a16="http://schemas.microsoft.com/office/drawing/2014/main" id="{493F149F-7698-46EB-A7C6-C7ADCE980789}"/>
              </a:ext>
            </a:extLst>
          </p:cNvPr>
          <p:cNvSpPr>
            <a:spLocks noGrp="1"/>
          </p:cNvSpPr>
          <p:nvPr>
            <p:ph type="sldNum" sz="quarter" idx="12"/>
          </p:nvPr>
        </p:nvSpPr>
        <p:spPr/>
        <p:txBody>
          <a:bodyPr/>
          <a:lstStyle/>
          <a:p>
            <a:fld id="{1734CA1A-7751-4B80-9468-E3E038C5F1E1}" type="slidenum">
              <a:rPr lang="en-US" altLang="en-US"/>
              <a:pPr/>
              <a:t>22</a:t>
            </a:fld>
            <a:r>
              <a:rPr lang="en-US" altLang="en-US"/>
              <a:t>/33</a:t>
            </a:r>
          </a:p>
        </p:txBody>
      </p:sp>
      <p:sp>
        <p:nvSpPr>
          <p:cNvPr id="450563" name="Text Box 3">
            <a:extLst>
              <a:ext uri="{FF2B5EF4-FFF2-40B4-BE49-F238E27FC236}">
                <a16:creationId xmlns:a16="http://schemas.microsoft.com/office/drawing/2014/main" id="{2B6346EE-29C2-458D-BDE0-D8E709B783F0}"/>
              </a:ext>
            </a:extLst>
          </p:cNvPr>
          <p:cNvSpPr txBox="1">
            <a:spLocks noChangeArrowheads="1"/>
          </p:cNvSpPr>
          <p:nvPr/>
        </p:nvSpPr>
        <p:spPr bwMode="auto">
          <a:xfrm>
            <a:off x="996950" y="4114800"/>
            <a:ext cx="68516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Organizing an array as a heap with a top-down method </a:t>
            </a:r>
            <a:br>
              <a:rPr lang="en-US" altLang="en-US" sz="2000"/>
            </a:br>
            <a:r>
              <a:rPr lang="en-US" altLang="en-US" sz="2000"/>
              <a:t>                    (continued)</a:t>
            </a:r>
          </a:p>
        </p:txBody>
      </p:sp>
      <p:pic>
        <p:nvPicPr>
          <p:cNvPr id="450564" name="Picture 4">
            <a:extLst>
              <a:ext uri="{FF2B5EF4-FFF2-40B4-BE49-F238E27FC236}">
                <a16:creationId xmlns:a16="http://schemas.microsoft.com/office/drawing/2014/main" id="{EB9951DC-1CC5-407A-B3C7-33298C7FC5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81200"/>
            <a:ext cx="8415338"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0566" name="Rectangle 6">
            <a:extLst>
              <a:ext uri="{FF2B5EF4-FFF2-40B4-BE49-F238E27FC236}">
                <a16:creationId xmlns:a16="http://schemas.microsoft.com/office/drawing/2014/main" id="{5FFFE197-4B3A-446C-A8DE-7A3F7A95BA0E}"/>
              </a:ext>
            </a:extLst>
          </p:cNvPr>
          <p:cNvSpPr>
            <a:spLocks noGrp="1"/>
          </p:cNvSpPr>
          <p:nvPr>
            <p:ph type="title"/>
          </p:nvPr>
        </p:nvSpPr>
        <p:spPr>
          <a:xfrm>
            <a:off x="381000" y="593725"/>
            <a:ext cx="8229600" cy="701675"/>
          </a:xfrm>
          <a:noFill/>
          <a:ln/>
        </p:spPr>
        <p:txBody>
          <a:bodyPr>
            <a:spAutoFit/>
          </a:bodyPr>
          <a:lstStyle/>
          <a:p>
            <a:r>
              <a:rPr lang="en-US" altLang="en-US" sz="4000" b="1">
                <a:solidFill>
                  <a:srgbClr val="CC3300"/>
                </a:solidFill>
                <a:latin typeface="Calibri" panose="020F0502020204030204" pitchFamily="34" charset="0"/>
              </a:rPr>
              <a:t>Organizing Arrays as Heaps - 2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965BEBD-0152-4530-9CC2-708B0CD2C3BD}"/>
              </a:ext>
            </a:extLst>
          </p:cNvPr>
          <p:cNvSpPr>
            <a:spLocks noGrp="1"/>
          </p:cNvSpPr>
          <p:nvPr>
            <p:ph type="ftr" sz="quarter" idx="11"/>
          </p:nvPr>
        </p:nvSpPr>
        <p:spPr/>
        <p:txBody>
          <a:bodyPr/>
          <a:lstStyle/>
          <a:p>
            <a:r>
              <a:rPr lang="en-US" altLang="en-US"/>
              <a:t>Data Structures and Algorithms in Java </a:t>
            </a:r>
          </a:p>
        </p:txBody>
      </p:sp>
      <p:sp>
        <p:nvSpPr>
          <p:cNvPr id="6" name="Slide Number Placeholder 5">
            <a:extLst>
              <a:ext uri="{FF2B5EF4-FFF2-40B4-BE49-F238E27FC236}">
                <a16:creationId xmlns:a16="http://schemas.microsoft.com/office/drawing/2014/main" id="{6D28402B-6A48-451F-A446-E3CF4F898BFC}"/>
              </a:ext>
            </a:extLst>
          </p:cNvPr>
          <p:cNvSpPr>
            <a:spLocks noGrp="1"/>
          </p:cNvSpPr>
          <p:nvPr>
            <p:ph type="sldNum" sz="quarter" idx="12"/>
          </p:nvPr>
        </p:nvSpPr>
        <p:spPr/>
        <p:txBody>
          <a:bodyPr/>
          <a:lstStyle/>
          <a:p>
            <a:fld id="{134BEAE3-6097-4D9A-8624-64430A2AE09A}" type="slidenum">
              <a:rPr lang="en-US" altLang="en-US"/>
              <a:pPr/>
              <a:t>23</a:t>
            </a:fld>
            <a:r>
              <a:rPr lang="en-US" altLang="en-US"/>
              <a:t>/33</a:t>
            </a:r>
          </a:p>
        </p:txBody>
      </p:sp>
      <p:sp>
        <p:nvSpPr>
          <p:cNvPr id="451587" name="Text Box 3">
            <a:extLst>
              <a:ext uri="{FF2B5EF4-FFF2-40B4-BE49-F238E27FC236}">
                <a16:creationId xmlns:a16="http://schemas.microsoft.com/office/drawing/2014/main" id="{58E1DB64-BA4F-4A7C-8752-9A934DEE512D}"/>
              </a:ext>
            </a:extLst>
          </p:cNvPr>
          <p:cNvSpPr txBox="1">
            <a:spLocks noChangeArrowheads="1"/>
          </p:cNvSpPr>
          <p:nvPr/>
        </p:nvSpPr>
        <p:spPr bwMode="auto">
          <a:xfrm>
            <a:off x="1225550" y="4251325"/>
            <a:ext cx="68516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Organizing an array as a heap with a top-down method </a:t>
            </a:r>
            <a:br>
              <a:rPr lang="en-US" altLang="en-US" sz="2000"/>
            </a:br>
            <a:r>
              <a:rPr lang="en-US" altLang="en-US" sz="2000"/>
              <a:t>                    (continued)</a:t>
            </a:r>
          </a:p>
        </p:txBody>
      </p:sp>
      <p:pic>
        <p:nvPicPr>
          <p:cNvPr id="451588" name="Picture 4">
            <a:extLst>
              <a:ext uri="{FF2B5EF4-FFF2-40B4-BE49-F238E27FC236}">
                <a16:creationId xmlns:a16="http://schemas.microsoft.com/office/drawing/2014/main" id="{0BA2C198-F952-46F7-B4DF-69200EE412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81200"/>
            <a:ext cx="8491538"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1590" name="Rectangle 6">
            <a:extLst>
              <a:ext uri="{FF2B5EF4-FFF2-40B4-BE49-F238E27FC236}">
                <a16:creationId xmlns:a16="http://schemas.microsoft.com/office/drawing/2014/main" id="{534E5351-F157-46C9-B190-015D48F7B4A4}"/>
              </a:ext>
            </a:extLst>
          </p:cNvPr>
          <p:cNvSpPr>
            <a:spLocks noGrp="1"/>
          </p:cNvSpPr>
          <p:nvPr>
            <p:ph type="title"/>
          </p:nvPr>
        </p:nvSpPr>
        <p:spPr>
          <a:xfrm>
            <a:off x="381000" y="593725"/>
            <a:ext cx="8229600" cy="701675"/>
          </a:xfrm>
          <a:noFill/>
          <a:ln/>
        </p:spPr>
        <p:txBody>
          <a:bodyPr>
            <a:spAutoFit/>
          </a:bodyPr>
          <a:lstStyle/>
          <a:p>
            <a:r>
              <a:rPr lang="en-US" altLang="en-US" sz="4000" b="1">
                <a:solidFill>
                  <a:srgbClr val="CC3300"/>
                </a:solidFill>
                <a:latin typeface="Calibri" panose="020F0502020204030204" pitchFamily="34" charset="0"/>
              </a:rPr>
              <a:t>Organizing Arrays as Heaps - 3</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9423FDC-7F62-44AE-830F-2936CF29D4B1}"/>
              </a:ext>
            </a:extLst>
          </p:cNvPr>
          <p:cNvSpPr>
            <a:spLocks noGrp="1"/>
          </p:cNvSpPr>
          <p:nvPr>
            <p:ph type="ftr" sz="quarter" idx="11"/>
          </p:nvPr>
        </p:nvSpPr>
        <p:spPr/>
        <p:txBody>
          <a:bodyPr/>
          <a:lstStyle/>
          <a:p>
            <a:r>
              <a:rPr lang="en-US" altLang="en-US"/>
              <a:t>Data Structures and Algorithms in Java </a:t>
            </a:r>
          </a:p>
        </p:txBody>
      </p:sp>
      <p:sp>
        <p:nvSpPr>
          <p:cNvPr id="6" name="Slide Number Placeholder 5">
            <a:extLst>
              <a:ext uri="{FF2B5EF4-FFF2-40B4-BE49-F238E27FC236}">
                <a16:creationId xmlns:a16="http://schemas.microsoft.com/office/drawing/2014/main" id="{C18F0C7A-ABAC-4F60-BA48-DE78E9C13BC1}"/>
              </a:ext>
            </a:extLst>
          </p:cNvPr>
          <p:cNvSpPr>
            <a:spLocks noGrp="1"/>
          </p:cNvSpPr>
          <p:nvPr>
            <p:ph type="sldNum" sz="quarter" idx="12"/>
          </p:nvPr>
        </p:nvSpPr>
        <p:spPr/>
        <p:txBody>
          <a:bodyPr/>
          <a:lstStyle/>
          <a:p>
            <a:fld id="{FAF6AE38-7FBA-4339-8536-5D43A76A89D3}" type="slidenum">
              <a:rPr lang="en-US" altLang="en-US"/>
              <a:pPr/>
              <a:t>24</a:t>
            </a:fld>
            <a:r>
              <a:rPr lang="en-US" altLang="en-US"/>
              <a:t>/33</a:t>
            </a:r>
          </a:p>
        </p:txBody>
      </p:sp>
      <p:sp>
        <p:nvSpPr>
          <p:cNvPr id="452611" name="Text Box 3">
            <a:extLst>
              <a:ext uri="{FF2B5EF4-FFF2-40B4-BE49-F238E27FC236}">
                <a16:creationId xmlns:a16="http://schemas.microsoft.com/office/drawing/2014/main" id="{1E0620BB-CB3E-43F5-ACE3-9AD4CFE8046B}"/>
              </a:ext>
            </a:extLst>
          </p:cNvPr>
          <p:cNvSpPr txBox="1">
            <a:spLocks noChangeArrowheads="1"/>
          </p:cNvSpPr>
          <p:nvPr/>
        </p:nvSpPr>
        <p:spPr bwMode="auto">
          <a:xfrm>
            <a:off x="1371600" y="4784725"/>
            <a:ext cx="62007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Transforming the array [2 8 6 1 10 15 3 12 11] into </a:t>
            </a:r>
            <a:br>
              <a:rPr lang="en-US" altLang="en-US" sz="2000"/>
            </a:br>
            <a:r>
              <a:rPr lang="en-US" altLang="en-US" sz="2000"/>
              <a:t>                     a heap with a bottom-up method</a:t>
            </a:r>
          </a:p>
        </p:txBody>
      </p:sp>
      <p:pic>
        <p:nvPicPr>
          <p:cNvPr id="452612" name="Picture 4">
            <a:extLst>
              <a:ext uri="{FF2B5EF4-FFF2-40B4-BE49-F238E27FC236}">
                <a16:creationId xmlns:a16="http://schemas.microsoft.com/office/drawing/2014/main" id="{FD68C2B1-1F56-4BE3-96CE-0BA095CE8E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713" y="2251075"/>
            <a:ext cx="8408987" cy="2360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2614" name="Rectangle 6">
            <a:extLst>
              <a:ext uri="{FF2B5EF4-FFF2-40B4-BE49-F238E27FC236}">
                <a16:creationId xmlns:a16="http://schemas.microsoft.com/office/drawing/2014/main" id="{EB71DD9B-E8BD-4228-9397-F3D79C4221E0}"/>
              </a:ext>
            </a:extLst>
          </p:cNvPr>
          <p:cNvSpPr>
            <a:spLocks noGrp="1"/>
          </p:cNvSpPr>
          <p:nvPr>
            <p:ph type="title"/>
          </p:nvPr>
        </p:nvSpPr>
        <p:spPr>
          <a:xfrm>
            <a:off x="381000" y="593725"/>
            <a:ext cx="8229600" cy="701675"/>
          </a:xfrm>
          <a:noFill/>
          <a:ln/>
        </p:spPr>
        <p:txBody>
          <a:bodyPr>
            <a:spAutoFit/>
          </a:bodyPr>
          <a:lstStyle/>
          <a:p>
            <a:r>
              <a:rPr lang="en-US" altLang="en-US" sz="4000" b="1">
                <a:solidFill>
                  <a:srgbClr val="CC3300"/>
                </a:solidFill>
                <a:latin typeface="Calibri" panose="020F0502020204030204" pitchFamily="34" charset="0"/>
              </a:rPr>
              <a:t>Organizing Arrays as Heaps - 4</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92176A2-BDE5-4BA3-B10F-7595827465B2}"/>
              </a:ext>
            </a:extLst>
          </p:cNvPr>
          <p:cNvSpPr>
            <a:spLocks noGrp="1"/>
          </p:cNvSpPr>
          <p:nvPr>
            <p:ph type="ftr" sz="quarter" idx="11"/>
          </p:nvPr>
        </p:nvSpPr>
        <p:spPr/>
        <p:txBody>
          <a:bodyPr/>
          <a:lstStyle/>
          <a:p>
            <a:r>
              <a:rPr lang="en-US" altLang="en-US"/>
              <a:t>Data Structures and Algorithms in Java </a:t>
            </a:r>
          </a:p>
        </p:txBody>
      </p:sp>
      <p:sp>
        <p:nvSpPr>
          <p:cNvPr id="6" name="Slide Number Placeholder 5">
            <a:extLst>
              <a:ext uri="{FF2B5EF4-FFF2-40B4-BE49-F238E27FC236}">
                <a16:creationId xmlns:a16="http://schemas.microsoft.com/office/drawing/2014/main" id="{18F58DA8-69F5-4153-AE1C-2DCAA6C27804}"/>
              </a:ext>
            </a:extLst>
          </p:cNvPr>
          <p:cNvSpPr>
            <a:spLocks noGrp="1"/>
          </p:cNvSpPr>
          <p:nvPr>
            <p:ph type="sldNum" sz="quarter" idx="12"/>
          </p:nvPr>
        </p:nvSpPr>
        <p:spPr/>
        <p:txBody>
          <a:bodyPr/>
          <a:lstStyle/>
          <a:p>
            <a:fld id="{6BEF1EBC-1181-41C3-B4DA-39D3E95799AF}" type="slidenum">
              <a:rPr lang="en-US" altLang="en-US"/>
              <a:pPr/>
              <a:t>25</a:t>
            </a:fld>
            <a:r>
              <a:rPr lang="en-US" altLang="en-US"/>
              <a:t>/33</a:t>
            </a:r>
          </a:p>
        </p:txBody>
      </p:sp>
      <p:sp>
        <p:nvSpPr>
          <p:cNvPr id="453635" name="Text Box 3">
            <a:extLst>
              <a:ext uri="{FF2B5EF4-FFF2-40B4-BE49-F238E27FC236}">
                <a16:creationId xmlns:a16="http://schemas.microsoft.com/office/drawing/2014/main" id="{E33F84CB-38C0-4F67-BE28-4F50647CE88C}"/>
              </a:ext>
            </a:extLst>
          </p:cNvPr>
          <p:cNvSpPr txBox="1">
            <a:spLocks noChangeArrowheads="1"/>
          </p:cNvSpPr>
          <p:nvPr/>
        </p:nvSpPr>
        <p:spPr bwMode="auto">
          <a:xfrm>
            <a:off x="1495425" y="4953000"/>
            <a:ext cx="62007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Transforming the array [2 8 6 1 10 15 3 12 11] into </a:t>
            </a:r>
            <a:br>
              <a:rPr lang="en-US" altLang="en-US" sz="2000"/>
            </a:br>
            <a:r>
              <a:rPr lang="en-US" altLang="en-US" sz="2000"/>
              <a:t>     a heap with a bottom-up method (continued)</a:t>
            </a:r>
          </a:p>
        </p:txBody>
      </p:sp>
      <p:pic>
        <p:nvPicPr>
          <p:cNvPr id="453636" name="Picture 4">
            <a:extLst>
              <a:ext uri="{FF2B5EF4-FFF2-40B4-BE49-F238E27FC236}">
                <a16:creationId xmlns:a16="http://schemas.microsoft.com/office/drawing/2014/main" id="{75D07042-714C-4E66-8954-690DE442A8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813" y="2027238"/>
            <a:ext cx="6810375"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3638" name="Rectangle 6">
            <a:extLst>
              <a:ext uri="{FF2B5EF4-FFF2-40B4-BE49-F238E27FC236}">
                <a16:creationId xmlns:a16="http://schemas.microsoft.com/office/drawing/2014/main" id="{25D00032-1B93-4EB9-943C-4131F3A8D646}"/>
              </a:ext>
            </a:extLst>
          </p:cNvPr>
          <p:cNvSpPr>
            <a:spLocks noGrp="1"/>
          </p:cNvSpPr>
          <p:nvPr>
            <p:ph type="title"/>
          </p:nvPr>
        </p:nvSpPr>
        <p:spPr>
          <a:xfrm>
            <a:off x="381000" y="593725"/>
            <a:ext cx="8229600" cy="701675"/>
          </a:xfrm>
          <a:noFill/>
          <a:ln/>
        </p:spPr>
        <p:txBody>
          <a:bodyPr>
            <a:spAutoFit/>
          </a:bodyPr>
          <a:lstStyle/>
          <a:p>
            <a:r>
              <a:rPr lang="en-US" altLang="en-US" sz="4000" b="1">
                <a:solidFill>
                  <a:srgbClr val="CC3300"/>
                </a:solidFill>
                <a:latin typeface="Calibri" panose="020F0502020204030204" pitchFamily="34" charset="0"/>
              </a:rPr>
              <a:t>Organizing Arrays as Heaps - 5</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2E3E8CD-7A7E-4452-B624-CC8F74C79D9C}"/>
              </a:ext>
            </a:extLst>
          </p:cNvPr>
          <p:cNvSpPr>
            <a:spLocks noGrp="1"/>
          </p:cNvSpPr>
          <p:nvPr>
            <p:ph type="ftr" sz="quarter" idx="11"/>
          </p:nvPr>
        </p:nvSpPr>
        <p:spPr/>
        <p:txBody>
          <a:bodyPr/>
          <a:lstStyle/>
          <a:p>
            <a:r>
              <a:rPr lang="en-US" altLang="en-US"/>
              <a:t>Data Structures and Algorithms in Java </a:t>
            </a:r>
          </a:p>
        </p:txBody>
      </p:sp>
      <p:sp>
        <p:nvSpPr>
          <p:cNvPr id="6" name="Slide Number Placeholder 5">
            <a:extLst>
              <a:ext uri="{FF2B5EF4-FFF2-40B4-BE49-F238E27FC236}">
                <a16:creationId xmlns:a16="http://schemas.microsoft.com/office/drawing/2014/main" id="{09A4CC8E-DA73-467E-963F-3F05B59AE58D}"/>
              </a:ext>
            </a:extLst>
          </p:cNvPr>
          <p:cNvSpPr>
            <a:spLocks noGrp="1"/>
          </p:cNvSpPr>
          <p:nvPr>
            <p:ph type="sldNum" sz="quarter" idx="12"/>
          </p:nvPr>
        </p:nvSpPr>
        <p:spPr/>
        <p:txBody>
          <a:bodyPr/>
          <a:lstStyle/>
          <a:p>
            <a:fld id="{EB3FA5CA-576F-40AB-A321-4314AAD32DAF}" type="slidenum">
              <a:rPr lang="en-US" altLang="en-US"/>
              <a:pPr/>
              <a:t>26</a:t>
            </a:fld>
            <a:r>
              <a:rPr lang="en-US" altLang="en-US"/>
              <a:t>/33</a:t>
            </a:r>
          </a:p>
        </p:txBody>
      </p:sp>
      <p:sp>
        <p:nvSpPr>
          <p:cNvPr id="454659" name="Text Box 3">
            <a:extLst>
              <a:ext uri="{FF2B5EF4-FFF2-40B4-BE49-F238E27FC236}">
                <a16:creationId xmlns:a16="http://schemas.microsoft.com/office/drawing/2014/main" id="{42084EA3-F5CB-444C-8CFD-F88FC78C4E6B}"/>
              </a:ext>
            </a:extLst>
          </p:cNvPr>
          <p:cNvSpPr txBox="1">
            <a:spLocks noChangeArrowheads="1"/>
          </p:cNvSpPr>
          <p:nvPr/>
        </p:nvSpPr>
        <p:spPr bwMode="auto">
          <a:xfrm>
            <a:off x="1343025" y="5013325"/>
            <a:ext cx="62007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Transforming the array [2 8 6 1 10 15 3 12 11] into </a:t>
            </a:r>
            <a:br>
              <a:rPr lang="en-US" altLang="en-US" sz="2000"/>
            </a:br>
            <a:r>
              <a:rPr lang="en-US" altLang="en-US" sz="2000"/>
              <a:t>    a heap with a bottom-up method (continued)</a:t>
            </a:r>
          </a:p>
        </p:txBody>
      </p:sp>
      <p:pic>
        <p:nvPicPr>
          <p:cNvPr id="454660" name="Picture 4">
            <a:extLst>
              <a:ext uri="{FF2B5EF4-FFF2-40B4-BE49-F238E27FC236}">
                <a16:creationId xmlns:a16="http://schemas.microsoft.com/office/drawing/2014/main" id="{43E41AE8-678F-479B-9A8F-66FB407306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863" y="1997075"/>
            <a:ext cx="7024687" cy="286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4662" name="Rectangle 6">
            <a:extLst>
              <a:ext uri="{FF2B5EF4-FFF2-40B4-BE49-F238E27FC236}">
                <a16:creationId xmlns:a16="http://schemas.microsoft.com/office/drawing/2014/main" id="{C4406A84-4E39-41BF-9EF4-C5C428D7CFBD}"/>
              </a:ext>
            </a:extLst>
          </p:cNvPr>
          <p:cNvSpPr>
            <a:spLocks noGrp="1"/>
          </p:cNvSpPr>
          <p:nvPr>
            <p:ph type="title"/>
          </p:nvPr>
        </p:nvSpPr>
        <p:spPr>
          <a:xfrm>
            <a:off x="381000" y="593725"/>
            <a:ext cx="8229600" cy="701675"/>
          </a:xfrm>
          <a:noFill/>
          <a:ln/>
        </p:spPr>
        <p:txBody>
          <a:bodyPr>
            <a:spAutoFit/>
          </a:bodyPr>
          <a:lstStyle/>
          <a:p>
            <a:r>
              <a:rPr lang="en-US" altLang="en-US" sz="4000" b="1">
                <a:solidFill>
                  <a:srgbClr val="CC3300"/>
                </a:solidFill>
                <a:latin typeface="Calibri" panose="020F0502020204030204" pitchFamily="34" charset="0"/>
              </a:rPr>
              <a:t>Organizing Arrays as Heaps - 6</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483D39C7-6B24-4457-9C8A-D90A84032725}"/>
              </a:ext>
            </a:extLst>
          </p:cNvPr>
          <p:cNvSpPr>
            <a:spLocks noGrp="1"/>
          </p:cNvSpPr>
          <p:nvPr>
            <p:ph type="ftr" sz="quarter" idx="11"/>
          </p:nvPr>
        </p:nvSpPr>
        <p:spPr/>
        <p:txBody>
          <a:bodyPr/>
          <a:lstStyle/>
          <a:p>
            <a:r>
              <a:rPr lang="en-US" altLang="en-US"/>
              <a:t>Data Structures and Algorithms in Java </a:t>
            </a:r>
          </a:p>
        </p:txBody>
      </p:sp>
      <p:sp>
        <p:nvSpPr>
          <p:cNvPr id="5" name="Slide Number Placeholder 5">
            <a:extLst>
              <a:ext uri="{FF2B5EF4-FFF2-40B4-BE49-F238E27FC236}">
                <a16:creationId xmlns:a16="http://schemas.microsoft.com/office/drawing/2014/main" id="{E98F0EBB-F928-49CD-967B-9805E7DDE796}"/>
              </a:ext>
            </a:extLst>
          </p:cNvPr>
          <p:cNvSpPr>
            <a:spLocks noGrp="1"/>
          </p:cNvSpPr>
          <p:nvPr>
            <p:ph type="sldNum" sz="quarter" idx="12"/>
          </p:nvPr>
        </p:nvSpPr>
        <p:spPr/>
        <p:txBody>
          <a:bodyPr/>
          <a:lstStyle/>
          <a:p>
            <a:fld id="{FE360A2B-70DC-48AA-A44A-767BFC7A9F5B}" type="slidenum">
              <a:rPr lang="en-US" altLang="en-US"/>
              <a:pPr/>
              <a:t>27</a:t>
            </a:fld>
            <a:r>
              <a:rPr lang="en-US" altLang="en-US"/>
              <a:t>/33</a:t>
            </a:r>
          </a:p>
        </p:txBody>
      </p:sp>
      <p:sp>
        <p:nvSpPr>
          <p:cNvPr id="460804" name="Rectangle 4">
            <a:extLst>
              <a:ext uri="{FF2B5EF4-FFF2-40B4-BE49-F238E27FC236}">
                <a16:creationId xmlns:a16="http://schemas.microsoft.com/office/drawing/2014/main" id="{FBADA45A-DA55-4CE0-9587-8B412A5800DD}"/>
              </a:ext>
            </a:extLst>
          </p:cNvPr>
          <p:cNvSpPr>
            <a:spLocks noGrp="1"/>
          </p:cNvSpPr>
          <p:nvPr>
            <p:ph type="title"/>
          </p:nvPr>
        </p:nvSpPr>
        <p:spPr>
          <a:xfrm>
            <a:off x="381000" y="593725"/>
            <a:ext cx="8229600" cy="701675"/>
          </a:xfrm>
          <a:noFill/>
          <a:ln/>
        </p:spPr>
        <p:txBody>
          <a:bodyPr>
            <a:spAutoFit/>
          </a:bodyPr>
          <a:lstStyle/>
          <a:p>
            <a:r>
              <a:rPr lang="en-US" altLang="en-US" sz="4000" b="1">
                <a:solidFill>
                  <a:srgbClr val="CC3300"/>
                </a:solidFill>
                <a:latin typeface="Calibri" panose="020F0502020204030204" pitchFamily="34" charset="0"/>
              </a:rPr>
              <a:t>Organizing Arrays as Heaps - 7</a:t>
            </a:r>
          </a:p>
        </p:txBody>
      </p:sp>
      <p:sp>
        <p:nvSpPr>
          <p:cNvPr id="460805" name="Rectangle 5">
            <a:extLst>
              <a:ext uri="{FF2B5EF4-FFF2-40B4-BE49-F238E27FC236}">
                <a16:creationId xmlns:a16="http://schemas.microsoft.com/office/drawing/2014/main" id="{FDCD496E-3C3A-4D4C-B707-BBC97D57E6EA}"/>
              </a:ext>
            </a:extLst>
          </p:cNvPr>
          <p:cNvSpPr>
            <a:spLocks noGrp="1"/>
          </p:cNvSpPr>
          <p:nvPr>
            <p:ph type="body" idx="1"/>
          </p:nvPr>
        </p:nvSpPr>
        <p:spPr>
          <a:xfrm>
            <a:off x="762000" y="1828800"/>
            <a:ext cx="7620000" cy="3859213"/>
          </a:xfrm>
          <a:solidFill>
            <a:srgbClr val="CCECFF"/>
          </a:solidFill>
          <a:ln>
            <a:solidFill>
              <a:schemeClr val="tx1"/>
            </a:solidFill>
            <a:miter lim="800000"/>
            <a:headEnd/>
            <a:tailEnd/>
          </a:ln>
        </p:spPr>
        <p:txBody>
          <a:bodyPr>
            <a:spAutoFit/>
          </a:bodyPr>
          <a:lstStyle/>
          <a:p>
            <a:pPr>
              <a:lnSpc>
                <a:spcPct val="80000"/>
              </a:lnSpc>
              <a:buClrTx/>
              <a:buSzTx/>
              <a:buFont typeface="Arial" panose="020B0604020202020204" pitchFamily="34" charset="0"/>
              <a:buNone/>
            </a:pPr>
            <a:r>
              <a:rPr lang="fr-FR" altLang="en-US" sz="2800">
                <a:latin typeface="Calibri" panose="020F0502020204030204" pitchFamily="34" charset="0"/>
              </a:rPr>
              <a:t>	 //Transform the array to HEAP</a:t>
            </a:r>
          </a:p>
          <a:p>
            <a:pPr>
              <a:lnSpc>
                <a:spcPct val="80000"/>
              </a:lnSpc>
              <a:buClrTx/>
              <a:buSzTx/>
              <a:buFont typeface="Arial" panose="020B0604020202020204" pitchFamily="34" charset="0"/>
              <a:buNone/>
            </a:pPr>
            <a:r>
              <a:rPr lang="fr-FR" altLang="en-US" sz="2800">
                <a:latin typeface="Calibri" panose="020F0502020204030204" pitchFamily="34" charset="0"/>
              </a:rPr>
              <a:t>      int i,s,f;int x;</a:t>
            </a:r>
          </a:p>
          <a:p>
            <a:pPr>
              <a:lnSpc>
                <a:spcPct val="80000"/>
              </a:lnSpc>
              <a:buClrTx/>
              <a:buSzTx/>
              <a:buFont typeface="Arial" panose="020B0604020202020204" pitchFamily="34" charset="0"/>
              <a:buNone/>
            </a:pPr>
            <a:r>
              <a:rPr lang="fr-FR" altLang="en-US" sz="2800">
                <a:latin typeface="Calibri" panose="020F0502020204030204" pitchFamily="34" charset="0"/>
              </a:rPr>
              <a:t>      for(i=1;i&lt;n;i++)</a:t>
            </a:r>
          </a:p>
          <a:p>
            <a:pPr>
              <a:lnSpc>
                <a:spcPct val="80000"/>
              </a:lnSpc>
              <a:buClrTx/>
              <a:buSzTx/>
              <a:buFont typeface="Arial" panose="020B0604020202020204" pitchFamily="34" charset="0"/>
              <a:buNone/>
            </a:pPr>
            <a:r>
              <a:rPr lang="fr-FR" altLang="en-US" sz="2800">
                <a:latin typeface="Calibri" panose="020F0502020204030204" pitchFamily="34" charset="0"/>
              </a:rPr>
              <a:t>         { x=a[i]; s=i; //s  is a son, f=(s-1)/2 is father</a:t>
            </a:r>
          </a:p>
          <a:p>
            <a:pPr>
              <a:lnSpc>
                <a:spcPct val="80000"/>
              </a:lnSpc>
              <a:buClrTx/>
              <a:buSzTx/>
              <a:buFont typeface="Arial" panose="020B0604020202020204" pitchFamily="34" charset="0"/>
              <a:buNone/>
            </a:pPr>
            <a:r>
              <a:rPr lang="fr-FR" altLang="en-US" sz="2800">
                <a:latin typeface="Calibri" panose="020F0502020204030204" pitchFamily="34" charset="0"/>
              </a:rPr>
              <a:t>           while(s&gt;0 &amp;&amp; x&gt;a[(s-1)/2])</a:t>
            </a:r>
          </a:p>
          <a:p>
            <a:pPr>
              <a:lnSpc>
                <a:spcPct val="80000"/>
              </a:lnSpc>
              <a:buClrTx/>
              <a:buSzTx/>
              <a:buFont typeface="Arial" panose="020B0604020202020204" pitchFamily="34" charset="0"/>
              <a:buNone/>
            </a:pPr>
            <a:r>
              <a:rPr lang="fr-FR" altLang="en-US" sz="2800">
                <a:latin typeface="Calibri" panose="020F0502020204030204" pitchFamily="34" charset="0"/>
              </a:rPr>
              <a:t>             { a[s]=a[(s-1)/2];   s=(s-1)/2;  };</a:t>
            </a:r>
          </a:p>
          <a:p>
            <a:pPr>
              <a:lnSpc>
                <a:spcPct val="80000"/>
              </a:lnSpc>
              <a:buClrTx/>
              <a:buSzTx/>
              <a:buFont typeface="Arial" panose="020B0604020202020204" pitchFamily="34" charset="0"/>
              <a:buNone/>
            </a:pPr>
            <a:r>
              <a:rPr lang="fr-FR" altLang="en-US" sz="2800">
                <a:latin typeface="Calibri" panose="020F0502020204030204" pitchFamily="34" charset="0"/>
              </a:rPr>
              <a:t>               a[s]=x; </a:t>
            </a:r>
          </a:p>
          <a:p>
            <a:pPr>
              <a:lnSpc>
                <a:spcPct val="80000"/>
              </a:lnSpc>
              <a:buClrTx/>
              <a:buSzTx/>
              <a:buFont typeface="Arial" panose="020B0604020202020204" pitchFamily="34" charset="0"/>
              <a:buNone/>
            </a:pPr>
            <a:r>
              <a:rPr lang="fr-FR" altLang="en-US" sz="2800">
                <a:latin typeface="Calibri" panose="020F0502020204030204" pitchFamily="34" charset="0"/>
              </a:rPr>
              <a:t>             }</a:t>
            </a:r>
          </a:p>
          <a:p>
            <a:pPr>
              <a:lnSpc>
                <a:spcPct val="80000"/>
              </a:lnSpc>
              <a:buClrTx/>
              <a:buSzTx/>
              <a:buFont typeface="Arial" panose="020B0604020202020204" pitchFamily="34" charset="0"/>
              <a:buNone/>
            </a:pPr>
            <a:r>
              <a:rPr lang="fr-FR" altLang="en-US" sz="2800">
                <a:latin typeface="Calibri" panose="020F0502020204030204" pitchFamily="34" charset="0"/>
              </a:rP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FA22F5D0-D8A9-4C34-B11E-5C2983677399}"/>
              </a:ext>
            </a:extLst>
          </p:cNvPr>
          <p:cNvSpPr>
            <a:spLocks noGrp="1"/>
          </p:cNvSpPr>
          <p:nvPr>
            <p:ph type="ftr" sz="quarter" idx="11"/>
          </p:nvPr>
        </p:nvSpPr>
        <p:spPr/>
        <p:txBody>
          <a:bodyPr/>
          <a:lstStyle/>
          <a:p>
            <a:r>
              <a:rPr lang="en-US" altLang="en-US"/>
              <a:t>Data Structures and Algorithms in Java </a:t>
            </a:r>
          </a:p>
        </p:txBody>
      </p:sp>
      <p:sp>
        <p:nvSpPr>
          <p:cNvPr id="5" name="Slide Number Placeholder 5">
            <a:extLst>
              <a:ext uri="{FF2B5EF4-FFF2-40B4-BE49-F238E27FC236}">
                <a16:creationId xmlns:a16="http://schemas.microsoft.com/office/drawing/2014/main" id="{AF4B1021-5452-45CA-A5E2-5ECBFE9C9079}"/>
              </a:ext>
            </a:extLst>
          </p:cNvPr>
          <p:cNvSpPr>
            <a:spLocks noGrp="1"/>
          </p:cNvSpPr>
          <p:nvPr>
            <p:ph type="sldNum" sz="quarter" idx="12"/>
          </p:nvPr>
        </p:nvSpPr>
        <p:spPr/>
        <p:txBody>
          <a:bodyPr/>
          <a:lstStyle/>
          <a:p>
            <a:fld id="{38F57D28-D0AC-4C7A-85E5-58E71102D51E}" type="slidenum">
              <a:rPr lang="en-US" altLang="en-US"/>
              <a:pPr/>
              <a:t>28</a:t>
            </a:fld>
            <a:r>
              <a:rPr lang="en-US" altLang="en-US"/>
              <a:t>/33</a:t>
            </a:r>
          </a:p>
        </p:txBody>
      </p:sp>
      <p:sp>
        <p:nvSpPr>
          <p:cNvPr id="461826" name="Rectangle 2">
            <a:extLst>
              <a:ext uri="{FF2B5EF4-FFF2-40B4-BE49-F238E27FC236}">
                <a16:creationId xmlns:a16="http://schemas.microsoft.com/office/drawing/2014/main" id="{EAB79217-8A8B-40AC-A1AE-05F506FAD4DD}"/>
              </a:ext>
            </a:extLst>
          </p:cNvPr>
          <p:cNvSpPr>
            <a:spLocks noGrp="1"/>
          </p:cNvSpPr>
          <p:nvPr>
            <p:ph type="title"/>
          </p:nvPr>
        </p:nvSpPr>
        <p:spPr>
          <a:xfrm>
            <a:off x="381000" y="593725"/>
            <a:ext cx="8229600" cy="701675"/>
          </a:xfrm>
          <a:noFill/>
          <a:ln/>
        </p:spPr>
        <p:txBody>
          <a:bodyPr>
            <a:spAutoFit/>
          </a:bodyPr>
          <a:lstStyle/>
          <a:p>
            <a:r>
              <a:rPr lang="en-US" altLang="en-US" sz="4000" b="1">
                <a:solidFill>
                  <a:srgbClr val="CC3300"/>
                </a:solidFill>
                <a:latin typeface="Calibri" panose="020F0502020204030204" pitchFamily="34" charset="0"/>
              </a:rPr>
              <a:t>Organizing Arrays as Heaps - 8</a:t>
            </a:r>
          </a:p>
        </p:txBody>
      </p:sp>
      <p:sp>
        <p:nvSpPr>
          <p:cNvPr id="461827" name="Rectangle 3">
            <a:extLst>
              <a:ext uri="{FF2B5EF4-FFF2-40B4-BE49-F238E27FC236}">
                <a16:creationId xmlns:a16="http://schemas.microsoft.com/office/drawing/2014/main" id="{B9E3D8A1-C8FF-44BC-9E85-DD63F6E0C33E}"/>
              </a:ext>
            </a:extLst>
          </p:cNvPr>
          <p:cNvSpPr>
            <a:spLocks noGrp="1"/>
          </p:cNvSpPr>
          <p:nvPr>
            <p:ph type="body" idx="1"/>
          </p:nvPr>
        </p:nvSpPr>
        <p:spPr>
          <a:xfrm>
            <a:off x="762000" y="1371600"/>
            <a:ext cx="7620000" cy="5299912"/>
          </a:xfrm>
          <a:solidFill>
            <a:srgbClr val="CCECFF"/>
          </a:solidFill>
          <a:ln>
            <a:solidFill>
              <a:schemeClr val="tx1"/>
            </a:solidFill>
            <a:miter lim="800000"/>
            <a:headEnd/>
            <a:tailEnd/>
          </a:ln>
        </p:spPr>
        <p:txBody>
          <a:bodyPr>
            <a:spAutoFit/>
          </a:bodyPr>
          <a:lstStyle/>
          <a:p>
            <a:pPr>
              <a:lnSpc>
                <a:spcPct val="90000"/>
              </a:lnSpc>
              <a:buClrTx/>
              <a:buSzTx/>
              <a:buFont typeface="Arial" panose="020B0604020202020204" pitchFamily="34" charset="0"/>
              <a:buNone/>
            </a:pPr>
            <a:r>
              <a:rPr lang="fr-FR" altLang="en-US" sz="2400">
                <a:latin typeface="Calibri" panose="020F0502020204030204" pitchFamily="34" charset="0"/>
              </a:rPr>
              <a:t>	 // Transform heap to sorted array</a:t>
            </a:r>
          </a:p>
          <a:p>
            <a:pPr>
              <a:lnSpc>
                <a:spcPct val="90000"/>
              </a:lnSpc>
              <a:buClrTx/>
              <a:buSzTx/>
              <a:buFont typeface="Arial" panose="020B0604020202020204" pitchFamily="34" charset="0"/>
              <a:buNone/>
            </a:pPr>
            <a:r>
              <a:rPr lang="fr-FR" altLang="en-US" sz="2400">
                <a:latin typeface="Calibri" panose="020F0502020204030204" pitchFamily="34" charset="0"/>
              </a:rPr>
              <a:t>      for(i=n-1;i&gt;0;i--) {</a:t>
            </a:r>
          </a:p>
          <a:p>
            <a:pPr>
              <a:lnSpc>
                <a:spcPct val="90000"/>
              </a:lnSpc>
              <a:buClrTx/>
              <a:buSzTx/>
              <a:buFont typeface="Arial" panose="020B0604020202020204" pitchFamily="34" charset="0"/>
              <a:buNone/>
            </a:pPr>
            <a:r>
              <a:rPr lang="fr-FR" altLang="en-US" sz="2400">
                <a:latin typeface="Calibri" panose="020F0502020204030204" pitchFamily="34" charset="0"/>
              </a:rPr>
              <a:t>		 x = a[i]; a[i] = a[0];</a:t>
            </a:r>
          </a:p>
          <a:p>
            <a:pPr>
              <a:lnSpc>
                <a:spcPct val="90000"/>
              </a:lnSpc>
              <a:buClrTx/>
              <a:buSzTx/>
              <a:buFont typeface="Arial" panose="020B0604020202020204" pitchFamily="34" charset="0"/>
              <a:buNone/>
            </a:pPr>
            <a:r>
              <a:rPr lang="fr-FR" altLang="en-US" sz="2400">
                <a:latin typeface="Calibri" panose="020F0502020204030204" pitchFamily="34" charset="0"/>
              </a:rPr>
              <a:t> 		f = 0;          //f is father</a:t>
            </a:r>
          </a:p>
          <a:p>
            <a:pPr>
              <a:lnSpc>
                <a:spcPct val="90000"/>
              </a:lnSpc>
              <a:buClrTx/>
              <a:buSzTx/>
              <a:buFont typeface="Arial" panose="020B0604020202020204" pitchFamily="34" charset="0"/>
              <a:buNone/>
            </a:pPr>
            <a:r>
              <a:rPr lang="fr-FR" altLang="en-US" sz="2400">
                <a:latin typeface="Calibri" panose="020F0502020204030204" pitchFamily="34" charset="0"/>
              </a:rPr>
              <a:t>             s = 2*f+1;   //s is a left son</a:t>
            </a:r>
          </a:p>
          <a:p>
            <a:pPr>
              <a:lnSpc>
                <a:spcPct val="90000"/>
              </a:lnSpc>
              <a:buClrTx/>
              <a:buSzTx/>
              <a:buFont typeface="Arial" panose="020B0604020202020204" pitchFamily="34" charset="0"/>
              <a:buNone/>
            </a:pPr>
            <a:r>
              <a:rPr lang="fr-FR" altLang="en-US" sz="2400">
                <a:latin typeface="Calibri" panose="020F0502020204030204" pitchFamily="34" charset="0"/>
              </a:rPr>
              <a:t>            // if the right son is larger then it is selected</a:t>
            </a:r>
          </a:p>
          <a:p>
            <a:pPr>
              <a:lnSpc>
                <a:spcPct val="90000"/>
              </a:lnSpc>
              <a:buClrTx/>
              <a:buSzTx/>
              <a:buFont typeface="Arial" panose="020B0604020202020204" pitchFamily="34" charset="0"/>
              <a:buNone/>
            </a:pPr>
            <a:r>
              <a:rPr lang="fr-FR" altLang="en-US" sz="2400">
                <a:latin typeface="Calibri" panose="020F0502020204030204" pitchFamily="34" charset="0"/>
              </a:rPr>
              <a:t>            if (s + 1 &lt; i &amp;&amp; a[s] &lt; a[s+1])  s = s + 1;</a:t>
            </a:r>
          </a:p>
          <a:p>
            <a:pPr>
              <a:lnSpc>
                <a:spcPct val="90000"/>
              </a:lnSpc>
              <a:buClrTx/>
              <a:buSzTx/>
              <a:buFont typeface="Arial" panose="020B0604020202020204" pitchFamily="34" charset="0"/>
              <a:buNone/>
            </a:pPr>
            <a:r>
              <a:rPr lang="fr-FR" altLang="en-US" sz="2400">
                <a:latin typeface="Calibri" panose="020F0502020204030204" pitchFamily="34" charset="0"/>
              </a:rPr>
              <a:t>            while(s &lt; i &amp;&amp; x &lt; a[s])  {</a:t>
            </a:r>
          </a:p>
          <a:p>
            <a:pPr>
              <a:lnSpc>
                <a:spcPct val="90000"/>
              </a:lnSpc>
              <a:buClrTx/>
              <a:buSzTx/>
              <a:buFont typeface="Arial" panose="020B0604020202020204" pitchFamily="34" charset="0"/>
              <a:buNone/>
            </a:pPr>
            <a:r>
              <a:rPr lang="fr-FR" altLang="en-US" sz="2400">
                <a:latin typeface="Calibri" panose="020F0502020204030204" pitchFamily="34" charset="0"/>
              </a:rPr>
              <a:t>		    a[f] = a[s]; f = s; s = 2*f+1;</a:t>
            </a:r>
          </a:p>
          <a:p>
            <a:pPr>
              <a:lnSpc>
                <a:spcPct val="90000"/>
              </a:lnSpc>
              <a:buClrTx/>
              <a:buSzTx/>
              <a:buFont typeface="Arial" panose="020B0604020202020204" pitchFamily="34" charset="0"/>
              <a:buNone/>
            </a:pPr>
            <a:r>
              <a:rPr lang="fr-FR" altLang="en-US" sz="2400">
                <a:latin typeface="Calibri" panose="020F0502020204030204" pitchFamily="34" charset="0"/>
              </a:rPr>
              <a:t>	            if (s + 1 &lt; i &amp;&amp; a[s] &lt; a[s+1]) s = s + 1;</a:t>
            </a:r>
          </a:p>
          <a:p>
            <a:pPr>
              <a:lnSpc>
                <a:spcPct val="90000"/>
              </a:lnSpc>
              <a:buClrTx/>
              <a:buSzTx/>
              <a:buFont typeface="Arial" panose="020B0604020202020204" pitchFamily="34" charset="0"/>
              <a:buNone/>
            </a:pPr>
            <a:r>
              <a:rPr lang="fr-FR" altLang="en-US" sz="2400">
                <a:latin typeface="Calibri" panose="020F0502020204030204" pitchFamily="34" charset="0"/>
              </a:rPr>
              <a:t>            };</a:t>
            </a:r>
          </a:p>
          <a:p>
            <a:pPr>
              <a:lnSpc>
                <a:spcPct val="90000"/>
              </a:lnSpc>
              <a:buClrTx/>
              <a:buSzTx/>
              <a:buFont typeface="Arial" panose="020B0604020202020204" pitchFamily="34" charset="0"/>
              <a:buNone/>
            </a:pPr>
            <a:r>
              <a:rPr lang="fr-FR" altLang="en-US" sz="2400">
                <a:latin typeface="Calibri" panose="020F0502020204030204" pitchFamily="34" charset="0"/>
              </a:rPr>
              <a:t>            a[f] = x;</a:t>
            </a:r>
          </a:p>
          <a:p>
            <a:pPr>
              <a:lnSpc>
                <a:spcPct val="90000"/>
              </a:lnSpc>
              <a:buClrTx/>
              <a:buSzTx/>
              <a:buFont typeface="Arial" panose="020B0604020202020204" pitchFamily="34" charset="0"/>
              <a:buNone/>
            </a:pPr>
            <a:r>
              <a:rPr lang="fr-FR" altLang="en-US" sz="2400">
                <a:latin typeface="Calibri" panose="020F0502020204030204" pitchFamily="34" charset="0"/>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1592682C-8022-41DD-A618-F32FAA64B444}"/>
              </a:ext>
            </a:extLst>
          </p:cNvPr>
          <p:cNvSpPr>
            <a:spLocks noGrp="1"/>
          </p:cNvSpPr>
          <p:nvPr>
            <p:ph type="ftr" sz="quarter" idx="11"/>
          </p:nvPr>
        </p:nvSpPr>
        <p:spPr/>
        <p:txBody>
          <a:bodyPr/>
          <a:lstStyle/>
          <a:p>
            <a:r>
              <a:rPr lang="en-US" altLang="en-US"/>
              <a:t>Data Structures and Algorithms in Java </a:t>
            </a:r>
          </a:p>
        </p:txBody>
      </p:sp>
      <p:sp>
        <p:nvSpPr>
          <p:cNvPr id="6" name="Slide Number Placeholder 5">
            <a:extLst>
              <a:ext uri="{FF2B5EF4-FFF2-40B4-BE49-F238E27FC236}">
                <a16:creationId xmlns:a16="http://schemas.microsoft.com/office/drawing/2014/main" id="{342E5AD1-E733-4695-BA8F-E1B6198B0999}"/>
              </a:ext>
            </a:extLst>
          </p:cNvPr>
          <p:cNvSpPr>
            <a:spLocks noGrp="1"/>
          </p:cNvSpPr>
          <p:nvPr>
            <p:ph type="sldNum" sz="quarter" idx="12"/>
          </p:nvPr>
        </p:nvSpPr>
        <p:spPr/>
        <p:txBody>
          <a:bodyPr/>
          <a:lstStyle/>
          <a:p>
            <a:fld id="{066D06BB-D906-416D-B40A-994713BA1D8A}" type="slidenum">
              <a:rPr lang="en-US" altLang="en-US"/>
              <a:pPr/>
              <a:t>29</a:t>
            </a:fld>
            <a:r>
              <a:rPr lang="en-US" altLang="en-US"/>
              <a:t>/33</a:t>
            </a:r>
          </a:p>
        </p:txBody>
      </p:sp>
      <p:sp>
        <p:nvSpPr>
          <p:cNvPr id="411650" name="Rectangle 2">
            <a:extLst>
              <a:ext uri="{FF2B5EF4-FFF2-40B4-BE49-F238E27FC236}">
                <a16:creationId xmlns:a16="http://schemas.microsoft.com/office/drawing/2014/main" id="{DBE78402-7260-4256-82FF-C19448259D06}"/>
              </a:ext>
            </a:extLst>
          </p:cNvPr>
          <p:cNvSpPr>
            <a:spLocks noGrp="1" noChangeArrowheads="1"/>
          </p:cNvSpPr>
          <p:nvPr>
            <p:ph type="title" idx="4294967295"/>
          </p:nvPr>
        </p:nvSpPr>
        <p:spPr>
          <a:xfrm>
            <a:off x="76200" y="533400"/>
            <a:ext cx="8839200" cy="625475"/>
          </a:xfrm>
          <a:noFill/>
        </p:spPr>
        <p:txBody>
          <a:bodyPr>
            <a:spAutoFit/>
          </a:bodyPr>
          <a:lstStyle/>
          <a:p>
            <a:pPr eaLnBrk="1" hangingPunct="1"/>
            <a:r>
              <a:rPr lang="en-US" altLang="en-US" sz="3500" b="1">
                <a:solidFill>
                  <a:srgbClr val="CC3300"/>
                </a:solidFill>
              </a:rPr>
              <a:t>Polish Notation and Expression Trees - 1</a:t>
            </a:r>
          </a:p>
        </p:txBody>
      </p:sp>
      <p:sp>
        <p:nvSpPr>
          <p:cNvPr id="40963" name="Slide Number Placeholder 3">
            <a:extLst>
              <a:ext uri="{FF2B5EF4-FFF2-40B4-BE49-F238E27FC236}">
                <a16:creationId xmlns:a16="http://schemas.microsoft.com/office/drawing/2014/main" id="{0F974FE5-316C-474D-8306-E28853DF1A99}"/>
              </a:ext>
            </a:extLst>
          </p:cNvPr>
          <p:cNvSpPr txBox="1">
            <a:spLocks noGrp="1"/>
          </p:cNvSpPr>
          <p:nvPr/>
        </p:nvSpPr>
        <p:spPr bwMode="auto">
          <a:xfrm>
            <a:off x="0" y="1271588"/>
            <a:ext cx="533400" cy="244475"/>
          </a:xfrm>
          <a:prstGeom prst="rect">
            <a:avLst/>
          </a:prstGeom>
          <a:noFill/>
          <a:ln>
            <a:miter lim="800000"/>
            <a:headEnd/>
            <a:tailEnd/>
          </a:ln>
        </p:spPr>
        <p:txBody>
          <a:bodyPr anchor="ctr">
            <a:norm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38A4EB8C-42B4-4596-8926-3F46A069D6FF}" type="slidenum">
              <a:rPr lang="en-US" altLang="en-US" sz="1200">
                <a:solidFill>
                  <a:srgbClr val="FFFFFF"/>
                </a:solidFill>
              </a:rPr>
              <a:pPr algn="ctr" eaLnBrk="1" hangingPunct="1">
                <a:lnSpc>
                  <a:spcPct val="80000"/>
                </a:lnSpc>
              </a:pPr>
              <a:t>29</a:t>
            </a:fld>
            <a:endParaRPr lang="en-US" altLang="en-US" sz="1200">
              <a:solidFill>
                <a:srgbClr val="FFFFFF"/>
              </a:solidFill>
            </a:endParaRPr>
          </a:p>
        </p:txBody>
      </p:sp>
      <p:sp>
        <p:nvSpPr>
          <p:cNvPr id="411655" name="Rectangle 3">
            <a:extLst>
              <a:ext uri="{FF2B5EF4-FFF2-40B4-BE49-F238E27FC236}">
                <a16:creationId xmlns:a16="http://schemas.microsoft.com/office/drawing/2014/main" id="{213BB8CA-5330-4D14-90FA-F346C030040D}"/>
              </a:ext>
            </a:extLst>
          </p:cNvPr>
          <p:cNvSpPr>
            <a:spLocks noChangeArrowheads="1"/>
          </p:cNvSpPr>
          <p:nvPr/>
        </p:nvSpPr>
        <p:spPr bwMode="auto">
          <a:xfrm>
            <a:off x="381000" y="1889125"/>
            <a:ext cx="8382000" cy="291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9088" indent="-319088" eaLnBrk="0" hangingPunct="0">
              <a:spcBef>
                <a:spcPct val="20000"/>
              </a:spcBef>
              <a:buFont typeface="Arial" panose="020B0604020202020204" pitchFamily="34" charset="0"/>
              <a:buChar char="•"/>
              <a:tabLst>
                <a:tab pos="688975" algn="l"/>
              </a:tabLst>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tabLst>
                <a:tab pos="688975" algn="l"/>
              </a:tabLst>
              <a:defRPr sz="20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tabLst>
                <a:tab pos="688975" algn="l"/>
              </a:tabLst>
              <a:defRPr>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tabLst>
                <a:tab pos="688975" algn="l"/>
              </a:tabLst>
              <a:defRPr sz="16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tabLst>
                <a:tab pos="688975" algn="l"/>
              </a:tabLst>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688975" algn="l"/>
              </a:tabLs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688975" algn="l"/>
              </a:tabLs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688975" algn="l"/>
              </a:tabLs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688975" algn="l"/>
              </a:tabLst>
              <a:defRPr sz="1600">
                <a:solidFill>
                  <a:schemeClr val="tx1"/>
                </a:solidFill>
                <a:latin typeface="Calibri" panose="020F0502020204030204" pitchFamily="34" charset="0"/>
              </a:defRPr>
            </a:lvl9pPr>
          </a:lstStyle>
          <a:p>
            <a:r>
              <a:rPr lang="en-US" altLang="en-US" sz="2800" b="0"/>
              <a:t>Polish notation is a special notation for propositional logic that eliminates all parentheses from formulas:</a:t>
            </a:r>
          </a:p>
          <a:p>
            <a:pPr>
              <a:buFont typeface="Arial" panose="020B0604020202020204" pitchFamily="34" charset="0"/>
              <a:buNone/>
            </a:pPr>
            <a:r>
              <a:rPr lang="en-US" altLang="en-US" sz="2800" b="0"/>
              <a:t>	(5 − 6) * 7 = * − 5 6 7 (prefix notation) </a:t>
            </a:r>
          </a:p>
          <a:p>
            <a:r>
              <a:rPr lang="en-US" altLang="en-US" sz="2800" b="0"/>
              <a:t>The compiler rejects everything that is not essential to retrieve the proper meaning of formulas.</a:t>
            </a:r>
          </a:p>
          <a:p>
            <a:pPr eaLnBrk="1" hangingPunct="1"/>
            <a:endParaRPr lang="en-US" altLang="en-US" sz="2800" b="0">
              <a:latin typeface="Courier New" panose="02070309020205020404"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AC0376D-FA60-428F-A229-203E71F1FB37}"/>
              </a:ext>
            </a:extLst>
          </p:cNvPr>
          <p:cNvSpPr>
            <a:spLocks noGrp="1"/>
          </p:cNvSpPr>
          <p:nvPr>
            <p:ph type="ftr" sz="quarter" idx="11"/>
          </p:nvPr>
        </p:nvSpPr>
        <p:spPr/>
        <p:txBody>
          <a:bodyPr/>
          <a:lstStyle/>
          <a:p>
            <a:r>
              <a:rPr lang="en-US" altLang="en-US"/>
              <a:t>Data Structures and Algorithms in Java </a:t>
            </a:r>
          </a:p>
        </p:txBody>
      </p:sp>
      <p:sp>
        <p:nvSpPr>
          <p:cNvPr id="6" name="Slide Number Placeholder 5">
            <a:extLst>
              <a:ext uri="{FF2B5EF4-FFF2-40B4-BE49-F238E27FC236}">
                <a16:creationId xmlns:a16="http://schemas.microsoft.com/office/drawing/2014/main" id="{BE22D145-E323-4EEF-B9A1-2F2DC0E1D0CB}"/>
              </a:ext>
            </a:extLst>
          </p:cNvPr>
          <p:cNvSpPr>
            <a:spLocks noGrp="1"/>
          </p:cNvSpPr>
          <p:nvPr>
            <p:ph type="sldNum" sz="quarter" idx="12"/>
          </p:nvPr>
        </p:nvSpPr>
        <p:spPr/>
        <p:txBody>
          <a:bodyPr/>
          <a:lstStyle/>
          <a:p>
            <a:fld id="{2E6F0371-9430-4D05-A459-3A50C76F261E}" type="slidenum">
              <a:rPr lang="en-US" altLang="en-US"/>
              <a:pPr/>
              <a:t>3</a:t>
            </a:fld>
            <a:r>
              <a:rPr lang="en-US" altLang="en-US"/>
              <a:t>/33</a:t>
            </a:r>
          </a:p>
        </p:txBody>
      </p:sp>
      <p:sp>
        <p:nvSpPr>
          <p:cNvPr id="458755" name="Rectangle 3">
            <a:extLst>
              <a:ext uri="{FF2B5EF4-FFF2-40B4-BE49-F238E27FC236}">
                <a16:creationId xmlns:a16="http://schemas.microsoft.com/office/drawing/2014/main" id="{D5ADF182-5AFA-4B50-BBBF-C1B7D57B9155}"/>
              </a:ext>
            </a:extLst>
          </p:cNvPr>
          <p:cNvSpPr>
            <a:spLocks noGrp="1"/>
          </p:cNvSpPr>
          <p:nvPr>
            <p:ph type="body" idx="1"/>
          </p:nvPr>
        </p:nvSpPr>
        <p:spPr>
          <a:xfrm>
            <a:off x="304800" y="1450975"/>
            <a:ext cx="8229600" cy="2740025"/>
          </a:xfrm>
          <a:noFill/>
        </p:spPr>
        <p:txBody>
          <a:bodyPr>
            <a:spAutoFit/>
          </a:bodyPr>
          <a:lstStyle/>
          <a:p>
            <a:pPr>
              <a:buClrTx/>
              <a:buSzTx/>
              <a:buFont typeface="Arial" panose="020B0604020202020204" pitchFamily="34" charset="0"/>
              <a:buChar char="•"/>
            </a:pPr>
            <a:r>
              <a:rPr lang="en-US" altLang="en-US" sz="2800">
                <a:latin typeface="Calibri" panose="020F0502020204030204" pitchFamily="34" charset="0"/>
              </a:rPr>
              <a:t>A binary tree is </a:t>
            </a:r>
            <a:r>
              <a:rPr lang="en-US" altLang="en-US" sz="2800" b="1">
                <a:latin typeface="Calibri" panose="020F0502020204030204" pitchFamily="34" charset="0"/>
              </a:rPr>
              <a:t>height-balanced</a:t>
            </a:r>
            <a:r>
              <a:rPr lang="en-US" altLang="en-US" sz="2800" i="1">
                <a:latin typeface="Calibri" panose="020F0502020204030204" pitchFamily="34" charset="0"/>
              </a:rPr>
              <a:t> </a:t>
            </a:r>
            <a:r>
              <a:rPr lang="en-US" altLang="en-US" sz="2800">
                <a:latin typeface="Calibri" panose="020F0502020204030204" pitchFamily="34" charset="0"/>
              </a:rPr>
              <a:t>if for every internal node </a:t>
            </a:r>
            <a:r>
              <a:rPr lang="en-US" altLang="en-US" sz="2800" i="1">
                <a:latin typeface="Calibri" panose="020F0502020204030204" pitchFamily="34" charset="0"/>
              </a:rPr>
              <a:t>p </a:t>
            </a:r>
            <a:r>
              <a:rPr lang="en-US" altLang="en-US" sz="2800">
                <a:latin typeface="Calibri" panose="020F0502020204030204" pitchFamily="34" charset="0"/>
              </a:rPr>
              <a:t>of </a:t>
            </a:r>
            <a:r>
              <a:rPr lang="en-US" altLang="en-US" sz="2800" i="1">
                <a:latin typeface="Calibri" panose="020F0502020204030204" pitchFamily="34" charset="0"/>
              </a:rPr>
              <a:t>T</a:t>
            </a:r>
            <a:r>
              <a:rPr lang="en-US" altLang="en-US" sz="2800">
                <a:latin typeface="Calibri" panose="020F0502020204030204" pitchFamily="34" charset="0"/>
              </a:rPr>
              <a:t>, the heights of the children of </a:t>
            </a:r>
            <a:r>
              <a:rPr lang="en-US" altLang="en-US" sz="2800" i="1">
                <a:latin typeface="Calibri" panose="020F0502020204030204" pitchFamily="34" charset="0"/>
              </a:rPr>
              <a:t>p </a:t>
            </a:r>
            <a:r>
              <a:rPr lang="en-US" altLang="en-US" sz="2800">
                <a:latin typeface="Calibri" panose="020F0502020204030204" pitchFamily="34" charset="0"/>
              </a:rPr>
              <a:t>differ by at most 1.</a:t>
            </a:r>
          </a:p>
          <a:p>
            <a:pPr>
              <a:buClrTx/>
              <a:buSzTx/>
              <a:buFont typeface="Arial" panose="020B0604020202020204" pitchFamily="34" charset="0"/>
              <a:buChar char="•"/>
            </a:pPr>
            <a:r>
              <a:rPr lang="en-US" altLang="en-US" sz="2800">
                <a:latin typeface="Calibri" panose="020F0502020204030204" pitchFamily="34" charset="0"/>
              </a:rPr>
              <a:t>A tree is considered </a:t>
            </a:r>
            <a:r>
              <a:rPr lang="en-US" altLang="en-US" sz="2800" b="1">
                <a:latin typeface="Calibri" panose="020F0502020204030204" pitchFamily="34" charset="0"/>
              </a:rPr>
              <a:t>perfectly balanced</a:t>
            </a:r>
            <a:r>
              <a:rPr lang="en-US" altLang="en-US" sz="2800" i="1">
                <a:latin typeface="Calibri" panose="020F0502020204030204" pitchFamily="34" charset="0"/>
              </a:rPr>
              <a:t> </a:t>
            </a:r>
            <a:r>
              <a:rPr lang="en-US" altLang="en-US" sz="2800">
                <a:latin typeface="Calibri" panose="020F0502020204030204" pitchFamily="34" charset="0"/>
              </a:rPr>
              <a:t>if it is height-balanced and all leaves are to be found on one level or two levels.</a:t>
            </a:r>
          </a:p>
        </p:txBody>
      </p:sp>
      <p:sp>
        <p:nvSpPr>
          <p:cNvPr id="458756" name="Text Box 4">
            <a:extLst>
              <a:ext uri="{FF2B5EF4-FFF2-40B4-BE49-F238E27FC236}">
                <a16:creationId xmlns:a16="http://schemas.microsoft.com/office/drawing/2014/main" id="{01ECB56C-8CD9-4FA0-A038-CD9F7FE2871B}"/>
              </a:ext>
            </a:extLst>
          </p:cNvPr>
          <p:cNvSpPr txBox="1">
            <a:spLocks noChangeArrowheads="1"/>
          </p:cNvSpPr>
          <p:nvPr/>
        </p:nvSpPr>
        <p:spPr bwMode="auto">
          <a:xfrm>
            <a:off x="685800" y="4876800"/>
            <a:ext cx="7696200" cy="110648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200" b="0"/>
              <a:t>What is a balanced tree in general?</a:t>
            </a:r>
          </a:p>
          <a:p>
            <a:r>
              <a:rPr lang="en-US" altLang="en-US" sz="2200" b="0"/>
              <a:t>There are several ways to define "Balanced". The main goal is to keep the depths of all nodes to be O(log(n)).</a:t>
            </a:r>
            <a:r>
              <a:rPr lang="en-US" altLang="en-US" sz="2200"/>
              <a:t> </a:t>
            </a:r>
          </a:p>
        </p:txBody>
      </p:sp>
      <p:sp>
        <p:nvSpPr>
          <p:cNvPr id="458758" name="Rectangle 2">
            <a:extLst>
              <a:ext uri="{FF2B5EF4-FFF2-40B4-BE49-F238E27FC236}">
                <a16:creationId xmlns:a16="http://schemas.microsoft.com/office/drawing/2014/main" id="{F279F586-64C6-4393-AFB1-9D54BCD933C4}"/>
              </a:ext>
            </a:extLst>
          </p:cNvPr>
          <p:cNvSpPr>
            <a:spLocks noChangeArrowheads="1"/>
          </p:cNvSpPr>
          <p:nvPr/>
        </p:nvSpPr>
        <p:spPr bwMode="auto">
          <a:xfrm>
            <a:off x="460375" y="495300"/>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ctr" eaLnBrk="0" hangingPunct="0">
              <a:defRPr sz="4400">
                <a:solidFill>
                  <a:schemeClr val="tx1"/>
                </a:solidFill>
                <a:latin typeface="Calibri" panose="020F0502020204030204" pitchFamily="34" charset="0"/>
              </a:defRPr>
            </a:lvl1pPr>
            <a:lvl2pPr algn="ctr" eaLnBrk="0" hangingPunct="0">
              <a:defRPr sz="4400">
                <a:solidFill>
                  <a:schemeClr val="tx1"/>
                </a:solidFill>
                <a:latin typeface="Calibri" panose="020F0502020204030204" pitchFamily="34" charset="0"/>
              </a:defRPr>
            </a:lvl2pPr>
            <a:lvl3pPr algn="ctr" eaLnBrk="0" hangingPunct="0">
              <a:defRPr sz="4400">
                <a:solidFill>
                  <a:schemeClr val="tx1"/>
                </a:solidFill>
                <a:latin typeface="Calibri" panose="020F0502020204030204" pitchFamily="34" charset="0"/>
              </a:defRPr>
            </a:lvl3pPr>
            <a:lvl4pPr algn="ctr" eaLnBrk="0" hangingPunct="0">
              <a:defRPr sz="4400">
                <a:solidFill>
                  <a:schemeClr val="tx1"/>
                </a:solidFill>
                <a:latin typeface="Calibri" panose="020F0502020204030204" pitchFamily="34" charset="0"/>
              </a:defRPr>
            </a:lvl4pPr>
            <a:lvl5pPr algn="ctr" eaLnBrk="0" hangingPunct="0">
              <a:defRPr sz="4400">
                <a:solidFill>
                  <a:schemeClr val="tx1"/>
                </a:solidFill>
                <a:latin typeface="Calibri" panose="020F0502020204030204" pitchFamily="34" charset="0"/>
              </a:defRPr>
            </a:lvl5pPr>
            <a:lvl6pPr marL="457200" algn="ctr" eaLnBrk="0" fontAlgn="base" hangingPunct="0">
              <a:spcBef>
                <a:spcPct val="0"/>
              </a:spcBef>
              <a:spcAft>
                <a:spcPct val="0"/>
              </a:spcAft>
              <a:defRPr sz="4400">
                <a:solidFill>
                  <a:schemeClr val="tx1"/>
                </a:solidFill>
                <a:latin typeface="Calibri" panose="020F0502020204030204" pitchFamily="34" charset="0"/>
              </a:defRPr>
            </a:lvl6pPr>
            <a:lvl7pPr marL="914400" algn="ctr" eaLnBrk="0" fontAlgn="base" hangingPunct="0">
              <a:spcBef>
                <a:spcPct val="0"/>
              </a:spcBef>
              <a:spcAft>
                <a:spcPct val="0"/>
              </a:spcAft>
              <a:defRPr sz="4400">
                <a:solidFill>
                  <a:schemeClr val="tx1"/>
                </a:solidFill>
                <a:latin typeface="Calibri" panose="020F0502020204030204" pitchFamily="34" charset="0"/>
              </a:defRPr>
            </a:lvl7pPr>
            <a:lvl8pPr marL="1371600" algn="ctr" eaLnBrk="0" fontAlgn="base" hangingPunct="0">
              <a:spcBef>
                <a:spcPct val="0"/>
              </a:spcBef>
              <a:spcAft>
                <a:spcPct val="0"/>
              </a:spcAft>
              <a:defRPr sz="4400">
                <a:solidFill>
                  <a:schemeClr val="tx1"/>
                </a:solidFill>
                <a:latin typeface="Calibri" panose="020F0502020204030204" pitchFamily="34" charset="0"/>
              </a:defRPr>
            </a:lvl8pPr>
            <a:lvl9pPr marL="1828800" algn="ctr" eaLnBrk="0" fontAlgn="base" hangingPunct="0">
              <a:spcBef>
                <a:spcPct val="0"/>
              </a:spcBef>
              <a:spcAft>
                <a:spcPct val="0"/>
              </a:spcAft>
              <a:defRPr sz="4400">
                <a:solidFill>
                  <a:schemeClr val="tx1"/>
                </a:solidFill>
                <a:latin typeface="Calibri" panose="020F0502020204030204" pitchFamily="34" charset="0"/>
              </a:defRPr>
            </a:lvl9pPr>
          </a:lstStyle>
          <a:p>
            <a:pPr eaLnBrk="1" hangingPunct="1"/>
            <a:r>
              <a:rPr lang="en-US" altLang="en-US" sz="4000">
                <a:solidFill>
                  <a:srgbClr val="CC3300"/>
                </a:solidFill>
              </a:rPr>
              <a:t>Balanced Binary Tree Definitions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D6C7C38E-DE2F-49F9-84D7-589CDBA4F71A}"/>
              </a:ext>
            </a:extLst>
          </p:cNvPr>
          <p:cNvSpPr>
            <a:spLocks noGrp="1"/>
          </p:cNvSpPr>
          <p:nvPr>
            <p:ph type="ftr" sz="quarter" idx="11"/>
          </p:nvPr>
        </p:nvSpPr>
        <p:spPr/>
        <p:txBody>
          <a:bodyPr/>
          <a:lstStyle/>
          <a:p>
            <a:r>
              <a:rPr lang="en-US" altLang="en-US"/>
              <a:t>Data Structures and Algorithms in Java </a:t>
            </a:r>
          </a:p>
        </p:txBody>
      </p:sp>
      <p:sp>
        <p:nvSpPr>
          <p:cNvPr id="7" name="Slide Number Placeholder 5">
            <a:extLst>
              <a:ext uri="{FF2B5EF4-FFF2-40B4-BE49-F238E27FC236}">
                <a16:creationId xmlns:a16="http://schemas.microsoft.com/office/drawing/2014/main" id="{04485B75-5BF7-48AF-98DA-C31A47DBF9DB}"/>
              </a:ext>
            </a:extLst>
          </p:cNvPr>
          <p:cNvSpPr>
            <a:spLocks noGrp="1"/>
          </p:cNvSpPr>
          <p:nvPr>
            <p:ph type="sldNum" sz="quarter" idx="12"/>
          </p:nvPr>
        </p:nvSpPr>
        <p:spPr/>
        <p:txBody>
          <a:bodyPr/>
          <a:lstStyle/>
          <a:p>
            <a:fld id="{1426C4E0-71E2-4248-8F16-D02C37B720EB}" type="slidenum">
              <a:rPr lang="en-US" altLang="en-US"/>
              <a:pPr/>
              <a:t>30</a:t>
            </a:fld>
            <a:r>
              <a:rPr lang="en-US" altLang="en-US"/>
              <a:t>/33</a:t>
            </a:r>
          </a:p>
        </p:txBody>
      </p:sp>
      <p:sp>
        <p:nvSpPr>
          <p:cNvPr id="40963" name="Slide Number Placeholder 3">
            <a:extLst>
              <a:ext uri="{FF2B5EF4-FFF2-40B4-BE49-F238E27FC236}">
                <a16:creationId xmlns:a16="http://schemas.microsoft.com/office/drawing/2014/main" id="{69FEECAE-EBC9-4B10-9E21-E60CB3B30ADD}"/>
              </a:ext>
            </a:extLst>
          </p:cNvPr>
          <p:cNvSpPr txBox="1">
            <a:spLocks noGrp="1"/>
          </p:cNvSpPr>
          <p:nvPr/>
        </p:nvSpPr>
        <p:spPr bwMode="auto">
          <a:xfrm>
            <a:off x="0" y="1271588"/>
            <a:ext cx="533400" cy="244475"/>
          </a:xfrm>
          <a:prstGeom prst="rect">
            <a:avLst/>
          </a:prstGeom>
          <a:noFill/>
          <a:ln>
            <a:miter lim="800000"/>
            <a:headEnd/>
            <a:tailEnd/>
          </a:ln>
        </p:spPr>
        <p:txBody>
          <a:bodyPr anchor="ctr">
            <a:norm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381A3CC6-1A2B-4990-87AF-0F098D7122B4}" type="slidenum">
              <a:rPr lang="en-US" altLang="en-US" sz="1200">
                <a:solidFill>
                  <a:srgbClr val="FFFFFF"/>
                </a:solidFill>
              </a:rPr>
              <a:pPr algn="ctr" eaLnBrk="1" hangingPunct="1">
                <a:lnSpc>
                  <a:spcPct val="80000"/>
                </a:lnSpc>
              </a:pPr>
              <a:t>30</a:t>
            </a:fld>
            <a:endParaRPr lang="en-US" altLang="en-US" sz="1200">
              <a:solidFill>
                <a:srgbClr val="FFFFFF"/>
              </a:solidFill>
            </a:endParaRPr>
          </a:p>
        </p:txBody>
      </p:sp>
      <p:pic>
        <p:nvPicPr>
          <p:cNvPr id="429062" name="Picture 6">
            <a:extLst>
              <a:ext uri="{FF2B5EF4-FFF2-40B4-BE49-F238E27FC236}">
                <a16:creationId xmlns:a16="http://schemas.microsoft.com/office/drawing/2014/main" id="{771C1911-60CE-419D-9C25-328A6B6AE1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7083" t="33333" r="22917" b="24667"/>
          <a:stretch>
            <a:fillRect/>
          </a:stretch>
        </p:blipFill>
        <p:spPr bwMode="auto">
          <a:xfrm>
            <a:off x="609600" y="1371600"/>
            <a:ext cx="7924800" cy="416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9063" name="Text Box 7">
            <a:extLst>
              <a:ext uri="{FF2B5EF4-FFF2-40B4-BE49-F238E27FC236}">
                <a16:creationId xmlns:a16="http://schemas.microsoft.com/office/drawing/2014/main" id="{F35CDF8A-0AEA-444D-B49D-7717E00EE644}"/>
              </a:ext>
            </a:extLst>
          </p:cNvPr>
          <p:cNvSpPr txBox="1">
            <a:spLocks noChangeArrowheads="1"/>
          </p:cNvSpPr>
          <p:nvPr/>
        </p:nvSpPr>
        <p:spPr bwMode="auto">
          <a:xfrm>
            <a:off x="609600" y="5508625"/>
            <a:ext cx="7772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b="0"/>
              <a:t>Examples of three expression trees and results of their traversals</a:t>
            </a:r>
          </a:p>
        </p:txBody>
      </p:sp>
      <p:sp>
        <p:nvSpPr>
          <p:cNvPr id="429064" name="Rectangle 2">
            <a:extLst>
              <a:ext uri="{FF2B5EF4-FFF2-40B4-BE49-F238E27FC236}">
                <a16:creationId xmlns:a16="http://schemas.microsoft.com/office/drawing/2014/main" id="{391BBD42-19FA-4431-88FA-51BF22C52D67}"/>
              </a:ext>
            </a:extLst>
          </p:cNvPr>
          <p:cNvSpPr>
            <a:spLocks noChangeArrowheads="1"/>
          </p:cNvSpPr>
          <p:nvPr/>
        </p:nvSpPr>
        <p:spPr bwMode="auto">
          <a:xfrm>
            <a:off x="114300" y="533400"/>
            <a:ext cx="8839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ctr" eaLnBrk="0" hangingPunct="0">
              <a:defRPr sz="4400">
                <a:solidFill>
                  <a:schemeClr val="tx1"/>
                </a:solidFill>
                <a:latin typeface="Calibri" panose="020F0502020204030204" pitchFamily="34" charset="0"/>
              </a:defRPr>
            </a:lvl1pPr>
            <a:lvl2pPr algn="ctr" eaLnBrk="0" hangingPunct="0">
              <a:defRPr sz="4400">
                <a:solidFill>
                  <a:schemeClr val="tx1"/>
                </a:solidFill>
                <a:latin typeface="Calibri" panose="020F0502020204030204" pitchFamily="34" charset="0"/>
              </a:defRPr>
            </a:lvl2pPr>
            <a:lvl3pPr algn="ctr" eaLnBrk="0" hangingPunct="0">
              <a:defRPr sz="4400">
                <a:solidFill>
                  <a:schemeClr val="tx1"/>
                </a:solidFill>
                <a:latin typeface="Calibri" panose="020F0502020204030204" pitchFamily="34" charset="0"/>
              </a:defRPr>
            </a:lvl3pPr>
            <a:lvl4pPr algn="ctr" eaLnBrk="0" hangingPunct="0">
              <a:defRPr sz="4400">
                <a:solidFill>
                  <a:schemeClr val="tx1"/>
                </a:solidFill>
                <a:latin typeface="Calibri" panose="020F0502020204030204" pitchFamily="34" charset="0"/>
              </a:defRPr>
            </a:lvl4pPr>
            <a:lvl5pPr algn="ctr" eaLnBrk="0" hangingPunct="0">
              <a:defRPr sz="4400">
                <a:solidFill>
                  <a:schemeClr val="tx1"/>
                </a:solidFill>
                <a:latin typeface="Calibri" panose="020F0502020204030204" pitchFamily="34" charset="0"/>
              </a:defRPr>
            </a:lvl5pPr>
            <a:lvl6pPr marL="457200" algn="ctr" eaLnBrk="0" fontAlgn="base" hangingPunct="0">
              <a:spcBef>
                <a:spcPct val="0"/>
              </a:spcBef>
              <a:spcAft>
                <a:spcPct val="0"/>
              </a:spcAft>
              <a:defRPr sz="4400">
                <a:solidFill>
                  <a:schemeClr val="tx1"/>
                </a:solidFill>
                <a:latin typeface="Calibri" panose="020F0502020204030204" pitchFamily="34" charset="0"/>
              </a:defRPr>
            </a:lvl6pPr>
            <a:lvl7pPr marL="914400" algn="ctr" eaLnBrk="0" fontAlgn="base" hangingPunct="0">
              <a:spcBef>
                <a:spcPct val="0"/>
              </a:spcBef>
              <a:spcAft>
                <a:spcPct val="0"/>
              </a:spcAft>
              <a:defRPr sz="4400">
                <a:solidFill>
                  <a:schemeClr val="tx1"/>
                </a:solidFill>
                <a:latin typeface="Calibri" panose="020F0502020204030204" pitchFamily="34" charset="0"/>
              </a:defRPr>
            </a:lvl7pPr>
            <a:lvl8pPr marL="1371600" algn="ctr" eaLnBrk="0" fontAlgn="base" hangingPunct="0">
              <a:spcBef>
                <a:spcPct val="0"/>
              </a:spcBef>
              <a:spcAft>
                <a:spcPct val="0"/>
              </a:spcAft>
              <a:defRPr sz="4400">
                <a:solidFill>
                  <a:schemeClr val="tx1"/>
                </a:solidFill>
                <a:latin typeface="Calibri" panose="020F0502020204030204" pitchFamily="34" charset="0"/>
              </a:defRPr>
            </a:lvl8pPr>
            <a:lvl9pPr marL="1828800" algn="ctr" eaLnBrk="0" fontAlgn="base" hangingPunct="0">
              <a:spcBef>
                <a:spcPct val="0"/>
              </a:spcBef>
              <a:spcAft>
                <a:spcPct val="0"/>
              </a:spcAft>
              <a:defRPr sz="4400">
                <a:solidFill>
                  <a:schemeClr val="tx1"/>
                </a:solidFill>
                <a:latin typeface="Calibri" panose="020F0502020204030204" pitchFamily="34" charset="0"/>
              </a:defRPr>
            </a:lvl9pPr>
          </a:lstStyle>
          <a:p>
            <a:pPr eaLnBrk="1" hangingPunct="1"/>
            <a:r>
              <a:rPr lang="en-US" altLang="en-US" sz="3500">
                <a:solidFill>
                  <a:srgbClr val="CC3300"/>
                </a:solidFill>
              </a:rPr>
              <a:t>Polish Notation and Expression Trees - 2</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DC823C39-C4B6-4239-8ABF-CBD8AD05069C}"/>
              </a:ext>
            </a:extLst>
          </p:cNvPr>
          <p:cNvSpPr>
            <a:spLocks noGrp="1"/>
          </p:cNvSpPr>
          <p:nvPr>
            <p:ph type="ftr" sz="quarter" idx="11"/>
          </p:nvPr>
        </p:nvSpPr>
        <p:spPr/>
        <p:txBody>
          <a:bodyPr/>
          <a:lstStyle/>
          <a:p>
            <a:r>
              <a:rPr lang="en-US" altLang="en-US"/>
              <a:t>Data Structures and Algorithms in Java </a:t>
            </a:r>
          </a:p>
        </p:txBody>
      </p:sp>
      <p:sp>
        <p:nvSpPr>
          <p:cNvPr id="5" name="Slide Number Placeholder 5">
            <a:extLst>
              <a:ext uri="{FF2B5EF4-FFF2-40B4-BE49-F238E27FC236}">
                <a16:creationId xmlns:a16="http://schemas.microsoft.com/office/drawing/2014/main" id="{50767ABB-D8A0-45ED-B920-8ECE65D15FFF}"/>
              </a:ext>
            </a:extLst>
          </p:cNvPr>
          <p:cNvSpPr>
            <a:spLocks noGrp="1"/>
          </p:cNvSpPr>
          <p:nvPr>
            <p:ph type="sldNum" sz="quarter" idx="12"/>
          </p:nvPr>
        </p:nvSpPr>
        <p:spPr/>
        <p:txBody>
          <a:bodyPr/>
          <a:lstStyle/>
          <a:p>
            <a:fld id="{A53A3188-212A-4977-9C1F-45CEC1123FC8}" type="slidenum">
              <a:rPr lang="en-US" altLang="en-US"/>
              <a:pPr/>
              <a:t>31</a:t>
            </a:fld>
            <a:r>
              <a:rPr lang="en-US" altLang="en-US"/>
              <a:t>/33</a:t>
            </a:r>
          </a:p>
        </p:txBody>
      </p:sp>
      <p:sp>
        <p:nvSpPr>
          <p:cNvPr id="455682" name="Rectangle 2">
            <a:extLst>
              <a:ext uri="{FF2B5EF4-FFF2-40B4-BE49-F238E27FC236}">
                <a16:creationId xmlns:a16="http://schemas.microsoft.com/office/drawing/2014/main" id="{2DD7A4A8-5437-42F8-85D0-D8CF0F46CE12}"/>
              </a:ext>
            </a:extLst>
          </p:cNvPr>
          <p:cNvSpPr>
            <a:spLocks noGrp="1"/>
          </p:cNvSpPr>
          <p:nvPr>
            <p:ph type="title"/>
          </p:nvPr>
        </p:nvSpPr>
        <p:spPr>
          <a:xfrm>
            <a:off x="990600" y="495300"/>
            <a:ext cx="6781800" cy="701675"/>
          </a:xfrm>
          <a:noFill/>
        </p:spPr>
        <p:txBody>
          <a:bodyPr>
            <a:spAutoFit/>
          </a:bodyPr>
          <a:lstStyle/>
          <a:p>
            <a:r>
              <a:rPr lang="en-US" altLang="en-US" sz="4000" b="1">
                <a:solidFill>
                  <a:srgbClr val="CC3300"/>
                </a:solidFill>
                <a:latin typeface="Calibri" panose="020F0502020204030204" pitchFamily="34" charset="0"/>
              </a:rPr>
              <a:t>Summary - 1</a:t>
            </a:r>
          </a:p>
        </p:txBody>
      </p:sp>
      <p:sp>
        <p:nvSpPr>
          <p:cNvPr id="455683" name="Rectangle 3">
            <a:extLst>
              <a:ext uri="{FF2B5EF4-FFF2-40B4-BE49-F238E27FC236}">
                <a16:creationId xmlns:a16="http://schemas.microsoft.com/office/drawing/2014/main" id="{F323E71B-C833-4484-A1EA-BC989D118548}"/>
              </a:ext>
            </a:extLst>
          </p:cNvPr>
          <p:cNvSpPr>
            <a:spLocks noGrp="1"/>
          </p:cNvSpPr>
          <p:nvPr>
            <p:ph type="body" idx="1"/>
          </p:nvPr>
        </p:nvSpPr>
        <p:spPr>
          <a:xfrm>
            <a:off x="533400" y="1447800"/>
            <a:ext cx="8229600" cy="4400550"/>
          </a:xfrm>
          <a:noFill/>
        </p:spPr>
        <p:txBody>
          <a:bodyPr>
            <a:spAutoFit/>
          </a:bodyPr>
          <a:lstStyle/>
          <a:p>
            <a:pPr>
              <a:lnSpc>
                <a:spcPct val="110000"/>
              </a:lnSpc>
              <a:buClrTx/>
              <a:buSzTx/>
              <a:buFont typeface="Arial" panose="020B0604020202020204" pitchFamily="34" charset="0"/>
              <a:buChar char="•"/>
            </a:pPr>
            <a:r>
              <a:rPr lang="en-US" altLang="en-US" sz="2400">
                <a:latin typeface="Calibri" panose="020F0502020204030204" pitchFamily="34" charset="0"/>
              </a:rPr>
              <a:t>A tree is a data type that consists of nodes and arcs.</a:t>
            </a:r>
          </a:p>
          <a:p>
            <a:pPr>
              <a:lnSpc>
                <a:spcPct val="110000"/>
              </a:lnSpc>
              <a:buClrTx/>
              <a:buSzTx/>
              <a:buFont typeface="Arial" panose="020B0604020202020204" pitchFamily="34" charset="0"/>
              <a:buChar char="•"/>
            </a:pPr>
            <a:r>
              <a:rPr lang="en-US" altLang="en-US" sz="2400">
                <a:latin typeface="Calibri" panose="020F0502020204030204" pitchFamily="34" charset="0"/>
              </a:rPr>
              <a:t>The root is a node that has no parent; it can have only child nodes.</a:t>
            </a:r>
          </a:p>
          <a:p>
            <a:pPr>
              <a:lnSpc>
                <a:spcPct val="110000"/>
              </a:lnSpc>
              <a:buClrTx/>
              <a:buSzTx/>
              <a:buFont typeface="Arial" panose="020B0604020202020204" pitchFamily="34" charset="0"/>
              <a:buChar char="•"/>
            </a:pPr>
            <a:r>
              <a:rPr lang="en-US" altLang="en-US" sz="2400">
                <a:latin typeface="Calibri" panose="020F0502020204030204" pitchFamily="34" charset="0"/>
              </a:rPr>
              <a:t>Each node has to be reachable from the root through a unique sequence of arcs, called a path.</a:t>
            </a:r>
          </a:p>
          <a:p>
            <a:pPr>
              <a:lnSpc>
                <a:spcPct val="110000"/>
              </a:lnSpc>
              <a:buClrTx/>
              <a:buSzTx/>
              <a:buFont typeface="Arial" panose="020B0604020202020204" pitchFamily="34" charset="0"/>
              <a:buChar char="•"/>
            </a:pPr>
            <a:r>
              <a:rPr lang="en-US" altLang="en-US" sz="2400">
                <a:latin typeface="Calibri" panose="020F0502020204030204" pitchFamily="34" charset="0"/>
              </a:rPr>
              <a:t>An orderly tree</a:t>
            </a:r>
            <a:r>
              <a:rPr lang="en-US" altLang="en-US" sz="2400" i="1">
                <a:latin typeface="Calibri" panose="020F0502020204030204" pitchFamily="34" charset="0"/>
              </a:rPr>
              <a:t> </a:t>
            </a:r>
            <a:r>
              <a:rPr lang="en-US" altLang="en-US" sz="2400">
                <a:latin typeface="Calibri" panose="020F0502020204030204" pitchFamily="34" charset="0"/>
              </a:rPr>
              <a:t>is</a:t>
            </a:r>
            <a:r>
              <a:rPr lang="en-US" altLang="en-US" sz="2400" i="1">
                <a:latin typeface="Calibri" panose="020F0502020204030204" pitchFamily="34" charset="0"/>
              </a:rPr>
              <a:t> </a:t>
            </a:r>
            <a:r>
              <a:rPr lang="en-US" altLang="en-US" sz="2400">
                <a:latin typeface="Calibri" panose="020F0502020204030204" pitchFamily="34" charset="0"/>
              </a:rPr>
              <a:t>where all elements are stored according to some predetermined criterion of ordering.</a:t>
            </a:r>
          </a:p>
          <a:p>
            <a:pPr>
              <a:lnSpc>
                <a:spcPct val="110000"/>
              </a:lnSpc>
              <a:buClrTx/>
              <a:buSzTx/>
              <a:buFont typeface="Arial" panose="020B0604020202020204" pitchFamily="34" charset="0"/>
              <a:buChar char="•"/>
            </a:pPr>
            <a:r>
              <a:rPr lang="en-US" altLang="en-US" sz="2400">
                <a:latin typeface="Calibri" panose="020F0502020204030204" pitchFamily="34" charset="0"/>
              </a:rPr>
              <a:t>A binary tree</a:t>
            </a:r>
            <a:r>
              <a:rPr lang="en-US" altLang="en-US" sz="2400" i="1">
                <a:latin typeface="Calibri" panose="020F0502020204030204" pitchFamily="34" charset="0"/>
              </a:rPr>
              <a:t> </a:t>
            </a:r>
            <a:r>
              <a:rPr lang="en-US" altLang="en-US" sz="2400">
                <a:latin typeface="Calibri" panose="020F0502020204030204" pitchFamily="34" charset="0"/>
              </a:rPr>
              <a:t>is a tree whose nodes have two children (possibly empty), and each child is designated as either a left child or a right child.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294685CC-44E9-4660-B120-276EF5A73BAA}"/>
              </a:ext>
            </a:extLst>
          </p:cNvPr>
          <p:cNvSpPr>
            <a:spLocks noGrp="1"/>
          </p:cNvSpPr>
          <p:nvPr>
            <p:ph type="ftr" sz="quarter" idx="11"/>
          </p:nvPr>
        </p:nvSpPr>
        <p:spPr/>
        <p:txBody>
          <a:bodyPr/>
          <a:lstStyle/>
          <a:p>
            <a:r>
              <a:rPr lang="en-US" altLang="en-US"/>
              <a:t>Data Structures and Algorithms in Java </a:t>
            </a:r>
          </a:p>
        </p:txBody>
      </p:sp>
      <p:sp>
        <p:nvSpPr>
          <p:cNvPr id="5" name="Slide Number Placeholder 5">
            <a:extLst>
              <a:ext uri="{FF2B5EF4-FFF2-40B4-BE49-F238E27FC236}">
                <a16:creationId xmlns:a16="http://schemas.microsoft.com/office/drawing/2014/main" id="{F3937940-A61A-4DA4-9F62-B55BE3F8A3F4}"/>
              </a:ext>
            </a:extLst>
          </p:cNvPr>
          <p:cNvSpPr>
            <a:spLocks noGrp="1"/>
          </p:cNvSpPr>
          <p:nvPr>
            <p:ph type="sldNum" sz="quarter" idx="12"/>
          </p:nvPr>
        </p:nvSpPr>
        <p:spPr/>
        <p:txBody>
          <a:bodyPr/>
          <a:lstStyle/>
          <a:p>
            <a:fld id="{ABBF1899-8A33-49AC-A246-7AE5FCD2FB1C}" type="slidenum">
              <a:rPr lang="en-US" altLang="en-US"/>
              <a:pPr/>
              <a:t>32</a:t>
            </a:fld>
            <a:r>
              <a:rPr lang="en-US" altLang="en-US"/>
              <a:t>/33</a:t>
            </a:r>
          </a:p>
        </p:txBody>
      </p:sp>
      <p:sp>
        <p:nvSpPr>
          <p:cNvPr id="456709" name="Rectangle 5">
            <a:extLst>
              <a:ext uri="{FF2B5EF4-FFF2-40B4-BE49-F238E27FC236}">
                <a16:creationId xmlns:a16="http://schemas.microsoft.com/office/drawing/2014/main" id="{1068C4E5-EEF3-4573-B650-1A876B083185}"/>
              </a:ext>
            </a:extLst>
          </p:cNvPr>
          <p:cNvSpPr>
            <a:spLocks noGrp="1"/>
          </p:cNvSpPr>
          <p:nvPr>
            <p:ph type="title"/>
          </p:nvPr>
        </p:nvSpPr>
        <p:spPr>
          <a:xfrm>
            <a:off x="990600" y="495300"/>
            <a:ext cx="6781800" cy="701675"/>
          </a:xfrm>
          <a:noFill/>
          <a:ln/>
        </p:spPr>
        <p:txBody>
          <a:bodyPr>
            <a:spAutoFit/>
          </a:bodyPr>
          <a:lstStyle/>
          <a:p>
            <a:r>
              <a:rPr lang="en-US" altLang="en-US" sz="4000" b="1">
                <a:solidFill>
                  <a:srgbClr val="CC3300"/>
                </a:solidFill>
                <a:latin typeface="Calibri" panose="020F0502020204030204" pitchFamily="34" charset="0"/>
              </a:rPr>
              <a:t>Summary</a:t>
            </a:r>
          </a:p>
        </p:txBody>
      </p:sp>
      <p:sp>
        <p:nvSpPr>
          <p:cNvPr id="456711" name="Rectangle 3">
            <a:extLst>
              <a:ext uri="{FF2B5EF4-FFF2-40B4-BE49-F238E27FC236}">
                <a16:creationId xmlns:a16="http://schemas.microsoft.com/office/drawing/2014/main" id="{21F65781-C83D-4B72-8D6F-65FA2FBF2624}"/>
              </a:ext>
            </a:extLst>
          </p:cNvPr>
          <p:cNvSpPr>
            <a:spLocks noChangeArrowheads="1"/>
          </p:cNvSpPr>
          <p:nvPr/>
        </p:nvSpPr>
        <p:spPr bwMode="auto">
          <a:xfrm>
            <a:off x="1066800" y="1371600"/>
            <a:ext cx="7391400" cy="462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9088" indent="-319088"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16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eaLnBrk="1" hangingPunct="1"/>
            <a:r>
              <a:rPr lang="en-US" altLang="en-US" sz="2800" b="0"/>
              <a:t>Balanced Binary Tree</a:t>
            </a:r>
          </a:p>
          <a:p>
            <a:pPr eaLnBrk="1" hangingPunct="1"/>
            <a:r>
              <a:rPr lang="en-US" altLang="en-US" sz="2800" b="0"/>
              <a:t>Balancing a Tree - Simple Balanced Algorithm </a:t>
            </a:r>
          </a:p>
          <a:p>
            <a:pPr eaLnBrk="1" hangingPunct="1"/>
            <a:r>
              <a:rPr lang="en-US" altLang="en-US" sz="2800" b="0"/>
              <a:t>Rotations on Binary Search Tree</a:t>
            </a:r>
          </a:p>
          <a:p>
            <a:pPr eaLnBrk="1" hangingPunct="1"/>
            <a:r>
              <a:rPr lang="en-US" altLang="en-US" sz="2800" b="0"/>
              <a:t>AVL Tree</a:t>
            </a:r>
          </a:p>
          <a:p>
            <a:pPr eaLnBrk="1" hangingPunct="1"/>
            <a:r>
              <a:rPr lang="en-US" altLang="en-US" sz="2800" b="0"/>
              <a:t>Insertion in an AVL Tree</a:t>
            </a:r>
          </a:p>
          <a:p>
            <a:pPr eaLnBrk="1" hangingPunct="1"/>
            <a:r>
              <a:rPr lang="en-US" altLang="en-US" sz="2800" b="0"/>
              <a:t>Deletion in an AVL Tree</a:t>
            </a:r>
          </a:p>
          <a:p>
            <a:pPr eaLnBrk="1" hangingPunct="1"/>
            <a:r>
              <a:rPr lang="en-US" altLang="en-US" sz="2800" b="0"/>
              <a:t>Heaps</a:t>
            </a:r>
          </a:p>
          <a:p>
            <a:pPr eaLnBrk="1" hangingPunct="1"/>
            <a:r>
              <a:rPr lang="en-US" altLang="en-US" sz="2800" b="0"/>
              <a:t>Heaps as Priority Queue</a:t>
            </a:r>
          </a:p>
          <a:p>
            <a:pPr eaLnBrk="1" hangingPunct="1"/>
            <a:r>
              <a:rPr lang="en-US" altLang="en-US" sz="2800" b="0"/>
              <a:t>Polish Notation and Expression Trees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70FE38B5-5F14-4A99-A3FF-355A80C1C5BD}"/>
              </a:ext>
            </a:extLst>
          </p:cNvPr>
          <p:cNvSpPr>
            <a:spLocks noGrp="1"/>
          </p:cNvSpPr>
          <p:nvPr>
            <p:ph type="ftr" sz="quarter" idx="11"/>
          </p:nvPr>
        </p:nvSpPr>
        <p:spPr/>
        <p:txBody>
          <a:bodyPr/>
          <a:lstStyle/>
          <a:p>
            <a:r>
              <a:rPr lang="en-US" altLang="en-US"/>
              <a:t>Data Structures and Algorithms in Java </a:t>
            </a:r>
          </a:p>
        </p:txBody>
      </p:sp>
      <p:sp>
        <p:nvSpPr>
          <p:cNvPr id="6" name="Slide Number Placeholder 5">
            <a:extLst>
              <a:ext uri="{FF2B5EF4-FFF2-40B4-BE49-F238E27FC236}">
                <a16:creationId xmlns:a16="http://schemas.microsoft.com/office/drawing/2014/main" id="{433D5C08-A31B-4E6E-94AE-4131E212330E}"/>
              </a:ext>
            </a:extLst>
          </p:cNvPr>
          <p:cNvSpPr>
            <a:spLocks noGrp="1"/>
          </p:cNvSpPr>
          <p:nvPr>
            <p:ph type="sldNum" sz="quarter" idx="12"/>
          </p:nvPr>
        </p:nvSpPr>
        <p:spPr/>
        <p:txBody>
          <a:bodyPr/>
          <a:lstStyle/>
          <a:p>
            <a:fld id="{F5C4E9FF-D03F-43E4-9021-2C716B59B379}" type="slidenum">
              <a:rPr lang="en-US" altLang="en-US"/>
              <a:pPr/>
              <a:t>33</a:t>
            </a:fld>
            <a:r>
              <a:rPr lang="en-US" altLang="en-US"/>
              <a:t>/33</a:t>
            </a:r>
          </a:p>
        </p:txBody>
      </p:sp>
      <p:sp>
        <p:nvSpPr>
          <p:cNvPr id="459778" name="Rectangle 2">
            <a:extLst>
              <a:ext uri="{FF2B5EF4-FFF2-40B4-BE49-F238E27FC236}">
                <a16:creationId xmlns:a16="http://schemas.microsoft.com/office/drawing/2014/main" id="{ADBF58F7-9D5A-4E77-A486-7A4A13E11716}"/>
              </a:ext>
            </a:extLst>
          </p:cNvPr>
          <p:cNvSpPr>
            <a:spLocks noGrp="1"/>
          </p:cNvSpPr>
          <p:nvPr>
            <p:ph type="title"/>
          </p:nvPr>
        </p:nvSpPr>
        <p:spPr>
          <a:xfrm>
            <a:off x="457200" y="495300"/>
            <a:ext cx="8229600" cy="701675"/>
          </a:xfrm>
          <a:noFill/>
        </p:spPr>
        <p:txBody>
          <a:bodyPr>
            <a:spAutoFit/>
          </a:bodyPr>
          <a:lstStyle/>
          <a:p>
            <a:r>
              <a:rPr lang="en-US" altLang="en-US" sz="4000" b="1">
                <a:solidFill>
                  <a:srgbClr val="CC3300"/>
                </a:solidFill>
                <a:latin typeface="Calibri" panose="020F0502020204030204" pitchFamily="34" charset="0"/>
              </a:rPr>
              <a:t>Reading at home</a:t>
            </a:r>
          </a:p>
        </p:txBody>
      </p:sp>
      <p:sp>
        <p:nvSpPr>
          <p:cNvPr id="459779" name="Text Box 3">
            <a:extLst>
              <a:ext uri="{FF2B5EF4-FFF2-40B4-BE49-F238E27FC236}">
                <a16:creationId xmlns:a16="http://schemas.microsoft.com/office/drawing/2014/main" id="{48C97A5E-A23F-43A4-9D45-CD0CED6A26C9}"/>
              </a:ext>
            </a:extLst>
          </p:cNvPr>
          <p:cNvSpPr txBox="1">
            <a:spLocks noChangeArrowheads="1"/>
          </p:cNvSpPr>
          <p:nvPr/>
        </p:nvSpPr>
        <p:spPr bwMode="auto">
          <a:xfrm>
            <a:off x="1524000" y="1219200"/>
            <a:ext cx="5791200" cy="37623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800"/>
              <a:t>Text book: Data Structures and Algorithms in Java</a:t>
            </a:r>
          </a:p>
        </p:txBody>
      </p:sp>
      <p:sp>
        <p:nvSpPr>
          <p:cNvPr id="459781" name="Rectangle 3">
            <a:extLst>
              <a:ext uri="{FF2B5EF4-FFF2-40B4-BE49-F238E27FC236}">
                <a16:creationId xmlns:a16="http://schemas.microsoft.com/office/drawing/2014/main" id="{315A58FA-D468-4371-A207-1EF12A9067EC}"/>
              </a:ext>
            </a:extLst>
          </p:cNvPr>
          <p:cNvSpPr>
            <a:spLocks noChangeArrowheads="1"/>
          </p:cNvSpPr>
          <p:nvPr/>
        </p:nvSpPr>
        <p:spPr bwMode="auto">
          <a:xfrm>
            <a:off x="914400" y="2073275"/>
            <a:ext cx="76962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9088" indent="-319088"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16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r>
              <a:rPr lang="en-US" altLang="en-US" b="0"/>
              <a:t>11.2 Balanced Search Trees   -  472</a:t>
            </a:r>
          </a:p>
          <a:p>
            <a:r>
              <a:rPr lang="en-US" altLang="en-US" b="0"/>
              <a:t>11.3 AVL Trees   -  479</a:t>
            </a:r>
          </a:p>
          <a:p>
            <a:r>
              <a:rPr lang="en-US" altLang="en-US" b="0"/>
              <a:t>9.3 Heaps   -  370</a:t>
            </a:r>
          </a:p>
          <a:p>
            <a:r>
              <a:rPr lang="en-US" altLang="en-US" b="0"/>
              <a:t>9.3.1 The Heap Data Structure  -  370</a:t>
            </a:r>
          </a:p>
          <a:p>
            <a:r>
              <a:rPr lang="en-US" altLang="en-US" b="0"/>
              <a:t>9.3.2 Implementing a Priority Queue with a Heap  -  372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0177207B-1641-425F-8A29-8EC811D51F3D}"/>
              </a:ext>
            </a:extLst>
          </p:cNvPr>
          <p:cNvSpPr>
            <a:spLocks noGrp="1"/>
          </p:cNvSpPr>
          <p:nvPr>
            <p:ph type="ftr" sz="quarter" idx="11"/>
          </p:nvPr>
        </p:nvSpPr>
        <p:spPr/>
        <p:txBody>
          <a:bodyPr/>
          <a:lstStyle/>
          <a:p>
            <a:r>
              <a:rPr lang="en-US" altLang="en-US"/>
              <a:t>Data Structures and Algorithms in Java </a:t>
            </a:r>
          </a:p>
        </p:txBody>
      </p:sp>
      <p:sp>
        <p:nvSpPr>
          <p:cNvPr id="7" name="Slide Number Placeholder 5">
            <a:extLst>
              <a:ext uri="{FF2B5EF4-FFF2-40B4-BE49-F238E27FC236}">
                <a16:creationId xmlns:a16="http://schemas.microsoft.com/office/drawing/2014/main" id="{67A9BEDB-5C73-4400-92F8-F06F1984E5A8}"/>
              </a:ext>
            </a:extLst>
          </p:cNvPr>
          <p:cNvSpPr>
            <a:spLocks noGrp="1"/>
          </p:cNvSpPr>
          <p:nvPr>
            <p:ph type="sldNum" sz="quarter" idx="12"/>
          </p:nvPr>
        </p:nvSpPr>
        <p:spPr/>
        <p:txBody>
          <a:bodyPr/>
          <a:lstStyle/>
          <a:p>
            <a:fld id="{2931ED51-7CDA-4D3E-8D5E-047D0ADB5780}" type="slidenum">
              <a:rPr lang="en-US" altLang="en-US"/>
              <a:pPr/>
              <a:t>4</a:t>
            </a:fld>
            <a:r>
              <a:rPr lang="en-US" altLang="en-US"/>
              <a:t>/33</a:t>
            </a:r>
          </a:p>
        </p:txBody>
      </p:sp>
      <p:sp>
        <p:nvSpPr>
          <p:cNvPr id="5" name="Slide Number Placeholder 3">
            <a:extLst>
              <a:ext uri="{FF2B5EF4-FFF2-40B4-BE49-F238E27FC236}">
                <a16:creationId xmlns:a16="http://schemas.microsoft.com/office/drawing/2014/main" id="{A3F86406-39D6-41E2-A14D-8A265E2976CA}"/>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05267A6B-EEC8-4D44-B765-76B67B8DC7B5}" type="slidenum">
              <a:rPr lang="en-US" altLang="en-US" sz="1200">
                <a:solidFill>
                  <a:srgbClr val="FFFFFF"/>
                </a:solidFill>
              </a:rPr>
              <a:pPr algn="ctr" eaLnBrk="1" hangingPunct="1">
                <a:lnSpc>
                  <a:spcPct val="80000"/>
                </a:lnSpc>
              </a:pPr>
              <a:t>4</a:t>
            </a:fld>
            <a:endParaRPr lang="en-US" altLang="en-US" sz="1200">
              <a:solidFill>
                <a:srgbClr val="FFFFFF"/>
              </a:solidFill>
            </a:endParaRPr>
          </a:p>
        </p:txBody>
      </p:sp>
      <p:sp>
        <p:nvSpPr>
          <p:cNvPr id="388100" name="Text Box 3">
            <a:extLst>
              <a:ext uri="{FF2B5EF4-FFF2-40B4-BE49-F238E27FC236}">
                <a16:creationId xmlns:a16="http://schemas.microsoft.com/office/drawing/2014/main" id="{0F747999-36F1-493F-8EC5-8389536958D6}"/>
              </a:ext>
            </a:extLst>
          </p:cNvPr>
          <p:cNvSpPr txBox="1">
            <a:spLocks noChangeArrowheads="1"/>
          </p:cNvSpPr>
          <p:nvPr/>
        </p:nvSpPr>
        <p:spPr bwMode="auto">
          <a:xfrm>
            <a:off x="1441450" y="5241925"/>
            <a:ext cx="633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0"/>
              <a:t>Different binary search trees with the same information</a:t>
            </a:r>
          </a:p>
        </p:txBody>
      </p:sp>
      <p:pic>
        <p:nvPicPr>
          <p:cNvPr id="388101" name="Picture 4">
            <a:extLst>
              <a:ext uri="{FF2B5EF4-FFF2-40B4-BE49-F238E27FC236}">
                <a16:creationId xmlns:a16="http://schemas.microsoft.com/office/drawing/2014/main" id="{2E21D746-325E-44EE-BE65-1B7EA103DE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288" y="1752600"/>
            <a:ext cx="6575425" cy="314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102" name="Rectangle 2">
            <a:extLst>
              <a:ext uri="{FF2B5EF4-FFF2-40B4-BE49-F238E27FC236}">
                <a16:creationId xmlns:a16="http://schemas.microsoft.com/office/drawing/2014/main" id="{9BB4A6E0-19F4-4ABD-98F5-6A1F3BC4297B}"/>
              </a:ext>
            </a:extLst>
          </p:cNvPr>
          <p:cNvSpPr>
            <a:spLocks noChangeArrowheads="1"/>
          </p:cNvSpPr>
          <p:nvPr/>
        </p:nvSpPr>
        <p:spPr bwMode="auto">
          <a:xfrm>
            <a:off x="460375" y="555625"/>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ctr" eaLnBrk="0" hangingPunct="0">
              <a:defRPr sz="4400">
                <a:solidFill>
                  <a:schemeClr val="tx1"/>
                </a:solidFill>
                <a:latin typeface="Calibri" panose="020F0502020204030204" pitchFamily="34" charset="0"/>
              </a:defRPr>
            </a:lvl1pPr>
            <a:lvl2pPr algn="ctr" eaLnBrk="0" hangingPunct="0">
              <a:defRPr sz="4400">
                <a:solidFill>
                  <a:schemeClr val="tx1"/>
                </a:solidFill>
                <a:latin typeface="Calibri" panose="020F0502020204030204" pitchFamily="34" charset="0"/>
              </a:defRPr>
            </a:lvl2pPr>
            <a:lvl3pPr algn="ctr" eaLnBrk="0" hangingPunct="0">
              <a:defRPr sz="4400">
                <a:solidFill>
                  <a:schemeClr val="tx1"/>
                </a:solidFill>
                <a:latin typeface="Calibri" panose="020F0502020204030204" pitchFamily="34" charset="0"/>
              </a:defRPr>
            </a:lvl3pPr>
            <a:lvl4pPr algn="ctr" eaLnBrk="0" hangingPunct="0">
              <a:defRPr sz="4400">
                <a:solidFill>
                  <a:schemeClr val="tx1"/>
                </a:solidFill>
                <a:latin typeface="Calibri" panose="020F0502020204030204" pitchFamily="34" charset="0"/>
              </a:defRPr>
            </a:lvl4pPr>
            <a:lvl5pPr algn="ctr" eaLnBrk="0" hangingPunct="0">
              <a:defRPr sz="4400">
                <a:solidFill>
                  <a:schemeClr val="tx1"/>
                </a:solidFill>
                <a:latin typeface="Calibri" panose="020F0502020204030204" pitchFamily="34" charset="0"/>
              </a:defRPr>
            </a:lvl5pPr>
            <a:lvl6pPr marL="457200" algn="ctr" eaLnBrk="0" fontAlgn="base" hangingPunct="0">
              <a:spcBef>
                <a:spcPct val="0"/>
              </a:spcBef>
              <a:spcAft>
                <a:spcPct val="0"/>
              </a:spcAft>
              <a:defRPr sz="4400">
                <a:solidFill>
                  <a:schemeClr val="tx1"/>
                </a:solidFill>
                <a:latin typeface="Calibri" panose="020F0502020204030204" pitchFamily="34" charset="0"/>
              </a:defRPr>
            </a:lvl6pPr>
            <a:lvl7pPr marL="914400" algn="ctr" eaLnBrk="0" fontAlgn="base" hangingPunct="0">
              <a:spcBef>
                <a:spcPct val="0"/>
              </a:spcBef>
              <a:spcAft>
                <a:spcPct val="0"/>
              </a:spcAft>
              <a:defRPr sz="4400">
                <a:solidFill>
                  <a:schemeClr val="tx1"/>
                </a:solidFill>
                <a:latin typeface="Calibri" panose="020F0502020204030204" pitchFamily="34" charset="0"/>
              </a:defRPr>
            </a:lvl7pPr>
            <a:lvl8pPr marL="1371600" algn="ctr" eaLnBrk="0" fontAlgn="base" hangingPunct="0">
              <a:spcBef>
                <a:spcPct val="0"/>
              </a:spcBef>
              <a:spcAft>
                <a:spcPct val="0"/>
              </a:spcAft>
              <a:defRPr sz="4400">
                <a:solidFill>
                  <a:schemeClr val="tx1"/>
                </a:solidFill>
                <a:latin typeface="Calibri" panose="020F0502020204030204" pitchFamily="34" charset="0"/>
              </a:defRPr>
            </a:lvl8pPr>
            <a:lvl9pPr marL="1828800" algn="ctr" eaLnBrk="0" fontAlgn="base" hangingPunct="0">
              <a:spcBef>
                <a:spcPct val="0"/>
              </a:spcBef>
              <a:spcAft>
                <a:spcPct val="0"/>
              </a:spcAft>
              <a:defRPr sz="4400">
                <a:solidFill>
                  <a:schemeClr val="tx1"/>
                </a:solidFill>
                <a:latin typeface="Calibri" panose="020F0502020204030204" pitchFamily="34" charset="0"/>
              </a:defRPr>
            </a:lvl9pPr>
          </a:lstStyle>
          <a:p>
            <a:pPr eaLnBrk="1" hangingPunct="1"/>
            <a:r>
              <a:rPr lang="en-US" altLang="en-US" sz="3200">
                <a:solidFill>
                  <a:srgbClr val="CC3300"/>
                </a:solidFill>
              </a:rPr>
              <a:t>Why need to balance a Binary Search Tree?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307B291E-27AC-479F-9D2C-1DBA84422D95}"/>
              </a:ext>
            </a:extLst>
          </p:cNvPr>
          <p:cNvSpPr>
            <a:spLocks noGrp="1"/>
          </p:cNvSpPr>
          <p:nvPr>
            <p:ph type="ftr" sz="quarter" idx="11"/>
          </p:nvPr>
        </p:nvSpPr>
        <p:spPr/>
        <p:txBody>
          <a:bodyPr/>
          <a:lstStyle/>
          <a:p>
            <a:r>
              <a:rPr lang="en-US" altLang="en-US"/>
              <a:t>Data Structures and Algorithms in Java </a:t>
            </a:r>
          </a:p>
        </p:txBody>
      </p:sp>
      <p:sp>
        <p:nvSpPr>
          <p:cNvPr id="9" name="Slide Number Placeholder 5">
            <a:extLst>
              <a:ext uri="{FF2B5EF4-FFF2-40B4-BE49-F238E27FC236}">
                <a16:creationId xmlns:a16="http://schemas.microsoft.com/office/drawing/2014/main" id="{27084D6A-A10B-4805-B5D1-857ECBD57495}"/>
              </a:ext>
            </a:extLst>
          </p:cNvPr>
          <p:cNvSpPr>
            <a:spLocks noGrp="1"/>
          </p:cNvSpPr>
          <p:nvPr>
            <p:ph type="sldNum" sz="quarter" idx="12"/>
          </p:nvPr>
        </p:nvSpPr>
        <p:spPr/>
        <p:txBody>
          <a:bodyPr/>
          <a:lstStyle/>
          <a:p>
            <a:fld id="{BCE10C53-9012-4BDA-A4D0-29B82BCD7D50}" type="slidenum">
              <a:rPr lang="en-US" altLang="en-US"/>
              <a:pPr/>
              <a:t>5</a:t>
            </a:fld>
            <a:r>
              <a:rPr lang="en-US" altLang="en-US"/>
              <a:t>/33</a:t>
            </a:r>
          </a:p>
        </p:txBody>
      </p:sp>
      <p:sp>
        <p:nvSpPr>
          <p:cNvPr id="16387" name="Slide Number Placeholder 3">
            <a:extLst>
              <a:ext uri="{FF2B5EF4-FFF2-40B4-BE49-F238E27FC236}">
                <a16:creationId xmlns:a16="http://schemas.microsoft.com/office/drawing/2014/main" id="{5CE013F0-F99B-458B-B93B-865668A9EFC2}"/>
              </a:ext>
            </a:extLst>
          </p:cNvPr>
          <p:cNvSpPr txBox="1">
            <a:spLocks noGrp="1"/>
          </p:cNvSpPr>
          <p:nvPr/>
        </p:nvSpPr>
        <p:spPr bwMode="auto">
          <a:xfrm>
            <a:off x="0" y="1271588"/>
            <a:ext cx="533400" cy="244475"/>
          </a:xfrm>
          <a:prstGeom prst="rect">
            <a:avLst/>
          </a:prstGeom>
          <a:noFill/>
          <a:ln>
            <a:miter lim="800000"/>
            <a:headEnd/>
            <a:tailEnd/>
          </a:ln>
        </p:spPr>
        <p:txBody>
          <a:bodyPr anchor="ctr">
            <a:norm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15FADF0A-0ED4-4DDA-BE0F-258AA57F8474}" type="slidenum">
              <a:rPr lang="en-US" altLang="en-US" sz="1200">
                <a:solidFill>
                  <a:srgbClr val="FFFFFF"/>
                </a:solidFill>
              </a:rPr>
              <a:pPr algn="ctr" eaLnBrk="1" hangingPunct="1">
                <a:lnSpc>
                  <a:spcPct val="80000"/>
                </a:lnSpc>
              </a:pPr>
              <a:t>5</a:t>
            </a:fld>
            <a:endParaRPr lang="en-US" altLang="en-US" sz="1200">
              <a:solidFill>
                <a:srgbClr val="FFFFFF"/>
              </a:solidFill>
            </a:endParaRPr>
          </a:p>
        </p:txBody>
      </p:sp>
      <p:grpSp>
        <p:nvGrpSpPr>
          <p:cNvPr id="391172" name="Group 5">
            <a:extLst>
              <a:ext uri="{FF2B5EF4-FFF2-40B4-BE49-F238E27FC236}">
                <a16:creationId xmlns:a16="http://schemas.microsoft.com/office/drawing/2014/main" id="{A180B5E7-985D-4D20-8A53-B00DD8EA3BE4}"/>
              </a:ext>
            </a:extLst>
          </p:cNvPr>
          <p:cNvGrpSpPr>
            <a:grpSpLocks/>
          </p:cNvGrpSpPr>
          <p:nvPr/>
        </p:nvGrpSpPr>
        <p:grpSpPr bwMode="auto">
          <a:xfrm>
            <a:off x="457200" y="1143000"/>
            <a:ext cx="6862763" cy="4572000"/>
            <a:chOff x="1213676" y="1536898"/>
            <a:chExt cx="6863524" cy="4572000"/>
          </a:xfrm>
        </p:grpSpPr>
        <p:pic>
          <p:nvPicPr>
            <p:cNvPr id="391173" name="Picture 4">
              <a:extLst>
                <a:ext uri="{FF2B5EF4-FFF2-40B4-BE49-F238E27FC236}">
                  <a16:creationId xmlns:a16="http://schemas.microsoft.com/office/drawing/2014/main" id="{51B75366-ABA7-404B-A929-5CD7EBD303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536898"/>
              <a:ext cx="6858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1174" name="Text Box 3">
              <a:extLst>
                <a:ext uri="{FF2B5EF4-FFF2-40B4-BE49-F238E27FC236}">
                  <a16:creationId xmlns:a16="http://schemas.microsoft.com/office/drawing/2014/main" id="{3B224AD4-146F-4619-9E29-0103AE8282DA}"/>
                </a:ext>
              </a:extLst>
            </p:cNvPr>
            <p:cNvSpPr txBox="1">
              <a:spLocks noChangeArrowheads="1"/>
            </p:cNvSpPr>
            <p:nvPr/>
          </p:nvSpPr>
          <p:spPr bwMode="auto">
            <a:xfrm>
              <a:off x="1213676" y="5818386"/>
              <a:ext cx="390568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t>Creating a binary search tree from an ordered array</a:t>
              </a:r>
            </a:p>
          </p:txBody>
        </p:sp>
      </p:grpSp>
      <p:sp>
        <p:nvSpPr>
          <p:cNvPr id="391177" name="Rectangle 2">
            <a:extLst>
              <a:ext uri="{FF2B5EF4-FFF2-40B4-BE49-F238E27FC236}">
                <a16:creationId xmlns:a16="http://schemas.microsoft.com/office/drawing/2014/main" id="{1632C02C-CE69-45F4-99AF-F61B1879CF36}"/>
              </a:ext>
            </a:extLst>
          </p:cNvPr>
          <p:cNvSpPr>
            <a:spLocks noChangeArrowheads="1"/>
          </p:cNvSpPr>
          <p:nvPr/>
        </p:nvSpPr>
        <p:spPr bwMode="auto">
          <a:xfrm>
            <a:off x="457200" y="365125"/>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ctr" eaLnBrk="0" hangingPunct="0">
              <a:defRPr sz="4400">
                <a:solidFill>
                  <a:schemeClr val="tx1"/>
                </a:solidFill>
                <a:latin typeface="Calibri" panose="020F0502020204030204" pitchFamily="34" charset="0"/>
              </a:defRPr>
            </a:lvl1pPr>
            <a:lvl2pPr algn="ctr" eaLnBrk="0" hangingPunct="0">
              <a:defRPr sz="4400">
                <a:solidFill>
                  <a:schemeClr val="tx1"/>
                </a:solidFill>
                <a:latin typeface="Calibri" panose="020F0502020204030204" pitchFamily="34" charset="0"/>
              </a:defRPr>
            </a:lvl2pPr>
            <a:lvl3pPr algn="ctr" eaLnBrk="0" hangingPunct="0">
              <a:defRPr sz="4400">
                <a:solidFill>
                  <a:schemeClr val="tx1"/>
                </a:solidFill>
                <a:latin typeface="Calibri" panose="020F0502020204030204" pitchFamily="34" charset="0"/>
              </a:defRPr>
            </a:lvl3pPr>
            <a:lvl4pPr algn="ctr" eaLnBrk="0" hangingPunct="0">
              <a:defRPr sz="4400">
                <a:solidFill>
                  <a:schemeClr val="tx1"/>
                </a:solidFill>
                <a:latin typeface="Calibri" panose="020F0502020204030204" pitchFamily="34" charset="0"/>
              </a:defRPr>
            </a:lvl4pPr>
            <a:lvl5pPr algn="ctr" eaLnBrk="0" hangingPunct="0">
              <a:defRPr sz="4400">
                <a:solidFill>
                  <a:schemeClr val="tx1"/>
                </a:solidFill>
                <a:latin typeface="Calibri" panose="020F0502020204030204" pitchFamily="34" charset="0"/>
              </a:defRPr>
            </a:lvl5pPr>
            <a:lvl6pPr marL="457200" algn="ctr" eaLnBrk="0" fontAlgn="base" hangingPunct="0">
              <a:spcBef>
                <a:spcPct val="0"/>
              </a:spcBef>
              <a:spcAft>
                <a:spcPct val="0"/>
              </a:spcAft>
              <a:defRPr sz="4400">
                <a:solidFill>
                  <a:schemeClr val="tx1"/>
                </a:solidFill>
                <a:latin typeface="Calibri" panose="020F0502020204030204" pitchFamily="34" charset="0"/>
              </a:defRPr>
            </a:lvl6pPr>
            <a:lvl7pPr marL="914400" algn="ctr" eaLnBrk="0" fontAlgn="base" hangingPunct="0">
              <a:spcBef>
                <a:spcPct val="0"/>
              </a:spcBef>
              <a:spcAft>
                <a:spcPct val="0"/>
              </a:spcAft>
              <a:defRPr sz="4400">
                <a:solidFill>
                  <a:schemeClr val="tx1"/>
                </a:solidFill>
                <a:latin typeface="Calibri" panose="020F0502020204030204" pitchFamily="34" charset="0"/>
              </a:defRPr>
            </a:lvl7pPr>
            <a:lvl8pPr marL="1371600" algn="ctr" eaLnBrk="0" fontAlgn="base" hangingPunct="0">
              <a:spcBef>
                <a:spcPct val="0"/>
              </a:spcBef>
              <a:spcAft>
                <a:spcPct val="0"/>
              </a:spcAft>
              <a:defRPr sz="4400">
                <a:solidFill>
                  <a:schemeClr val="tx1"/>
                </a:solidFill>
                <a:latin typeface="Calibri" panose="020F0502020204030204" pitchFamily="34" charset="0"/>
              </a:defRPr>
            </a:lvl8pPr>
            <a:lvl9pPr marL="1828800" algn="ctr" eaLnBrk="0" fontAlgn="base" hangingPunct="0">
              <a:spcBef>
                <a:spcPct val="0"/>
              </a:spcBef>
              <a:spcAft>
                <a:spcPct val="0"/>
              </a:spcAft>
              <a:defRPr sz="4400">
                <a:solidFill>
                  <a:schemeClr val="tx1"/>
                </a:solidFill>
                <a:latin typeface="Calibri" panose="020F0502020204030204" pitchFamily="34" charset="0"/>
              </a:defRPr>
            </a:lvl9pPr>
          </a:lstStyle>
          <a:p>
            <a:pPr eaLnBrk="1" hangingPunct="1"/>
            <a:r>
              <a:rPr lang="en-US" altLang="en-US" sz="3200">
                <a:solidFill>
                  <a:srgbClr val="CC3300"/>
                </a:solidFill>
              </a:rPr>
              <a:t>Balancing a Tree - </a:t>
            </a:r>
            <a:r>
              <a:rPr lang="en-US" altLang="en-US" sz="3200" i="1">
                <a:solidFill>
                  <a:srgbClr val="CC3300"/>
                </a:solidFill>
              </a:rPr>
              <a:t>Simple Balance Algorithm - 1</a:t>
            </a:r>
          </a:p>
        </p:txBody>
      </p:sp>
      <p:sp>
        <p:nvSpPr>
          <p:cNvPr id="5" name="Rectangle 4">
            <a:extLst>
              <a:ext uri="{FF2B5EF4-FFF2-40B4-BE49-F238E27FC236}">
                <a16:creationId xmlns:a16="http://schemas.microsoft.com/office/drawing/2014/main" id="{44C25B92-9DD3-4F05-92C0-9A8D7AA6EA23}"/>
              </a:ext>
            </a:extLst>
          </p:cNvPr>
          <p:cNvSpPr>
            <a:spLocks noChangeArrowheads="1"/>
          </p:cNvSpPr>
          <p:nvPr/>
        </p:nvSpPr>
        <p:spPr bwMode="auto">
          <a:xfrm>
            <a:off x="6172200" y="2335213"/>
            <a:ext cx="2667000" cy="2033587"/>
          </a:xfrm>
          <a:prstGeom prst="rect">
            <a:avLst/>
          </a:prstGeom>
          <a:solidFill>
            <a:schemeClr val="accent1"/>
          </a:solidFill>
          <a:ln w="19050" algn="ctr">
            <a:solidFill>
              <a:srgbClr val="B05C05"/>
            </a:solidFill>
            <a:miter lim="800000"/>
            <a:headEnd/>
            <a:tailEnd/>
          </a:ln>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800" i="1" u="sng">
                <a:solidFill>
                  <a:srgbClr val="FFFFFF"/>
                </a:solidFill>
                <a:latin typeface="Tw Cen MT" panose="020B0602020104020603" pitchFamily="34" charset="0"/>
              </a:rPr>
              <a:t>Balancing a tree:</a:t>
            </a:r>
          </a:p>
          <a:p>
            <a:pPr eaLnBrk="1" hangingPunct="1">
              <a:buFont typeface="Tw Cen MT" panose="020B0602020104020603" pitchFamily="34" charset="0"/>
              <a:buAutoNum type="arabicPeriod"/>
            </a:pPr>
            <a:r>
              <a:rPr lang="en-US" altLang="en-US" sz="1800" b="0">
                <a:solidFill>
                  <a:srgbClr val="FFFFFF"/>
                </a:solidFill>
                <a:latin typeface="Tw Cen MT" panose="020B0602020104020603" pitchFamily="34" charset="0"/>
              </a:rPr>
              <a:t>Copy all tree nodes to an array</a:t>
            </a:r>
          </a:p>
          <a:p>
            <a:pPr eaLnBrk="1" hangingPunct="1">
              <a:buFont typeface="Tw Cen MT" panose="020B0602020104020603" pitchFamily="34" charset="0"/>
              <a:buAutoNum type="arabicPeriod"/>
            </a:pPr>
            <a:r>
              <a:rPr lang="en-US" altLang="en-US" sz="1800" b="0">
                <a:solidFill>
                  <a:srgbClr val="FFFFFF"/>
                </a:solidFill>
                <a:latin typeface="Tw Cen MT" panose="020B0602020104020603" pitchFamily="34" charset="0"/>
              </a:rPr>
              <a:t>Sort the array</a:t>
            </a:r>
          </a:p>
          <a:p>
            <a:pPr eaLnBrk="1" hangingPunct="1">
              <a:buFont typeface="Tw Cen MT" panose="020B0602020104020603" pitchFamily="34" charset="0"/>
              <a:buAutoNum type="arabicPeriod"/>
            </a:pPr>
            <a:r>
              <a:rPr lang="en-US" altLang="en-US" sz="1800" b="0">
                <a:solidFill>
                  <a:srgbClr val="FFFFFF"/>
                </a:solidFill>
                <a:latin typeface="Tw Cen MT" panose="020B0602020104020603" pitchFamily="34" charset="0"/>
              </a:rPr>
              <a:t>Clear the tree</a:t>
            </a:r>
          </a:p>
          <a:p>
            <a:pPr eaLnBrk="1" hangingPunct="1">
              <a:buFont typeface="Tw Cen MT" panose="020B0602020104020603" pitchFamily="34" charset="0"/>
              <a:buAutoNum type="arabicPeriod"/>
            </a:pPr>
            <a:r>
              <a:rPr lang="en-US" altLang="en-US" sz="1800" b="0">
                <a:solidFill>
                  <a:srgbClr val="FFFFFF"/>
                </a:solidFill>
                <a:latin typeface="Tw Cen MT" panose="020B0602020104020603" pitchFamily="34" charset="0"/>
              </a:rPr>
              <a:t>Call balance() method to rebuild the tree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5D397C8-39FE-4145-885C-E442357DE70B}"/>
              </a:ext>
            </a:extLst>
          </p:cNvPr>
          <p:cNvSpPr>
            <a:spLocks noGrp="1"/>
          </p:cNvSpPr>
          <p:nvPr>
            <p:ph type="ftr" sz="quarter" idx="11"/>
          </p:nvPr>
        </p:nvSpPr>
        <p:spPr/>
        <p:txBody>
          <a:bodyPr/>
          <a:lstStyle/>
          <a:p>
            <a:r>
              <a:rPr lang="en-US" altLang="en-US"/>
              <a:t>Data Structures and Algorithms in Java </a:t>
            </a:r>
          </a:p>
        </p:txBody>
      </p:sp>
      <p:sp>
        <p:nvSpPr>
          <p:cNvPr id="6" name="Slide Number Placeholder 5">
            <a:extLst>
              <a:ext uri="{FF2B5EF4-FFF2-40B4-BE49-F238E27FC236}">
                <a16:creationId xmlns:a16="http://schemas.microsoft.com/office/drawing/2014/main" id="{4C400B6F-7C17-4128-92CA-15B0836B06B3}"/>
              </a:ext>
            </a:extLst>
          </p:cNvPr>
          <p:cNvSpPr>
            <a:spLocks noGrp="1"/>
          </p:cNvSpPr>
          <p:nvPr>
            <p:ph type="sldNum" sz="quarter" idx="12"/>
          </p:nvPr>
        </p:nvSpPr>
        <p:spPr/>
        <p:txBody>
          <a:bodyPr/>
          <a:lstStyle/>
          <a:p>
            <a:fld id="{693BCB1B-5FCB-4F43-9CC4-23D5CDEF58DF}" type="slidenum">
              <a:rPr lang="en-US" altLang="en-US"/>
              <a:pPr/>
              <a:t>6</a:t>
            </a:fld>
            <a:r>
              <a:rPr lang="en-US" altLang="en-US"/>
              <a:t>/33</a:t>
            </a:r>
          </a:p>
        </p:txBody>
      </p:sp>
      <p:sp>
        <p:nvSpPr>
          <p:cNvPr id="4" name="Content Placeholder 3">
            <a:extLst>
              <a:ext uri="{FF2B5EF4-FFF2-40B4-BE49-F238E27FC236}">
                <a16:creationId xmlns:a16="http://schemas.microsoft.com/office/drawing/2014/main" id="{1FAA3B37-B39E-46E7-9A37-9A9593039927}"/>
              </a:ext>
            </a:extLst>
          </p:cNvPr>
          <p:cNvSpPr>
            <a:spLocks noGrp="1"/>
          </p:cNvSpPr>
          <p:nvPr>
            <p:ph sz="quarter" idx="4294967295"/>
          </p:nvPr>
        </p:nvSpPr>
        <p:spPr>
          <a:xfrm>
            <a:off x="457200" y="1600200"/>
            <a:ext cx="8229600" cy="4495800"/>
          </a:xfrm>
        </p:spPr>
        <p:style>
          <a:lnRef idx="2">
            <a:schemeClr val="accent2"/>
          </a:lnRef>
          <a:fillRef idx="1">
            <a:schemeClr val="lt1"/>
          </a:fillRef>
          <a:effectRef idx="0">
            <a:schemeClr val="accent2"/>
          </a:effectRef>
          <a:fontRef idx="minor">
            <a:schemeClr val="dk1"/>
          </a:fontRef>
        </p:style>
        <p:txBody>
          <a:bodyPr/>
          <a:lstStyle/>
          <a:p>
            <a:pPr marL="319088" indent="-319088" eaLnBrk="1" hangingPunct="1">
              <a:buFont typeface="Arial" panose="020B0604020202020204" pitchFamily="34" charset="0"/>
              <a:buNone/>
            </a:pPr>
            <a:r>
              <a:rPr lang="en-US" altLang="en-US" sz="2300">
                <a:solidFill>
                  <a:srgbClr val="000000"/>
                </a:solidFill>
              </a:rPr>
              <a:t>public void balance(T data[], int first, int last) {</a:t>
            </a:r>
          </a:p>
          <a:p>
            <a:pPr marL="319088" indent="-319088" eaLnBrk="1" hangingPunct="1">
              <a:buFont typeface="Arial" panose="020B0604020202020204" pitchFamily="34" charset="0"/>
              <a:buNone/>
            </a:pPr>
            <a:r>
              <a:rPr lang="en-US" altLang="en-US" sz="2300">
                <a:solidFill>
                  <a:srgbClr val="000000"/>
                </a:solidFill>
              </a:rPr>
              <a:t>        if (first &lt;= last) {</a:t>
            </a:r>
          </a:p>
          <a:p>
            <a:pPr marL="319088" indent="-319088" eaLnBrk="1" hangingPunct="1">
              <a:buFont typeface="Arial" panose="020B0604020202020204" pitchFamily="34" charset="0"/>
              <a:buNone/>
            </a:pPr>
            <a:r>
              <a:rPr lang="en-US" altLang="en-US" sz="2300">
                <a:solidFill>
                  <a:srgbClr val="000000"/>
                </a:solidFill>
              </a:rPr>
              <a:t>            int middle = (first + last)/2;</a:t>
            </a:r>
          </a:p>
          <a:p>
            <a:pPr marL="319088" indent="-319088" eaLnBrk="1" hangingPunct="1">
              <a:buFont typeface="Arial" panose="020B0604020202020204" pitchFamily="34" charset="0"/>
              <a:buNone/>
            </a:pPr>
            <a:r>
              <a:rPr lang="en-US" altLang="en-US" sz="2300">
                <a:solidFill>
                  <a:srgbClr val="000000"/>
                </a:solidFill>
              </a:rPr>
              <a:t>            insert(data[middle]);</a:t>
            </a:r>
          </a:p>
          <a:p>
            <a:pPr marL="319088" indent="-319088" eaLnBrk="1" hangingPunct="1">
              <a:buFont typeface="Arial" panose="020B0604020202020204" pitchFamily="34" charset="0"/>
              <a:buNone/>
            </a:pPr>
            <a:r>
              <a:rPr lang="en-US" altLang="en-US" sz="2300">
                <a:solidFill>
                  <a:srgbClr val="000000"/>
                </a:solidFill>
              </a:rPr>
              <a:t>            balance(data,first,middle-1);</a:t>
            </a:r>
          </a:p>
          <a:p>
            <a:pPr marL="319088" indent="-319088" eaLnBrk="1" hangingPunct="1">
              <a:buFont typeface="Arial" panose="020B0604020202020204" pitchFamily="34" charset="0"/>
              <a:buNone/>
            </a:pPr>
            <a:r>
              <a:rPr lang="en-US" altLang="en-US" sz="2300">
                <a:solidFill>
                  <a:srgbClr val="000000"/>
                </a:solidFill>
              </a:rPr>
              <a:t>            balance(data,middle+1,last);</a:t>
            </a:r>
          </a:p>
          <a:p>
            <a:pPr marL="319088" indent="-319088" eaLnBrk="1" hangingPunct="1">
              <a:buFont typeface="Arial" panose="020B0604020202020204" pitchFamily="34" charset="0"/>
              <a:buNone/>
            </a:pPr>
            <a:r>
              <a:rPr lang="en-US" altLang="en-US" sz="2300">
                <a:solidFill>
                  <a:srgbClr val="000000"/>
                </a:solidFill>
              </a:rPr>
              <a:t>        }</a:t>
            </a:r>
          </a:p>
          <a:p>
            <a:pPr marL="319088" indent="-319088" eaLnBrk="1" hangingPunct="1">
              <a:buFont typeface="Arial" panose="020B0604020202020204" pitchFamily="34" charset="0"/>
              <a:buNone/>
            </a:pPr>
            <a:r>
              <a:rPr lang="en-US" altLang="en-US" sz="2300">
                <a:solidFill>
                  <a:srgbClr val="000000"/>
                </a:solidFill>
              </a:rPr>
              <a:t>    }</a:t>
            </a:r>
          </a:p>
          <a:p>
            <a:pPr marL="319088" indent="-319088" eaLnBrk="1" hangingPunct="1">
              <a:buFont typeface="Arial" panose="020B0604020202020204" pitchFamily="34" charset="0"/>
              <a:buNone/>
            </a:pPr>
            <a:r>
              <a:rPr lang="en-US" altLang="en-US" sz="2300">
                <a:solidFill>
                  <a:srgbClr val="000000"/>
                </a:solidFill>
              </a:rPr>
              <a:t>public void balance(T data[]) {</a:t>
            </a:r>
          </a:p>
          <a:p>
            <a:pPr marL="319088" indent="-319088" eaLnBrk="1" hangingPunct="1">
              <a:buFont typeface="Arial" panose="020B0604020202020204" pitchFamily="34" charset="0"/>
              <a:buNone/>
            </a:pPr>
            <a:r>
              <a:rPr lang="en-US" altLang="en-US" sz="2300">
                <a:solidFill>
                  <a:srgbClr val="000000"/>
                </a:solidFill>
              </a:rPr>
              <a:t>        balance(data,0,data.length-1);</a:t>
            </a:r>
          </a:p>
          <a:p>
            <a:pPr marL="319088" indent="-319088" eaLnBrk="1" hangingPunct="1">
              <a:buFont typeface="Arial" panose="020B0604020202020204" pitchFamily="34" charset="0"/>
              <a:buNone/>
            </a:pPr>
            <a:r>
              <a:rPr lang="en-US" altLang="en-US" sz="2300">
                <a:solidFill>
                  <a:srgbClr val="000000"/>
                </a:solidFill>
              </a:rPr>
              <a:t>    }</a:t>
            </a:r>
          </a:p>
        </p:txBody>
      </p:sp>
      <p:sp>
        <p:nvSpPr>
          <p:cNvPr id="3" name="Slide Number Placeholder 2">
            <a:extLst>
              <a:ext uri="{FF2B5EF4-FFF2-40B4-BE49-F238E27FC236}">
                <a16:creationId xmlns:a16="http://schemas.microsoft.com/office/drawing/2014/main" id="{627538B1-A66D-432D-93F0-1266EACFDD8A}"/>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18B12D68-AB9C-428B-9C1C-071CF59A1C32}" type="slidenum">
              <a:rPr lang="en-US" altLang="en-US" sz="1200">
                <a:solidFill>
                  <a:srgbClr val="FFFFFF"/>
                </a:solidFill>
              </a:rPr>
              <a:pPr algn="ctr" eaLnBrk="1" hangingPunct="1">
                <a:lnSpc>
                  <a:spcPct val="80000"/>
                </a:lnSpc>
              </a:pPr>
              <a:t>6</a:t>
            </a:fld>
            <a:endParaRPr lang="en-US" altLang="en-US" sz="1200">
              <a:solidFill>
                <a:srgbClr val="FFFFFF"/>
              </a:solidFill>
            </a:endParaRPr>
          </a:p>
        </p:txBody>
      </p:sp>
      <p:sp>
        <p:nvSpPr>
          <p:cNvPr id="389126" name="Rectangle 2">
            <a:extLst>
              <a:ext uri="{FF2B5EF4-FFF2-40B4-BE49-F238E27FC236}">
                <a16:creationId xmlns:a16="http://schemas.microsoft.com/office/drawing/2014/main" id="{AC2D2E3B-384E-4EFC-BB36-26C955D9A4AB}"/>
              </a:ext>
            </a:extLst>
          </p:cNvPr>
          <p:cNvSpPr>
            <a:spLocks noChangeArrowheads="1"/>
          </p:cNvSpPr>
          <p:nvPr/>
        </p:nvSpPr>
        <p:spPr bwMode="auto">
          <a:xfrm>
            <a:off x="457200" y="365125"/>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ctr" eaLnBrk="0" hangingPunct="0">
              <a:defRPr sz="4400">
                <a:solidFill>
                  <a:schemeClr val="tx1"/>
                </a:solidFill>
                <a:latin typeface="Calibri" panose="020F0502020204030204" pitchFamily="34" charset="0"/>
              </a:defRPr>
            </a:lvl1pPr>
            <a:lvl2pPr algn="ctr" eaLnBrk="0" hangingPunct="0">
              <a:defRPr sz="4400">
                <a:solidFill>
                  <a:schemeClr val="tx1"/>
                </a:solidFill>
                <a:latin typeface="Calibri" panose="020F0502020204030204" pitchFamily="34" charset="0"/>
              </a:defRPr>
            </a:lvl2pPr>
            <a:lvl3pPr algn="ctr" eaLnBrk="0" hangingPunct="0">
              <a:defRPr sz="4400">
                <a:solidFill>
                  <a:schemeClr val="tx1"/>
                </a:solidFill>
                <a:latin typeface="Calibri" panose="020F0502020204030204" pitchFamily="34" charset="0"/>
              </a:defRPr>
            </a:lvl3pPr>
            <a:lvl4pPr algn="ctr" eaLnBrk="0" hangingPunct="0">
              <a:defRPr sz="4400">
                <a:solidFill>
                  <a:schemeClr val="tx1"/>
                </a:solidFill>
                <a:latin typeface="Calibri" panose="020F0502020204030204" pitchFamily="34" charset="0"/>
              </a:defRPr>
            </a:lvl4pPr>
            <a:lvl5pPr algn="ctr" eaLnBrk="0" hangingPunct="0">
              <a:defRPr sz="4400">
                <a:solidFill>
                  <a:schemeClr val="tx1"/>
                </a:solidFill>
                <a:latin typeface="Calibri" panose="020F0502020204030204" pitchFamily="34" charset="0"/>
              </a:defRPr>
            </a:lvl5pPr>
            <a:lvl6pPr marL="457200" algn="ctr" eaLnBrk="0" fontAlgn="base" hangingPunct="0">
              <a:spcBef>
                <a:spcPct val="0"/>
              </a:spcBef>
              <a:spcAft>
                <a:spcPct val="0"/>
              </a:spcAft>
              <a:defRPr sz="4400">
                <a:solidFill>
                  <a:schemeClr val="tx1"/>
                </a:solidFill>
                <a:latin typeface="Calibri" panose="020F0502020204030204" pitchFamily="34" charset="0"/>
              </a:defRPr>
            </a:lvl6pPr>
            <a:lvl7pPr marL="914400" algn="ctr" eaLnBrk="0" fontAlgn="base" hangingPunct="0">
              <a:spcBef>
                <a:spcPct val="0"/>
              </a:spcBef>
              <a:spcAft>
                <a:spcPct val="0"/>
              </a:spcAft>
              <a:defRPr sz="4400">
                <a:solidFill>
                  <a:schemeClr val="tx1"/>
                </a:solidFill>
                <a:latin typeface="Calibri" panose="020F0502020204030204" pitchFamily="34" charset="0"/>
              </a:defRPr>
            </a:lvl7pPr>
            <a:lvl8pPr marL="1371600" algn="ctr" eaLnBrk="0" fontAlgn="base" hangingPunct="0">
              <a:spcBef>
                <a:spcPct val="0"/>
              </a:spcBef>
              <a:spcAft>
                <a:spcPct val="0"/>
              </a:spcAft>
              <a:defRPr sz="4400">
                <a:solidFill>
                  <a:schemeClr val="tx1"/>
                </a:solidFill>
                <a:latin typeface="Calibri" panose="020F0502020204030204" pitchFamily="34" charset="0"/>
              </a:defRPr>
            </a:lvl8pPr>
            <a:lvl9pPr marL="1828800" algn="ctr" eaLnBrk="0" fontAlgn="base" hangingPunct="0">
              <a:spcBef>
                <a:spcPct val="0"/>
              </a:spcBef>
              <a:spcAft>
                <a:spcPct val="0"/>
              </a:spcAft>
              <a:defRPr sz="4400">
                <a:solidFill>
                  <a:schemeClr val="tx1"/>
                </a:solidFill>
                <a:latin typeface="Calibri" panose="020F0502020204030204" pitchFamily="34" charset="0"/>
              </a:defRPr>
            </a:lvl9pPr>
          </a:lstStyle>
          <a:p>
            <a:pPr eaLnBrk="1" hangingPunct="1"/>
            <a:r>
              <a:rPr lang="en-US" altLang="en-US" sz="3200">
                <a:solidFill>
                  <a:srgbClr val="CC3300"/>
                </a:solidFill>
              </a:rPr>
              <a:t>Balancing a Tree - </a:t>
            </a:r>
            <a:r>
              <a:rPr lang="en-US" altLang="en-US" sz="3200" i="1">
                <a:solidFill>
                  <a:srgbClr val="CC3300"/>
                </a:solidFill>
              </a:rPr>
              <a:t>Simple Balance Algorithm - 2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4">
            <a:extLst>
              <a:ext uri="{FF2B5EF4-FFF2-40B4-BE49-F238E27FC236}">
                <a16:creationId xmlns:a16="http://schemas.microsoft.com/office/drawing/2014/main" id="{D89E36FD-525C-439B-823E-1C4747B2693C}"/>
              </a:ext>
            </a:extLst>
          </p:cNvPr>
          <p:cNvSpPr>
            <a:spLocks noGrp="1"/>
          </p:cNvSpPr>
          <p:nvPr>
            <p:ph type="ftr" sz="quarter" idx="11"/>
          </p:nvPr>
        </p:nvSpPr>
        <p:spPr/>
        <p:txBody>
          <a:bodyPr/>
          <a:lstStyle/>
          <a:p>
            <a:r>
              <a:rPr lang="en-US" altLang="en-US"/>
              <a:t>Data Structures and Algorithms in Java </a:t>
            </a:r>
          </a:p>
        </p:txBody>
      </p:sp>
      <p:sp>
        <p:nvSpPr>
          <p:cNvPr id="14" name="Slide Number Placeholder 5">
            <a:extLst>
              <a:ext uri="{FF2B5EF4-FFF2-40B4-BE49-F238E27FC236}">
                <a16:creationId xmlns:a16="http://schemas.microsoft.com/office/drawing/2014/main" id="{F93BDFAC-9A7B-4E91-8F1E-D72FBFA49C3A}"/>
              </a:ext>
            </a:extLst>
          </p:cNvPr>
          <p:cNvSpPr>
            <a:spLocks noGrp="1"/>
          </p:cNvSpPr>
          <p:nvPr>
            <p:ph type="sldNum" sz="quarter" idx="12"/>
          </p:nvPr>
        </p:nvSpPr>
        <p:spPr/>
        <p:txBody>
          <a:bodyPr/>
          <a:lstStyle/>
          <a:p>
            <a:fld id="{C4B8938C-5D35-4C10-AAC3-32BEAD585EF4}" type="slidenum">
              <a:rPr lang="en-US" altLang="en-US"/>
              <a:pPr/>
              <a:t>7</a:t>
            </a:fld>
            <a:r>
              <a:rPr lang="en-US" altLang="en-US"/>
              <a:t>/33</a:t>
            </a:r>
          </a:p>
        </p:txBody>
      </p:sp>
      <p:sp>
        <p:nvSpPr>
          <p:cNvPr id="394242" name="Rectangle 2">
            <a:extLst>
              <a:ext uri="{FF2B5EF4-FFF2-40B4-BE49-F238E27FC236}">
                <a16:creationId xmlns:a16="http://schemas.microsoft.com/office/drawing/2014/main" id="{EFE2A90F-73E3-4FC5-B620-64C8D8A0C060}"/>
              </a:ext>
            </a:extLst>
          </p:cNvPr>
          <p:cNvSpPr>
            <a:spLocks noGrp="1" noChangeArrowheads="1"/>
          </p:cNvSpPr>
          <p:nvPr>
            <p:ph type="title" idx="4294967295"/>
          </p:nvPr>
        </p:nvSpPr>
        <p:spPr>
          <a:xfrm>
            <a:off x="457200" y="1295400"/>
            <a:ext cx="8229600" cy="579438"/>
          </a:xfrm>
        </p:spPr>
        <p:txBody>
          <a:bodyPr>
            <a:spAutoFit/>
          </a:bodyPr>
          <a:lstStyle/>
          <a:p>
            <a:pPr eaLnBrk="1" hangingPunct="1"/>
            <a:r>
              <a:rPr lang="en-US" altLang="en-US" sz="3200" i="1"/>
              <a:t>Right Rotation</a:t>
            </a:r>
            <a:endParaRPr lang="en-US" altLang="en-US" sz="4000" i="1"/>
          </a:p>
        </p:txBody>
      </p:sp>
      <p:sp>
        <p:nvSpPr>
          <p:cNvPr id="18435" name="Slide Number Placeholder 3">
            <a:extLst>
              <a:ext uri="{FF2B5EF4-FFF2-40B4-BE49-F238E27FC236}">
                <a16:creationId xmlns:a16="http://schemas.microsoft.com/office/drawing/2014/main" id="{5C271ABE-220F-4E19-AAD4-29AEA86D6835}"/>
              </a:ext>
            </a:extLst>
          </p:cNvPr>
          <p:cNvSpPr txBox="1">
            <a:spLocks noGrp="1"/>
          </p:cNvSpPr>
          <p:nvPr/>
        </p:nvSpPr>
        <p:spPr bwMode="auto">
          <a:xfrm>
            <a:off x="0" y="1804988"/>
            <a:ext cx="533400" cy="244475"/>
          </a:xfrm>
          <a:prstGeom prst="rect">
            <a:avLst/>
          </a:prstGeom>
          <a:noFill/>
          <a:ln>
            <a:miter lim="800000"/>
            <a:headEnd/>
            <a:tailEnd/>
          </a:ln>
        </p:spPr>
        <p:txBody>
          <a:bodyPr anchor="ctr">
            <a:norm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014D0313-8FF9-4D7D-B0CA-AF12E93C86D9}" type="slidenum">
              <a:rPr lang="en-US" altLang="en-US" sz="1200">
                <a:solidFill>
                  <a:srgbClr val="FFFFFF"/>
                </a:solidFill>
              </a:rPr>
              <a:pPr algn="ctr" eaLnBrk="1" hangingPunct="1">
                <a:lnSpc>
                  <a:spcPct val="80000"/>
                </a:lnSpc>
              </a:pPr>
              <a:t>7</a:t>
            </a:fld>
            <a:endParaRPr lang="en-US" altLang="en-US" sz="1200">
              <a:solidFill>
                <a:srgbClr val="FFFFFF"/>
              </a:solidFill>
            </a:endParaRPr>
          </a:p>
        </p:txBody>
      </p:sp>
      <p:sp>
        <p:nvSpPr>
          <p:cNvPr id="394244" name="Text Box 4">
            <a:extLst>
              <a:ext uri="{FF2B5EF4-FFF2-40B4-BE49-F238E27FC236}">
                <a16:creationId xmlns:a16="http://schemas.microsoft.com/office/drawing/2014/main" id="{A18EAC39-1C01-45DA-9D44-1B72AC450BD1}"/>
              </a:ext>
            </a:extLst>
          </p:cNvPr>
          <p:cNvSpPr txBox="1">
            <a:spLocks noChangeArrowheads="1"/>
          </p:cNvSpPr>
          <p:nvPr/>
        </p:nvSpPr>
        <p:spPr bwMode="auto">
          <a:xfrm>
            <a:off x="2559050" y="6096000"/>
            <a:ext cx="3787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t>Right rotation of Par about its' left child Ch</a:t>
            </a:r>
          </a:p>
        </p:txBody>
      </p:sp>
      <p:sp>
        <p:nvSpPr>
          <p:cNvPr id="6" name="Rectangle 5">
            <a:extLst>
              <a:ext uri="{FF2B5EF4-FFF2-40B4-BE49-F238E27FC236}">
                <a16:creationId xmlns:a16="http://schemas.microsoft.com/office/drawing/2014/main" id="{A56ABC70-D6CE-4280-8E2D-AF81527745A3}"/>
              </a:ext>
            </a:extLst>
          </p:cNvPr>
          <p:cNvSpPr/>
          <p:nvPr/>
        </p:nvSpPr>
        <p:spPr>
          <a:xfrm>
            <a:off x="685800" y="1944688"/>
            <a:ext cx="8153400" cy="148431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eaLnBrk="0" hangingPunct="0">
              <a:tabLst>
                <a:tab pos="688975" algn="l"/>
              </a:tabLst>
              <a:defRPr>
                <a:solidFill>
                  <a:schemeClr val="tx1"/>
                </a:solidFill>
                <a:latin typeface="Arial" panose="020B0604020202020204" pitchFamily="34" charset="0"/>
              </a:defRPr>
            </a:lvl1pPr>
            <a:lvl2pPr marL="742950" indent="-285750" eaLnBrk="0" hangingPunct="0">
              <a:tabLst>
                <a:tab pos="688975" algn="l"/>
              </a:tabLst>
              <a:defRPr>
                <a:solidFill>
                  <a:schemeClr val="tx1"/>
                </a:solidFill>
                <a:latin typeface="Arial" panose="020B0604020202020204" pitchFamily="34" charset="0"/>
              </a:defRPr>
            </a:lvl2pPr>
            <a:lvl3pPr marL="1143000" indent="-228600" eaLnBrk="0" hangingPunct="0">
              <a:tabLst>
                <a:tab pos="688975" algn="l"/>
              </a:tabLst>
              <a:defRPr>
                <a:solidFill>
                  <a:schemeClr val="tx1"/>
                </a:solidFill>
                <a:latin typeface="Arial" panose="020B0604020202020204" pitchFamily="34" charset="0"/>
              </a:defRPr>
            </a:lvl3pPr>
            <a:lvl4pPr marL="1600200" indent="-228600" eaLnBrk="0" hangingPunct="0">
              <a:tabLst>
                <a:tab pos="688975" algn="l"/>
              </a:tabLst>
              <a:defRPr>
                <a:solidFill>
                  <a:schemeClr val="tx1"/>
                </a:solidFill>
                <a:latin typeface="Arial" panose="020B0604020202020204" pitchFamily="34" charset="0"/>
              </a:defRPr>
            </a:lvl4pPr>
            <a:lvl5pPr marL="2057400" indent="-228600" eaLnBrk="0" hangingPunct="0">
              <a:tabLst>
                <a:tab pos="68897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68897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68897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68897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688975" algn="l"/>
              </a:tabLst>
              <a:defRPr>
                <a:solidFill>
                  <a:schemeClr val="tx1"/>
                </a:solidFill>
                <a:latin typeface="Arial" panose="020B0604020202020204" pitchFamily="34" charset="0"/>
              </a:defRPr>
            </a:lvl9pPr>
          </a:lstStyle>
          <a:p>
            <a:pPr eaLnBrk="1" hangingPunct="1"/>
            <a:r>
              <a:rPr lang="en-US" altLang="en-US" sz="1800">
                <a:latin typeface="Courier New" panose="02070309020205020404" pitchFamily="49" charset="0"/>
              </a:rPr>
              <a:t>rotateRight: rotate the node Par to right about its left child Ch</a:t>
            </a:r>
          </a:p>
          <a:p>
            <a:pPr eaLnBrk="1" hangingPunct="1"/>
            <a:r>
              <a:rPr lang="en-US" altLang="en-US" sz="1800">
                <a:latin typeface="Courier New" panose="02070309020205020404" pitchFamily="49" charset="0"/>
              </a:rPr>
              <a:t>	Ch become new root of the subtree</a:t>
            </a:r>
          </a:p>
          <a:p>
            <a:pPr eaLnBrk="1" hangingPunct="1"/>
            <a:r>
              <a:rPr lang="en-US" altLang="en-US" sz="1800" i="1"/>
              <a:t>	Right subtree of </a:t>
            </a:r>
            <a:r>
              <a:rPr lang="en-US" altLang="en-US" sz="1800"/>
              <a:t>Ch </a:t>
            </a:r>
            <a:r>
              <a:rPr lang="en-US" altLang="en-US" sz="1800" i="1"/>
              <a:t>becomes left subtree of Par</a:t>
            </a:r>
            <a:endParaRPr lang="en-US" altLang="en-US" sz="1800">
              <a:latin typeface="Tw Cen MT" panose="020B0602020104020603" pitchFamily="34" charset="0"/>
            </a:endParaRPr>
          </a:p>
          <a:p>
            <a:pPr eaLnBrk="1" hangingPunct="1"/>
            <a:r>
              <a:rPr lang="en-US" altLang="en-US" sz="1800" i="1">
                <a:latin typeface="Courier New" panose="02070309020205020404" pitchFamily="49" charset="0"/>
              </a:rPr>
              <a:t>	Par subtree becomes right subtree of Ch</a:t>
            </a:r>
            <a:endParaRPr lang="en-US" altLang="en-US" sz="1800">
              <a:latin typeface="Tw Cen MT" panose="020B0602020104020603" pitchFamily="34" charset="0"/>
            </a:endParaRPr>
          </a:p>
        </p:txBody>
      </p:sp>
      <p:grpSp>
        <p:nvGrpSpPr>
          <p:cNvPr id="394246" name="Group 12">
            <a:extLst>
              <a:ext uri="{FF2B5EF4-FFF2-40B4-BE49-F238E27FC236}">
                <a16:creationId xmlns:a16="http://schemas.microsoft.com/office/drawing/2014/main" id="{310CE82F-C9A8-42FD-BDE1-61E6B18E3D93}"/>
              </a:ext>
            </a:extLst>
          </p:cNvPr>
          <p:cNvGrpSpPr>
            <a:grpSpLocks/>
          </p:cNvGrpSpPr>
          <p:nvPr/>
        </p:nvGrpSpPr>
        <p:grpSpPr bwMode="auto">
          <a:xfrm>
            <a:off x="2209800" y="3657600"/>
            <a:ext cx="4495800" cy="2362200"/>
            <a:chOff x="2209800" y="3124200"/>
            <a:chExt cx="4495800" cy="2362200"/>
          </a:xfrm>
        </p:grpSpPr>
        <p:pic>
          <p:nvPicPr>
            <p:cNvPr id="394247" name="Picture 5">
              <a:extLst>
                <a:ext uri="{FF2B5EF4-FFF2-40B4-BE49-F238E27FC236}">
                  <a16:creationId xmlns:a16="http://schemas.microsoft.com/office/drawing/2014/main" id="{6C1FEDE3-C479-46CE-A3DD-5F8B1145B1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149" r="3134"/>
            <a:stretch>
              <a:fillRect/>
            </a:stretch>
          </p:blipFill>
          <p:spPr bwMode="auto">
            <a:xfrm>
              <a:off x="2209800" y="3124200"/>
              <a:ext cx="44958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Right Arrow 54">
              <a:extLst>
                <a:ext uri="{FF2B5EF4-FFF2-40B4-BE49-F238E27FC236}">
                  <a16:creationId xmlns:a16="http://schemas.microsoft.com/office/drawing/2014/main" id="{66A5A9A3-1491-480A-AD54-E7C477699F84}"/>
                </a:ext>
              </a:extLst>
            </p:cNvPr>
            <p:cNvSpPr/>
            <p:nvPr/>
          </p:nvSpPr>
          <p:spPr>
            <a:xfrm>
              <a:off x="3657600" y="3810000"/>
              <a:ext cx="1447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b="0"/>
            </a:p>
          </p:txBody>
        </p:sp>
        <p:sp>
          <p:nvSpPr>
            <p:cNvPr id="394249" name="TextBox 9">
              <a:extLst>
                <a:ext uri="{FF2B5EF4-FFF2-40B4-BE49-F238E27FC236}">
                  <a16:creationId xmlns:a16="http://schemas.microsoft.com/office/drawing/2014/main" id="{6A132FAA-E5DE-4FC4-81CA-D93B5730F9B9}"/>
                </a:ext>
              </a:extLst>
            </p:cNvPr>
            <p:cNvSpPr txBox="1">
              <a:spLocks noChangeArrowheads="1"/>
            </p:cNvSpPr>
            <p:nvPr/>
          </p:nvSpPr>
          <p:spPr bwMode="auto">
            <a:xfrm>
              <a:off x="3733800" y="3581400"/>
              <a:ext cx="1238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0"/>
                <a:t>Right rotation</a:t>
              </a:r>
            </a:p>
          </p:txBody>
        </p:sp>
        <p:sp>
          <p:nvSpPr>
            <p:cNvPr id="11" name="Right Arrow 10">
              <a:extLst>
                <a:ext uri="{FF2B5EF4-FFF2-40B4-BE49-F238E27FC236}">
                  <a16:creationId xmlns:a16="http://schemas.microsoft.com/office/drawing/2014/main" id="{7AD04A6C-0E17-421F-8603-AABD5852B059}"/>
                </a:ext>
              </a:extLst>
            </p:cNvPr>
            <p:cNvSpPr>
              <a:spLocks noChangeArrowheads="1"/>
            </p:cNvSpPr>
            <p:nvPr/>
          </p:nvSpPr>
          <p:spPr bwMode="auto">
            <a:xfrm rot="10800000">
              <a:off x="3657600" y="4267200"/>
              <a:ext cx="1447800" cy="152400"/>
            </a:xfrm>
            <a:prstGeom prst="rightArrow">
              <a:avLst>
                <a:gd name="adj1" fmla="val 50000"/>
                <a:gd name="adj2" fmla="val 50007"/>
              </a:avLst>
            </a:prstGeom>
            <a:solidFill>
              <a:schemeClr val="accent1"/>
            </a:solidFill>
            <a:ln w="19050" algn="ctr">
              <a:solidFill>
                <a:srgbClr val="B05C05"/>
              </a:solidFill>
              <a:miter lim="800000"/>
              <a:headEnd/>
              <a:tailEnd/>
            </a:ln>
          </p:spPr>
          <p:txBody>
            <a:bodyPr rot="10800000" anchor="ctr"/>
            <a:lstStyle/>
            <a:p>
              <a:pPr algn="ctr">
                <a:defRPr/>
              </a:pPr>
              <a:endParaRPr lang="en-US" sz="1800" b="0">
                <a:solidFill>
                  <a:schemeClr val="lt1"/>
                </a:solidFill>
                <a:latin typeface="+mn-lt"/>
              </a:endParaRPr>
            </a:p>
          </p:txBody>
        </p:sp>
        <p:sp>
          <p:nvSpPr>
            <p:cNvPr id="394251" name="TextBox 11">
              <a:extLst>
                <a:ext uri="{FF2B5EF4-FFF2-40B4-BE49-F238E27FC236}">
                  <a16:creationId xmlns:a16="http://schemas.microsoft.com/office/drawing/2014/main" id="{A661E6E9-E229-4308-A51D-06E59262D091}"/>
                </a:ext>
              </a:extLst>
            </p:cNvPr>
            <p:cNvSpPr txBox="1">
              <a:spLocks noChangeArrowheads="1"/>
            </p:cNvSpPr>
            <p:nvPr/>
          </p:nvSpPr>
          <p:spPr bwMode="auto">
            <a:xfrm>
              <a:off x="3810000" y="4416425"/>
              <a:ext cx="1119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0"/>
                <a:t>Left rotation</a:t>
              </a:r>
            </a:p>
          </p:txBody>
        </p:sp>
      </p:grpSp>
      <p:sp>
        <p:nvSpPr>
          <p:cNvPr id="394252" name="Rectangle 2">
            <a:extLst>
              <a:ext uri="{FF2B5EF4-FFF2-40B4-BE49-F238E27FC236}">
                <a16:creationId xmlns:a16="http://schemas.microsoft.com/office/drawing/2014/main" id="{8A4E9C11-5AB9-45AC-A575-A3723DEBDB87}"/>
              </a:ext>
            </a:extLst>
          </p:cNvPr>
          <p:cNvSpPr>
            <a:spLocks noChangeArrowheads="1"/>
          </p:cNvSpPr>
          <p:nvPr/>
        </p:nvSpPr>
        <p:spPr bwMode="auto">
          <a:xfrm>
            <a:off x="460375" y="517525"/>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ctr" eaLnBrk="0" hangingPunct="0">
              <a:defRPr sz="4400">
                <a:solidFill>
                  <a:schemeClr val="tx1"/>
                </a:solidFill>
                <a:latin typeface="Calibri" panose="020F0502020204030204" pitchFamily="34" charset="0"/>
              </a:defRPr>
            </a:lvl1pPr>
            <a:lvl2pPr algn="ctr" eaLnBrk="0" hangingPunct="0">
              <a:defRPr sz="4400">
                <a:solidFill>
                  <a:schemeClr val="tx1"/>
                </a:solidFill>
                <a:latin typeface="Calibri" panose="020F0502020204030204" pitchFamily="34" charset="0"/>
              </a:defRPr>
            </a:lvl2pPr>
            <a:lvl3pPr algn="ctr" eaLnBrk="0" hangingPunct="0">
              <a:defRPr sz="4400">
                <a:solidFill>
                  <a:schemeClr val="tx1"/>
                </a:solidFill>
                <a:latin typeface="Calibri" panose="020F0502020204030204" pitchFamily="34" charset="0"/>
              </a:defRPr>
            </a:lvl3pPr>
            <a:lvl4pPr algn="ctr" eaLnBrk="0" hangingPunct="0">
              <a:defRPr sz="4400">
                <a:solidFill>
                  <a:schemeClr val="tx1"/>
                </a:solidFill>
                <a:latin typeface="Calibri" panose="020F0502020204030204" pitchFamily="34" charset="0"/>
              </a:defRPr>
            </a:lvl4pPr>
            <a:lvl5pPr algn="ctr" eaLnBrk="0" hangingPunct="0">
              <a:defRPr sz="4400">
                <a:solidFill>
                  <a:schemeClr val="tx1"/>
                </a:solidFill>
                <a:latin typeface="Calibri" panose="020F0502020204030204" pitchFamily="34" charset="0"/>
              </a:defRPr>
            </a:lvl5pPr>
            <a:lvl6pPr marL="457200" algn="ctr" eaLnBrk="0" fontAlgn="base" hangingPunct="0">
              <a:spcBef>
                <a:spcPct val="0"/>
              </a:spcBef>
              <a:spcAft>
                <a:spcPct val="0"/>
              </a:spcAft>
              <a:defRPr sz="4400">
                <a:solidFill>
                  <a:schemeClr val="tx1"/>
                </a:solidFill>
                <a:latin typeface="Calibri" panose="020F0502020204030204" pitchFamily="34" charset="0"/>
              </a:defRPr>
            </a:lvl6pPr>
            <a:lvl7pPr marL="914400" algn="ctr" eaLnBrk="0" fontAlgn="base" hangingPunct="0">
              <a:spcBef>
                <a:spcPct val="0"/>
              </a:spcBef>
              <a:spcAft>
                <a:spcPct val="0"/>
              </a:spcAft>
              <a:defRPr sz="4400">
                <a:solidFill>
                  <a:schemeClr val="tx1"/>
                </a:solidFill>
                <a:latin typeface="Calibri" panose="020F0502020204030204" pitchFamily="34" charset="0"/>
              </a:defRPr>
            </a:lvl7pPr>
            <a:lvl8pPr marL="1371600" algn="ctr" eaLnBrk="0" fontAlgn="base" hangingPunct="0">
              <a:spcBef>
                <a:spcPct val="0"/>
              </a:spcBef>
              <a:spcAft>
                <a:spcPct val="0"/>
              </a:spcAft>
              <a:defRPr sz="4400">
                <a:solidFill>
                  <a:schemeClr val="tx1"/>
                </a:solidFill>
                <a:latin typeface="Calibri" panose="020F0502020204030204" pitchFamily="34" charset="0"/>
              </a:defRPr>
            </a:lvl8pPr>
            <a:lvl9pPr marL="1828800" algn="ctr" eaLnBrk="0" fontAlgn="base" hangingPunct="0">
              <a:spcBef>
                <a:spcPct val="0"/>
              </a:spcBef>
              <a:spcAft>
                <a:spcPct val="0"/>
              </a:spcAft>
              <a:defRPr sz="4400">
                <a:solidFill>
                  <a:schemeClr val="tx1"/>
                </a:solidFill>
                <a:latin typeface="Calibri" panose="020F0502020204030204" pitchFamily="34" charset="0"/>
              </a:defRPr>
            </a:lvl9pPr>
          </a:lstStyle>
          <a:p>
            <a:pPr eaLnBrk="1" hangingPunct="1"/>
            <a:r>
              <a:rPr lang="en-US" altLang="en-US" sz="4000">
                <a:solidFill>
                  <a:srgbClr val="CC3300"/>
                </a:solidFill>
              </a:rPr>
              <a:t>Rotations on Binary Search Tree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18F9D95B-3475-496A-AD94-7B39EF15FA82}"/>
              </a:ext>
            </a:extLst>
          </p:cNvPr>
          <p:cNvSpPr>
            <a:spLocks noGrp="1"/>
          </p:cNvSpPr>
          <p:nvPr>
            <p:ph type="ftr" sz="quarter" idx="11"/>
          </p:nvPr>
        </p:nvSpPr>
        <p:spPr/>
        <p:txBody>
          <a:bodyPr/>
          <a:lstStyle/>
          <a:p>
            <a:r>
              <a:rPr lang="en-US" altLang="en-US"/>
              <a:t>Data Structures and Algorithms in Java </a:t>
            </a:r>
          </a:p>
        </p:txBody>
      </p:sp>
      <p:sp>
        <p:nvSpPr>
          <p:cNvPr id="6" name="Slide Number Placeholder 5">
            <a:extLst>
              <a:ext uri="{FF2B5EF4-FFF2-40B4-BE49-F238E27FC236}">
                <a16:creationId xmlns:a16="http://schemas.microsoft.com/office/drawing/2014/main" id="{8A589539-1141-42CD-8EA9-0AF556A58BC4}"/>
              </a:ext>
            </a:extLst>
          </p:cNvPr>
          <p:cNvSpPr>
            <a:spLocks noGrp="1"/>
          </p:cNvSpPr>
          <p:nvPr>
            <p:ph type="sldNum" sz="quarter" idx="12"/>
          </p:nvPr>
        </p:nvSpPr>
        <p:spPr/>
        <p:txBody>
          <a:bodyPr/>
          <a:lstStyle/>
          <a:p>
            <a:fld id="{9CC5857C-1DF6-4DAC-B24F-C50C16DEA113}" type="slidenum">
              <a:rPr lang="en-US" altLang="en-US"/>
              <a:pPr/>
              <a:t>8</a:t>
            </a:fld>
            <a:r>
              <a:rPr lang="en-US" altLang="en-US"/>
              <a:t>/33</a:t>
            </a:r>
          </a:p>
        </p:txBody>
      </p:sp>
      <p:sp>
        <p:nvSpPr>
          <p:cNvPr id="463884" name="Rectangle 2">
            <a:extLst>
              <a:ext uri="{FF2B5EF4-FFF2-40B4-BE49-F238E27FC236}">
                <a16:creationId xmlns:a16="http://schemas.microsoft.com/office/drawing/2014/main" id="{8AC37356-E075-4389-B384-D6352164D2E7}"/>
              </a:ext>
            </a:extLst>
          </p:cNvPr>
          <p:cNvSpPr>
            <a:spLocks noChangeArrowheads="1"/>
          </p:cNvSpPr>
          <p:nvPr/>
        </p:nvSpPr>
        <p:spPr bwMode="auto">
          <a:xfrm>
            <a:off x="460375" y="577850"/>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ctr" eaLnBrk="0" hangingPunct="0">
              <a:defRPr sz="4400">
                <a:solidFill>
                  <a:schemeClr val="tx1"/>
                </a:solidFill>
                <a:latin typeface="Calibri" panose="020F0502020204030204" pitchFamily="34" charset="0"/>
              </a:defRPr>
            </a:lvl1pPr>
            <a:lvl2pPr algn="ctr" eaLnBrk="0" hangingPunct="0">
              <a:defRPr sz="4400">
                <a:solidFill>
                  <a:schemeClr val="tx1"/>
                </a:solidFill>
                <a:latin typeface="Calibri" panose="020F0502020204030204" pitchFamily="34" charset="0"/>
              </a:defRPr>
            </a:lvl2pPr>
            <a:lvl3pPr algn="ctr" eaLnBrk="0" hangingPunct="0">
              <a:defRPr sz="4400">
                <a:solidFill>
                  <a:schemeClr val="tx1"/>
                </a:solidFill>
                <a:latin typeface="Calibri" panose="020F0502020204030204" pitchFamily="34" charset="0"/>
              </a:defRPr>
            </a:lvl3pPr>
            <a:lvl4pPr algn="ctr" eaLnBrk="0" hangingPunct="0">
              <a:defRPr sz="4400">
                <a:solidFill>
                  <a:schemeClr val="tx1"/>
                </a:solidFill>
                <a:latin typeface="Calibri" panose="020F0502020204030204" pitchFamily="34" charset="0"/>
              </a:defRPr>
            </a:lvl4pPr>
            <a:lvl5pPr algn="ctr" eaLnBrk="0" hangingPunct="0">
              <a:defRPr sz="4400">
                <a:solidFill>
                  <a:schemeClr val="tx1"/>
                </a:solidFill>
                <a:latin typeface="Calibri" panose="020F0502020204030204" pitchFamily="34" charset="0"/>
              </a:defRPr>
            </a:lvl5pPr>
            <a:lvl6pPr marL="457200" algn="ctr" eaLnBrk="0" fontAlgn="base" hangingPunct="0">
              <a:spcBef>
                <a:spcPct val="0"/>
              </a:spcBef>
              <a:spcAft>
                <a:spcPct val="0"/>
              </a:spcAft>
              <a:defRPr sz="4400">
                <a:solidFill>
                  <a:schemeClr val="tx1"/>
                </a:solidFill>
                <a:latin typeface="Calibri" panose="020F0502020204030204" pitchFamily="34" charset="0"/>
              </a:defRPr>
            </a:lvl6pPr>
            <a:lvl7pPr marL="914400" algn="ctr" eaLnBrk="0" fontAlgn="base" hangingPunct="0">
              <a:spcBef>
                <a:spcPct val="0"/>
              </a:spcBef>
              <a:spcAft>
                <a:spcPct val="0"/>
              </a:spcAft>
              <a:defRPr sz="4400">
                <a:solidFill>
                  <a:schemeClr val="tx1"/>
                </a:solidFill>
                <a:latin typeface="Calibri" panose="020F0502020204030204" pitchFamily="34" charset="0"/>
              </a:defRPr>
            </a:lvl7pPr>
            <a:lvl8pPr marL="1371600" algn="ctr" eaLnBrk="0" fontAlgn="base" hangingPunct="0">
              <a:spcBef>
                <a:spcPct val="0"/>
              </a:spcBef>
              <a:spcAft>
                <a:spcPct val="0"/>
              </a:spcAft>
              <a:defRPr sz="4400">
                <a:solidFill>
                  <a:schemeClr val="tx1"/>
                </a:solidFill>
                <a:latin typeface="Calibri" panose="020F0502020204030204" pitchFamily="34" charset="0"/>
              </a:defRPr>
            </a:lvl8pPr>
            <a:lvl9pPr marL="1828800" algn="ctr" eaLnBrk="0" fontAlgn="base" hangingPunct="0">
              <a:spcBef>
                <a:spcPct val="0"/>
              </a:spcBef>
              <a:spcAft>
                <a:spcPct val="0"/>
              </a:spcAft>
              <a:defRPr sz="4400">
                <a:solidFill>
                  <a:schemeClr val="tx1"/>
                </a:solidFill>
                <a:latin typeface="Calibri" panose="020F0502020204030204" pitchFamily="34" charset="0"/>
              </a:defRPr>
            </a:lvl9pPr>
          </a:lstStyle>
          <a:p>
            <a:pPr eaLnBrk="1" hangingPunct="1"/>
            <a:r>
              <a:rPr lang="en-US" altLang="en-US" sz="3200">
                <a:solidFill>
                  <a:srgbClr val="CC3300"/>
                </a:solidFill>
              </a:rPr>
              <a:t>Rotations on Binary Search Tree demo - 1</a:t>
            </a:r>
          </a:p>
        </p:txBody>
      </p:sp>
      <p:pic>
        <p:nvPicPr>
          <p:cNvPr id="463885" name="Picture 13">
            <a:extLst>
              <a:ext uri="{FF2B5EF4-FFF2-40B4-BE49-F238E27FC236}">
                <a16:creationId xmlns:a16="http://schemas.microsoft.com/office/drawing/2014/main" id="{447232B7-45A7-4002-84C9-23E6E80203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3125" t="24001" r="9375" b="13000"/>
          <a:stretch>
            <a:fillRect/>
          </a:stretch>
        </p:blipFill>
        <p:spPr bwMode="auto">
          <a:xfrm>
            <a:off x="838200" y="1219200"/>
            <a:ext cx="7467600" cy="5113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3886" name="Text Box 14">
            <a:extLst>
              <a:ext uri="{FF2B5EF4-FFF2-40B4-BE49-F238E27FC236}">
                <a16:creationId xmlns:a16="http://schemas.microsoft.com/office/drawing/2014/main" id="{F6906819-CA1F-4F17-8D21-6E6693160B6E}"/>
              </a:ext>
            </a:extLst>
          </p:cNvPr>
          <p:cNvSpPr txBox="1">
            <a:spLocks noChangeArrowheads="1"/>
          </p:cNvSpPr>
          <p:nvPr/>
        </p:nvSpPr>
        <p:spPr bwMode="auto">
          <a:xfrm>
            <a:off x="2971800" y="11430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0" i="1"/>
              <a:t>Single rotation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CDD6FD91-7F81-48CE-8128-BD65FF74B935}"/>
              </a:ext>
            </a:extLst>
          </p:cNvPr>
          <p:cNvSpPr>
            <a:spLocks noGrp="1"/>
          </p:cNvSpPr>
          <p:nvPr>
            <p:ph type="ftr" sz="quarter" idx="11"/>
          </p:nvPr>
        </p:nvSpPr>
        <p:spPr/>
        <p:txBody>
          <a:bodyPr/>
          <a:lstStyle/>
          <a:p>
            <a:r>
              <a:rPr lang="en-US" altLang="en-US"/>
              <a:t>Data Structures and Algorithms in Java </a:t>
            </a:r>
          </a:p>
        </p:txBody>
      </p:sp>
      <p:sp>
        <p:nvSpPr>
          <p:cNvPr id="6" name="Slide Number Placeholder 5">
            <a:extLst>
              <a:ext uri="{FF2B5EF4-FFF2-40B4-BE49-F238E27FC236}">
                <a16:creationId xmlns:a16="http://schemas.microsoft.com/office/drawing/2014/main" id="{C15AE4DD-0CFF-42E9-AE85-A0929B4698A2}"/>
              </a:ext>
            </a:extLst>
          </p:cNvPr>
          <p:cNvSpPr>
            <a:spLocks noGrp="1"/>
          </p:cNvSpPr>
          <p:nvPr>
            <p:ph type="sldNum" sz="quarter" idx="12"/>
          </p:nvPr>
        </p:nvSpPr>
        <p:spPr/>
        <p:txBody>
          <a:bodyPr/>
          <a:lstStyle/>
          <a:p>
            <a:fld id="{226491B3-2D90-4D72-9220-A501A03C04B4}" type="slidenum">
              <a:rPr lang="en-US" altLang="en-US"/>
              <a:pPr/>
              <a:t>9</a:t>
            </a:fld>
            <a:r>
              <a:rPr lang="en-US" altLang="en-US"/>
              <a:t>/33</a:t>
            </a:r>
          </a:p>
        </p:txBody>
      </p:sp>
      <p:sp>
        <p:nvSpPr>
          <p:cNvPr id="465922" name="Rectangle 2">
            <a:extLst>
              <a:ext uri="{FF2B5EF4-FFF2-40B4-BE49-F238E27FC236}">
                <a16:creationId xmlns:a16="http://schemas.microsoft.com/office/drawing/2014/main" id="{EAB266F7-E6A8-4BA0-A332-61232DEEB7A9}"/>
              </a:ext>
            </a:extLst>
          </p:cNvPr>
          <p:cNvSpPr>
            <a:spLocks noChangeArrowheads="1"/>
          </p:cNvSpPr>
          <p:nvPr/>
        </p:nvSpPr>
        <p:spPr bwMode="auto">
          <a:xfrm>
            <a:off x="460375" y="577850"/>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ctr" eaLnBrk="0" hangingPunct="0">
              <a:defRPr sz="4400">
                <a:solidFill>
                  <a:schemeClr val="tx1"/>
                </a:solidFill>
                <a:latin typeface="Calibri" panose="020F0502020204030204" pitchFamily="34" charset="0"/>
              </a:defRPr>
            </a:lvl1pPr>
            <a:lvl2pPr algn="ctr" eaLnBrk="0" hangingPunct="0">
              <a:defRPr sz="4400">
                <a:solidFill>
                  <a:schemeClr val="tx1"/>
                </a:solidFill>
                <a:latin typeface="Calibri" panose="020F0502020204030204" pitchFamily="34" charset="0"/>
              </a:defRPr>
            </a:lvl2pPr>
            <a:lvl3pPr algn="ctr" eaLnBrk="0" hangingPunct="0">
              <a:defRPr sz="4400">
                <a:solidFill>
                  <a:schemeClr val="tx1"/>
                </a:solidFill>
                <a:latin typeface="Calibri" panose="020F0502020204030204" pitchFamily="34" charset="0"/>
              </a:defRPr>
            </a:lvl3pPr>
            <a:lvl4pPr algn="ctr" eaLnBrk="0" hangingPunct="0">
              <a:defRPr sz="4400">
                <a:solidFill>
                  <a:schemeClr val="tx1"/>
                </a:solidFill>
                <a:latin typeface="Calibri" panose="020F0502020204030204" pitchFamily="34" charset="0"/>
              </a:defRPr>
            </a:lvl4pPr>
            <a:lvl5pPr algn="ctr" eaLnBrk="0" hangingPunct="0">
              <a:defRPr sz="4400">
                <a:solidFill>
                  <a:schemeClr val="tx1"/>
                </a:solidFill>
                <a:latin typeface="Calibri" panose="020F0502020204030204" pitchFamily="34" charset="0"/>
              </a:defRPr>
            </a:lvl5pPr>
            <a:lvl6pPr marL="457200" algn="ctr" eaLnBrk="0" fontAlgn="base" hangingPunct="0">
              <a:spcBef>
                <a:spcPct val="0"/>
              </a:spcBef>
              <a:spcAft>
                <a:spcPct val="0"/>
              </a:spcAft>
              <a:defRPr sz="4400">
                <a:solidFill>
                  <a:schemeClr val="tx1"/>
                </a:solidFill>
                <a:latin typeface="Calibri" panose="020F0502020204030204" pitchFamily="34" charset="0"/>
              </a:defRPr>
            </a:lvl6pPr>
            <a:lvl7pPr marL="914400" algn="ctr" eaLnBrk="0" fontAlgn="base" hangingPunct="0">
              <a:spcBef>
                <a:spcPct val="0"/>
              </a:spcBef>
              <a:spcAft>
                <a:spcPct val="0"/>
              </a:spcAft>
              <a:defRPr sz="4400">
                <a:solidFill>
                  <a:schemeClr val="tx1"/>
                </a:solidFill>
                <a:latin typeface="Calibri" panose="020F0502020204030204" pitchFamily="34" charset="0"/>
              </a:defRPr>
            </a:lvl7pPr>
            <a:lvl8pPr marL="1371600" algn="ctr" eaLnBrk="0" fontAlgn="base" hangingPunct="0">
              <a:spcBef>
                <a:spcPct val="0"/>
              </a:spcBef>
              <a:spcAft>
                <a:spcPct val="0"/>
              </a:spcAft>
              <a:defRPr sz="4400">
                <a:solidFill>
                  <a:schemeClr val="tx1"/>
                </a:solidFill>
                <a:latin typeface="Calibri" panose="020F0502020204030204" pitchFamily="34" charset="0"/>
              </a:defRPr>
            </a:lvl8pPr>
            <a:lvl9pPr marL="1828800" algn="ctr" eaLnBrk="0" fontAlgn="base" hangingPunct="0">
              <a:spcBef>
                <a:spcPct val="0"/>
              </a:spcBef>
              <a:spcAft>
                <a:spcPct val="0"/>
              </a:spcAft>
              <a:defRPr sz="4400">
                <a:solidFill>
                  <a:schemeClr val="tx1"/>
                </a:solidFill>
                <a:latin typeface="Calibri" panose="020F0502020204030204" pitchFamily="34" charset="0"/>
              </a:defRPr>
            </a:lvl9pPr>
          </a:lstStyle>
          <a:p>
            <a:pPr eaLnBrk="1" hangingPunct="1"/>
            <a:r>
              <a:rPr lang="en-US" altLang="en-US" sz="3200">
                <a:solidFill>
                  <a:srgbClr val="CC3300"/>
                </a:solidFill>
              </a:rPr>
              <a:t>Rotations on Binary Search Tree demo - 2</a:t>
            </a:r>
          </a:p>
        </p:txBody>
      </p:sp>
      <p:sp>
        <p:nvSpPr>
          <p:cNvPr id="465924" name="Text Box 4">
            <a:extLst>
              <a:ext uri="{FF2B5EF4-FFF2-40B4-BE49-F238E27FC236}">
                <a16:creationId xmlns:a16="http://schemas.microsoft.com/office/drawing/2014/main" id="{BBED171D-BACC-47C0-8416-99C16E0D2592}"/>
              </a:ext>
            </a:extLst>
          </p:cNvPr>
          <p:cNvSpPr txBox="1">
            <a:spLocks noChangeArrowheads="1"/>
          </p:cNvSpPr>
          <p:nvPr/>
        </p:nvSpPr>
        <p:spPr bwMode="auto">
          <a:xfrm>
            <a:off x="2971800" y="11430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0" i="1"/>
              <a:t>Double rotation</a:t>
            </a:r>
          </a:p>
        </p:txBody>
      </p:sp>
      <p:pic>
        <p:nvPicPr>
          <p:cNvPr id="465925" name="Picture 5">
            <a:extLst>
              <a:ext uri="{FF2B5EF4-FFF2-40B4-BE49-F238E27FC236}">
                <a16:creationId xmlns:a16="http://schemas.microsoft.com/office/drawing/2014/main" id="{6B4379CE-9967-4894-9654-7AE579823A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3751" t="23659" r="8749" b="14999"/>
          <a:stretch>
            <a:fillRect/>
          </a:stretch>
        </p:blipFill>
        <p:spPr bwMode="auto">
          <a:xfrm>
            <a:off x="914400" y="1600200"/>
            <a:ext cx="73152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2503</TotalTime>
  <Words>2970</Words>
  <Application>Microsoft Office PowerPoint</Application>
  <PresentationFormat>On-screen Show (4:3)</PresentationFormat>
  <Paragraphs>391</Paragraphs>
  <Slides>33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Courier New</vt:lpstr>
      <vt:lpstr>Tw Cen MT</vt:lpstr>
      <vt:lpstr>Wingdings</vt:lpstr>
      <vt:lpstr>Office Theme</vt:lpstr>
      <vt:lpstr> 4. Trees</vt:lpstr>
      <vt:lpstr>PowerPoint Presentation</vt:lpstr>
      <vt:lpstr>PowerPoint Presentation</vt:lpstr>
      <vt:lpstr>PowerPoint Presentation</vt:lpstr>
      <vt:lpstr>PowerPoint Presentation</vt:lpstr>
      <vt:lpstr>PowerPoint Presentation</vt:lpstr>
      <vt:lpstr>Right Rotation</vt:lpstr>
      <vt:lpstr>PowerPoint Presentation</vt:lpstr>
      <vt:lpstr>PowerPoint Presentation</vt:lpstr>
      <vt:lpstr>AVL Trees</vt:lpstr>
      <vt:lpstr>PowerPoint Presentation</vt:lpstr>
      <vt:lpstr>PowerPoint Presentation</vt:lpstr>
      <vt:lpstr>PowerPoint Presentation</vt:lpstr>
      <vt:lpstr>PowerPoint Presentation</vt:lpstr>
      <vt:lpstr>Heaps - 1</vt:lpstr>
      <vt:lpstr>PowerPoint Presentation</vt:lpstr>
      <vt:lpstr>PowerPoint Presentation</vt:lpstr>
      <vt:lpstr>PowerPoint Presentation</vt:lpstr>
      <vt:lpstr>Heaps as Priority Queues - 1</vt:lpstr>
      <vt:lpstr>Heaps as Priority Queues - 2</vt:lpstr>
      <vt:lpstr>Organizing Arrays as Heaps - 1</vt:lpstr>
      <vt:lpstr>Organizing Arrays as Heaps - 2</vt:lpstr>
      <vt:lpstr>Organizing Arrays as Heaps - 3</vt:lpstr>
      <vt:lpstr>Organizing Arrays as Heaps - 4</vt:lpstr>
      <vt:lpstr>Organizing Arrays as Heaps - 5</vt:lpstr>
      <vt:lpstr>Organizing Arrays as Heaps - 6</vt:lpstr>
      <vt:lpstr>Organizing Arrays as Heaps - 7</vt:lpstr>
      <vt:lpstr>Organizing Arrays as Heaps - 8</vt:lpstr>
      <vt:lpstr>Polish Notation and Expression Trees - 1</vt:lpstr>
      <vt:lpstr>PowerPoint Presentation</vt:lpstr>
      <vt:lpstr>Summary - 1</vt:lpstr>
      <vt:lpstr>Summary</vt:lpstr>
      <vt:lpstr>Reading at home</vt:lpstr>
    </vt:vector>
  </TitlesOfParts>
  <Company>FPT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OOP-Session2-Data Structures</dc:title>
  <dc:creator>Phan Truong Lam</dc:creator>
  <cp:lastModifiedBy>Nguyen Dang Loc</cp:lastModifiedBy>
  <cp:revision>257</cp:revision>
  <dcterms:created xsi:type="dcterms:W3CDTF">2007-08-21T04:43:22Z</dcterms:created>
  <dcterms:modified xsi:type="dcterms:W3CDTF">2021-10-01T09:57:15Z</dcterms:modified>
</cp:coreProperties>
</file>